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4">
  <p:sldMasterIdLst>
    <p:sldMasterId id="2147483666" r:id="rId1"/>
  </p:sldMasterIdLst>
  <p:sldIdLst>
    <p:sldId id="346" r:id="rId2"/>
    <p:sldId id="347" r:id="rId3"/>
    <p:sldId id="348" r:id="rId4"/>
    <p:sldId id="349" r:id="rId5"/>
    <p:sldId id="331" r:id="rId6"/>
    <p:sldId id="332" r:id="rId7"/>
    <p:sldId id="370" r:id="rId8"/>
    <p:sldId id="333" r:id="rId9"/>
    <p:sldId id="365" r:id="rId10"/>
    <p:sldId id="366" r:id="rId11"/>
    <p:sldId id="367" r:id="rId12"/>
    <p:sldId id="368" r:id="rId13"/>
    <p:sldId id="372" r:id="rId14"/>
    <p:sldId id="334" r:id="rId15"/>
    <p:sldId id="356" r:id="rId16"/>
    <p:sldId id="355" r:id="rId17"/>
    <p:sldId id="357" r:id="rId18"/>
    <p:sldId id="371" r:id="rId19"/>
    <p:sldId id="335" r:id="rId20"/>
    <p:sldId id="336" r:id="rId21"/>
    <p:sldId id="337" r:id="rId22"/>
    <p:sldId id="338" r:id="rId23"/>
    <p:sldId id="353" r:id="rId24"/>
    <p:sldId id="354" r:id="rId25"/>
    <p:sldId id="358" r:id="rId26"/>
    <p:sldId id="339" r:id="rId27"/>
    <p:sldId id="340" r:id="rId28"/>
    <p:sldId id="341" r:id="rId29"/>
    <p:sldId id="342" r:id="rId30"/>
    <p:sldId id="359" r:id="rId31"/>
    <p:sldId id="360" r:id="rId32"/>
    <p:sldId id="361" r:id="rId33"/>
    <p:sldId id="362" r:id="rId34"/>
    <p:sldId id="369" r:id="rId35"/>
    <p:sldId id="345" r:id="rId36"/>
    <p:sldId id="373" r:id="rId37"/>
    <p:sldId id="350" r:id="rId38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FB6"/>
    <a:srgbClr val="0F6FC6"/>
    <a:srgbClr val="00B0E9"/>
    <a:srgbClr val="EBECC1"/>
    <a:srgbClr val="442B17"/>
    <a:srgbClr val="6BB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60" autoAdjust="0"/>
  </p:normalViewPr>
  <p:slideViewPr>
    <p:cSldViewPr>
      <p:cViewPr varScale="1">
        <p:scale>
          <a:sx n="64" d="100"/>
          <a:sy n="64" d="100"/>
        </p:scale>
        <p:origin x="87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/>
          <p:nvPr/>
        </p:nvSpPr>
        <p:spPr>
          <a:xfrm rot="-884877">
            <a:off x="10663059" y="4753112"/>
            <a:ext cx="1217088" cy="1237712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856701" y="442364"/>
            <a:ext cx="9257791" cy="1237008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7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body" idx="1"/>
          </p:nvPr>
        </p:nvSpPr>
        <p:spPr>
          <a:xfrm>
            <a:off x="1584233" y="2008467"/>
            <a:ext cx="4003600" cy="36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marL="1219170" lvl="1" indent="-474121" rtl="0"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marL="1828754" lvl="2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2"/>
          </p:nvPr>
        </p:nvSpPr>
        <p:spPr>
          <a:xfrm>
            <a:off x="6149152" y="2008467"/>
            <a:ext cx="4003600" cy="36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marL="1219170" lvl="1" indent="-474121" rtl="0"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marL="1828754" lvl="2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9" name="Google Shape;89;p7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90" name="Google Shape;90;p7"/>
          <p:cNvSpPr/>
          <p:nvPr/>
        </p:nvSpPr>
        <p:spPr>
          <a:xfrm>
            <a:off x="10851766" y="316035"/>
            <a:ext cx="985341" cy="1237312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11396892" y="3796060"/>
            <a:ext cx="349497" cy="308144"/>
          </a:xfrm>
          <a:custGeom>
            <a:avLst/>
            <a:gdLst/>
            <a:ahLst/>
            <a:cxnLst/>
            <a:rect l="l" t="t" r="r" b="b"/>
            <a:pathLst>
              <a:path w="124229" h="109530" extrusionOk="0">
                <a:moveTo>
                  <a:pt x="79291" y="1720"/>
                </a:moveTo>
                <a:cubicBezTo>
                  <a:pt x="8212" y="-15360"/>
                  <a:pt x="-40965" y="100205"/>
                  <a:pt x="47829" y="108799"/>
                </a:cubicBezTo>
                <a:cubicBezTo>
                  <a:pt x="119983" y="119191"/>
                  <a:pt x="160785" y="15554"/>
                  <a:pt x="79291" y="1720"/>
                </a:cubicBezTo>
                <a:close/>
                <a:moveTo>
                  <a:pt x="106609" y="64095"/>
                </a:moveTo>
                <a:cubicBezTo>
                  <a:pt x="93827" y="96675"/>
                  <a:pt x="39761" y="106168"/>
                  <a:pt x="18275" y="78083"/>
                </a:cubicBezTo>
                <a:cubicBezTo>
                  <a:pt x="2292" y="46095"/>
                  <a:pt x="38489" y="11651"/>
                  <a:pt x="70390" y="15247"/>
                </a:cubicBezTo>
                <a:cubicBezTo>
                  <a:pt x="97620" y="15401"/>
                  <a:pt x="116651" y="36974"/>
                  <a:pt x="106609" y="640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5902355" y="6299608"/>
            <a:ext cx="1184197" cy="81987"/>
          </a:xfrm>
          <a:custGeom>
            <a:avLst/>
            <a:gdLst/>
            <a:ahLst/>
            <a:cxnLst/>
            <a:rect l="l" t="t" r="r" b="b"/>
            <a:pathLst>
              <a:path w="420923" h="29142" extrusionOk="0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7158362" y="6340678"/>
            <a:ext cx="115853" cy="41572"/>
          </a:xfrm>
          <a:custGeom>
            <a:avLst/>
            <a:gdLst/>
            <a:ahLst/>
            <a:cxnLst/>
            <a:rect l="l" t="t" r="r" b="b"/>
            <a:pathLst>
              <a:path w="41180" h="14777" extrusionOk="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7384870" y="6340232"/>
            <a:ext cx="399637" cy="54241"/>
          </a:xfrm>
          <a:custGeom>
            <a:avLst/>
            <a:gdLst/>
            <a:ahLst/>
            <a:cxnLst/>
            <a:rect l="l" t="t" r="r" b="b"/>
            <a:pathLst>
              <a:path w="142051" h="19280" extrusionOk="0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434048" y="1370193"/>
            <a:ext cx="151107" cy="1272065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342669" y="1494769"/>
            <a:ext cx="107249" cy="532052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051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/>
          <p:nvPr/>
        </p:nvSpPr>
        <p:spPr>
          <a:xfrm rot="-884877">
            <a:off x="10663059" y="4753112"/>
            <a:ext cx="1217088" cy="1237712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8"/>
          <p:cNvSpPr/>
          <p:nvPr/>
        </p:nvSpPr>
        <p:spPr>
          <a:xfrm>
            <a:off x="856701" y="442364"/>
            <a:ext cx="9257791" cy="1237008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8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8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102" name="Google Shape;102;p8"/>
          <p:cNvSpPr txBox="1">
            <a:spLocks noGrp="1"/>
          </p:cNvSpPr>
          <p:nvPr>
            <p:ph type="body" idx="1"/>
          </p:nvPr>
        </p:nvSpPr>
        <p:spPr>
          <a:xfrm>
            <a:off x="1584233" y="2008467"/>
            <a:ext cx="2669200" cy="371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2400"/>
            </a:lvl1pPr>
            <a:lvl2pPr marL="1219170" lvl="1" indent="-457189" rtl="0">
              <a:spcBef>
                <a:spcPts val="1333"/>
              </a:spcBef>
              <a:spcAft>
                <a:spcPts val="0"/>
              </a:spcAft>
              <a:buSzPts val="1800"/>
              <a:buChar char="✗"/>
              <a:defRPr sz="2400"/>
            </a:lvl2pPr>
            <a:lvl3pPr marL="1828754" lvl="2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333"/>
              </a:spcBef>
              <a:spcAft>
                <a:spcPts val="1333"/>
              </a:spcAft>
              <a:buSzPts val="1800"/>
              <a:buChar char="■"/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3" name="Google Shape;103;p8"/>
          <p:cNvSpPr txBox="1">
            <a:spLocks noGrp="1"/>
          </p:cNvSpPr>
          <p:nvPr>
            <p:ph type="body" idx="2"/>
          </p:nvPr>
        </p:nvSpPr>
        <p:spPr>
          <a:xfrm>
            <a:off x="4533851" y="2008467"/>
            <a:ext cx="2669200" cy="371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2400"/>
            </a:lvl1pPr>
            <a:lvl2pPr marL="1219170" lvl="1" indent="-457189" rtl="0">
              <a:spcBef>
                <a:spcPts val="1333"/>
              </a:spcBef>
              <a:spcAft>
                <a:spcPts val="0"/>
              </a:spcAft>
              <a:buSzPts val="1800"/>
              <a:buChar char="✗"/>
              <a:defRPr sz="2400"/>
            </a:lvl2pPr>
            <a:lvl3pPr marL="1828754" lvl="2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333"/>
              </a:spcBef>
              <a:spcAft>
                <a:spcPts val="1333"/>
              </a:spcAft>
              <a:buSzPts val="1800"/>
              <a:buChar char="■"/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4" name="Google Shape;104;p8"/>
          <p:cNvSpPr txBox="1">
            <a:spLocks noGrp="1"/>
          </p:cNvSpPr>
          <p:nvPr>
            <p:ph type="body" idx="3"/>
          </p:nvPr>
        </p:nvSpPr>
        <p:spPr>
          <a:xfrm>
            <a:off x="7483468" y="2008467"/>
            <a:ext cx="2669200" cy="371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2400"/>
            </a:lvl1pPr>
            <a:lvl2pPr marL="1219170" lvl="1" indent="-457189" rtl="0">
              <a:spcBef>
                <a:spcPts val="1333"/>
              </a:spcBef>
              <a:spcAft>
                <a:spcPts val="0"/>
              </a:spcAft>
              <a:buSzPts val="1800"/>
              <a:buChar char="✗"/>
              <a:defRPr sz="2400"/>
            </a:lvl2pPr>
            <a:lvl3pPr marL="1828754" lvl="2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333"/>
              </a:spcBef>
              <a:spcAft>
                <a:spcPts val="1333"/>
              </a:spcAft>
              <a:buSzPts val="1800"/>
              <a:buChar char="■"/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5" name="Google Shape;105;p8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06" name="Google Shape;106;p8"/>
          <p:cNvSpPr/>
          <p:nvPr/>
        </p:nvSpPr>
        <p:spPr>
          <a:xfrm rot="10338673">
            <a:off x="11663971" y="1555035"/>
            <a:ext cx="151213" cy="1272960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"/>
          <p:cNvSpPr/>
          <p:nvPr/>
        </p:nvSpPr>
        <p:spPr>
          <a:xfrm rot="10338673">
            <a:off x="11831130" y="2153643"/>
            <a:ext cx="107325" cy="532427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8"/>
          <p:cNvSpPr/>
          <p:nvPr/>
        </p:nvSpPr>
        <p:spPr>
          <a:xfrm>
            <a:off x="4203022" y="508141"/>
            <a:ext cx="1184197" cy="81987"/>
          </a:xfrm>
          <a:custGeom>
            <a:avLst/>
            <a:gdLst/>
            <a:ahLst/>
            <a:cxnLst/>
            <a:rect l="l" t="t" r="r" b="b"/>
            <a:pathLst>
              <a:path w="420923" h="29142" extrusionOk="0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5459028" y="549211"/>
            <a:ext cx="115853" cy="41572"/>
          </a:xfrm>
          <a:custGeom>
            <a:avLst/>
            <a:gdLst/>
            <a:ahLst/>
            <a:cxnLst/>
            <a:rect l="l" t="t" r="r" b="b"/>
            <a:pathLst>
              <a:path w="41180" h="14777" extrusionOk="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5685536" y="548765"/>
            <a:ext cx="399637" cy="54241"/>
          </a:xfrm>
          <a:custGeom>
            <a:avLst/>
            <a:gdLst/>
            <a:ahLst/>
            <a:cxnLst/>
            <a:rect l="l" t="t" r="r" b="b"/>
            <a:pathLst>
              <a:path w="142051" h="19280" extrusionOk="0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8"/>
          <p:cNvSpPr/>
          <p:nvPr/>
        </p:nvSpPr>
        <p:spPr>
          <a:xfrm rot="5534346">
            <a:off x="29788" y="4545749"/>
            <a:ext cx="908759" cy="285993"/>
          </a:xfrm>
          <a:custGeom>
            <a:avLst/>
            <a:gdLst/>
            <a:ahLst/>
            <a:cxnLst/>
            <a:rect l="l" t="t" r="r" b="b"/>
            <a:pathLst>
              <a:path w="322772" h="101579" extrusionOk="0">
                <a:moveTo>
                  <a:pt x="308867" y="12831"/>
                </a:moveTo>
                <a:cubicBezTo>
                  <a:pt x="298146" y="35457"/>
                  <a:pt x="274994" y="116227"/>
                  <a:pt x="241691" y="74877"/>
                </a:cubicBezTo>
                <a:cubicBezTo>
                  <a:pt x="226606" y="51615"/>
                  <a:pt x="229566" y="5595"/>
                  <a:pt x="194224" y="334"/>
                </a:cubicBezTo>
                <a:cubicBezTo>
                  <a:pt x="178877" y="-1990"/>
                  <a:pt x="165349" y="8161"/>
                  <a:pt x="157325" y="20460"/>
                </a:cubicBezTo>
                <a:cubicBezTo>
                  <a:pt x="146363" y="37211"/>
                  <a:pt x="147130" y="60538"/>
                  <a:pt x="133361" y="75425"/>
                </a:cubicBezTo>
                <a:cubicBezTo>
                  <a:pt x="125907" y="83493"/>
                  <a:pt x="113761" y="87221"/>
                  <a:pt x="105692" y="77925"/>
                </a:cubicBezTo>
                <a:cubicBezTo>
                  <a:pt x="91836" y="58697"/>
                  <a:pt x="101308" y="30480"/>
                  <a:pt x="85040" y="12019"/>
                </a:cubicBezTo>
                <a:cubicBezTo>
                  <a:pt x="56538" y="-22380"/>
                  <a:pt x="11110" y="29318"/>
                  <a:pt x="630" y="55386"/>
                </a:cubicBezTo>
                <a:cubicBezTo>
                  <a:pt x="-3009" y="64441"/>
                  <a:pt x="10145" y="70339"/>
                  <a:pt x="13785" y="61415"/>
                </a:cubicBezTo>
                <a:cubicBezTo>
                  <a:pt x="27992" y="24319"/>
                  <a:pt x="78221" y="-12668"/>
                  <a:pt x="82496" y="51571"/>
                </a:cubicBezTo>
                <a:cubicBezTo>
                  <a:pt x="84097" y="65734"/>
                  <a:pt x="86640" y="82003"/>
                  <a:pt x="98129" y="91803"/>
                </a:cubicBezTo>
                <a:cubicBezTo>
                  <a:pt x="110954" y="102765"/>
                  <a:pt x="128560" y="98863"/>
                  <a:pt x="140355" y="88558"/>
                </a:cubicBezTo>
                <a:cubicBezTo>
                  <a:pt x="155703" y="75184"/>
                  <a:pt x="157632" y="55079"/>
                  <a:pt x="164867" y="37255"/>
                </a:cubicBezTo>
                <a:cubicBezTo>
                  <a:pt x="172102" y="19430"/>
                  <a:pt x="191308" y="5464"/>
                  <a:pt x="205690" y="25086"/>
                </a:cubicBezTo>
                <a:cubicBezTo>
                  <a:pt x="222397" y="47844"/>
                  <a:pt x="217508" y="92066"/>
                  <a:pt x="250965" y="100880"/>
                </a:cubicBezTo>
                <a:cubicBezTo>
                  <a:pt x="294375" y="108729"/>
                  <a:pt x="307464" y="48633"/>
                  <a:pt x="322022" y="18904"/>
                </a:cubicBezTo>
                <a:cubicBezTo>
                  <a:pt x="326034" y="9915"/>
                  <a:pt x="312836" y="4039"/>
                  <a:pt x="308867" y="1283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8122707" y="6354739"/>
            <a:ext cx="1174159" cy="63036"/>
          </a:xfrm>
          <a:custGeom>
            <a:avLst/>
            <a:gdLst/>
            <a:ahLst/>
            <a:cxnLst/>
            <a:rect l="l" t="t" r="r" b="b"/>
            <a:pathLst>
              <a:path w="417355" h="22406" extrusionOk="0">
                <a:moveTo>
                  <a:pt x="409929" y="3189"/>
                </a:moveTo>
                <a:lnTo>
                  <a:pt x="209122" y="5951"/>
                </a:lnTo>
                <a:cubicBezTo>
                  <a:pt x="142580" y="6872"/>
                  <a:pt x="74658" y="11476"/>
                  <a:pt x="8775" y="119"/>
                </a:cubicBezTo>
                <a:cubicBezTo>
                  <a:pt x="-302" y="-1459"/>
                  <a:pt x="-3897" y="13142"/>
                  <a:pt x="5618" y="14787"/>
                </a:cubicBezTo>
                <a:cubicBezTo>
                  <a:pt x="71391" y="26122"/>
                  <a:pt x="139029" y="21715"/>
                  <a:pt x="205351" y="20794"/>
                </a:cubicBezTo>
                <a:lnTo>
                  <a:pt x="410521" y="17966"/>
                </a:lnTo>
                <a:cubicBezTo>
                  <a:pt x="419817" y="17747"/>
                  <a:pt x="419641" y="2969"/>
                  <a:pt x="409929" y="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8623179" y="6496483"/>
            <a:ext cx="380520" cy="46856"/>
          </a:xfrm>
          <a:custGeom>
            <a:avLst/>
            <a:gdLst/>
            <a:ahLst/>
            <a:cxnLst/>
            <a:rect l="l" t="t" r="r" b="b"/>
            <a:pathLst>
              <a:path w="135256" h="16655" extrusionOk="0">
                <a:moveTo>
                  <a:pt x="129610" y="810"/>
                </a:moveTo>
                <a:cubicBezTo>
                  <a:pt x="88677" y="-549"/>
                  <a:pt x="47766" y="-198"/>
                  <a:pt x="6832" y="1863"/>
                </a:cubicBezTo>
                <a:cubicBezTo>
                  <a:pt x="-2442" y="2345"/>
                  <a:pt x="-2310" y="17210"/>
                  <a:pt x="7446" y="16640"/>
                </a:cubicBezTo>
                <a:cubicBezTo>
                  <a:pt x="47130" y="14601"/>
                  <a:pt x="86835" y="14228"/>
                  <a:pt x="126562" y="15478"/>
                </a:cubicBezTo>
                <a:cubicBezTo>
                  <a:pt x="135507" y="15785"/>
                  <a:pt x="139191" y="1117"/>
                  <a:pt x="129610" y="81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0367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"/>
          <p:cNvSpPr/>
          <p:nvPr/>
        </p:nvSpPr>
        <p:spPr>
          <a:xfrm rot="-884877">
            <a:off x="10663059" y="4753112"/>
            <a:ext cx="1217088" cy="1237712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856700" y="5622168"/>
            <a:ext cx="7853765" cy="750185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0"/>
          <p:cNvSpPr txBox="1">
            <a:spLocks noGrp="1"/>
          </p:cNvSpPr>
          <p:nvPr>
            <p:ph type="body" idx="1"/>
          </p:nvPr>
        </p:nvSpPr>
        <p:spPr>
          <a:xfrm>
            <a:off x="1097435" y="5682411"/>
            <a:ext cx="7363600" cy="52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30479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34" name="Google Shape;134;p10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35" name="Google Shape;135;p10"/>
          <p:cNvSpPr/>
          <p:nvPr/>
        </p:nvSpPr>
        <p:spPr>
          <a:xfrm rot="5400000">
            <a:off x="416224" y="406148"/>
            <a:ext cx="995005" cy="1034280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0"/>
          <p:cNvSpPr/>
          <p:nvPr/>
        </p:nvSpPr>
        <p:spPr>
          <a:xfrm rot="-9525180">
            <a:off x="337132" y="5811193"/>
            <a:ext cx="387347" cy="308444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0"/>
          <p:cNvSpPr/>
          <p:nvPr/>
        </p:nvSpPr>
        <p:spPr>
          <a:xfrm rot="-9525180">
            <a:off x="290359" y="6017223"/>
            <a:ext cx="176653" cy="121715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0"/>
          <p:cNvSpPr/>
          <p:nvPr/>
        </p:nvSpPr>
        <p:spPr>
          <a:xfrm rot="-167066">
            <a:off x="6578987" y="484853"/>
            <a:ext cx="1184192" cy="81985"/>
          </a:xfrm>
          <a:custGeom>
            <a:avLst/>
            <a:gdLst/>
            <a:ahLst/>
            <a:cxnLst/>
            <a:rect l="l" t="t" r="r" b="b"/>
            <a:pathLst>
              <a:path w="420923" h="29142" extrusionOk="0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0"/>
          <p:cNvSpPr/>
          <p:nvPr/>
        </p:nvSpPr>
        <p:spPr>
          <a:xfrm rot="-167066">
            <a:off x="7835157" y="490943"/>
            <a:ext cx="115852" cy="41572"/>
          </a:xfrm>
          <a:custGeom>
            <a:avLst/>
            <a:gdLst/>
            <a:ahLst/>
            <a:cxnLst/>
            <a:rect l="l" t="t" r="r" b="b"/>
            <a:pathLst>
              <a:path w="41180" h="14777" extrusionOk="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0"/>
          <p:cNvSpPr/>
          <p:nvPr/>
        </p:nvSpPr>
        <p:spPr>
          <a:xfrm rot="-167066">
            <a:off x="8061517" y="472613"/>
            <a:ext cx="399635" cy="54241"/>
          </a:xfrm>
          <a:custGeom>
            <a:avLst/>
            <a:gdLst/>
            <a:ahLst/>
            <a:cxnLst/>
            <a:rect l="l" t="t" r="r" b="b"/>
            <a:pathLst>
              <a:path w="142051" h="19280" extrusionOk="0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0"/>
          <p:cNvSpPr/>
          <p:nvPr/>
        </p:nvSpPr>
        <p:spPr>
          <a:xfrm rot="5400000">
            <a:off x="11040351" y="3327685"/>
            <a:ext cx="1134187" cy="206636"/>
          </a:xfrm>
          <a:custGeom>
            <a:avLst/>
            <a:gdLst/>
            <a:ahLst/>
            <a:cxnLst/>
            <a:rect l="l" t="t" r="r" b="b"/>
            <a:pathLst>
              <a:path w="403625" h="73536" extrusionOk="0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0837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Light" type="blank">
  <p:cSld name="Blank - Ligh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44" name="Google Shape;144;p11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/>
          <p:nvPr/>
        </p:nvSpPr>
        <p:spPr>
          <a:xfrm rot="-5673298">
            <a:off x="3165457" y="5744019"/>
            <a:ext cx="151047" cy="1271560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/>
          <p:nvPr/>
        </p:nvSpPr>
        <p:spPr>
          <a:xfrm rot="-5673298">
            <a:off x="2951902" y="6246239"/>
            <a:ext cx="107207" cy="531840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7453534" y="398834"/>
            <a:ext cx="720335" cy="352399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11162116" y="529829"/>
            <a:ext cx="387165" cy="308299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>
            <a:off x="11368405" y="463034"/>
            <a:ext cx="176571" cy="121657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441550" y="2665959"/>
            <a:ext cx="282121" cy="357283"/>
          </a:xfrm>
          <a:custGeom>
            <a:avLst/>
            <a:gdLst/>
            <a:ahLst/>
            <a:cxnLst/>
            <a:rect l="l" t="t" r="r" b="b"/>
            <a:pathLst>
              <a:path w="100280" h="126996" extrusionOk="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11419718" y="4779372"/>
            <a:ext cx="267869" cy="230389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 rot="5069525">
            <a:off x="10470846" y="4989089"/>
            <a:ext cx="1085543" cy="1363137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 rot="5400000">
            <a:off x="407224" y="406148"/>
            <a:ext cx="995005" cy="1034280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920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">
  <p:cSld name="Blank - Dark">
    <p:bg>
      <p:bgPr>
        <a:solidFill>
          <a:schemeClr val="dk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2"/>
                </a:solidFill>
              </a:defRPr>
            </a:lvl1pPr>
            <a:lvl2pPr lvl="1" rtl="0">
              <a:buNone/>
              <a:defRPr>
                <a:solidFill>
                  <a:schemeClr val="lt2"/>
                </a:solidFill>
              </a:defRPr>
            </a:lvl2pPr>
            <a:lvl3pPr lvl="2" rtl="0">
              <a:buNone/>
              <a:defRPr>
                <a:solidFill>
                  <a:schemeClr val="lt2"/>
                </a:solidFill>
              </a:defRPr>
            </a:lvl3pPr>
            <a:lvl4pPr lvl="3" rtl="0">
              <a:buNone/>
              <a:defRPr>
                <a:solidFill>
                  <a:schemeClr val="lt2"/>
                </a:solidFill>
              </a:defRPr>
            </a:lvl4pPr>
            <a:lvl5pPr lvl="4" rtl="0">
              <a:buNone/>
              <a:defRPr>
                <a:solidFill>
                  <a:schemeClr val="lt2"/>
                </a:solidFill>
              </a:defRPr>
            </a:lvl5pPr>
            <a:lvl6pPr lvl="5" rtl="0">
              <a:buNone/>
              <a:defRPr>
                <a:solidFill>
                  <a:schemeClr val="lt2"/>
                </a:solidFill>
              </a:defRPr>
            </a:lvl6pPr>
            <a:lvl7pPr lvl="6" rtl="0">
              <a:buNone/>
              <a:defRPr>
                <a:solidFill>
                  <a:schemeClr val="lt2"/>
                </a:solidFill>
              </a:defRPr>
            </a:lvl7pPr>
            <a:lvl8pPr lvl="7" rtl="0">
              <a:buNone/>
              <a:defRPr>
                <a:solidFill>
                  <a:schemeClr val="lt2"/>
                </a:solidFill>
              </a:defRPr>
            </a:lvl8pPr>
            <a:lvl9pPr lvl="8" rtl="0">
              <a:buNone/>
              <a:defRPr>
                <a:solidFill>
                  <a:schemeClr val="lt2"/>
                </a:solidFill>
              </a:defRPr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56" name="Google Shape;156;p12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2"/>
          <p:cNvSpPr/>
          <p:nvPr/>
        </p:nvSpPr>
        <p:spPr>
          <a:xfrm rot="-5673298">
            <a:off x="3165457" y="5744019"/>
            <a:ext cx="151047" cy="1271560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2"/>
          <p:cNvSpPr/>
          <p:nvPr/>
        </p:nvSpPr>
        <p:spPr>
          <a:xfrm rot="-5673298">
            <a:off x="2951902" y="6246239"/>
            <a:ext cx="107207" cy="531840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7453534" y="398834"/>
            <a:ext cx="720335" cy="352399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2"/>
          <p:cNvSpPr/>
          <p:nvPr/>
        </p:nvSpPr>
        <p:spPr>
          <a:xfrm>
            <a:off x="11162116" y="529829"/>
            <a:ext cx="387165" cy="308299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/>
          <p:nvPr/>
        </p:nvSpPr>
        <p:spPr>
          <a:xfrm>
            <a:off x="11368405" y="463034"/>
            <a:ext cx="176571" cy="121657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2"/>
          <p:cNvSpPr/>
          <p:nvPr/>
        </p:nvSpPr>
        <p:spPr>
          <a:xfrm>
            <a:off x="441550" y="2665959"/>
            <a:ext cx="282121" cy="357283"/>
          </a:xfrm>
          <a:custGeom>
            <a:avLst/>
            <a:gdLst/>
            <a:ahLst/>
            <a:cxnLst/>
            <a:rect l="l" t="t" r="r" b="b"/>
            <a:pathLst>
              <a:path w="100280" h="126996" extrusionOk="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2"/>
          <p:cNvSpPr/>
          <p:nvPr/>
        </p:nvSpPr>
        <p:spPr>
          <a:xfrm>
            <a:off x="11419718" y="4779372"/>
            <a:ext cx="267869" cy="230389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2"/>
          <p:cNvSpPr/>
          <p:nvPr/>
        </p:nvSpPr>
        <p:spPr>
          <a:xfrm rot="5069525">
            <a:off x="10470846" y="4989089"/>
            <a:ext cx="1085543" cy="1363137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2"/>
          <p:cNvSpPr/>
          <p:nvPr/>
        </p:nvSpPr>
        <p:spPr>
          <a:xfrm rot="5400000">
            <a:off x="407224" y="406148"/>
            <a:ext cx="995005" cy="1034280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2859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Half">
  <p:cSld name="Blank - Half"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/>
          <p:nvPr/>
        </p:nvSpPr>
        <p:spPr>
          <a:xfrm rot="-1760302">
            <a:off x="6117867" y="849515"/>
            <a:ext cx="5608848" cy="5482596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3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grpSp>
        <p:nvGrpSpPr>
          <p:cNvPr id="169" name="Google Shape;169;p13"/>
          <p:cNvGrpSpPr/>
          <p:nvPr/>
        </p:nvGrpSpPr>
        <p:grpSpPr>
          <a:xfrm>
            <a:off x="5836383" y="575418"/>
            <a:ext cx="5814403" cy="5707165"/>
            <a:chOff x="576654" y="555403"/>
            <a:chExt cx="3865959" cy="3794658"/>
          </a:xfrm>
        </p:grpSpPr>
        <p:sp>
          <p:nvSpPr>
            <p:cNvPr id="170" name="Google Shape;170;p13"/>
            <p:cNvSpPr/>
            <p:nvPr/>
          </p:nvSpPr>
          <p:spPr>
            <a:xfrm>
              <a:off x="619289" y="555403"/>
              <a:ext cx="3823324" cy="3794658"/>
            </a:xfrm>
            <a:custGeom>
              <a:avLst/>
              <a:gdLst/>
              <a:ahLst/>
              <a:cxnLst/>
              <a:rect l="l" t="t" r="r" b="b"/>
              <a:pathLst>
                <a:path w="1812002" h="1798416" extrusionOk="0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576654" y="3067330"/>
              <a:ext cx="620488" cy="986037"/>
            </a:xfrm>
            <a:custGeom>
              <a:avLst/>
              <a:gdLst/>
              <a:ahLst/>
              <a:cxnLst/>
              <a:rect l="l" t="t" r="r" b="b"/>
              <a:pathLst>
                <a:path w="294070" h="467316" extrusionOk="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625052" y="3542878"/>
              <a:ext cx="246686" cy="335935"/>
            </a:xfrm>
            <a:custGeom>
              <a:avLst/>
              <a:gdLst/>
              <a:ahLst/>
              <a:cxnLst/>
              <a:rect l="l" t="t" r="r" b="b"/>
              <a:pathLst>
                <a:path w="116913" h="159211" extrusionOk="0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3508732" y="703042"/>
              <a:ext cx="736985" cy="678722"/>
            </a:xfrm>
            <a:custGeom>
              <a:avLst/>
              <a:gdLst/>
              <a:ahLst/>
              <a:cxnLst/>
              <a:rect l="l" t="t" r="r" b="b"/>
              <a:pathLst>
                <a:path w="349282" h="321669" extrusionOk="0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4237875" y="1405342"/>
              <a:ext cx="51220" cy="74504"/>
            </a:xfrm>
            <a:custGeom>
              <a:avLst/>
              <a:gdLst/>
              <a:ahLst/>
              <a:cxnLst/>
              <a:rect l="l" t="t" r="r" b="b"/>
              <a:pathLst>
                <a:path w="24275" h="35310" extrusionOk="0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13"/>
          <p:cNvSpPr/>
          <p:nvPr/>
        </p:nvSpPr>
        <p:spPr>
          <a:xfrm rot="2700000">
            <a:off x="6626279" y="1272902"/>
            <a:ext cx="267959" cy="230468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 rot="8434612">
            <a:off x="10414313" y="5279020"/>
            <a:ext cx="720367" cy="352413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475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Completely Blank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8802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039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665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427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/>
          <p:nvPr/>
        </p:nvSpPr>
        <p:spPr>
          <a:xfrm rot="-884877">
            <a:off x="10663059" y="4753112"/>
            <a:ext cx="1217088" cy="1237712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856701" y="442364"/>
            <a:ext cx="9257791" cy="1237008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body" idx="1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91054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/>
            </a:lvl1pPr>
            <a:lvl2pPr marL="1219170" lvl="1" indent="-491054" rtl="0">
              <a:spcBef>
                <a:spcPts val="1333"/>
              </a:spcBef>
              <a:spcAft>
                <a:spcPts val="0"/>
              </a:spcAft>
              <a:buSzPts val="2200"/>
              <a:buChar char="✗"/>
              <a:defRPr/>
            </a:lvl2pPr>
            <a:lvl3pPr marL="1828754" lvl="2" indent="-491054" rtl="0">
              <a:spcBef>
                <a:spcPts val="1333"/>
              </a:spcBef>
              <a:spcAft>
                <a:spcPts val="0"/>
              </a:spcAft>
              <a:buSzPts val="2200"/>
              <a:buChar char="■"/>
              <a:defRPr/>
            </a:lvl3pPr>
            <a:lvl4pPr marL="2438339" lvl="3" indent="-491054" rtl="0">
              <a:spcBef>
                <a:spcPts val="1333"/>
              </a:spcBef>
              <a:spcAft>
                <a:spcPts val="0"/>
              </a:spcAft>
              <a:buSzPts val="2200"/>
              <a:buChar char="●"/>
              <a:defRPr/>
            </a:lvl4pPr>
            <a:lvl5pPr marL="3047924" lvl="4" indent="-491054" rtl="0">
              <a:spcBef>
                <a:spcPts val="1333"/>
              </a:spcBef>
              <a:spcAft>
                <a:spcPts val="0"/>
              </a:spcAft>
              <a:buSzPts val="2200"/>
              <a:buChar char="○"/>
              <a:defRPr/>
            </a:lvl5pPr>
            <a:lvl6pPr marL="3657509" lvl="5" indent="-491054" rtl="0">
              <a:spcBef>
                <a:spcPts val="1333"/>
              </a:spcBef>
              <a:spcAft>
                <a:spcPts val="0"/>
              </a:spcAft>
              <a:buSzPts val="2200"/>
              <a:buChar char="■"/>
              <a:defRPr/>
            </a:lvl6pPr>
            <a:lvl7pPr marL="4267093" lvl="6" indent="-491054" rtl="0">
              <a:spcBef>
                <a:spcPts val="1333"/>
              </a:spcBef>
              <a:spcAft>
                <a:spcPts val="0"/>
              </a:spcAft>
              <a:buSzPts val="2200"/>
              <a:buChar char="●"/>
              <a:defRPr/>
            </a:lvl7pPr>
            <a:lvl8pPr marL="4876678" lvl="7" indent="-491054" rtl="0">
              <a:spcBef>
                <a:spcPts val="1333"/>
              </a:spcBef>
              <a:spcAft>
                <a:spcPts val="0"/>
              </a:spcAft>
              <a:buSzPts val="2200"/>
              <a:buChar char="○"/>
              <a:defRPr/>
            </a:lvl8pPr>
            <a:lvl9pPr marL="5486263" lvl="8" indent="-491054" rtl="0">
              <a:spcBef>
                <a:spcPts val="1333"/>
              </a:spcBef>
              <a:spcAft>
                <a:spcPts val="1333"/>
              </a:spcAft>
              <a:buSzPts val="2200"/>
              <a:buChar char="■"/>
              <a:defRPr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0" name="Google Shape;60;p5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61" name="Google Shape;61;p5"/>
          <p:cNvSpPr/>
          <p:nvPr/>
        </p:nvSpPr>
        <p:spPr>
          <a:xfrm>
            <a:off x="4287149" y="494923"/>
            <a:ext cx="1836055" cy="89211"/>
          </a:xfrm>
          <a:custGeom>
            <a:avLst/>
            <a:gdLst/>
            <a:ahLst/>
            <a:cxnLst/>
            <a:rect l="l" t="t" r="r" b="b"/>
            <a:pathLst>
              <a:path w="652626" h="31710" extrusionOk="0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6260340" y="539412"/>
            <a:ext cx="351945" cy="41635"/>
          </a:xfrm>
          <a:custGeom>
            <a:avLst/>
            <a:gdLst/>
            <a:ahLst/>
            <a:cxnLst/>
            <a:rect l="l" t="t" r="r" b="b"/>
            <a:pathLst>
              <a:path w="125099" h="14799" extrusionOk="0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11162116" y="529829"/>
            <a:ext cx="387165" cy="308299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326324" y="5459148"/>
            <a:ext cx="995005" cy="1034280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11437699" y="3943239"/>
            <a:ext cx="267869" cy="230389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6471862" y="6143069"/>
            <a:ext cx="1135532" cy="206881"/>
          </a:xfrm>
          <a:custGeom>
            <a:avLst/>
            <a:gdLst/>
            <a:ahLst/>
            <a:cxnLst/>
            <a:rect l="l" t="t" r="r" b="b"/>
            <a:pathLst>
              <a:path w="403625" h="73536" extrusionOk="0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11368405" y="463034"/>
            <a:ext cx="176571" cy="121657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7355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unito"/>
              <a:buChar char="✗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Nunito"/>
              <a:buChar char="✗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68300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 rtl="0">
              <a:buNone/>
              <a:defRPr sz="20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8070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1.jpe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1.jpe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2.png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17.png"/><Relationship Id="rId15" Type="http://schemas.openxmlformats.org/officeDocument/2006/relationships/image" Target="../media/image54.jp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1.jpeg"/><Relationship Id="rId3" Type="http://schemas.openxmlformats.org/officeDocument/2006/relationships/image" Target="../media/image56.png"/><Relationship Id="rId7" Type="http://schemas.openxmlformats.org/officeDocument/2006/relationships/image" Target="../media/image48.png"/><Relationship Id="rId12" Type="http://schemas.openxmlformats.org/officeDocument/2006/relationships/image" Target="../media/image61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11" Type="http://schemas.openxmlformats.org/officeDocument/2006/relationships/image" Target="../media/image60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57.png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39.jp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19" Type="http://schemas.openxmlformats.org/officeDocument/2006/relationships/image" Target="../media/image1.jpe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1.jpe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jpg"/><Relationship Id="rId12" Type="http://schemas.openxmlformats.org/officeDocument/2006/relationships/image" Target="../media/image109.png"/><Relationship Id="rId17" Type="http://schemas.openxmlformats.org/officeDocument/2006/relationships/image" Target="../media/image1.jpeg"/><Relationship Id="rId2" Type="http://schemas.openxmlformats.org/officeDocument/2006/relationships/image" Target="../media/image99.png"/><Relationship Id="rId16" Type="http://schemas.openxmlformats.org/officeDocument/2006/relationships/image" Target="../media/image113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08.png"/><Relationship Id="rId18" Type="http://schemas.openxmlformats.org/officeDocument/2006/relationships/image" Target="../media/image1.jpe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" Type="http://schemas.openxmlformats.org/officeDocument/2006/relationships/image" Target="../media/image114.png"/><Relationship Id="rId16" Type="http://schemas.openxmlformats.org/officeDocument/2006/relationships/image" Target="../media/image1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8.png"/><Relationship Id="rId11" Type="http://schemas.openxmlformats.org/officeDocument/2006/relationships/image" Target="../media/image106.png"/><Relationship Id="rId5" Type="http://schemas.openxmlformats.org/officeDocument/2006/relationships/image" Target="../media/image117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116.png"/><Relationship Id="rId9" Type="http://schemas.openxmlformats.org/officeDocument/2006/relationships/image" Target="../media/image121.jpg"/><Relationship Id="rId14" Type="http://schemas.openxmlformats.org/officeDocument/2006/relationships/image" Target="../media/image10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7.png"/><Relationship Id="rId18" Type="http://schemas.openxmlformats.org/officeDocument/2006/relationships/image" Target="../media/image128.jp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6.png"/><Relationship Id="rId17" Type="http://schemas.openxmlformats.org/officeDocument/2006/relationships/image" Target="../media/image127.png"/><Relationship Id="rId2" Type="http://schemas.openxmlformats.org/officeDocument/2006/relationships/image" Target="../media/image122.png"/><Relationship Id="rId16" Type="http://schemas.openxmlformats.org/officeDocument/2006/relationships/image" Target="../media/image126.png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8.png"/><Relationship Id="rId11" Type="http://schemas.openxmlformats.org/officeDocument/2006/relationships/image" Target="../media/image123.png"/><Relationship Id="rId5" Type="http://schemas.openxmlformats.org/officeDocument/2006/relationships/image" Target="../media/image107.png"/><Relationship Id="rId15" Type="http://schemas.openxmlformats.org/officeDocument/2006/relationships/image" Target="../media/image125.png"/><Relationship Id="rId10" Type="http://schemas.openxmlformats.org/officeDocument/2006/relationships/image" Target="../media/image112.png"/><Relationship Id="rId19" Type="http://schemas.openxmlformats.org/officeDocument/2006/relationships/image" Target="../media/image129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7" Type="http://schemas.openxmlformats.org/officeDocument/2006/relationships/image" Target="../media/image145.pn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4.png"/><Relationship Id="rId5" Type="http://schemas.openxmlformats.org/officeDocument/2006/relationships/image" Target="../media/image1.jpeg"/><Relationship Id="rId4" Type="http://schemas.openxmlformats.org/officeDocument/2006/relationships/image" Target="../media/image1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0.jpeg"/><Relationship Id="rId4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curso de design de moldura de forma fluida azul | Vetor Gráti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122062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2"/>
          <p:cNvSpPr txBox="1"/>
          <p:nvPr/>
        </p:nvSpPr>
        <p:spPr>
          <a:xfrm>
            <a:off x="762000" y="1838821"/>
            <a:ext cx="10363200" cy="321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CURSO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45" dirty="0" smtClean="0">
                <a:latin typeface="Arial"/>
                <a:cs typeface="Arial"/>
              </a:rPr>
              <a:t>CAPACITAÇÃO</a:t>
            </a:r>
            <a:r>
              <a:rPr sz="2000" b="1" spc="130" dirty="0" smtClean="0">
                <a:latin typeface="Arial"/>
                <a:cs typeface="Arial"/>
              </a:rPr>
              <a:t> </a:t>
            </a:r>
            <a:endParaRPr lang="pt-BR" sz="2000" b="1" spc="130" dirty="0" smtClean="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100"/>
              </a:spcBef>
            </a:pPr>
            <a:endParaRPr lang="pt-BR" sz="2000" b="1" spc="130" dirty="0">
              <a:solidFill>
                <a:srgbClr val="1F3863"/>
              </a:solidFill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lang="pt-BR" sz="2800" b="1" spc="-10" dirty="0" smtClean="0">
                <a:solidFill>
                  <a:srgbClr val="1F3863"/>
                </a:solidFill>
                <a:latin typeface="Arial"/>
                <a:cs typeface="Arial"/>
              </a:rPr>
              <a:t>COMITÊ </a:t>
            </a:r>
            <a:r>
              <a:rPr lang="pt-BR" sz="2800" b="1" spc="-10" dirty="0">
                <a:solidFill>
                  <a:srgbClr val="1F3863"/>
                </a:solidFill>
                <a:latin typeface="Arial"/>
                <a:cs typeface="Arial"/>
              </a:rPr>
              <a:t>DE BACIA HIDROGRÁFICA: O QUE É E O QUE FAZ?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</a:pPr>
            <a:r>
              <a:rPr sz="2000" b="1" spc="-15" dirty="0">
                <a:latin typeface="Arial"/>
                <a:cs typeface="Arial"/>
              </a:rPr>
              <a:t>MARIA </a:t>
            </a:r>
            <a:r>
              <a:rPr sz="2000" b="1" spc="-5" dirty="0">
                <a:latin typeface="Arial"/>
                <a:cs typeface="Arial"/>
              </a:rPr>
              <a:t>CÉLIA DA</a:t>
            </a:r>
            <a:r>
              <a:rPr sz="2000" b="1" spc="-19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NÓBREGA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lang="pt-BR" sz="2000" spc="-10" dirty="0">
                <a:latin typeface="Arial"/>
                <a:cs typeface="Arial"/>
              </a:rPr>
              <a:t>ASSESSORA TÉCNICA DA AESA</a:t>
            </a: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endParaRPr lang="pt-BR" sz="1200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lang="pt-BR" sz="2000" b="1" spc="-10" dirty="0">
                <a:latin typeface="Arial"/>
                <a:cs typeface="Arial"/>
              </a:rPr>
              <a:t>MAGDA DAYSE FERREIRA RANGEL</a:t>
            </a: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lang="pt-BR" sz="2000" dirty="0">
                <a:latin typeface="Arial"/>
                <a:cs typeface="Arial"/>
              </a:rPr>
              <a:t>TÉCNICA EM RECURSOS HIDRÍCOS DA AESA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95" y="685800"/>
            <a:ext cx="2722922" cy="72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2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135" y="6456957"/>
            <a:ext cx="1510865" cy="401043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1096320" y="904299"/>
            <a:ext cx="9453880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algn="ctr">
              <a:spcBef>
                <a:spcPts val="90"/>
              </a:spcBef>
            </a:pPr>
            <a:r>
              <a:rPr lang="pt-BR" sz="2800" b="1" kern="0" spc="-15" dirty="0">
                <a:solidFill>
                  <a:srgbClr val="002060"/>
                </a:solidFill>
              </a:rPr>
              <a:t>ESTRUTURAÇÃO </a:t>
            </a:r>
            <a:r>
              <a:rPr lang="pt-BR" sz="2800" b="1" kern="0" spc="-10" dirty="0">
                <a:solidFill>
                  <a:srgbClr val="002060"/>
                </a:solidFill>
              </a:rPr>
              <a:t>DO CURSO DE</a:t>
            </a:r>
            <a:r>
              <a:rPr lang="pt-BR" sz="2800" b="1" kern="0" spc="200" dirty="0">
                <a:solidFill>
                  <a:srgbClr val="002060"/>
                </a:solidFill>
              </a:rPr>
              <a:t> </a:t>
            </a:r>
            <a:r>
              <a:rPr lang="pt-BR" sz="2800" b="1" kern="0" spc="-60" dirty="0">
                <a:solidFill>
                  <a:srgbClr val="002060"/>
                </a:solidFill>
              </a:rPr>
              <a:t>CAPACITAÇÃO</a:t>
            </a:r>
          </a:p>
        </p:txBody>
      </p:sp>
      <p:grpSp>
        <p:nvGrpSpPr>
          <p:cNvPr id="7" name="object 3"/>
          <p:cNvGrpSpPr/>
          <p:nvPr/>
        </p:nvGrpSpPr>
        <p:grpSpPr>
          <a:xfrm>
            <a:off x="4524050" y="1600200"/>
            <a:ext cx="6032500" cy="902969"/>
            <a:chOff x="4114546" y="1453641"/>
            <a:chExt cx="6032500" cy="902969"/>
          </a:xfrm>
        </p:grpSpPr>
        <p:sp>
          <p:nvSpPr>
            <p:cNvPr id="8" name="object 4"/>
            <p:cNvSpPr/>
            <p:nvPr/>
          </p:nvSpPr>
          <p:spPr>
            <a:xfrm>
              <a:off x="4120896" y="1459991"/>
              <a:ext cx="6019800" cy="890269"/>
            </a:xfrm>
            <a:custGeom>
              <a:avLst/>
              <a:gdLst/>
              <a:ahLst/>
              <a:cxnLst/>
              <a:rect l="l" t="t" r="r" b="b"/>
              <a:pathLst>
                <a:path w="6019800" h="890269">
                  <a:moveTo>
                    <a:pt x="5574792" y="0"/>
                  </a:moveTo>
                  <a:lnTo>
                    <a:pt x="5574792" y="111252"/>
                  </a:lnTo>
                  <a:lnTo>
                    <a:pt x="0" y="111252"/>
                  </a:lnTo>
                  <a:lnTo>
                    <a:pt x="0" y="778763"/>
                  </a:lnTo>
                  <a:lnTo>
                    <a:pt x="5574792" y="778763"/>
                  </a:lnTo>
                  <a:lnTo>
                    <a:pt x="5574792" y="890016"/>
                  </a:lnTo>
                  <a:lnTo>
                    <a:pt x="6019800" y="445008"/>
                  </a:lnTo>
                  <a:lnTo>
                    <a:pt x="5574792" y="0"/>
                  </a:lnTo>
                  <a:close/>
                </a:path>
              </a:pathLst>
            </a:custGeom>
            <a:solidFill>
              <a:srgbClr val="D2DEE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/>
            <p:cNvSpPr/>
            <p:nvPr/>
          </p:nvSpPr>
          <p:spPr>
            <a:xfrm>
              <a:off x="4120896" y="1459991"/>
              <a:ext cx="6019800" cy="890269"/>
            </a:xfrm>
            <a:custGeom>
              <a:avLst/>
              <a:gdLst/>
              <a:ahLst/>
              <a:cxnLst/>
              <a:rect l="l" t="t" r="r" b="b"/>
              <a:pathLst>
                <a:path w="6019800" h="890269">
                  <a:moveTo>
                    <a:pt x="0" y="111252"/>
                  </a:moveTo>
                  <a:lnTo>
                    <a:pt x="5574792" y="111252"/>
                  </a:lnTo>
                  <a:lnTo>
                    <a:pt x="5574792" y="0"/>
                  </a:lnTo>
                  <a:lnTo>
                    <a:pt x="6019800" y="445008"/>
                  </a:lnTo>
                  <a:lnTo>
                    <a:pt x="5574792" y="890016"/>
                  </a:lnTo>
                  <a:lnTo>
                    <a:pt x="5574792" y="778763"/>
                  </a:lnTo>
                  <a:lnTo>
                    <a:pt x="0" y="778763"/>
                  </a:lnTo>
                  <a:lnTo>
                    <a:pt x="0" y="111252"/>
                  </a:lnTo>
                  <a:close/>
                </a:path>
              </a:pathLst>
            </a:custGeom>
            <a:ln w="12192">
              <a:solidFill>
                <a:srgbClr val="D2D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6"/>
          <p:cNvSpPr txBox="1"/>
          <p:nvPr/>
        </p:nvSpPr>
        <p:spPr>
          <a:xfrm>
            <a:off x="4690228" y="1871852"/>
            <a:ext cx="5397500" cy="34176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46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5" dirty="0">
                <a:latin typeface="Arial"/>
                <a:cs typeface="Arial"/>
              </a:rPr>
              <a:t>M</a:t>
            </a:r>
            <a:r>
              <a:rPr lang="pt-BR" sz="2000" spc="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ment</a:t>
            </a:r>
            <a:r>
              <a:rPr lang="pt-BR" sz="2000" spc="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lang="pt-BR" sz="2000" dirty="0">
                <a:latin typeface="Arial"/>
                <a:cs typeface="Arial"/>
              </a:rPr>
              <a:t>s</a:t>
            </a:r>
            <a:r>
              <a:rPr sz="2000" dirty="0" err="1">
                <a:latin typeface="Arial"/>
                <a:cs typeface="Arial"/>
              </a:rPr>
              <a:t>íncrono</a:t>
            </a:r>
            <a:r>
              <a:rPr lang="pt-BR" sz="2000" dirty="0">
                <a:latin typeface="Arial"/>
                <a:cs typeface="Arial"/>
              </a:rPr>
              <a:t> através do Google </a:t>
            </a:r>
            <a:r>
              <a:rPr lang="pt-BR" sz="2000" dirty="0" err="1" smtClean="0">
                <a:latin typeface="Arial"/>
                <a:cs typeface="Arial"/>
              </a:rPr>
              <a:t>Meet</a:t>
            </a:r>
            <a:r>
              <a:rPr lang="pt-BR" sz="2000" dirty="0" smtClean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1" name="object 7"/>
          <p:cNvGrpSpPr/>
          <p:nvPr/>
        </p:nvGrpSpPr>
        <p:grpSpPr>
          <a:xfrm>
            <a:off x="1262943" y="1600455"/>
            <a:ext cx="3274060" cy="902335"/>
            <a:chOff x="853439" y="1453896"/>
            <a:chExt cx="3274060" cy="902335"/>
          </a:xfrm>
        </p:grpSpPr>
        <p:sp>
          <p:nvSpPr>
            <p:cNvPr id="12" name="object 8"/>
            <p:cNvSpPr/>
            <p:nvPr/>
          </p:nvSpPr>
          <p:spPr>
            <a:xfrm>
              <a:off x="859535" y="1459992"/>
              <a:ext cx="3261360" cy="890269"/>
            </a:xfrm>
            <a:custGeom>
              <a:avLst/>
              <a:gdLst/>
              <a:ahLst/>
              <a:cxnLst/>
              <a:rect l="l" t="t" r="r" b="b"/>
              <a:pathLst>
                <a:path w="3261360" h="890269">
                  <a:moveTo>
                    <a:pt x="3113024" y="0"/>
                  </a:moveTo>
                  <a:lnTo>
                    <a:pt x="148335" y="0"/>
                  </a:lnTo>
                  <a:lnTo>
                    <a:pt x="101448" y="7563"/>
                  </a:lnTo>
                  <a:lnTo>
                    <a:pt x="60728" y="28622"/>
                  </a:lnTo>
                  <a:lnTo>
                    <a:pt x="28619" y="60734"/>
                  </a:lnTo>
                  <a:lnTo>
                    <a:pt x="7561" y="101453"/>
                  </a:lnTo>
                  <a:lnTo>
                    <a:pt x="0" y="148336"/>
                  </a:lnTo>
                  <a:lnTo>
                    <a:pt x="0" y="741680"/>
                  </a:lnTo>
                  <a:lnTo>
                    <a:pt x="7561" y="788562"/>
                  </a:lnTo>
                  <a:lnTo>
                    <a:pt x="28619" y="829281"/>
                  </a:lnTo>
                  <a:lnTo>
                    <a:pt x="60728" y="861393"/>
                  </a:lnTo>
                  <a:lnTo>
                    <a:pt x="101448" y="882452"/>
                  </a:lnTo>
                  <a:lnTo>
                    <a:pt x="148335" y="890016"/>
                  </a:lnTo>
                  <a:lnTo>
                    <a:pt x="3113024" y="890016"/>
                  </a:lnTo>
                  <a:lnTo>
                    <a:pt x="3159906" y="882452"/>
                  </a:lnTo>
                  <a:lnTo>
                    <a:pt x="3200625" y="861393"/>
                  </a:lnTo>
                  <a:lnTo>
                    <a:pt x="3232737" y="829281"/>
                  </a:lnTo>
                  <a:lnTo>
                    <a:pt x="3253796" y="788562"/>
                  </a:lnTo>
                  <a:lnTo>
                    <a:pt x="3261360" y="741680"/>
                  </a:lnTo>
                  <a:lnTo>
                    <a:pt x="3261360" y="148336"/>
                  </a:lnTo>
                  <a:lnTo>
                    <a:pt x="3253796" y="101453"/>
                  </a:lnTo>
                  <a:lnTo>
                    <a:pt x="3232737" y="60734"/>
                  </a:lnTo>
                  <a:lnTo>
                    <a:pt x="3200625" y="28622"/>
                  </a:lnTo>
                  <a:lnTo>
                    <a:pt x="3159906" y="7563"/>
                  </a:lnTo>
                  <a:lnTo>
                    <a:pt x="3113024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/>
            <p:cNvSpPr/>
            <p:nvPr/>
          </p:nvSpPr>
          <p:spPr>
            <a:xfrm>
              <a:off x="859535" y="1459992"/>
              <a:ext cx="3261360" cy="890269"/>
            </a:xfrm>
            <a:custGeom>
              <a:avLst/>
              <a:gdLst/>
              <a:ahLst/>
              <a:cxnLst/>
              <a:rect l="l" t="t" r="r" b="b"/>
              <a:pathLst>
                <a:path w="3261360" h="890269">
                  <a:moveTo>
                    <a:pt x="0" y="148336"/>
                  </a:moveTo>
                  <a:lnTo>
                    <a:pt x="7561" y="101453"/>
                  </a:lnTo>
                  <a:lnTo>
                    <a:pt x="28619" y="60734"/>
                  </a:lnTo>
                  <a:lnTo>
                    <a:pt x="60728" y="28622"/>
                  </a:lnTo>
                  <a:lnTo>
                    <a:pt x="101448" y="7563"/>
                  </a:lnTo>
                  <a:lnTo>
                    <a:pt x="148335" y="0"/>
                  </a:lnTo>
                  <a:lnTo>
                    <a:pt x="3113024" y="0"/>
                  </a:lnTo>
                  <a:lnTo>
                    <a:pt x="3159906" y="7563"/>
                  </a:lnTo>
                  <a:lnTo>
                    <a:pt x="3200625" y="28622"/>
                  </a:lnTo>
                  <a:lnTo>
                    <a:pt x="3232737" y="60734"/>
                  </a:lnTo>
                  <a:lnTo>
                    <a:pt x="3253796" y="101453"/>
                  </a:lnTo>
                  <a:lnTo>
                    <a:pt x="3261360" y="148336"/>
                  </a:lnTo>
                  <a:lnTo>
                    <a:pt x="3261360" y="741680"/>
                  </a:lnTo>
                  <a:lnTo>
                    <a:pt x="3253796" y="788562"/>
                  </a:lnTo>
                  <a:lnTo>
                    <a:pt x="3232737" y="829281"/>
                  </a:lnTo>
                  <a:lnTo>
                    <a:pt x="3200625" y="861393"/>
                  </a:lnTo>
                  <a:lnTo>
                    <a:pt x="3159906" y="882452"/>
                  </a:lnTo>
                  <a:lnTo>
                    <a:pt x="3113024" y="890016"/>
                  </a:lnTo>
                  <a:lnTo>
                    <a:pt x="148335" y="890016"/>
                  </a:lnTo>
                  <a:lnTo>
                    <a:pt x="101448" y="882452"/>
                  </a:lnTo>
                  <a:lnTo>
                    <a:pt x="60728" y="861393"/>
                  </a:lnTo>
                  <a:lnTo>
                    <a:pt x="28619" y="829281"/>
                  </a:lnTo>
                  <a:lnTo>
                    <a:pt x="7561" y="788562"/>
                  </a:lnTo>
                  <a:lnTo>
                    <a:pt x="0" y="741680"/>
                  </a:lnTo>
                  <a:lnTo>
                    <a:pt x="0" y="14833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0"/>
          <p:cNvSpPr txBox="1"/>
          <p:nvPr/>
        </p:nvSpPr>
        <p:spPr>
          <a:xfrm>
            <a:off x="1987142" y="1730344"/>
            <a:ext cx="1825154" cy="6399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25/</a:t>
            </a:r>
            <a:r>
              <a:rPr lang="pt-BR" sz="2000" b="1" spc="-25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/202</a:t>
            </a:r>
            <a:r>
              <a:rPr lang="pt-BR" sz="2000" b="1" spc="-25" dirty="0" smtClean="0">
                <a:solidFill>
                  <a:srgbClr val="FFFFFF"/>
                </a:solidFill>
                <a:latin typeface="Arial"/>
                <a:cs typeface="Arial"/>
              </a:rPr>
              <a:t>2 </a:t>
            </a:r>
          </a:p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pt-BR" sz="2000" b="1" spc="-25" dirty="0" smtClean="0">
                <a:solidFill>
                  <a:srgbClr val="FFFFFF"/>
                </a:solidFill>
                <a:latin typeface="Arial"/>
                <a:cs typeface="Arial"/>
              </a:rPr>
              <a:t>09h à 12h (3h)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5" name="object 11"/>
          <p:cNvGrpSpPr/>
          <p:nvPr/>
        </p:nvGrpSpPr>
        <p:grpSpPr>
          <a:xfrm>
            <a:off x="4535582" y="2584115"/>
            <a:ext cx="6057265" cy="902969"/>
            <a:chOff x="4090161" y="2432050"/>
            <a:chExt cx="6057265" cy="902969"/>
          </a:xfrm>
        </p:grpSpPr>
        <p:sp>
          <p:nvSpPr>
            <p:cNvPr id="16" name="object 12"/>
            <p:cNvSpPr/>
            <p:nvPr/>
          </p:nvSpPr>
          <p:spPr>
            <a:xfrm>
              <a:off x="4096511" y="2438400"/>
              <a:ext cx="6044565" cy="890269"/>
            </a:xfrm>
            <a:custGeom>
              <a:avLst/>
              <a:gdLst/>
              <a:ahLst/>
              <a:cxnLst/>
              <a:rect l="l" t="t" r="r" b="b"/>
              <a:pathLst>
                <a:path w="6044565" h="890270">
                  <a:moveTo>
                    <a:pt x="5599176" y="0"/>
                  </a:moveTo>
                  <a:lnTo>
                    <a:pt x="5599176" y="111251"/>
                  </a:lnTo>
                  <a:lnTo>
                    <a:pt x="0" y="111251"/>
                  </a:lnTo>
                  <a:lnTo>
                    <a:pt x="0" y="778763"/>
                  </a:lnTo>
                  <a:lnTo>
                    <a:pt x="5599176" y="778763"/>
                  </a:lnTo>
                  <a:lnTo>
                    <a:pt x="5599176" y="890015"/>
                  </a:lnTo>
                  <a:lnTo>
                    <a:pt x="6044184" y="445008"/>
                  </a:lnTo>
                  <a:lnTo>
                    <a:pt x="5599176" y="0"/>
                  </a:lnTo>
                  <a:close/>
                </a:path>
              </a:pathLst>
            </a:custGeom>
            <a:solidFill>
              <a:srgbClr val="D2DEE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3"/>
            <p:cNvSpPr/>
            <p:nvPr/>
          </p:nvSpPr>
          <p:spPr>
            <a:xfrm>
              <a:off x="4096511" y="2438400"/>
              <a:ext cx="6044565" cy="890269"/>
            </a:xfrm>
            <a:custGeom>
              <a:avLst/>
              <a:gdLst/>
              <a:ahLst/>
              <a:cxnLst/>
              <a:rect l="l" t="t" r="r" b="b"/>
              <a:pathLst>
                <a:path w="6044565" h="890270">
                  <a:moveTo>
                    <a:pt x="0" y="111251"/>
                  </a:moveTo>
                  <a:lnTo>
                    <a:pt x="5599176" y="111251"/>
                  </a:lnTo>
                  <a:lnTo>
                    <a:pt x="5599176" y="0"/>
                  </a:lnTo>
                  <a:lnTo>
                    <a:pt x="6044184" y="445008"/>
                  </a:lnTo>
                  <a:lnTo>
                    <a:pt x="5599176" y="890015"/>
                  </a:lnTo>
                  <a:lnTo>
                    <a:pt x="5599176" y="778763"/>
                  </a:lnTo>
                  <a:lnTo>
                    <a:pt x="0" y="778763"/>
                  </a:lnTo>
                  <a:lnTo>
                    <a:pt x="0" y="111251"/>
                  </a:lnTo>
                  <a:close/>
                </a:path>
              </a:pathLst>
            </a:custGeom>
            <a:ln w="12192">
              <a:solidFill>
                <a:srgbClr val="D2D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5"/>
          <p:cNvGrpSpPr/>
          <p:nvPr/>
        </p:nvGrpSpPr>
        <p:grpSpPr>
          <a:xfrm>
            <a:off x="1248427" y="2642690"/>
            <a:ext cx="3249295" cy="902335"/>
            <a:chOff x="853439" y="2432304"/>
            <a:chExt cx="3249295" cy="902335"/>
          </a:xfrm>
        </p:grpSpPr>
        <p:sp>
          <p:nvSpPr>
            <p:cNvPr id="19" name="object 16"/>
            <p:cNvSpPr/>
            <p:nvPr/>
          </p:nvSpPr>
          <p:spPr>
            <a:xfrm>
              <a:off x="859535" y="2438400"/>
              <a:ext cx="3237230" cy="890269"/>
            </a:xfrm>
            <a:custGeom>
              <a:avLst/>
              <a:gdLst/>
              <a:ahLst/>
              <a:cxnLst/>
              <a:rect l="l" t="t" r="r" b="b"/>
              <a:pathLst>
                <a:path w="3237229" h="890270">
                  <a:moveTo>
                    <a:pt x="3088640" y="0"/>
                  </a:moveTo>
                  <a:lnTo>
                    <a:pt x="148335" y="0"/>
                  </a:lnTo>
                  <a:lnTo>
                    <a:pt x="101448" y="7563"/>
                  </a:lnTo>
                  <a:lnTo>
                    <a:pt x="60728" y="28622"/>
                  </a:lnTo>
                  <a:lnTo>
                    <a:pt x="28619" y="60734"/>
                  </a:lnTo>
                  <a:lnTo>
                    <a:pt x="7561" y="101453"/>
                  </a:lnTo>
                  <a:lnTo>
                    <a:pt x="0" y="148336"/>
                  </a:lnTo>
                  <a:lnTo>
                    <a:pt x="0" y="741679"/>
                  </a:lnTo>
                  <a:lnTo>
                    <a:pt x="7561" y="788562"/>
                  </a:lnTo>
                  <a:lnTo>
                    <a:pt x="28619" y="829281"/>
                  </a:lnTo>
                  <a:lnTo>
                    <a:pt x="60728" y="861393"/>
                  </a:lnTo>
                  <a:lnTo>
                    <a:pt x="101448" y="882452"/>
                  </a:lnTo>
                  <a:lnTo>
                    <a:pt x="148335" y="890015"/>
                  </a:lnTo>
                  <a:lnTo>
                    <a:pt x="3088640" y="890015"/>
                  </a:lnTo>
                  <a:lnTo>
                    <a:pt x="3135522" y="882452"/>
                  </a:lnTo>
                  <a:lnTo>
                    <a:pt x="3176241" y="861393"/>
                  </a:lnTo>
                  <a:lnTo>
                    <a:pt x="3208353" y="829281"/>
                  </a:lnTo>
                  <a:lnTo>
                    <a:pt x="3229412" y="788562"/>
                  </a:lnTo>
                  <a:lnTo>
                    <a:pt x="3236976" y="741679"/>
                  </a:lnTo>
                  <a:lnTo>
                    <a:pt x="3236976" y="148336"/>
                  </a:lnTo>
                  <a:lnTo>
                    <a:pt x="3229412" y="101453"/>
                  </a:lnTo>
                  <a:lnTo>
                    <a:pt x="3208353" y="60734"/>
                  </a:lnTo>
                  <a:lnTo>
                    <a:pt x="3176241" y="28622"/>
                  </a:lnTo>
                  <a:lnTo>
                    <a:pt x="3135522" y="7563"/>
                  </a:lnTo>
                  <a:lnTo>
                    <a:pt x="308864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/>
            <p:cNvSpPr/>
            <p:nvPr/>
          </p:nvSpPr>
          <p:spPr>
            <a:xfrm>
              <a:off x="859535" y="2438400"/>
              <a:ext cx="3237230" cy="890269"/>
            </a:xfrm>
            <a:custGeom>
              <a:avLst/>
              <a:gdLst/>
              <a:ahLst/>
              <a:cxnLst/>
              <a:rect l="l" t="t" r="r" b="b"/>
              <a:pathLst>
                <a:path w="3237229" h="890270">
                  <a:moveTo>
                    <a:pt x="0" y="148336"/>
                  </a:moveTo>
                  <a:lnTo>
                    <a:pt x="7561" y="101453"/>
                  </a:lnTo>
                  <a:lnTo>
                    <a:pt x="28619" y="60734"/>
                  </a:lnTo>
                  <a:lnTo>
                    <a:pt x="60728" y="28622"/>
                  </a:lnTo>
                  <a:lnTo>
                    <a:pt x="101448" y="7563"/>
                  </a:lnTo>
                  <a:lnTo>
                    <a:pt x="148335" y="0"/>
                  </a:lnTo>
                  <a:lnTo>
                    <a:pt x="3088640" y="0"/>
                  </a:lnTo>
                  <a:lnTo>
                    <a:pt x="3135522" y="7563"/>
                  </a:lnTo>
                  <a:lnTo>
                    <a:pt x="3176241" y="28622"/>
                  </a:lnTo>
                  <a:lnTo>
                    <a:pt x="3208353" y="60734"/>
                  </a:lnTo>
                  <a:lnTo>
                    <a:pt x="3229412" y="101453"/>
                  </a:lnTo>
                  <a:lnTo>
                    <a:pt x="3236976" y="148336"/>
                  </a:lnTo>
                  <a:lnTo>
                    <a:pt x="3236976" y="741679"/>
                  </a:lnTo>
                  <a:lnTo>
                    <a:pt x="3229412" y="788562"/>
                  </a:lnTo>
                  <a:lnTo>
                    <a:pt x="3208353" y="829281"/>
                  </a:lnTo>
                  <a:lnTo>
                    <a:pt x="3176241" y="861393"/>
                  </a:lnTo>
                  <a:lnTo>
                    <a:pt x="3135522" y="882452"/>
                  </a:lnTo>
                  <a:lnTo>
                    <a:pt x="3088640" y="890015"/>
                  </a:lnTo>
                  <a:lnTo>
                    <a:pt x="148335" y="890015"/>
                  </a:lnTo>
                  <a:lnTo>
                    <a:pt x="101448" y="882452"/>
                  </a:lnTo>
                  <a:lnTo>
                    <a:pt x="60728" y="861393"/>
                  </a:lnTo>
                  <a:lnTo>
                    <a:pt x="28619" y="829281"/>
                  </a:lnTo>
                  <a:lnTo>
                    <a:pt x="7561" y="788562"/>
                  </a:lnTo>
                  <a:lnTo>
                    <a:pt x="0" y="741679"/>
                  </a:lnTo>
                  <a:lnTo>
                    <a:pt x="0" y="148336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8"/>
          <p:cNvSpPr txBox="1"/>
          <p:nvPr/>
        </p:nvSpPr>
        <p:spPr>
          <a:xfrm>
            <a:off x="1453696" y="2828906"/>
            <a:ext cx="2773680" cy="6399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pt-BR" sz="2000" b="1" spc="-25" dirty="0">
                <a:solidFill>
                  <a:srgbClr val="FFFFFF"/>
                </a:solidFill>
                <a:latin typeface="Arial"/>
                <a:cs typeface="Arial"/>
              </a:rPr>
              <a:t>26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lang="pt-BR" sz="2000" b="1" spc="-25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/202</a:t>
            </a:r>
            <a:r>
              <a:rPr lang="pt-BR" sz="2000" b="1" spc="-25" dirty="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  <a:p>
            <a:pPr marL="12700" algn="ctr">
              <a:spcBef>
                <a:spcPts val="90"/>
              </a:spcBef>
            </a:pPr>
            <a:r>
              <a:rPr lang="pt-BR" sz="2000" b="1" spc="-25" dirty="0">
                <a:solidFill>
                  <a:srgbClr val="FFFFFF"/>
                </a:solidFill>
                <a:cs typeface="Arial"/>
              </a:rPr>
              <a:t>09h à </a:t>
            </a:r>
            <a:r>
              <a:rPr lang="pt-BR" sz="2000" b="1" spc="-25" dirty="0" smtClean="0">
                <a:solidFill>
                  <a:srgbClr val="FFFFFF"/>
                </a:solidFill>
                <a:cs typeface="Arial"/>
              </a:rPr>
              <a:t>12h (3h)</a:t>
            </a:r>
            <a:endParaRPr lang="pt-BR" sz="2000" dirty="0">
              <a:cs typeface="Arial"/>
            </a:endParaRPr>
          </a:p>
        </p:txBody>
      </p:sp>
      <p:grpSp>
        <p:nvGrpSpPr>
          <p:cNvPr id="22" name="object 19"/>
          <p:cNvGrpSpPr/>
          <p:nvPr/>
        </p:nvGrpSpPr>
        <p:grpSpPr>
          <a:xfrm>
            <a:off x="4472675" y="3657600"/>
            <a:ext cx="6057265" cy="1095547"/>
            <a:chOff x="4090161" y="3410458"/>
            <a:chExt cx="6057265" cy="902969"/>
          </a:xfrm>
        </p:grpSpPr>
        <p:sp>
          <p:nvSpPr>
            <p:cNvPr id="23" name="object 20"/>
            <p:cNvSpPr/>
            <p:nvPr/>
          </p:nvSpPr>
          <p:spPr>
            <a:xfrm>
              <a:off x="4096511" y="3416808"/>
              <a:ext cx="6044565" cy="890269"/>
            </a:xfrm>
            <a:custGeom>
              <a:avLst/>
              <a:gdLst/>
              <a:ahLst/>
              <a:cxnLst/>
              <a:rect l="l" t="t" r="r" b="b"/>
              <a:pathLst>
                <a:path w="6044565" h="890270">
                  <a:moveTo>
                    <a:pt x="5599176" y="0"/>
                  </a:moveTo>
                  <a:lnTo>
                    <a:pt x="5599176" y="111251"/>
                  </a:lnTo>
                  <a:lnTo>
                    <a:pt x="0" y="111251"/>
                  </a:lnTo>
                  <a:lnTo>
                    <a:pt x="0" y="778763"/>
                  </a:lnTo>
                  <a:lnTo>
                    <a:pt x="5599176" y="778763"/>
                  </a:lnTo>
                  <a:lnTo>
                    <a:pt x="5599176" y="890015"/>
                  </a:lnTo>
                  <a:lnTo>
                    <a:pt x="6044184" y="445007"/>
                  </a:lnTo>
                  <a:lnTo>
                    <a:pt x="5599176" y="0"/>
                  </a:lnTo>
                  <a:close/>
                </a:path>
              </a:pathLst>
            </a:custGeom>
            <a:solidFill>
              <a:srgbClr val="D2DEE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/>
            <p:cNvSpPr/>
            <p:nvPr/>
          </p:nvSpPr>
          <p:spPr>
            <a:xfrm>
              <a:off x="4096511" y="3416808"/>
              <a:ext cx="6044565" cy="890269"/>
            </a:xfrm>
            <a:custGeom>
              <a:avLst/>
              <a:gdLst/>
              <a:ahLst/>
              <a:cxnLst/>
              <a:rect l="l" t="t" r="r" b="b"/>
              <a:pathLst>
                <a:path w="6044565" h="890270">
                  <a:moveTo>
                    <a:pt x="0" y="111251"/>
                  </a:moveTo>
                  <a:lnTo>
                    <a:pt x="5599176" y="111251"/>
                  </a:lnTo>
                  <a:lnTo>
                    <a:pt x="5599176" y="0"/>
                  </a:lnTo>
                  <a:lnTo>
                    <a:pt x="6044184" y="445007"/>
                  </a:lnTo>
                  <a:lnTo>
                    <a:pt x="5599176" y="890015"/>
                  </a:lnTo>
                  <a:lnTo>
                    <a:pt x="5599176" y="778763"/>
                  </a:lnTo>
                  <a:lnTo>
                    <a:pt x="0" y="778763"/>
                  </a:lnTo>
                  <a:lnTo>
                    <a:pt x="0" y="111251"/>
                  </a:lnTo>
                  <a:close/>
                </a:path>
              </a:pathLst>
            </a:custGeom>
            <a:ln w="12192">
              <a:solidFill>
                <a:srgbClr val="D2D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2"/>
          <p:cNvSpPr txBox="1"/>
          <p:nvPr/>
        </p:nvSpPr>
        <p:spPr>
          <a:xfrm>
            <a:off x="4675850" y="3890299"/>
            <a:ext cx="5446395" cy="629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10"/>
              </a:spcBef>
              <a:buChar char="•"/>
              <a:tabLst>
                <a:tab pos="240665" algn="l"/>
                <a:tab pos="241300" algn="l"/>
              </a:tabLst>
            </a:pPr>
            <a:r>
              <a:rPr lang="pt-BR" sz="2000" dirty="0" smtClean="0">
                <a:latin typeface="Arial"/>
                <a:cs typeface="Arial"/>
              </a:rPr>
              <a:t>Momento assíncrono - Leitura e estudo do material complementar da ANA.</a:t>
            </a:r>
          </a:p>
        </p:txBody>
      </p:sp>
      <p:grpSp>
        <p:nvGrpSpPr>
          <p:cNvPr id="26" name="object 23"/>
          <p:cNvGrpSpPr/>
          <p:nvPr/>
        </p:nvGrpSpPr>
        <p:grpSpPr>
          <a:xfrm>
            <a:off x="1254396" y="3817745"/>
            <a:ext cx="3249295" cy="768368"/>
            <a:chOff x="853439" y="3410711"/>
            <a:chExt cx="3249295" cy="902335"/>
          </a:xfrm>
        </p:grpSpPr>
        <p:sp>
          <p:nvSpPr>
            <p:cNvPr id="27" name="object 24"/>
            <p:cNvSpPr/>
            <p:nvPr/>
          </p:nvSpPr>
          <p:spPr>
            <a:xfrm>
              <a:off x="859535" y="3416807"/>
              <a:ext cx="3237230" cy="890269"/>
            </a:xfrm>
            <a:custGeom>
              <a:avLst/>
              <a:gdLst/>
              <a:ahLst/>
              <a:cxnLst/>
              <a:rect l="l" t="t" r="r" b="b"/>
              <a:pathLst>
                <a:path w="3237229" h="890270">
                  <a:moveTo>
                    <a:pt x="3088640" y="0"/>
                  </a:moveTo>
                  <a:lnTo>
                    <a:pt x="148335" y="0"/>
                  </a:lnTo>
                  <a:lnTo>
                    <a:pt x="101448" y="7563"/>
                  </a:lnTo>
                  <a:lnTo>
                    <a:pt x="60728" y="28622"/>
                  </a:lnTo>
                  <a:lnTo>
                    <a:pt x="28619" y="60734"/>
                  </a:lnTo>
                  <a:lnTo>
                    <a:pt x="7561" y="101453"/>
                  </a:lnTo>
                  <a:lnTo>
                    <a:pt x="0" y="148336"/>
                  </a:lnTo>
                  <a:lnTo>
                    <a:pt x="0" y="741679"/>
                  </a:lnTo>
                  <a:lnTo>
                    <a:pt x="7561" y="788562"/>
                  </a:lnTo>
                  <a:lnTo>
                    <a:pt x="28619" y="829281"/>
                  </a:lnTo>
                  <a:lnTo>
                    <a:pt x="60728" y="861393"/>
                  </a:lnTo>
                  <a:lnTo>
                    <a:pt x="101448" y="882452"/>
                  </a:lnTo>
                  <a:lnTo>
                    <a:pt x="148335" y="890015"/>
                  </a:lnTo>
                  <a:lnTo>
                    <a:pt x="3088640" y="890015"/>
                  </a:lnTo>
                  <a:lnTo>
                    <a:pt x="3135522" y="882452"/>
                  </a:lnTo>
                  <a:lnTo>
                    <a:pt x="3176241" y="861393"/>
                  </a:lnTo>
                  <a:lnTo>
                    <a:pt x="3208353" y="829281"/>
                  </a:lnTo>
                  <a:lnTo>
                    <a:pt x="3229412" y="788562"/>
                  </a:lnTo>
                  <a:lnTo>
                    <a:pt x="3236976" y="741679"/>
                  </a:lnTo>
                  <a:lnTo>
                    <a:pt x="3236976" y="148336"/>
                  </a:lnTo>
                  <a:lnTo>
                    <a:pt x="3229412" y="101453"/>
                  </a:lnTo>
                  <a:lnTo>
                    <a:pt x="3208353" y="60734"/>
                  </a:lnTo>
                  <a:lnTo>
                    <a:pt x="3176241" y="28622"/>
                  </a:lnTo>
                  <a:lnTo>
                    <a:pt x="3135522" y="7563"/>
                  </a:lnTo>
                  <a:lnTo>
                    <a:pt x="308864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/>
            <p:cNvSpPr/>
            <p:nvPr/>
          </p:nvSpPr>
          <p:spPr>
            <a:xfrm>
              <a:off x="859535" y="3416807"/>
              <a:ext cx="3237230" cy="890269"/>
            </a:xfrm>
            <a:custGeom>
              <a:avLst/>
              <a:gdLst/>
              <a:ahLst/>
              <a:cxnLst/>
              <a:rect l="l" t="t" r="r" b="b"/>
              <a:pathLst>
                <a:path w="3237229" h="890270">
                  <a:moveTo>
                    <a:pt x="0" y="148336"/>
                  </a:moveTo>
                  <a:lnTo>
                    <a:pt x="7561" y="101453"/>
                  </a:lnTo>
                  <a:lnTo>
                    <a:pt x="28619" y="60734"/>
                  </a:lnTo>
                  <a:lnTo>
                    <a:pt x="60728" y="28622"/>
                  </a:lnTo>
                  <a:lnTo>
                    <a:pt x="101448" y="7563"/>
                  </a:lnTo>
                  <a:lnTo>
                    <a:pt x="148335" y="0"/>
                  </a:lnTo>
                  <a:lnTo>
                    <a:pt x="3088640" y="0"/>
                  </a:lnTo>
                  <a:lnTo>
                    <a:pt x="3135522" y="7563"/>
                  </a:lnTo>
                  <a:lnTo>
                    <a:pt x="3176241" y="28622"/>
                  </a:lnTo>
                  <a:lnTo>
                    <a:pt x="3208353" y="60734"/>
                  </a:lnTo>
                  <a:lnTo>
                    <a:pt x="3229412" y="101453"/>
                  </a:lnTo>
                  <a:lnTo>
                    <a:pt x="3236976" y="148336"/>
                  </a:lnTo>
                  <a:lnTo>
                    <a:pt x="3236976" y="741679"/>
                  </a:lnTo>
                  <a:lnTo>
                    <a:pt x="3229412" y="788562"/>
                  </a:lnTo>
                  <a:lnTo>
                    <a:pt x="3208353" y="829281"/>
                  </a:lnTo>
                  <a:lnTo>
                    <a:pt x="3176241" y="861393"/>
                  </a:lnTo>
                  <a:lnTo>
                    <a:pt x="3135522" y="882452"/>
                  </a:lnTo>
                  <a:lnTo>
                    <a:pt x="3088640" y="890015"/>
                  </a:lnTo>
                  <a:lnTo>
                    <a:pt x="148335" y="890015"/>
                  </a:lnTo>
                  <a:lnTo>
                    <a:pt x="101448" y="882452"/>
                  </a:lnTo>
                  <a:lnTo>
                    <a:pt x="60728" y="861393"/>
                  </a:lnTo>
                  <a:lnTo>
                    <a:pt x="28619" y="829281"/>
                  </a:lnTo>
                  <a:lnTo>
                    <a:pt x="7561" y="788562"/>
                  </a:lnTo>
                  <a:lnTo>
                    <a:pt x="0" y="741679"/>
                  </a:lnTo>
                  <a:lnTo>
                    <a:pt x="0" y="148336"/>
                  </a:lnTo>
                  <a:close/>
                </a:path>
              </a:pathLst>
            </a:custGeom>
            <a:ln w="12191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6"/>
          <p:cNvSpPr txBox="1"/>
          <p:nvPr/>
        </p:nvSpPr>
        <p:spPr>
          <a:xfrm>
            <a:off x="1382907" y="3945580"/>
            <a:ext cx="3009493" cy="47320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90"/>
              </a:spcBef>
            </a:pPr>
            <a:r>
              <a:rPr lang="pt-BR" sz="2000" b="1" spc="-10" dirty="0">
                <a:solidFill>
                  <a:srgbClr val="FFFFFF"/>
                </a:solidFill>
                <a:latin typeface="Arial"/>
                <a:cs typeface="Arial"/>
              </a:rPr>
              <a:t>26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lang="pt-BR" sz="2000" b="1" spc="-10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/202</a:t>
            </a:r>
            <a:r>
              <a:rPr lang="pt-BR" sz="2000" b="1" spc="-1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2000" b="1" spc="-10" dirty="0" smtClean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lang="pt-BR"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2000" b="1" spc="-20" dirty="0" smtClean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r>
              <a:rPr sz="2000" b="1" spc="-20" dirty="0" smtClean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lang="pt-BR" sz="2000" b="1" spc="-20" dirty="0">
                <a:solidFill>
                  <a:srgbClr val="FFFFFF"/>
                </a:solidFill>
                <a:latin typeface="Arial"/>
                <a:cs typeface="Arial"/>
              </a:rPr>
              <a:t>06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/202</a:t>
            </a:r>
            <a:r>
              <a:rPr lang="pt-BR" sz="2000" b="1" spc="-20" dirty="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30" name="object 6"/>
          <p:cNvSpPr txBox="1"/>
          <p:nvPr/>
        </p:nvSpPr>
        <p:spPr>
          <a:xfrm>
            <a:off x="4675850" y="2923040"/>
            <a:ext cx="5397500" cy="34176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46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5" dirty="0">
                <a:latin typeface="Arial"/>
                <a:cs typeface="Arial"/>
              </a:rPr>
              <a:t>M</a:t>
            </a:r>
            <a:r>
              <a:rPr lang="pt-BR" sz="2000" spc="5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mento </a:t>
            </a:r>
            <a:r>
              <a:rPr lang="pt-BR" sz="2000" dirty="0">
                <a:latin typeface="Arial"/>
                <a:cs typeface="Arial"/>
              </a:rPr>
              <a:t>s</a:t>
            </a:r>
            <a:r>
              <a:rPr sz="2000" dirty="0" err="1">
                <a:latin typeface="Arial"/>
                <a:cs typeface="Arial"/>
              </a:rPr>
              <a:t>íncrono</a:t>
            </a:r>
            <a:r>
              <a:rPr lang="pt-BR" sz="2000" dirty="0">
                <a:latin typeface="Arial"/>
                <a:cs typeface="Arial"/>
              </a:rPr>
              <a:t> através do Google </a:t>
            </a:r>
            <a:r>
              <a:rPr lang="pt-BR" sz="2000" dirty="0" err="1" smtClean="0">
                <a:latin typeface="Arial"/>
                <a:cs typeface="Arial"/>
              </a:rPr>
              <a:t>Meet</a:t>
            </a:r>
            <a:r>
              <a:rPr lang="pt-BR" sz="2000" dirty="0" smtClean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31" name="object 23"/>
          <p:cNvGrpSpPr/>
          <p:nvPr/>
        </p:nvGrpSpPr>
        <p:grpSpPr>
          <a:xfrm>
            <a:off x="1215888" y="5097554"/>
            <a:ext cx="3249295" cy="617446"/>
            <a:chOff x="853439" y="3410711"/>
            <a:chExt cx="3249295" cy="902335"/>
          </a:xfrm>
        </p:grpSpPr>
        <p:sp>
          <p:nvSpPr>
            <p:cNvPr id="32" name="object 24"/>
            <p:cNvSpPr/>
            <p:nvPr/>
          </p:nvSpPr>
          <p:spPr>
            <a:xfrm>
              <a:off x="859535" y="3416807"/>
              <a:ext cx="3237230" cy="890269"/>
            </a:xfrm>
            <a:custGeom>
              <a:avLst/>
              <a:gdLst/>
              <a:ahLst/>
              <a:cxnLst/>
              <a:rect l="l" t="t" r="r" b="b"/>
              <a:pathLst>
                <a:path w="3237229" h="890270">
                  <a:moveTo>
                    <a:pt x="3088640" y="0"/>
                  </a:moveTo>
                  <a:lnTo>
                    <a:pt x="148335" y="0"/>
                  </a:lnTo>
                  <a:lnTo>
                    <a:pt x="101448" y="7563"/>
                  </a:lnTo>
                  <a:lnTo>
                    <a:pt x="60728" y="28622"/>
                  </a:lnTo>
                  <a:lnTo>
                    <a:pt x="28619" y="60734"/>
                  </a:lnTo>
                  <a:lnTo>
                    <a:pt x="7561" y="101453"/>
                  </a:lnTo>
                  <a:lnTo>
                    <a:pt x="0" y="148336"/>
                  </a:lnTo>
                  <a:lnTo>
                    <a:pt x="0" y="741679"/>
                  </a:lnTo>
                  <a:lnTo>
                    <a:pt x="7561" y="788562"/>
                  </a:lnTo>
                  <a:lnTo>
                    <a:pt x="28619" y="829281"/>
                  </a:lnTo>
                  <a:lnTo>
                    <a:pt x="60728" y="861393"/>
                  </a:lnTo>
                  <a:lnTo>
                    <a:pt x="101448" y="882452"/>
                  </a:lnTo>
                  <a:lnTo>
                    <a:pt x="148335" y="890015"/>
                  </a:lnTo>
                  <a:lnTo>
                    <a:pt x="3088640" y="890015"/>
                  </a:lnTo>
                  <a:lnTo>
                    <a:pt x="3135522" y="882452"/>
                  </a:lnTo>
                  <a:lnTo>
                    <a:pt x="3176241" y="861393"/>
                  </a:lnTo>
                  <a:lnTo>
                    <a:pt x="3208353" y="829281"/>
                  </a:lnTo>
                  <a:lnTo>
                    <a:pt x="3229412" y="788562"/>
                  </a:lnTo>
                  <a:lnTo>
                    <a:pt x="3236976" y="741679"/>
                  </a:lnTo>
                  <a:lnTo>
                    <a:pt x="3236976" y="148336"/>
                  </a:lnTo>
                  <a:lnTo>
                    <a:pt x="3229412" y="101453"/>
                  </a:lnTo>
                  <a:lnTo>
                    <a:pt x="3208353" y="60734"/>
                  </a:lnTo>
                  <a:lnTo>
                    <a:pt x="3176241" y="28622"/>
                  </a:lnTo>
                  <a:lnTo>
                    <a:pt x="3135522" y="7563"/>
                  </a:lnTo>
                  <a:lnTo>
                    <a:pt x="308864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5"/>
            <p:cNvSpPr/>
            <p:nvPr/>
          </p:nvSpPr>
          <p:spPr>
            <a:xfrm>
              <a:off x="859535" y="3416807"/>
              <a:ext cx="3237230" cy="890269"/>
            </a:xfrm>
            <a:custGeom>
              <a:avLst/>
              <a:gdLst/>
              <a:ahLst/>
              <a:cxnLst/>
              <a:rect l="l" t="t" r="r" b="b"/>
              <a:pathLst>
                <a:path w="3237229" h="890270">
                  <a:moveTo>
                    <a:pt x="0" y="148336"/>
                  </a:moveTo>
                  <a:lnTo>
                    <a:pt x="7561" y="101453"/>
                  </a:lnTo>
                  <a:lnTo>
                    <a:pt x="28619" y="60734"/>
                  </a:lnTo>
                  <a:lnTo>
                    <a:pt x="60728" y="28622"/>
                  </a:lnTo>
                  <a:lnTo>
                    <a:pt x="101448" y="7563"/>
                  </a:lnTo>
                  <a:lnTo>
                    <a:pt x="148335" y="0"/>
                  </a:lnTo>
                  <a:lnTo>
                    <a:pt x="3088640" y="0"/>
                  </a:lnTo>
                  <a:lnTo>
                    <a:pt x="3135522" y="7563"/>
                  </a:lnTo>
                  <a:lnTo>
                    <a:pt x="3176241" y="28622"/>
                  </a:lnTo>
                  <a:lnTo>
                    <a:pt x="3208353" y="60734"/>
                  </a:lnTo>
                  <a:lnTo>
                    <a:pt x="3229412" y="101453"/>
                  </a:lnTo>
                  <a:lnTo>
                    <a:pt x="3236976" y="148336"/>
                  </a:lnTo>
                  <a:lnTo>
                    <a:pt x="3236976" y="741679"/>
                  </a:lnTo>
                  <a:lnTo>
                    <a:pt x="3229412" y="788562"/>
                  </a:lnTo>
                  <a:lnTo>
                    <a:pt x="3208353" y="829281"/>
                  </a:lnTo>
                  <a:lnTo>
                    <a:pt x="3176241" y="861393"/>
                  </a:lnTo>
                  <a:lnTo>
                    <a:pt x="3135522" y="882452"/>
                  </a:lnTo>
                  <a:lnTo>
                    <a:pt x="3088640" y="890015"/>
                  </a:lnTo>
                  <a:lnTo>
                    <a:pt x="148335" y="890015"/>
                  </a:lnTo>
                  <a:lnTo>
                    <a:pt x="101448" y="882452"/>
                  </a:lnTo>
                  <a:lnTo>
                    <a:pt x="60728" y="861393"/>
                  </a:lnTo>
                  <a:lnTo>
                    <a:pt x="28619" y="829281"/>
                  </a:lnTo>
                  <a:lnTo>
                    <a:pt x="7561" y="788562"/>
                  </a:lnTo>
                  <a:lnTo>
                    <a:pt x="0" y="741679"/>
                  </a:lnTo>
                  <a:lnTo>
                    <a:pt x="0" y="148336"/>
                  </a:lnTo>
                  <a:close/>
                </a:path>
              </a:pathLst>
            </a:custGeom>
            <a:ln w="12191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Retângulo 1"/>
          <p:cNvSpPr/>
          <p:nvPr/>
        </p:nvSpPr>
        <p:spPr>
          <a:xfrm>
            <a:off x="2125906" y="5238690"/>
            <a:ext cx="152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spc="-10" dirty="0" smtClean="0">
                <a:solidFill>
                  <a:srgbClr val="FFFFFF"/>
                </a:solidFill>
                <a:cs typeface="Arial"/>
              </a:rPr>
              <a:t>03/05/2022 </a:t>
            </a:r>
            <a:endParaRPr lang="pt-BR" sz="2000" dirty="0"/>
          </a:p>
        </p:txBody>
      </p:sp>
      <p:grpSp>
        <p:nvGrpSpPr>
          <p:cNvPr id="35" name="object 19"/>
          <p:cNvGrpSpPr/>
          <p:nvPr/>
        </p:nvGrpSpPr>
        <p:grpSpPr>
          <a:xfrm>
            <a:off x="4466325" y="4929961"/>
            <a:ext cx="6057265" cy="1067668"/>
            <a:chOff x="4090161" y="3410458"/>
            <a:chExt cx="6057265" cy="902969"/>
          </a:xfrm>
        </p:grpSpPr>
        <p:sp>
          <p:nvSpPr>
            <p:cNvPr id="36" name="object 20"/>
            <p:cNvSpPr/>
            <p:nvPr/>
          </p:nvSpPr>
          <p:spPr>
            <a:xfrm>
              <a:off x="4096511" y="3416808"/>
              <a:ext cx="6044565" cy="890269"/>
            </a:xfrm>
            <a:custGeom>
              <a:avLst/>
              <a:gdLst/>
              <a:ahLst/>
              <a:cxnLst/>
              <a:rect l="l" t="t" r="r" b="b"/>
              <a:pathLst>
                <a:path w="6044565" h="890270">
                  <a:moveTo>
                    <a:pt x="5599176" y="0"/>
                  </a:moveTo>
                  <a:lnTo>
                    <a:pt x="5599176" y="111251"/>
                  </a:lnTo>
                  <a:lnTo>
                    <a:pt x="0" y="111251"/>
                  </a:lnTo>
                  <a:lnTo>
                    <a:pt x="0" y="778763"/>
                  </a:lnTo>
                  <a:lnTo>
                    <a:pt x="5599176" y="778763"/>
                  </a:lnTo>
                  <a:lnTo>
                    <a:pt x="5599176" y="890015"/>
                  </a:lnTo>
                  <a:lnTo>
                    <a:pt x="6044184" y="445007"/>
                  </a:lnTo>
                  <a:lnTo>
                    <a:pt x="5599176" y="0"/>
                  </a:lnTo>
                  <a:close/>
                </a:path>
              </a:pathLst>
            </a:custGeom>
            <a:solidFill>
              <a:srgbClr val="D2DEE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21"/>
            <p:cNvSpPr/>
            <p:nvPr/>
          </p:nvSpPr>
          <p:spPr>
            <a:xfrm>
              <a:off x="4096511" y="3416808"/>
              <a:ext cx="6044565" cy="890269"/>
            </a:xfrm>
            <a:custGeom>
              <a:avLst/>
              <a:gdLst/>
              <a:ahLst/>
              <a:cxnLst/>
              <a:rect l="l" t="t" r="r" b="b"/>
              <a:pathLst>
                <a:path w="6044565" h="890270">
                  <a:moveTo>
                    <a:pt x="0" y="111251"/>
                  </a:moveTo>
                  <a:lnTo>
                    <a:pt x="5599176" y="111251"/>
                  </a:lnTo>
                  <a:lnTo>
                    <a:pt x="5599176" y="0"/>
                  </a:lnTo>
                  <a:lnTo>
                    <a:pt x="6044184" y="445007"/>
                  </a:lnTo>
                  <a:lnTo>
                    <a:pt x="5599176" y="890015"/>
                  </a:lnTo>
                  <a:lnTo>
                    <a:pt x="5599176" y="778763"/>
                  </a:lnTo>
                  <a:lnTo>
                    <a:pt x="0" y="778763"/>
                  </a:lnTo>
                  <a:lnTo>
                    <a:pt x="0" y="111251"/>
                  </a:lnTo>
                  <a:close/>
                </a:path>
              </a:pathLst>
            </a:custGeom>
            <a:ln w="12192">
              <a:solidFill>
                <a:srgbClr val="D2D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22"/>
          <p:cNvSpPr txBox="1"/>
          <p:nvPr/>
        </p:nvSpPr>
        <p:spPr>
          <a:xfrm>
            <a:off x="4675849" y="5170274"/>
            <a:ext cx="5446395" cy="6424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10"/>
              </a:spcBef>
              <a:buChar char="•"/>
              <a:tabLst>
                <a:tab pos="240665" algn="l"/>
                <a:tab pos="241300" algn="l"/>
              </a:tabLst>
            </a:pPr>
            <a:r>
              <a:rPr lang="pt-BR" sz="2000" dirty="0" smtClean="0">
                <a:latin typeface="Arial"/>
                <a:cs typeface="Arial"/>
              </a:rPr>
              <a:t>Avaliação </a:t>
            </a:r>
            <a:r>
              <a:rPr lang="pt-BR" sz="2000" dirty="0">
                <a:latin typeface="Arial"/>
                <a:cs typeface="Arial"/>
              </a:rPr>
              <a:t>final -</a:t>
            </a:r>
            <a:r>
              <a:rPr lang="pt-BR" sz="2000" dirty="0" smtClean="0">
                <a:latin typeface="Arial"/>
                <a:cs typeface="Arial"/>
              </a:rPr>
              <a:t> Questionário;</a:t>
            </a:r>
            <a:endParaRPr lang="pt-BR" sz="20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10"/>
              </a:spcBef>
              <a:buChar char="•"/>
              <a:tabLst>
                <a:tab pos="240665" algn="l"/>
                <a:tab pos="241300" algn="l"/>
              </a:tabLst>
            </a:pPr>
            <a:r>
              <a:rPr lang="pt-BR" sz="2000" dirty="0">
                <a:latin typeface="Arial"/>
                <a:cs typeface="Arial"/>
              </a:rPr>
              <a:t>Avaliação de </a:t>
            </a:r>
            <a:r>
              <a:rPr lang="pt-BR" sz="2000" dirty="0" smtClean="0">
                <a:latin typeface="Arial"/>
                <a:cs typeface="Arial"/>
              </a:rPr>
              <a:t>satisfação do curso.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929031" y="4648548"/>
            <a:ext cx="1941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10h Flexíveis</a:t>
            </a:r>
            <a:endParaRPr lang="pt-BR" b="1" dirty="0"/>
          </a:p>
        </p:txBody>
      </p:sp>
      <p:pic>
        <p:nvPicPr>
          <p:cNvPr id="1026" name="Picture 2" descr="Index of /imag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211" y="1730344"/>
            <a:ext cx="650992" cy="65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7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Recapitulando o 1ª dia...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>
          <a:xfrm>
            <a:off x="1177834" y="1828800"/>
            <a:ext cx="8568400" cy="36828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sz="2400" dirty="0"/>
              <a:t>As Políticas de Recursos Hídricos e os seus instrumentos de gestão;</a:t>
            </a:r>
          </a:p>
          <a:p>
            <a:pPr algn="just">
              <a:lnSpc>
                <a:spcPct val="150000"/>
              </a:lnSpc>
            </a:pPr>
            <a:r>
              <a:rPr lang="pt-BR" sz="2400" dirty="0"/>
              <a:t>O Sistema Nacional de Gerenciamento de Recursos Hídricos (SINGREH);</a:t>
            </a:r>
          </a:p>
          <a:p>
            <a:pPr algn="just">
              <a:lnSpc>
                <a:spcPct val="150000"/>
              </a:lnSpc>
            </a:pPr>
            <a:r>
              <a:rPr lang="pt-BR" sz="2400" dirty="0"/>
              <a:t>Os Comitês de Bacias Hidrográficas (CBHs) do estado da Paraíba;</a:t>
            </a:r>
          </a:p>
          <a:p>
            <a:pPr algn="just">
              <a:lnSpc>
                <a:spcPct val="150000"/>
              </a:lnSpc>
            </a:pPr>
            <a:r>
              <a:rPr lang="pt-BR" sz="2400" dirty="0"/>
              <a:t>As atribuições dos CBHs (Lei 9433/1997).</a:t>
            </a:r>
          </a:p>
          <a:p>
            <a:pPr marL="135464" indent="0" algn="just">
              <a:lnSpc>
                <a:spcPct val="150000"/>
              </a:lnSpc>
              <a:buNone/>
            </a:pP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135" y="6456957"/>
            <a:ext cx="1510865" cy="401043"/>
          </a:xfrm>
          <a:prstGeom prst="rect">
            <a:avLst/>
          </a:prstGeom>
        </p:spPr>
      </p:pic>
      <p:sp>
        <p:nvSpPr>
          <p:cNvPr id="6" name="object 17"/>
          <p:cNvSpPr/>
          <p:nvPr/>
        </p:nvSpPr>
        <p:spPr>
          <a:xfrm>
            <a:off x="9982200" y="3691436"/>
            <a:ext cx="2034555" cy="26141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7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Conteúdos Programáticos - </a:t>
            </a:r>
            <a:r>
              <a:rPr lang="pt-BR" dirty="0" smtClean="0">
                <a:solidFill>
                  <a:schemeClr val="bg1"/>
                </a:solidFill>
              </a:rPr>
              <a:t>Dia </a:t>
            </a:r>
            <a:r>
              <a:rPr lang="pt-B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81033" y="1828800"/>
            <a:ext cx="8162000" cy="3682800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pt-BR" sz="2400" dirty="0"/>
              <a:t>Funções e objetivos dos CBHs;</a:t>
            </a:r>
          </a:p>
          <a:p>
            <a:pPr algn="just">
              <a:lnSpc>
                <a:spcPct val="200000"/>
              </a:lnSpc>
            </a:pPr>
            <a:r>
              <a:rPr lang="pt-BR" sz="2400" dirty="0"/>
              <a:t>Composição e estruturação dos CBHs;</a:t>
            </a:r>
          </a:p>
          <a:p>
            <a:pPr algn="just">
              <a:lnSpc>
                <a:spcPct val="200000"/>
              </a:lnSpc>
            </a:pPr>
            <a:r>
              <a:rPr lang="pt-BR" sz="2400" dirty="0"/>
              <a:t>O Regimento Interno dos CBHs;</a:t>
            </a:r>
          </a:p>
          <a:p>
            <a:pPr algn="just">
              <a:lnSpc>
                <a:spcPct val="200000"/>
              </a:lnSpc>
            </a:pPr>
            <a:r>
              <a:rPr lang="pt-BR" sz="2400" dirty="0"/>
              <a:t>O Programa Nacional de Fortalecimento dos Comitês de Bacias Hidrográficas (Procomitês</a:t>
            </a:r>
            <a:r>
              <a:rPr lang="pt-BR" sz="2400" dirty="0" smtClean="0"/>
              <a:t>).</a:t>
            </a:r>
            <a:endParaRPr lang="pt-BR" sz="2400" dirty="0"/>
          </a:p>
          <a:p>
            <a:endParaRPr lang="pt-BR" dirty="0"/>
          </a:p>
        </p:txBody>
      </p:sp>
      <p:sp>
        <p:nvSpPr>
          <p:cNvPr id="6" name="object 17"/>
          <p:cNvSpPr/>
          <p:nvPr/>
        </p:nvSpPr>
        <p:spPr>
          <a:xfrm>
            <a:off x="10157445" y="3505200"/>
            <a:ext cx="2034555" cy="26141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135" y="6456957"/>
            <a:ext cx="1510865" cy="40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5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86040"/>
            <a:ext cx="1219200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811845" y="1524000"/>
            <a:ext cx="4618101" cy="4203574"/>
            <a:chOff x="1792224" y="1752599"/>
            <a:chExt cx="4618101" cy="4203574"/>
          </a:xfrm>
        </p:grpSpPr>
        <p:sp>
          <p:nvSpPr>
            <p:cNvPr id="13" name="object 13"/>
            <p:cNvSpPr/>
            <p:nvPr/>
          </p:nvSpPr>
          <p:spPr>
            <a:xfrm>
              <a:off x="2377440" y="1752599"/>
              <a:ext cx="4032885" cy="1167765"/>
            </a:xfrm>
            <a:custGeom>
              <a:avLst/>
              <a:gdLst/>
              <a:ahLst/>
              <a:cxnLst/>
              <a:rect l="l" t="t" r="r" b="b"/>
              <a:pathLst>
                <a:path w="4032885" h="1167764">
                  <a:moveTo>
                    <a:pt x="4032504" y="0"/>
                  </a:moveTo>
                  <a:lnTo>
                    <a:pt x="583692" y="0"/>
                  </a:lnTo>
                  <a:lnTo>
                    <a:pt x="0" y="583691"/>
                  </a:lnTo>
                  <a:lnTo>
                    <a:pt x="583692" y="1167384"/>
                  </a:lnTo>
                  <a:lnTo>
                    <a:pt x="4032504" y="1167384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92224" y="1752599"/>
              <a:ext cx="1170432" cy="11673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92224" y="1752599"/>
              <a:ext cx="1170940" cy="1167765"/>
            </a:xfrm>
            <a:custGeom>
              <a:avLst/>
              <a:gdLst/>
              <a:ahLst/>
              <a:cxnLst/>
              <a:rect l="l" t="t" r="r" b="b"/>
              <a:pathLst>
                <a:path w="1170939" h="1167764">
                  <a:moveTo>
                    <a:pt x="0" y="583691"/>
                  </a:moveTo>
                  <a:lnTo>
                    <a:pt x="1939" y="535825"/>
                  </a:lnTo>
                  <a:lnTo>
                    <a:pt x="7659" y="489023"/>
                  </a:lnTo>
                  <a:lnTo>
                    <a:pt x="17007" y="443436"/>
                  </a:lnTo>
                  <a:lnTo>
                    <a:pt x="29833" y="399214"/>
                  </a:lnTo>
                  <a:lnTo>
                    <a:pt x="45987" y="356508"/>
                  </a:lnTo>
                  <a:lnTo>
                    <a:pt x="65319" y="315468"/>
                  </a:lnTo>
                  <a:lnTo>
                    <a:pt x="87676" y="276244"/>
                  </a:lnTo>
                  <a:lnTo>
                    <a:pt x="112910" y="238987"/>
                  </a:lnTo>
                  <a:lnTo>
                    <a:pt x="140868" y="203847"/>
                  </a:lnTo>
                  <a:lnTo>
                    <a:pt x="171402" y="170973"/>
                  </a:lnTo>
                  <a:lnTo>
                    <a:pt x="204359" y="140517"/>
                  </a:lnTo>
                  <a:lnTo>
                    <a:pt x="239591" y="112629"/>
                  </a:lnTo>
                  <a:lnTo>
                    <a:pt x="276945" y="87459"/>
                  </a:lnTo>
                  <a:lnTo>
                    <a:pt x="316271" y="65157"/>
                  </a:lnTo>
                  <a:lnTo>
                    <a:pt x="357419" y="45874"/>
                  </a:lnTo>
                  <a:lnTo>
                    <a:pt x="400238" y="29760"/>
                  </a:lnTo>
                  <a:lnTo>
                    <a:pt x="444578" y="16965"/>
                  </a:lnTo>
                  <a:lnTo>
                    <a:pt x="490288" y="7640"/>
                  </a:lnTo>
                  <a:lnTo>
                    <a:pt x="537217" y="1935"/>
                  </a:lnTo>
                  <a:lnTo>
                    <a:pt x="585215" y="0"/>
                  </a:lnTo>
                  <a:lnTo>
                    <a:pt x="633214" y="1935"/>
                  </a:lnTo>
                  <a:lnTo>
                    <a:pt x="680143" y="7640"/>
                  </a:lnTo>
                  <a:lnTo>
                    <a:pt x="725853" y="16965"/>
                  </a:lnTo>
                  <a:lnTo>
                    <a:pt x="770193" y="29760"/>
                  </a:lnTo>
                  <a:lnTo>
                    <a:pt x="813012" y="45874"/>
                  </a:lnTo>
                  <a:lnTo>
                    <a:pt x="854160" y="65157"/>
                  </a:lnTo>
                  <a:lnTo>
                    <a:pt x="893486" y="87459"/>
                  </a:lnTo>
                  <a:lnTo>
                    <a:pt x="930840" y="112629"/>
                  </a:lnTo>
                  <a:lnTo>
                    <a:pt x="966072" y="140517"/>
                  </a:lnTo>
                  <a:lnTo>
                    <a:pt x="999029" y="170973"/>
                  </a:lnTo>
                  <a:lnTo>
                    <a:pt x="1029563" y="203847"/>
                  </a:lnTo>
                  <a:lnTo>
                    <a:pt x="1057521" y="238987"/>
                  </a:lnTo>
                  <a:lnTo>
                    <a:pt x="1082755" y="276244"/>
                  </a:lnTo>
                  <a:lnTo>
                    <a:pt x="1105112" y="315468"/>
                  </a:lnTo>
                  <a:lnTo>
                    <a:pt x="1124444" y="356508"/>
                  </a:lnTo>
                  <a:lnTo>
                    <a:pt x="1140598" y="399214"/>
                  </a:lnTo>
                  <a:lnTo>
                    <a:pt x="1153424" y="443436"/>
                  </a:lnTo>
                  <a:lnTo>
                    <a:pt x="1162772" y="489023"/>
                  </a:lnTo>
                  <a:lnTo>
                    <a:pt x="1168492" y="535825"/>
                  </a:lnTo>
                  <a:lnTo>
                    <a:pt x="1170432" y="583691"/>
                  </a:lnTo>
                  <a:lnTo>
                    <a:pt x="1168492" y="631558"/>
                  </a:lnTo>
                  <a:lnTo>
                    <a:pt x="1162772" y="678360"/>
                  </a:lnTo>
                  <a:lnTo>
                    <a:pt x="1153424" y="723947"/>
                  </a:lnTo>
                  <a:lnTo>
                    <a:pt x="1140598" y="768169"/>
                  </a:lnTo>
                  <a:lnTo>
                    <a:pt x="1124444" y="810875"/>
                  </a:lnTo>
                  <a:lnTo>
                    <a:pt x="1105112" y="851915"/>
                  </a:lnTo>
                  <a:lnTo>
                    <a:pt x="1082755" y="891139"/>
                  </a:lnTo>
                  <a:lnTo>
                    <a:pt x="1057521" y="928396"/>
                  </a:lnTo>
                  <a:lnTo>
                    <a:pt x="1029563" y="963536"/>
                  </a:lnTo>
                  <a:lnTo>
                    <a:pt x="999029" y="996410"/>
                  </a:lnTo>
                  <a:lnTo>
                    <a:pt x="966072" y="1026866"/>
                  </a:lnTo>
                  <a:lnTo>
                    <a:pt x="930840" y="1054754"/>
                  </a:lnTo>
                  <a:lnTo>
                    <a:pt x="893486" y="1079924"/>
                  </a:lnTo>
                  <a:lnTo>
                    <a:pt x="854160" y="1102226"/>
                  </a:lnTo>
                  <a:lnTo>
                    <a:pt x="813012" y="1121509"/>
                  </a:lnTo>
                  <a:lnTo>
                    <a:pt x="770193" y="1137623"/>
                  </a:lnTo>
                  <a:lnTo>
                    <a:pt x="725853" y="1150418"/>
                  </a:lnTo>
                  <a:lnTo>
                    <a:pt x="680143" y="1159743"/>
                  </a:lnTo>
                  <a:lnTo>
                    <a:pt x="633214" y="1165448"/>
                  </a:lnTo>
                  <a:lnTo>
                    <a:pt x="585215" y="1167384"/>
                  </a:lnTo>
                  <a:lnTo>
                    <a:pt x="537217" y="1165448"/>
                  </a:lnTo>
                  <a:lnTo>
                    <a:pt x="490288" y="1159743"/>
                  </a:lnTo>
                  <a:lnTo>
                    <a:pt x="444578" y="1150418"/>
                  </a:lnTo>
                  <a:lnTo>
                    <a:pt x="400238" y="1137623"/>
                  </a:lnTo>
                  <a:lnTo>
                    <a:pt x="357419" y="1121509"/>
                  </a:lnTo>
                  <a:lnTo>
                    <a:pt x="316271" y="1102226"/>
                  </a:lnTo>
                  <a:lnTo>
                    <a:pt x="276945" y="1079924"/>
                  </a:lnTo>
                  <a:lnTo>
                    <a:pt x="239591" y="1054754"/>
                  </a:lnTo>
                  <a:lnTo>
                    <a:pt x="204359" y="1026866"/>
                  </a:lnTo>
                  <a:lnTo>
                    <a:pt x="171402" y="996410"/>
                  </a:lnTo>
                  <a:lnTo>
                    <a:pt x="140868" y="963536"/>
                  </a:lnTo>
                  <a:lnTo>
                    <a:pt x="112910" y="928396"/>
                  </a:lnTo>
                  <a:lnTo>
                    <a:pt x="87676" y="891139"/>
                  </a:lnTo>
                  <a:lnTo>
                    <a:pt x="65319" y="851915"/>
                  </a:lnTo>
                  <a:lnTo>
                    <a:pt x="45987" y="810875"/>
                  </a:lnTo>
                  <a:lnTo>
                    <a:pt x="29833" y="768169"/>
                  </a:lnTo>
                  <a:lnTo>
                    <a:pt x="17007" y="723947"/>
                  </a:lnTo>
                  <a:lnTo>
                    <a:pt x="7659" y="678360"/>
                  </a:lnTo>
                  <a:lnTo>
                    <a:pt x="1939" y="631558"/>
                  </a:lnTo>
                  <a:lnTo>
                    <a:pt x="0" y="58369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77440" y="3270503"/>
              <a:ext cx="4032885" cy="1167765"/>
            </a:xfrm>
            <a:custGeom>
              <a:avLst/>
              <a:gdLst/>
              <a:ahLst/>
              <a:cxnLst/>
              <a:rect l="l" t="t" r="r" b="b"/>
              <a:pathLst>
                <a:path w="4032885" h="1167764">
                  <a:moveTo>
                    <a:pt x="4032504" y="0"/>
                  </a:moveTo>
                  <a:lnTo>
                    <a:pt x="583692" y="0"/>
                  </a:lnTo>
                  <a:lnTo>
                    <a:pt x="0" y="583692"/>
                  </a:lnTo>
                  <a:lnTo>
                    <a:pt x="583692" y="1167384"/>
                  </a:lnTo>
                  <a:lnTo>
                    <a:pt x="4032504" y="1167384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92224" y="3270503"/>
              <a:ext cx="1170432" cy="11673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92224" y="3270503"/>
              <a:ext cx="1170940" cy="1167765"/>
            </a:xfrm>
            <a:custGeom>
              <a:avLst/>
              <a:gdLst/>
              <a:ahLst/>
              <a:cxnLst/>
              <a:rect l="l" t="t" r="r" b="b"/>
              <a:pathLst>
                <a:path w="1170939" h="1167764">
                  <a:moveTo>
                    <a:pt x="0" y="583692"/>
                  </a:moveTo>
                  <a:lnTo>
                    <a:pt x="1939" y="535825"/>
                  </a:lnTo>
                  <a:lnTo>
                    <a:pt x="7659" y="489023"/>
                  </a:lnTo>
                  <a:lnTo>
                    <a:pt x="17007" y="443436"/>
                  </a:lnTo>
                  <a:lnTo>
                    <a:pt x="29833" y="399214"/>
                  </a:lnTo>
                  <a:lnTo>
                    <a:pt x="45987" y="356508"/>
                  </a:lnTo>
                  <a:lnTo>
                    <a:pt x="65319" y="315468"/>
                  </a:lnTo>
                  <a:lnTo>
                    <a:pt x="87676" y="276244"/>
                  </a:lnTo>
                  <a:lnTo>
                    <a:pt x="112910" y="238987"/>
                  </a:lnTo>
                  <a:lnTo>
                    <a:pt x="140868" y="203847"/>
                  </a:lnTo>
                  <a:lnTo>
                    <a:pt x="171402" y="170973"/>
                  </a:lnTo>
                  <a:lnTo>
                    <a:pt x="204359" y="140517"/>
                  </a:lnTo>
                  <a:lnTo>
                    <a:pt x="239591" y="112629"/>
                  </a:lnTo>
                  <a:lnTo>
                    <a:pt x="276945" y="87459"/>
                  </a:lnTo>
                  <a:lnTo>
                    <a:pt x="316271" y="65157"/>
                  </a:lnTo>
                  <a:lnTo>
                    <a:pt x="357419" y="45874"/>
                  </a:lnTo>
                  <a:lnTo>
                    <a:pt x="400238" y="29760"/>
                  </a:lnTo>
                  <a:lnTo>
                    <a:pt x="444578" y="16965"/>
                  </a:lnTo>
                  <a:lnTo>
                    <a:pt x="490288" y="7640"/>
                  </a:lnTo>
                  <a:lnTo>
                    <a:pt x="537217" y="1935"/>
                  </a:lnTo>
                  <a:lnTo>
                    <a:pt x="585215" y="0"/>
                  </a:lnTo>
                  <a:lnTo>
                    <a:pt x="633214" y="1935"/>
                  </a:lnTo>
                  <a:lnTo>
                    <a:pt x="680143" y="7640"/>
                  </a:lnTo>
                  <a:lnTo>
                    <a:pt x="725853" y="16965"/>
                  </a:lnTo>
                  <a:lnTo>
                    <a:pt x="770193" y="29760"/>
                  </a:lnTo>
                  <a:lnTo>
                    <a:pt x="813012" y="45874"/>
                  </a:lnTo>
                  <a:lnTo>
                    <a:pt x="854160" y="65157"/>
                  </a:lnTo>
                  <a:lnTo>
                    <a:pt x="893486" y="87459"/>
                  </a:lnTo>
                  <a:lnTo>
                    <a:pt x="930840" y="112629"/>
                  </a:lnTo>
                  <a:lnTo>
                    <a:pt x="966072" y="140517"/>
                  </a:lnTo>
                  <a:lnTo>
                    <a:pt x="999029" y="170973"/>
                  </a:lnTo>
                  <a:lnTo>
                    <a:pt x="1029563" y="203847"/>
                  </a:lnTo>
                  <a:lnTo>
                    <a:pt x="1057521" y="238987"/>
                  </a:lnTo>
                  <a:lnTo>
                    <a:pt x="1082755" y="276244"/>
                  </a:lnTo>
                  <a:lnTo>
                    <a:pt x="1105112" y="315468"/>
                  </a:lnTo>
                  <a:lnTo>
                    <a:pt x="1124444" y="356508"/>
                  </a:lnTo>
                  <a:lnTo>
                    <a:pt x="1140598" y="399214"/>
                  </a:lnTo>
                  <a:lnTo>
                    <a:pt x="1153424" y="443436"/>
                  </a:lnTo>
                  <a:lnTo>
                    <a:pt x="1162772" y="489023"/>
                  </a:lnTo>
                  <a:lnTo>
                    <a:pt x="1168492" y="535825"/>
                  </a:lnTo>
                  <a:lnTo>
                    <a:pt x="1170432" y="583692"/>
                  </a:lnTo>
                  <a:lnTo>
                    <a:pt x="1168492" y="631558"/>
                  </a:lnTo>
                  <a:lnTo>
                    <a:pt x="1162772" y="678360"/>
                  </a:lnTo>
                  <a:lnTo>
                    <a:pt x="1153424" y="723947"/>
                  </a:lnTo>
                  <a:lnTo>
                    <a:pt x="1140598" y="768169"/>
                  </a:lnTo>
                  <a:lnTo>
                    <a:pt x="1124444" y="810875"/>
                  </a:lnTo>
                  <a:lnTo>
                    <a:pt x="1105112" y="851915"/>
                  </a:lnTo>
                  <a:lnTo>
                    <a:pt x="1082755" y="891139"/>
                  </a:lnTo>
                  <a:lnTo>
                    <a:pt x="1057521" y="928396"/>
                  </a:lnTo>
                  <a:lnTo>
                    <a:pt x="1029563" y="963536"/>
                  </a:lnTo>
                  <a:lnTo>
                    <a:pt x="999029" y="996410"/>
                  </a:lnTo>
                  <a:lnTo>
                    <a:pt x="966072" y="1026866"/>
                  </a:lnTo>
                  <a:lnTo>
                    <a:pt x="930840" y="1054754"/>
                  </a:lnTo>
                  <a:lnTo>
                    <a:pt x="893486" y="1079924"/>
                  </a:lnTo>
                  <a:lnTo>
                    <a:pt x="854160" y="1102226"/>
                  </a:lnTo>
                  <a:lnTo>
                    <a:pt x="813012" y="1121509"/>
                  </a:lnTo>
                  <a:lnTo>
                    <a:pt x="770193" y="1137623"/>
                  </a:lnTo>
                  <a:lnTo>
                    <a:pt x="725853" y="1150418"/>
                  </a:lnTo>
                  <a:lnTo>
                    <a:pt x="680143" y="1159743"/>
                  </a:lnTo>
                  <a:lnTo>
                    <a:pt x="633214" y="1165448"/>
                  </a:lnTo>
                  <a:lnTo>
                    <a:pt x="585215" y="1167384"/>
                  </a:lnTo>
                  <a:lnTo>
                    <a:pt x="537217" y="1165448"/>
                  </a:lnTo>
                  <a:lnTo>
                    <a:pt x="490288" y="1159743"/>
                  </a:lnTo>
                  <a:lnTo>
                    <a:pt x="444578" y="1150418"/>
                  </a:lnTo>
                  <a:lnTo>
                    <a:pt x="400238" y="1137623"/>
                  </a:lnTo>
                  <a:lnTo>
                    <a:pt x="357419" y="1121509"/>
                  </a:lnTo>
                  <a:lnTo>
                    <a:pt x="316271" y="1102226"/>
                  </a:lnTo>
                  <a:lnTo>
                    <a:pt x="276945" y="1079924"/>
                  </a:lnTo>
                  <a:lnTo>
                    <a:pt x="239591" y="1054754"/>
                  </a:lnTo>
                  <a:lnTo>
                    <a:pt x="204359" y="1026866"/>
                  </a:lnTo>
                  <a:lnTo>
                    <a:pt x="171402" y="996410"/>
                  </a:lnTo>
                  <a:lnTo>
                    <a:pt x="140868" y="963536"/>
                  </a:lnTo>
                  <a:lnTo>
                    <a:pt x="112910" y="928396"/>
                  </a:lnTo>
                  <a:lnTo>
                    <a:pt x="87676" y="891139"/>
                  </a:lnTo>
                  <a:lnTo>
                    <a:pt x="65319" y="851915"/>
                  </a:lnTo>
                  <a:lnTo>
                    <a:pt x="45987" y="810875"/>
                  </a:lnTo>
                  <a:lnTo>
                    <a:pt x="29833" y="768169"/>
                  </a:lnTo>
                  <a:lnTo>
                    <a:pt x="17007" y="723947"/>
                  </a:lnTo>
                  <a:lnTo>
                    <a:pt x="7659" y="678360"/>
                  </a:lnTo>
                  <a:lnTo>
                    <a:pt x="1939" y="631558"/>
                  </a:lnTo>
                  <a:lnTo>
                    <a:pt x="0" y="58369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77440" y="4788408"/>
              <a:ext cx="4032885" cy="1167765"/>
            </a:xfrm>
            <a:custGeom>
              <a:avLst/>
              <a:gdLst/>
              <a:ahLst/>
              <a:cxnLst/>
              <a:rect l="l" t="t" r="r" b="b"/>
              <a:pathLst>
                <a:path w="4032885" h="1167764">
                  <a:moveTo>
                    <a:pt x="4032504" y="0"/>
                  </a:moveTo>
                  <a:lnTo>
                    <a:pt x="583692" y="0"/>
                  </a:lnTo>
                  <a:lnTo>
                    <a:pt x="0" y="583692"/>
                  </a:lnTo>
                  <a:lnTo>
                    <a:pt x="583692" y="1167384"/>
                  </a:lnTo>
                  <a:lnTo>
                    <a:pt x="4032504" y="1167384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490721" y="1835544"/>
            <a:ext cx="239776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 err="1" smtClean="0">
                <a:solidFill>
                  <a:srgbClr val="FFFFFF"/>
                </a:solidFill>
                <a:latin typeface="Arial"/>
                <a:cs typeface="Arial"/>
              </a:rPr>
              <a:t>Deliberativas</a:t>
            </a:r>
            <a:endParaRPr sz="3000" dirty="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056538" y="1884236"/>
            <a:ext cx="6292215" cy="3853179"/>
            <a:chOff x="1056538" y="2109216"/>
            <a:chExt cx="6292215" cy="3853179"/>
          </a:xfrm>
        </p:grpSpPr>
        <p:sp>
          <p:nvSpPr>
            <p:cNvPr id="25" name="object 25"/>
            <p:cNvSpPr/>
            <p:nvPr/>
          </p:nvSpPr>
          <p:spPr>
            <a:xfrm>
              <a:off x="1792224" y="4788408"/>
              <a:ext cx="1170432" cy="116738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92224" y="4788408"/>
              <a:ext cx="1170940" cy="1167765"/>
            </a:xfrm>
            <a:custGeom>
              <a:avLst/>
              <a:gdLst/>
              <a:ahLst/>
              <a:cxnLst/>
              <a:rect l="l" t="t" r="r" b="b"/>
              <a:pathLst>
                <a:path w="1170939" h="1167764">
                  <a:moveTo>
                    <a:pt x="0" y="583692"/>
                  </a:moveTo>
                  <a:lnTo>
                    <a:pt x="1939" y="535825"/>
                  </a:lnTo>
                  <a:lnTo>
                    <a:pt x="7659" y="489023"/>
                  </a:lnTo>
                  <a:lnTo>
                    <a:pt x="17007" y="443436"/>
                  </a:lnTo>
                  <a:lnTo>
                    <a:pt x="29833" y="399214"/>
                  </a:lnTo>
                  <a:lnTo>
                    <a:pt x="45987" y="356508"/>
                  </a:lnTo>
                  <a:lnTo>
                    <a:pt x="65319" y="315468"/>
                  </a:lnTo>
                  <a:lnTo>
                    <a:pt x="87676" y="276244"/>
                  </a:lnTo>
                  <a:lnTo>
                    <a:pt x="112910" y="238987"/>
                  </a:lnTo>
                  <a:lnTo>
                    <a:pt x="140868" y="203847"/>
                  </a:lnTo>
                  <a:lnTo>
                    <a:pt x="171402" y="170973"/>
                  </a:lnTo>
                  <a:lnTo>
                    <a:pt x="204359" y="140517"/>
                  </a:lnTo>
                  <a:lnTo>
                    <a:pt x="239591" y="112629"/>
                  </a:lnTo>
                  <a:lnTo>
                    <a:pt x="276945" y="87459"/>
                  </a:lnTo>
                  <a:lnTo>
                    <a:pt x="316271" y="65157"/>
                  </a:lnTo>
                  <a:lnTo>
                    <a:pt x="357419" y="45874"/>
                  </a:lnTo>
                  <a:lnTo>
                    <a:pt x="400238" y="29760"/>
                  </a:lnTo>
                  <a:lnTo>
                    <a:pt x="444578" y="16965"/>
                  </a:lnTo>
                  <a:lnTo>
                    <a:pt x="490288" y="7640"/>
                  </a:lnTo>
                  <a:lnTo>
                    <a:pt x="537217" y="1935"/>
                  </a:lnTo>
                  <a:lnTo>
                    <a:pt x="585215" y="0"/>
                  </a:lnTo>
                  <a:lnTo>
                    <a:pt x="633214" y="1935"/>
                  </a:lnTo>
                  <a:lnTo>
                    <a:pt x="680143" y="7640"/>
                  </a:lnTo>
                  <a:lnTo>
                    <a:pt x="725853" y="16965"/>
                  </a:lnTo>
                  <a:lnTo>
                    <a:pt x="770193" y="29760"/>
                  </a:lnTo>
                  <a:lnTo>
                    <a:pt x="813012" y="45874"/>
                  </a:lnTo>
                  <a:lnTo>
                    <a:pt x="854160" y="65157"/>
                  </a:lnTo>
                  <a:lnTo>
                    <a:pt x="893486" y="87459"/>
                  </a:lnTo>
                  <a:lnTo>
                    <a:pt x="930840" y="112629"/>
                  </a:lnTo>
                  <a:lnTo>
                    <a:pt x="966072" y="140517"/>
                  </a:lnTo>
                  <a:lnTo>
                    <a:pt x="999029" y="170973"/>
                  </a:lnTo>
                  <a:lnTo>
                    <a:pt x="1029563" y="203847"/>
                  </a:lnTo>
                  <a:lnTo>
                    <a:pt x="1057521" y="238987"/>
                  </a:lnTo>
                  <a:lnTo>
                    <a:pt x="1082755" y="276244"/>
                  </a:lnTo>
                  <a:lnTo>
                    <a:pt x="1105112" y="315468"/>
                  </a:lnTo>
                  <a:lnTo>
                    <a:pt x="1124444" y="356508"/>
                  </a:lnTo>
                  <a:lnTo>
                    <a:pt x="1140598" y="399214"/>
                  </a:lnTo>
                  <a:lnTo>
                    <a:pt x="1153424" y="443436"/>
                  </a:lnTo>
                  <a:lnTo>
                    <a:pt x="1162772" y="489023"/>
                  </a:lnTo>
                  <a:lnTo>
                    <a:pt x="1168492" y="535825"/>
                  </a:lnTo>
                  <a:lnTo>
                    <a:pt x="1170432" y="583692"/>
                  </a:lnTo>
                  <a:lnTo>
                    <a:pt x="1168492" y="631563"/>
                  </a:lnTo>
                  <a:lnTo>
                    <a:pt x="1162772" y="678369"/>
                  </a:lnTo>
                  <a:lnTo>
                    <a:pt x="1153424" y="723959"/>
                  </a:lnTo>
                  <a:lnTo>
                    <a:pt x="1140598" y="768183"/>
                  </a:lnTo>
                  <a:lnTo>
                    <a:pt x="1124444" y="810891"/>
                  </a:lnTo>
                  <a:lnTo>
                    <a:pt x="1105112" y="851932"/>
                  </a:lnTo>
                  <a:lnTo>
                    <a:pt x="1082755" y="891155"/>
                  </a:lnTo>
                  <a:lnTo>
                    <a:pt x="1057521" y="928412"/>
                  </a:lnTo>
                  <a:lnTo>
                    <a:pt x="1029563" y="963552"/>
                  </a:lnTo>
                  <a:lnTo>
                    <a:pt x="999029" y="996424"/>
                  </a:lnTo>
                  <a:lnTo>
                    <a:pt x="966072" y="1026878"/>
                  </a:lnTo>
                  <a:lnTo>
                    <a:pt x="930840" y="1054765"/>
                  </a:lnTo>
                  <a:lnTo>
                    <a:pt x="893486" y="1079933"/>
                  </a:lnTo>
                  <a:lnTo>
                    <a:pt x="854160" y="1102233"/>
                  </a:lnTo>
                  <a:lnTo>
                    <a:pt x="813012" y="1121514"/>
                  </a:lnTo>
                  <a:lnTo>
                    <a:pt x="770193" y="1137626"/>
                  </a:lnTo>
                  <a:lnTo>
                    <a:pt x="725853" y="1150420"/>
                  </a:lnTo>
                  <a:lnTo>
                    <a:pt x="680143" y="1159744"/>
                  </a:lnTo>
                  <a:lnTo>
                    <a:pt x="633214" y="1165449"/>
                  </a:lnTo>
                  <a:lnTo>
                    <a:pt x="585215" y="1167384"/>
                  </a:lnTo>
                  <a:lnTo>
                    <a:pt x="537217" y="1165449"/>
                  </a:lnTo>
                  <a:lnTo>
                    <a:pt x="490288" y="1159744"/>
                  </a:lnTo>
                  <a:lnTo>
                    <a:pt x="444578" y="1150420"/>
                  </a:lnTo>
                  <a:lnTo>
                    <a:pt x="400238" y="1137626"/>
                  </a:lnTo>
                  <a:lnTo>
                    <a:pt x="357419" y="1121514"/>
                  </a:lnTo>
                  <a:lnTo>
                    <a:pt x="316271" y="1102233"/>
                  </a:lnTo>
                  <a:lnTo>
                    <a:pt x="276945" y="1079933"/>
                  </a:lnTo>
                  <a:lnTo>
                    <a:pt x="239591" y="1054765"/>
                  </a:lnTo>
                  <a:lnTo>
                    <a:pt x="204359" y="1026878"/>
                  </a:lnTo>
                  <a:lnTo>
                    <a:pt x="171402" y="996424"/>
                  </a:lnTo>
                  <a:lnTo>
                    <a:pt x="140868" y="963552"/>
                  </a:lnTo>
                  <a:lnTo>
                    <a:pt x="112910" y="928412"/>
                  </a:lnTo>
                  <a:lnTo>
                    <a:pt x="87676" y="891155"/>
                  </a:lnTo>
                  <a:lnTo>
                    <a:pt x="65319" y="851932"/>
                  </a:lnTo>
                  <a:lnTo>
                    <a:pt x="45987" y="810891"/>
                  </a:lnTo>
                  <a:lnTo>
                    <a:pt x="29833" y="768183"/>
                  </a:lnTo>
                  <a:lnTo>
                    <a:pt x="17007" y="723959"/>
                  </a:lnTo>
                  <a:lnTo>
                    <a:pt x="7659" y="678369"/>
                  </a:lnTo>
                  <a:lnTo>
                    <a:pt x="1939" y="631563"/>
                  </a:lnTo>
                  <a:lnTo>
                    <a:pt x="0" y="58369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7458" y="2314958"/>
              <a:ext cx="693429" cy="263499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62634" y="2342261"/>
              <a:ext cx="678719" cy="261912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78166" y="2342261"/>
              <a:ext cx="563880" cy="2619375"/>
            </a:xfrm>
            <a:custGeom>
              <a:avLst/>
              <a:gdLst/>
              <a:ahLst/>
              <a:cxnLst/>
              <a:rect l="l" t="t" r="r" b="b"/>
              <a:pathLst>
                <a:path w="563880" h="2619375">
                  <a:moveTo>
                    <a:pt x="72326" y="863473"/>
                  </a:moveTo>
                  <a:lnTo>
                    <a:pt x="79200" y="906228"/>
                  </a:lnTo>
                  <a:lnTo>
                    <a:pt x="107489" y="945689"/>
                  </a:lnTo>
                  <a:lnTo>
                    <a:pt x="151666" y="968561"/>
                  </a:lnTo>
                  <a:lnTo>
                    <a:pt x="192989" y="975979"/>
                  </a:lnTo>
                  <a:lnTo>
                    <a:pt x="222643" y="977391"/>
                  </a:lnTo>
                  <a:lnTo>
                    <a:pt x="239983" y="977058"/>
                  </a:lnTo>
                  <a:lnTo>
                    <a:pt x="286524" y="972058"/>
                  </a:lnTo>
                  <a:lnTo>
                    <a:pt x="324315" y="959824"/>
                  </a:lnTo>
                  <a:lnTo>
                    <a:pt x="359611" y="929947"/>
                  </a:lnTo>
                  <a:lnTo>
                    <a:pt x="375394" y="881407"/>
                  </a:lnTo>
                  <a:lnTo>
                    <a:pt x="376059" y="865886"/>
                  </a:lnTo>
                  <a:lnTo>
                    <a:pt x="375299" y="850286"/>
                  </a:lnTo>
                  <a:lnTo>
                    <a:pt x="363994" y="811656"/>
                  </a:lnTo>
                  <a:lnTo>
                    <a:pt x="331228" y="776477"/>
                  </a:lnTo>
                  <a:lnTo>
                    <a:pt x="296224" y="760815"/>
                  </a:lnTo>
                  <a:lnTo>
                    <a:pt x="254298" y="753379"/>
                  </a:lnTo>
                  <a:lnTo>
                    <a:pt x="224040" y="751966"/>
                  </a:lnTo>
                  <a:lnTo>
                    <a:pt x="207354" y="752320"/>
                  </a:lnTo>
                  <a:lnTo>
                    <a:pt x="161937" y="757427"/>
                  </a:lnTo>
                  <a:lnTo>
                    <a:pt x="124486" y="769661"/>
                  </a:lnTo>
                  <a:lnTo>
                    <a:pt x="89214" y="799788"/>
                  </a:lnTo>
                  <a:lnTo>
                    <a:pt x="73005" y="848117"/>
                  </a:lnTo>
                  <a:lnTo>
                    <a:pt x="72326" y="863473"/>
                  </a:lnTo>
                  <a:close/>
                </a:path>
                <a:path w="563880" h="2619375">
                  <a:moveTo>
                    <a:pt x="7696" y="559942"/>
                  </a:moveTo>
                  <a:lnTo>
                    <a:pt x="7696" y="343662"/>
                  </a:lnTo>
                  <a:lnTo>
                    <a:pt x="7696" y="341629"/>
                  </a:lnTo>
                  <a:lnTo>
                    <a:pt x="8254" y="339851"/>
                  </a:lnTo>
                  <a:lnTo>
                    <a:pt x="9372" y="338327"/>
                  </a:lnTo>
                  <a:lnTo>
                    <a:pt x="10490" y="336676"/>
                  </a:lnTo>
                  <a:lnTo>
                    <a:pt x="12433" y="335406"/>
                  </a:lnTo>
                  <a:lnTo>
                    <a:pt x="15227" y="334263"/>
                  </a:lnTo>
                  <a:lnTo>
                    <a:pt x="18021" y="333121"/>
                  </a:lnTo>
                  <a:lnTo>
                    <a:pt x="21589" y="332359"/>
                  </a:lnTo>
                  <a:lnTo>
                    <a:pt x="25946" y="331724"/>
                  </a:lnTo>
                  <a:lnTo>
                    <a:pt x="30302" y="331215"/>
                  </a:lnTo>
                  <a:lnTo>
                    <a:pt x="35826" y="330962"/>
                  </a:lnTo>
                  <a:lnTo>
                    <a:pt x="42519" y="330962"/>
                  </a:lnTo>
                  <a:lnTo>
                    <a:pt x="48767" y="330962"/>
                  </a:lnTo>
                  <a:lnTo>
                    <a:pt x="68973" y="334263"/>
                  </a:lnTo>
                  <a:lnTo>
                    <a:pt x="71653" y="335406"/>
                  </a:lnTo>
                  <a:lnTo>
                    <a:pt x="73609" y="336676"/>
                  </a:lnTo>
                  <a:lnTo>
                    <a:pt x="74841" y="338327"/>
                  </a:lnTo>
                  <a:lnTo>
                    <a:pt x="76060" y="339851"/>
                  </a:lnTo>
                  <a:lnTo>
                    <a:pt x="76682" y="341629"/>
                  </a:lnTo>
                  <a:lnTo>
                    <a:pt x="76682" y="343662"/>
                  </a:lnTo>
                  <a:lnTo>
                    <a:pt x="76682" y="498348"/>
                  </a:lnTo>
                  <a:lnTo>
                    <a:pt x="182511" y="498348"/>
                  </a:lnTo>
                  <a:lnTo>
                    <a:pt x="182511" y="367411"/>
                  </a:lnTo>
                  <a:lnTo>
                    <a:pt x="182511" y="365378"/>
                  </a:lnTo>
                  <a:lnTo>
                    <a:pt x="190004" y="357759"/>
                  </a:lnTo>
                  <a:lnTo>
                    <a:pt x="192544" y="356615"/>
                  </a:lnTo>
                  <a:lnTo>
                    <a:pt x="196100" y="355726"/>
                  </a:lnTo>
                  <a:lnTo>
                    <a:pt x="200418" y="355218"/>
                  </a:lnTo>
                  <a:lnTo>
                    <a:pt x="204736" y="354584"/>
                  </a:lnTo>
                  <a:lnTo>
                    <a:pt x="210070" y="354329"/>
                  </a:lnTo>
                  <a:lnTo>
                    <a:pt x="216293" y="354329"/>
                  </a:lnTo>
                  <a:lnTo>
                    <a:pt x="222770" y="354329"/>
                  </a:lnTo>
                  <a:lnTo>
                    <a:pt x="228104" y="354584"/>
                  </a:lnTo>
                  <a:lnTo>
                    <a:pt x="232422" y="355218"/>
                  </a:lnTo>
                  <a:lnTo>
                    <a:pt x="236613" y="355726"/>
                  </a:lnTo>
                  <a:lnTo>
                    <a:pt x="240042" y="356615"/>
                  </a:lnTo>
                  <a:lnTo>
                    <a:pt x="242582" y="357759"/>
                  </a:lnTo>
                  <a:lnTo>
                    <a:pt x="245122" y="358775"/>
                  </a:lnTo>
                  <a:lnTo>
                    <a:pt x="247027" y="360172"/>
                  </a:lnTo>
                  <a:lnTo>
                    <a:pt x="248170" y="361950"/>
                  </a:lnTo>
                  <a:lnTo>
                    <a:pt x="249186" y="363600"/>
                  </a:lnTo>
                  <a:lnTo>
                    <a:pt x="249821" y="365378"/>
                  </a:lnTo>
                  <a:lnTo>
                    <a:pt x="249821" y="367411"/>
                  </a:lnTo>
                  <a:lnTo>
                    <a:pt x="249821" y="498348"/>
                  </a:lnTo>
                  <a:lnTo>
                    <a:pt x="371995" y="498348"/>
                  </a:lnTo>
                  <a:lnTo>
                    <a:pt x="371995" y="342264"/>
                  </a:lnTo>
                  <a:lnTo>
                    <a:pt x="371995" y="340360"/>
                  </a:lnTo>
                  <a:lnTo>
                    <a:pt x="372630" y="338454"/>
                  </a:lnTo>
                  <a:lnTo>
                    <a:pt x="373900" y="336803"/>
                  </a:lnTo>
                  <a:lnTo>
                    <a:pt x="375043" y="335152"/>
                  </a:lnTo>
                  <a:lnTo>
                    <a:pt x="377075" y="333755"/>
                  </a:lnTo>
                  <a:lnTo>
                    <a:pt x="379742" y="332613"/>
                  </a:lnTo>
                  <a:lnTo>
                    <a:pt x="382409" y="331469"/>
                  </a:lnTo>
                  <a:lnTo>
                    <a:pt x="385965" y="330580"/>
                  </a:lnTo>
                  <a:lnTo>
                    <a:pt x="390283" y="330073"/>
                  </a:lnTo>
                  <a:lnTo>
                    <a:pt x="394601" y="329564"/>
                  </a:lnTo>
                  <a:lnTo>
                    <a:pt x="400062" y="329184"/>
                  </a:lnTo>
                  <a:lnTo>
                    <a:pt x="406539" y="329184"/>
                  </a:lnTo>
                  <a:lnTo>
                    <a:pt x="413016" y="329184"/>
                  </a:lnTo>
                  <a:lnTo>
                    <a:pt x="433336" y="332613"/>
                  </a:lnTo>
                  <a:lnTo>
                    <a:pt x="436003" y="333755"/>
                  </a:lnTo>
                  <a:lnTo>
                    <a:pt x="437908" y="335152"/>
                  </a:lnTo>
                  <a:lnTo>
                    <a:pt x="439178" y="336803"/>
                  </a:lnTo>
                  <a:lnTo>
                    <a:pt x="440448" y="338454"/>
                  </a:lnTo>
                  <a:lnTo>
                    <a:pt x="440956" y="340360"/>
                  </a:lnTo>
                  <a:lnTo>
                    <a:pt x="440956" y="342264"/>
                  </a:lnTo>
                  <a:lnTo>
                    <a:pt x="440956" y="559942"/>
                  </a:lnTo>
                  <a:lnTo>
                    <a:pt x="440956" y="567309"/>
                  </a:lnTo>
                  <a:lnTo>
                    <a:pt x="438797" y="573531"/>
                  </a:lnTo>
                  <a:lnTo>
                    <a:pt x="434479" y="578612"/>
                  </a:lnTo>
                  <a:lnTo>
                    <a:pt x="430161" y="583564"/>
                  </a:lnTo>
                  <a:lnTo>
                    <a:pt x="423049" y="586104"/>
                  </a:lnTo>
                  <a:lnTo>
                    <a:pt x="413270" y="586104"/>
                  </a:lnTo>
                  <a:lnTo>
                    <a:pt x="35483" y="586104"/>
                  </a:lnTo>
                  <a:lnTo>
                    <a:pt x="25666" y="586104"/>
                  </a:lnTo>
                  <a:lnTo>
                    <a:pt x="18580" y="583564"/>
                  </a:lnTo>
                  <a:lnTo>
                    <a:pt x="14223" y="578612"/>
                  </a:lnTo>
                  <a:lnTo>
                    <a:pt x="9867" y="573531"/>
                  </a:lnTo>
                  <a:lnTo>
                    <a:pt x="7696" y="567309"/>
                  </a:lnTo>
                  <a:lnTo>
                    <a:pt x="7696" y="559942"/>
                  </a:lnTo>
                  <a:close/>
                </a:path>
                <a:path w="563880" h="2619375">
                  <a:moveTo>
                    <a:pt x="7696" y="2592959"/>
                  </a:moveTo>
                  <a:lnTo>
                    <a:pt x="7696" y="2388997"/>
                  </a:lnTo>
                  <a:lnTo>
                    <a:pt x="7696" y="2387091"/>
                  </a:lnTo>
                  <a:lnTo>
                    <a:pt x="8305" y="2385314"/>
                  </a:lnTo>
                  <a:lnTo>
                    <a:pt x="37160" y="2376043"/>
                  </a:lnTo>
                  <a:lnTo>
                    <a:pt x="43865" y="2376043"/>
                  </a:lnTo>
                  <a:lnTo>
                    <a:pt x="50558" y="2376043"/>
                  </a:lnTo>
                  <a:lnTo>
                    <a:pt x="79692" y="2387091"/>
                  </a:lnTo>
                  <a:lnTo>
                    <a:pt x="79692" y="2388997"/>
                  </a:lnTo>
                  <a:lnTo>
                    <a:pt x="79692" y="2530729"/>
                  </a:lnTo>
                  <a:lnTo>
                    <a:pt x="196227" y="2530729"/>
                  </a:lnTo>
                  <a:lnTo>
                    <a:pt x="196227" y="2397760"/>
                  </a:lnTo>
                  <a:lnTo>
                    <a:pt x="196227" y="2395728"/>
                  </a:lnTo>
                  <a:lnTo>
                    <a:pt x="196735" y="2393950"/>
                  </a:lnTo>
                  <a:lnTo>
                    <a:pt x="197878" y="2392426"/>
                  </a:lnTo>
                  <a:lnTo>
                    <a:pt x="199021" y="2390775"/>
                  </a:lnTo>
                  <a:lnTo>
                    <a:pt x="214261" y="2385568"/>
                  </a:lnTo>
                  <a:lnTo>
                    <a:pt x="218833" y="2384933"/>
                  </a:lnTo>
                  <a:lnTo>
                    <a:pt x="224294" y="2384679"/>
                  </a:lnTo>
                  <a:lnTo>
                    <a:pt x="231025" y="2384679"/>
                  </a:lnTo>
                  <a:lnTo>
                    <a:pt x="237756" y="2384679"/>
                  </a:lnTo>
                  <a:lnTo>
                    <a:pt x="243344" y="2384933"/>
                  </a:lnTo>
                  <a:lnTo>
                    <a:pt x="247789" y="2385568"/>
                  </a:lnTo>
                  <a:lnTo>
                    <a:pt x="252234" y="2386076"/>
                  </a:lnTo>
                  <a:lnTo>
                    <a:pt x="266839" y="2395728"/>
                  </a:lnTo>
                  <a:lnTo>
                    <a:pt x="266839" y="2397760"/>
                  </a:lnTo>
                  <a:lnTo>
                    <a:pt x="266839" y="2530729"/>
                  </a:lnTo>
                  <a:lnTo>
                    <a:pt x="428256" y="2530729"/>
                  </a:lnTo>
                  <a:lnTo>
                    <a:pt x="430796" y="2530729"/>
                  </a:lnTo>
                  <a:lnTo>
                    <a:pt x="432828" y="2531364"/>
                  </a:lnTo>
                  <a:lnTo>
                    <a:pt x="434606" y="2532761"/>
                  </a:lnTo>
                  <a:lnTo>
                    <a:pt x="436384" y="2534031"/>
                  </a:lnTo>
                  <a:lnTo>
                    <a:pt x="437908" y="2536444"/>
                  </a:lnTo>
                  <a:lnTo>
                    <a:pt x="439178" y="2539872"/>
                  </a:lnTo>
                  <a:lnTo>
                    <a:pt x="440448" y="2543429"/>
                  </a:lnTo>
                  <a:lnTo>
                    <a:pt x="441337" y="2547874"/>
                  </a:lnTo>
                  <a:lnTo>
                    <a:pt x="441972" y="2553462"/>
                  </a:lnTo>
                  <a:lnTo>
                    <a:pt x="442734" y="2559050"/>
                  </a:lnTo>
                  <a:lnTo>
                    <a:pt x="442988" y="2566162"/>
                  </a:lnTo>
                  <a:lnTo>
                    <a:pt x="442988" y="2574925"/>
                  </a:lnTo>
                  <a:lnTo>
                    <a:pt x="442988" y="2583434"/>
                  </a:lnTo>
                  <a:lnTo>
                    <a:pt x="442734" y="2590419"/>
                  </a:lnTo>
                  <a:lnTo>
                    <a:pt x="441972" y="2596134"/>
                  </a:lnTo>
                  <a:lnTo>
                    <a:pt x="441337" y="2601849"/>
                  </a:lnTo>
                  <a:lnTo>
                    <a:pt x="440448" y="2606421"/>
                  </a:lnTo>
                  <a:lnTo>
                    <a:pt x="439178" y="2609722"/>
                  </a:lnTo>
                  <a:lnTo>
                    <a:pt x="437908" y="2613025"/>
                  </a:lnTo>
                  <a:lnTo>
                    <a:pt x="436384" y="2615438"/>
                  </a:lnTo>
                  <a:lnTo>
                    <a:pt x="434606" y="2616962"/>
                  </a:lnTo>
                  <a:lnTo>
                    <a:pt x="432828" y="2618359"/>
                  </a:lnTo>
                  <a:lnTo>
                    <a:pt x="430796" y="2619121"/>
                  </a:lnTo>
                  <a:lnTo>
                    <a:pt x="428256" y="2619121"/>
                  </a:lnTo>
                  <a:lnTo>
                    <a:pt x="35483" y="2619121"/>
                  </a:lnTo>
                  <a:lnTo>
                    <a:pt x="25666" y="2619121"/>
                  </a:lnTo>
                  <a:lnTo>
                    <a:pt x="18580" y="2616581"/>
                  </a:lnTo>
                  <a:lnTo>
                    <a:pt x="14223" y="2611628"/>
                  </a:lnTo>
                  <a:lnTo>
                    <a:pt x="9867" y="2606547"/>
                  </a:lnTo>
                  <a:lnTo>
                    <a:pt x="7696" y="2600325"/>
                  </a:lnTo>
                  <a:lnTo>
                    <a:pt x="7696" y="2592959"/>
                  </a:lnTo>
                  <a:close/>
                </a:path>
                <a:path w="563880" h="2619375">
                  <a:moveTo>
                    <a:pt x="6350" y="1538351"/>
                  </a:moveTo>
                  <a:lnTo>
                    <a:pt x="6350" y="1530731"/>
                  </a:lnTo>
                  <a:lnTo>
                    <a:pt x="6629" y="1524381"/>
                  </a:lnTo>
                  <a:lnTo>
                    <a:pt x="7188" y="1519174"/>
                  </a:lnTo>
                  <a:lnTo>
                    <a:pt x="7746" y="1514094"/>
                  </a:lnTo>
                  <a:lnTo>
                    <a:pt x="8699" y="1510157"/>
                  </a:lnTo>
                  <a:lnTo>
                    <a:pt x="10045" y="1507363"/>
                  </a:lnTo>
                  <a:lnTo>
                    <a:pt x="11379" y="1504569"/>
                  </a:lnTo>
                  <a:lnTo>
                    <a:pt x="12941" y="1502537"/>
                  </a:lnTo>
                  <a:lnTo>
                    <a:pt x="14731" y="1501520"/>
                  </a:lnTo>
                  <a:lnTo>
                    <a:pt x="16509" y="1500377"/>
                  </a:lnTo>
                  <a:lnTo>
                    <a:pt x="18516" y="1499743"/>
                  </a:lnTo>
                  <a:lnTo>
                    <a:pt x="20751" y="1499743"/>
                  </a:lnTo>
                  <a:lnTo>
                    <a:pt x="410222" y="1499743"/>
                  </a:lnTo>
                  <a:lnTo>
                    <a:pt x="415302" y="1499743"/>
                  </a:lnTo>
                  <a:lnTo>
                    <a:pt x="419874" y="1500758"/>
                  </a:lnTo>
                  <a:lnTo>
                    <a:pt x="423938" y="1502537"/>
                  </a:lnTo>
                  <a:lnTo>
                    <a:pt x="428002" y="1504314"/>
                  </a:lnTo>
                  <a:lnTo>
                    <a:pt x="439813" y="1520444"/>
                  </a:lnTo>
                  <a:lnTo>
                    <a:pt x="441083" y="1524508"/>
                  </a:lnTo>
                  <a:lnTo>
                    <a:pt x="441718" y="1528699"/>
                  </a:lnTo>
                  <a:lnTo>
                    <a:pt x="441718" y="1533016"/>
                  </a:lnTo>
                  <a:lnTo>
                    <a:pt x="441718" y="1570482"/>
                  </a:lnTo>
                  <a:lnTo>
                    <a:pt x="441718" y="1578228"/>
                  </a:lnTo>
                  <a:lnTo>
                    <a:pt x="440956" y="1585087"/>
                  </a:lnTo>
                  <a:lnTo>
                    <a:pt x="439305" y="1590675"/>
                  </a:lnTo>
                  <a:lnTo>
                    <a:pt x="437781" y="1596389"/>
                  </a:lnTo>
                  <a:lnTo>
                    <a:pt x="434987" y="1601596"/>
                  </a:lnTo>
                  <a:lnTo>
                    <a:pt x="430796" y="1606422"/>
                  </a:lnTo>
                  <a:lnTo>
                    <a:pt x="426605" y="1611249"/>
                  </a:lnTo>
                  <a:lnTo>
                    <a:pt x="386727" y="1635378"/>
                  </a:lnTo>
                  <a:lnTo>
                    <a:pt x="184162" y="1743202"/>
                  </a:lnTo>
                  <a:lnTo>
                    <a:pt x="145173" y="1762378"/>
                  </a:lnTo>
                  <a:lnTo>
                    <a:pt x="104533" y="1779777"/>
                  </a:lnTo>
                  <a:lnTo>
                    <a:pt x="104533" y="1780413"/>
                  </a:lnTo>
                  <a:lnTo>
                    <a:pt x="152539" y="1778381"/>
                  </a:lnTo>
                  <a:lnTo>
                    <a:pt x="201942" y="1777745"/>
                  </a:lnTo>
                  <a:lnTo>
                    <a:pt x="428637" y="1777745"/>
                  </a:lnTo>
                  <a:lnTo>
                    <a:pt x="430796" y="1777745"/>
                  </a:lnTo>
                  <a:lnTo>
                    <a:pt x="439178" y="1786001"/>
                  </a:lnTo>
                  <a:lnTo>
                    <a:pt x="440448" y="1788921"/>
                  </a:lnTo>
                  <a:lnTo>
                    <a:pt x="441337" y="1792986"/>
                  </a:lnTo>
                  <a:lnTo>
                    <a:pt x="441972" y="1798193"/>
                  </a:lnTo>
                  <a:lnTo>
                    <a:pt x="442734" y="1803272"/>
                  </a:lnTo>
                  <a:lnTo>
                    <a:pt x="442988" y="1809877"/>
                  </a:lnTo>
                  <a:lnTo>
                    <a:pt x="442988" y="1817877"/>
                  </a:lnTo>
                  <a:lnTo>
                    <a:pt x="442988" y="1825752"/>
                  </a:lnTo>
                  <a:lnTo>
                    <a:pt x="442734" y="1832228"/>
                  </a:lnTo>
                  <a:lnTo>
                    <a:pt x="441972" y="1837308"/>
                  </a:lnTo>
                  <a:lnTo>
                    <a:pt x="441337" y="1842515"/>
                  </a:lnTo>
                  <a:lnTo>
                    <a:pt x="440448" y="1846452"/>
                  </a:lnTo>
                  <a:lnTo>
                    <a:pt x="439178" y="1849374"/>
                  </a:lnTo>
                  <a:lnTo>
                    <a:pt x="437908" y="1852295"/>
                  </a:lnTo>
                  <a:lnTo>
                    <a:pt x="436384" y="1854327"/>
                  </a:lnTo>
                  <a:lnTo>
                    <a:pt x="434606" y="1855470"/>
                  </a:lnTo>
                  <a:lnTo>
                    <a:pt x="432828" y="1856486"/>
                  </a:lnTo>
                  <a:lnTo>
                    <a:pt x="430796" y="1857120"/>
                  </a:lnTo>
                  <a:lnTo>
                    <a:pt x="428637" y="1857120"/>
                  </a:lnTo>
                  <a:lnTo>
                    <a:pt x="39166" y="1857120"/>
                  </a:lnTo>
                  <a:lnTo>
                    <a:pt x="28676" y="1857120"/>
                  </a:lnTo>
                  <a:lnTo>
                    <a:pt x="20815" y="1854072"/>
                  </a:lnTo>
                  <a:lnTo>
                    <a:pt x="15570" y="1847850"/>
                  </a:lnTo>
                  <a:lnTo>
                    <a:pt x="10312" y="1841753"/>
                  </a:lnTo>
                  <a:lnTo>
                    <a:pt x="7696" y="1834261"/>
                  </a:lnTo>
                  <a:lnTo>
                    <a:pt x="7696" y="1825244"/>
                  </a:lnTo>
                  <a:lnTo>
                    <a:pt x="7696" y="1778127"/>
                  </a:lnTo>
                  <a:lnTo>
                    <a:pt x="7696" y="1769618"/>
                  </a:lnTo>
                  <a:lnTo>
                    <a:pt x="8420" y="1762506"/>
                  </a:lnTo>
                  <a:lnTo>
                    <a:pt x="30962" y="1728215"/>
                  </a:lnTo>
                  <a:lnTo>
                    <a:pt x="36880" y="1724152"/>
                  </a:lnTo>
                  <a:lnTo>
                    <a:pt x="44195" y="1720088"/>
                  </a:lnTo>
                  <a:lnTo>
                    <a:pt x="52908" y="1715770"/>
                  </a:lnTo>
                  <a:lnTo>
                    <a:pt x="211340" y="1631441"/>
                  </a:lnTo>
                  <a:lnTo>
                    <a:pt x="218460" y="1627749"/>
                  </a:lnTo>
                  <a:lnTo>
                    <a:pt x="225532" y="1624091"/>
                  </a:lnTo>
                  <a:lnTo>
                    <a:pt x="232557" y="1620458"/>
                  </a:lnTo>
                  <a:lnTo>
                    <a:pt x="267347" y="1602994"/>
                  </a:lnTo>
                  <a:lnTo>
                    <a:pt x="274275" y="1599610"/>
                  </a:lnTo>
                  <a:lnTo>
                    <a:pt x="281143" y="1596310"/>
                  </a:lnTo>
                  <a:lnTo>
                    <a:pt x="287939" y="1593082"/>
                  </a:lnTo>
                  <a:lnTo>
                    <a:pt x="294652" y="1589913"/>
                  </a:lnTo>
                  <a:lnTo>
                    <a:pt x="301340" y="1586718"/>
                  </a:lnTo>
                  <a:lnTo>
                    <a:pt x="308051" y="1583594"/>
                  </a:lnTo>
                  <a:lnTo>
                    <a:pt x="314762" y="1580518"/>
                  </a:lnTo>
                  <a:lnTo>
                    <a:pt x="321449" y="1577466"/>
                  </a:lnTo>
                  <a:lnTo>
                    <a:pt x="321449" y="1577213"/>
                  </a:lnTo>
                  <a:lnTo>
                    <a:pt x="309612" y="1577663"/>
                  </a:lnTo>
                  <a:lnTo>
                    <a:pt x="297526" y="1578054"/>
                  </a:lnTo>
                  <a:lnTo>
                    <a:pt x="285177" y="1578373"/>
                  </a:lnTo>
                  <a:lnTo>
                    <a:pt x="272554" y="1578609"/>
                  </a:lnTo>
                  <a:lnTo>
                    <a:pt x="260009" y="1578850"/>
                  </a:lnTo>
                  <a:lnTo>
                    <a:pt x="247726" y="1579006"/>
                  </a:lnTo>
                  <a:lnTo>
                    <a:pt x="235728" y="1579092"/>
                  </a:lnTo>
                  <a:lnTo>
                    <a:pt x="224040" y="1579118"/>
                  </a:lnTo>
                  <a:lnTo>
                    <a:pt x="20751" y="1579118"/>
                  </a:lnTo>
                  <a:lnTo>
                    <a:pt x="18516" y="1579118"/>
                  </a:lnTo>
                  <a:lnTo>
                    <a:pt x="7188" y="1558036"/>
                  </a:lnTo>
                  <a:lnTo>
                    <a:pt x="6629" y="1552956"/>
                  </a:lnTo>
                  <a:lnTo>
                    <a:pt x="6350" y="1546352"/>
                  </a:lnTo>
                  <a:lnTo>
                    <a:pt x="6350" y="1538351"/>
                  </a:lnTo>
                  <a:close/>
                </a:path>
                <a:path w="563880" h="2619375">
                  <a:moveTo>
                    <a:pt x="5689" y="2261235"/>
                  </a:moveTo>
                  <a:lnTo>
                    <a:pt x="5689" y="2252853"/>
                  </a:lnTo>
                  <a:lnTo>
                    <a:pt x="6019" y="2245741"/>
                  </a:lnTo>
                  <a:lnTo>
                    <a:pt x="6692" y="2240153"/>
                  </a:lnTo>
                  <a:lnTo>
                    <a:pt x="7365" y="2234565"/>
                  </a:lnTo>
                  <a:lnTo>
                    <a:pt x="8254" y="2230120"/>
                  </a:lnTo>
                  <a:lnTo>
                    <a:pt x="9372" y="2226818"/>
                  </a:lnTo>
                  <a:lnTo>
                    <a:pt x="10490" y="2223389"/>
                  </a:lnTo>
                  <a:lnTo>
                    <a:pt x="11937" y="2221103"/>
                  </a:lnTo>
                  <a:lnTo>
                    <a:pt x="13728" y="2219579"/>
                  </a:lnTo>
                  <a:lnTo>
                    <a:pt x="15506" y="2218182"/>
                  </a:lnTo>
                  <a:lnTo>
                    <a:pt x="17513" y="2217420"/>
                  </a:lnTo>
                  <a:lnTo>
                    <a:pt x="19748" y="2217420"/>
                  </a:lnTo>
                  <a:lnTo>
                    <a:pt x="275602" y="2217420"/>
                  </a:lnTo>
                  <a:lnTo>
                    <a:pt x="320306" y="2211070"/>
                  </a:lnTo>
                  <a:lnTo>
                    <a:pt x="357358" y="2186568"/>
                  </a:lnTo>
                  <a:lnTo>
                    <a:pt x="374853" y="2146807"/>
                  </a:lnTo>
                  <a:lnTo>
                    <a:pt x="376440" y="2127377"/>
                  </a:lnTo>
                  <a:lnTo>
                    <a:pt x="376035" y="2117258"/>
                  </a:lnTo>
                  <a:lnTo>
                    <a:pt x="362169" y="2075021"/>
                  </a:lnTo>
                  <a:lnTo>
                    <a:pt x="329919" y="2048208"/>
                  </a:lnTo>
                  <a:lnTo>
                    <a:pt x="291676" y="2038986"/>
                  </a:lnTo>
                  <a:lnTo>
                    <a:pt x="280555" y="2038603"/>
                  </a:lnTo>
                  <a:lnTo>
                    <a:pt x="19748" y="2038603"/>
                  </a:lnTo>
                  <a:lnTo>
                    <a:pt x="17513" y="2038603"/>
                  </a:lnTo>
                  <a:lnTo>
                    <a:pt x="15506" y="2037969"/>
                  </a:lnTo>
                  <a:lnTo>
                    <a:pt x="13728" y="2036571"/>
                  </a:lnTo>
                  <a:lnTo>
                    <a:pt x="11937" y="2035302"/>
                  </a:lnTo>
                  <a:lnTo>
                    <a:pt x="6692" y="2015997"/>
                  </a:lnTo>
                  <a:lnTo>
                    <a:pt x="6019" y="2010283"/>
                  </a:lnTo>
                  <a:lnTo>
                    <a:pt x="5689" y="2003170"/>
                  </a:lnTo>
                  <a:lnTo>
                    <a:pt x="5689" y="1994789"/>
                  </a:lnTo>
                  <a:lnTo>
                    <a:pt x="5689" y="1986280"/>
                  </a:lnTo>
                  <a:lnTo>
                    <a:pt x="6019" y="1979295"/>
                  </a:lnTo>
                  <a:lnTo>
                    <a:pt x="6692" y="1973833"/>
                  </a:lnTo>
                  <a:lnTo>
                    <a:pt x="7365" y="1968372"/>
                  </a:lnTo>
                  <a:lnTo>
                    <a:pt x="8254" y="1963927"/>
                  </a:lnTo>
                  <a:lnTo>
                    <a:pt x="9372" y="1960626"/>
                  </a:lnTo>
                  <a:lnTo>
                    <a:pt x="10490" y="1957196"/>
                  </a:lnTo>
                  <a:lnTo>
                    <a:pt x="11937" y="1954911"/>
                  </a:lnTo>
                  <a:lnTo>
                    <a:pt x="13728" y="1953514"/>
                  </a:lnTo>
                  <a:lnTo>
                    <a:pt x="15506" y="1952244"/>
                  </a:lnTo>
                  <a:lnTo>
                    <a:pt x="17513" y="1951482"/>
                  </a:lnTo>
                  <a:lnTo>
                    <a:pt x="19748" y="1951482"/>
                  </a:lnTo>
                  <a:lnTo>
                    <a:pt x="279666" y="1951482"/>
                  </a:lnTo>
                  <a:lnTo>
                    <a:pt x="334673" y="1958125"/>
                  </a:lnTo>
                  <a:lnTo>
                    <a:pt x="379949" y="1977739"/>
                  </a:lnTo>
                  <a:lnTo>
                    <a:pt x="414413" y="2009804"/>
                  </a:lnTo>
                  <a:lnTo>
                    <a:pt x="437273" y="2053970"/>
                  </a:lnTo>
                  <a:lnTo>
                    <a:pt x="447989" y="2109888"/>
                  </a:lnTo>
                  <a:lnTo>
                    <a:pt x="448703" y="2131060"/>
                  </a:lnTo>
                  <a:lnTo>
                    <a:pt x="448062" y="2150939"/>
                  </a:lnTo>
                  <a:lnTo>
                    <a:pt x="438543" y="2204339"/>
                  </a:lnTo>
                  <a:lnTo>
                    <a:pt x="417273" y="2247469"/>
                  </a:lnTo>
                  <a:lnTo>
                    <a:pt x="384219" y="2279046"/>
                  </a:lnTo>
                  <a:lnTo>
                    <a:pt x="339624" y="2298787"/>
                  </a:lnTo>
                  <a:lnTo>
                    <a:pt x="283349" y="2305431"/>
                  </a:lnTo>
                  <a:lnTo>
                    <a:pt x="19748" y="2305431"/>
                  </a:lnTo>
                  <a:lnTo>
                    <a:pt x="17513" y="2305431"/>
                  </a:lnTo>
                  <a:lnTo>
                    <a:pt x="9372" y="2296287"/>
                  </a:lnTo>
                  <a:lnTo>
                    <a:pt x="8254" y="2292858"/>
                  </a:lnTo>
                  <a:lnTo>
                    <a:pt x="7365" y="2288286"/>
                  </a:lnTo>
                  <a:lnTo>
                    <a:pt x="6692" y="2282697"/>
                  </a:lnTo>
                  <a:lnTo>
                    <a:pt x="6019" y="2277110"/>
                  </a:lnTo>
                  <a:lnTo>
                    <a:pt x="5689" y="2269997"/>
                  </a:lnTo>
                  <a:lnTo>
                    <a:pt x="5689" y="2261235"/>
                  </a:lnTo>
                  <a:close/>
                </a:path>
                <a:path w="563880" h="2619375">
                  <a:moveTo>
                    <a:pt x="660" y="1225803"/>
                  </a:moveTo>
                  <a:lnTo>
                    <a:pt x="5302" y="1182788"/>
                  </a:lnTo>
                  <a:lnTo>
                    <a:pt x="19672" y="1140247"/>
                  </a:lnTo>
                  <a:lnTo>
                    <a:pt x="45758" y="1110361"/>
                  </a:lnTo>
                  <a:lnTo>
                    <a:pt x="69418" y="1107693"/>
                  </a:lnTo>
                  <a:lnTo>
                    <a:pt x="75666" y="1107693"/>
                  </a:lnTo>
                  <a:lnTo>
                    <a:pt x="82372" y="1107693"/>
                  </a:lnTo>
                  <a:lnTo>
                    <a:pt x="88061" y="1107821"/>
                  </a:lnTo>
                  <a:lnTo>
                    <a:pt x="92722" y="1108328"/>
                  </a:lnTo>
                  <a:lnTo>
                    <a:pt x="97421" y="1108710"/>
                  </a:lnTo>
                  <a:lnTo>
                    <a:pt x="110502" y="1114678"/>
                  </a:lnTo>
                  <a:lnTo>
                    <a:pt x="111899" y="1116202"/>
                  </a:lnTo>
                  <a:lnTo>
                    <a:pt x="112534" y="1117980"/>
                  </a:lnTo>
                  <a:lnTo>
                    <a:pt x="112534" y="1120013"/>
                  </a:lnTo>
                  <a:lnTo>
                    <a:pt x="112534" y="1123314"/>
                  </a:lnTo>
                  <a:lnTo>
                    <a:pt x="110502" y="1127633"/>
                  </a:lnTo>
                  <a:lnTo>
                    <a:pt x="106692" y="1132713"/>
                  </a:lnTo>
                  <a:lnTo>
                    <a:pt x="102755" y="1137919"/>
                  </a:lnTo>
                  <a:lnTo>
                    <a:pt x="98437" y="1144524"/>
                  </a:lnTo>
                  <a:lnTo>
                    <a:pt x="80530" y="1181862"/>
                  </a:lnTo>
                  <a:lnTo>
                    <a:pt x="74663" y="1222121"/>
                  </a:lnTo>
                  <a:lnTo>
                    <a:pt x="75322" y="1234699"/>
                  </a:lnTo>
                  <a:lnTo>
                    <a:pt x="91034" y="1277957"/>
                  </a:lnTo>
                  <a:lnTo>
                    <a:pt x="125641" y="1309352"/>
                  </a:lnTo>
                  <a:lnTo>
                    <a:pt x="162699" y="1324228"/>
                  </a:lnTo>
                  <a:lnTo>
                    <a:pt x="208383" y="1331140"/>
                  </a:lnTo>
                  <a:lnTo>
                    <a:pt x="225310" y="1331595"/>
                  </a:lnTo>
                  <a:lnTo>
                    <a:pt x="243793" y="1331116"/>
                  </a:lnTo>
                  <a:lnTo>
                    <a:pt x="291477" y="1323847"/>
                  </a:lnTo>
                  <a:lnTo>
                    <a:pt x="327910" y="1308203"/>
                  </a:lnTo>
                  <a:lnTo>
                    <a:pt x="359474" y="1276097"/>
                  </a:lnTo>
                  <a:lnTo>
                    <a:pt x="372825" y="1232382"/>
                  </a:lnTo>
                  <a:lnTo>
                    <a:pt x="373392" y="1219835"/>
                  </a:lnTo>
                  <a:lnTo>
                    <a:pt x="373059" y="1208907"/>
                  </a:lnTo>
                  <a:lnTo>
                    <a:pt x="365223" y="1171578"/>
                  </a:lnTo>
                  <a:lnTo>
                    <a:pt x="347103" y="1135126"/>
                  </a:lnTo>
                  <a:lnTo>
                    <a:pt x="339991" y="1124712"/>
                  </a:lnTo>
                  <a:lnTo>
                    <a:pt x="338213" y="1120521"/>
                  </a:lnTo>
                  <a:lnTo>
                    <a:pt x="338213" y="1117727"/>
                  </a:lnTo>
                  <a:lnTo>
                    <a:pt x="338213" y="1115440"/>
                  </a:lnTo>
                  <a:lnTo>
                    <a:pt x="338594" y="1113663"/>
                  </a:lnTo>
                  <a:lnTo>
                    <a:pt x="339483" y="1112265"/>
                  </a:lnTo>
                  <a:lnTo>
                    <a:pt x="340499" y="1110996"/>
                  </a:lnTo>
                  <a:lnTo>
                    <a:pt x="342277" y="1109852"/>
                  </a:lnTo>
                  <a:lnTo>
                    <a:pt x="344944" y="1108964"/>
                  </a:lnTo>
                  <a:lnTo>
                    <a:pt x="347611" y="1108075"/>
                  </a:lnTo>
                  <a:lnTo>
                    <a:pt x="351294" y="1107439"/>
                  </a:lnTo>
                  <a:lnTo>
                    <a:pt x="356120" y="1106931"/>
                  </a:lnTo>
                  <a:lnTo>
                    <a:pt x="360946" y="1106551"/>
                  </a:lnTo>
                  <a:lnTo>
                    <a:pt x="367296" y="1106297"/>
                  </a:lnTo>
                  <a:lnTo>
                    <a:pt x="375424" y="1106297"/>
                  </a:lnTo>
                  <a:lnTo>
                    <a:pt x="381012" y="1106297"/>
                  </a:lnTo>
                  <a:lnTo>
                    <a:pt x="399681" y="1108328"/>
                  </a:lnTo>
                  <a:lnTo>
                    <a:pt x="402475" y="1108964"/>
                  </a:lnTo>
                  <a:lnTo>
                    <a:pt x="404888" y="1109852"/>
                  </a:lnTo>
                  <a:lnTo>
                    <a:pt x="406793" y="1110996"/>
                  </a:lnTo>
                  <a:lnTo>
                    <a:pt x="408825" y="1112139"/>
                  </a:lnTo>
                  <a:lnTo>
                    <a:pt x="432058" y="1147627"/>
                  </a:lnTo>
                  <a:lnTo>
                    <a:pt x="444385" y="1187830"/>
                  </a:lnTo>
                  <a:lnTo>
                    <a:pt x="446417" y="1203452"/>
                  </a:lnTo>
                  <a:lnTo>
                    <a:pt x="463054" y="1195704"/>
                  </a:lnTo>
                  <a:lnTo>
                    <a:pt x="471817" y="1191640"/>
                  </a:lnTo>
                  <a:lnTo>
                    <a:pt x="479437" y="1188719"/>
                  </a:lnTo>
                  <a:lnTo>
                    <a:pt x="485914" y="1186814"/>
                  </a:lnTo>
                  <a:lnTo>
                    <a:pt x="492391" y="1184910"/>
                  </a:lnTo>
                  <a:lnTo>
                    <a:pt x="498614" y="1184021"/>
                  </a:lnTo>
                  <a:lnTo>
                    <a:pt x="504583" y="1184021"/>
                  </a:lnTo>
                  <a:lnTo>
                    <a:pt x="544461" y="1198626"/>
                  </a:lnTo>
                  <a:lnTo>
                    <a:pt x="549160" y="1205102"/>
                  </a:lnTo>
                  <a:lnTo>
                    <a:pt x="553859" y="1211579"/>
                  </a:lnTo>
                  <a:lnTo>
                    <a:pt x="563041" y="1248570"/>
                  </a:lnTo>
                  <a:lnTo>
                    <a:pt x="563257" y="1256029"/>
                  </a:lnTo>
                  <a:lnTo>
                    <a:pt x="563136" y="1263078"/>
                  </a:lnTo>
                  <a:lnTo>
                    <a:pt x="556907" y="1304036"/>
                  </a:lnTo>
                  <a:lnTo>
                    <a:pt x="552843" y="1315720"/>
                  </a:lnTo>
                  <a:lnTo>
                    <a:pt x="551700" y="1318133"/>
                  </a:lnTo>
                  <a:lnTo>
                    <a:pt x="534936" y="1323594"/>
                  </a:lnTo>
                  <a:lnTo>
                    <a:pt x="530110" y="1323594"/>
                  </a:lnTo>
                  <a:lnTo>
                    <a:pt x="521093" y="1323594"/>
                  </a:lnTo>
                  <a:lnTo>
                    <a:pt x="514997" y="1322832"/>
                  </a:lnTo>
                  <a:lnTo>
                    <a:pt x="511441" y="1321053"/>
                  </a:lnTo>
                  <a:lnTo>
                    <a:pt x="508012" y="1319402"/>
                  </a:lnTo>
                  <a:lnTo>
                    <a:pt x="506361" y="1316355"/>
                  </a:lnTo>
                  <a:lnTo>
                    <a:pt x="506361" y="1311909"/>
                  </a:lnTo>
                  <a:lnTo>
                    <a:pt x="506361" y="1273047"/>
                  </a:lnTo>
                  <a:lnTo>
                    <a:pt x="506361" y="1266570"/>
                  </a:lnTo>
                  <a:lnTo>
                    <a:pt x="504964" y="1261744"/>
                  </a:lnTo>
                  <a:lnTo>
                    <a:pt x="502170" y="1258442"/>
                  </a:lnTo>
                  <a:lnTo>
                    <a:pt x="499376" y="1255267"/>
                  </a:lnTo>
                  <a:lnTo>
                    <a:pt x="495439" y="1253616"/>
                  </a:lnTo>
                  <a:lnTo>
                    <a:pt x="490613" y="1253616"/>
                  </a:lnTo>
                  <a:lnTo>
                    <a:pt x="487946" y="1253616"/>
                  </a:lnTo>
                  <a:lnTo>
                    <a:pt x="445401" y="1270762"/>
                  </a:lnTo>
                  <a:lnTo>
                    <a:pt x="442968" y="1285047"/>
                  </a:lnTo>
                  <a:lnTo>
                    <a:pt x="439464" y="1299130"/>
                  </a:lnTo>
                  <a:lnTo>
                    <a:pt x="422071" y="1339925"/>
                  </a:lnTo>
                  <a:lnTo>
                    <a:pt x="391299" y="1376680"/>
                  </a:lnTo>
                  <a:lnTo>
                    <a:pt x="344615" y="1405844"/>
                  </a:lnTo>
                  <a:lnTo>
                    <a:pt x="303893" y="1419163"/>
                  </a:lnTo>
                  <a:lnTo>
                    <a:pt x="256320" y="1425882"/>
                  </a:lnTo>
                  <a:lnTo>
                    <a:pt x="230009" y="1426718"/>
                  </a:lnTo>
                  <a:lnTo>
                    <a:pt x="203171" y="1425809"/>
                  </a:lnTo>
                  <a:lnTo>
                    <a:pt x="154160" y="1418466"/>
                  </a:lnTo>
                  <a:lnTo>
                    <a:pt x="111387" y="1403913"/>
                  </a:lnTo>
                  <a:lnTo>
                    <a:pt x="75365" y="1383339"/>
                  </a:lnTo>
                  <a:lnTo>
                    <a:pt x="46246" y="1356951"/>
                  </a:lnTo>
                  <a:lnTo>
                    <a:pt x="24148" y="1325225"/>
                  </a:lnTo>
                  <a:lnTo>
                    <a:pt x="9141" y="1288383"/>
                  </a:lnTo>
                  <a:lnTo>
                    <a:pt x="1603" y="1247616"/>
                  </a:lnTo>
                  <a:lnTo>
                    <a:pt x="660" y="1225803"/>
                  </a:lnTo>
                  <a:close/>
                </a:path>
                <a:path w="563880" h="2619375">
                  <a:moveTo>
                    <a:pt x="0" y="130301"/>
                  </a:moveTo>
                  <a:lnTo>
                    <a:pt x="3613" y="91973"/>
                  </a:lnTo>
                  <a:lnTo>
                    <a:pt x="15291" y="52343"/>
                  </a:lnTo>
                  <a:lnTo>
                    <a:pt x="26111" y="33274"/>
                  </a:lnTo>
                  <a:lnTo>
                    <a:pt x="28346" y="30987"/>
                  </a:lnTo>
                  <a:lnTo>
                    <a:pt x="47713" y="25526"/>
                  </a:lnTo>
                  <a:lnTo>
                    <a:pt x="51612" y="25273"/>
                  </a:lnTo>
                  <a:lnTo>
                    <a:pt x="56476" y="25146"/>
                  </a:lnTo>
                  <a:lnTo>
                    <a:pt x="62280" y="25146"/>
                  </a:lnTo>
                  <a:lnTo>
                    <a:pt x="68757" y="25146"/>
                  </a:lnTo>
                  <a:lnTo>
                    <a:pt x="98056" y="34162"/>
                  </a:lnTo>
                  <a:lnTo>
                    <a:pt x="98056" y="36575"/>
                  </a:lnTo>
                  <a:lnTo>
                    <a:pt x="98056" y="38988"/>
                  </a:lnTo>
                  <a:lnTo>
                    <a:pt x="96532" y="42925"/>
                  </a:lnTo>
                  <a:lnTo>
                    <a:pt x="93357" y="48260"/>
                  </a:lnTo>
                  <a:lnTo>
                    <a:pt x="90297" y="53593"/>
                  </a:lnTo>
                  <a:lnTo>
                    <a:pt x="73164" y="95123"/>
                  </a:lnTo>
                  <a:lnTo>
                    <a:pt x="68643" y="129031"/>
                  </a:lnTo>
                  <a:lnTo>
                    <a:pt x="68643" y="138556"/>
                  </a:lnTo>
                  <a:lnTo>
                    <a:pt x="69811" y="146938"/>
                  </a:lnTo>
                  <a:lnTo>
                    <a:pt x="72161" y="154050"/>
                  </a:lnTo>
                  <a:lnTo>
                    <a:pt x="74498" y="161289"/>
                  </a:lnTo>
                  <a:lnTo>
                    <a:pt x="77736" y="167259"/>
                  </a:lnTo>
                  <a:lnTo>
                    <a:pt x="81864" y="171958"/>
                  </a:lnTo>
                  <a:lnTo>
                    <a:pt x="85991" y="176784"/>
                  </a:lnTo>
                  <a:lnTo>
                    <a:pt x="90970" y="180339"/>
                  </a:lnTo>
                  <a:lnTo>
                    <a:pt x="96786" y="182752"/>
                  </a:lnTo>
                  <a:lnTo>
                    <a:pt x="102628" y="185038"/>
                  </a:lnTo>
                  <a:lnTo>
                    <a:pt x="108724" y="186309"/>
                  </a:lnTo>
                  <a:lnTo>
                    <a:pt x="115201" y="186309"/>
                  </a:lnTo>
                  <a:lnTo>
                    <a:pt x="150110" y="169163"/>
                  </a:lnTo>
                  <a:lnTo>
                    <a:pt x="170587" y="135419"/>
                  </a:lnTo>
                  <a:lnTo>
                    <a:pt x="177923" y="118897"/>
                  </a:lnTo>
                  <a:lnTo>
                    <a:pt x="181686" y="110410"/>
                  </a:lnTo>
                  <a:lnTo>
                    <a:pt x="198069" y="75882"/>
                  </a:lnTo>
                  <a:lnTo>
                    <a:pt x="219024" y="43179"/>
                  </a:lnTo>
                  <a:lnTo>
                    <a:pt x="247694" y="17383"/>
                  </a:lnTo>
                  <a:lnTo>
                    <a:pt x="286651" y="2063"/>
                  </a:lnTo>
                  <a:lnTo>
                    <a:pt x="311035" y="0"/>
                  </a:lnTo>
                  <a:lnTo>
                    <a:pt x="327634" y="807"/>
                  </a:lnTo>
                  <a:lnTo>
                    <a:pt x="370979" y="12826"/>
                  </a:lnTo>
                  <a:lnTo>
                    <a:pt x="404912" y="36937"/>
                  </a:lnTo>
                  <a:lnTo>
                    <a:pt x="429177" y="70897"/>
                  </a:lnTo>
                  <a:lnTo>
                    <a:pt x="443774" y="112984"/>
                  </a:lnTo>
                  <a:lnTo>
                    <a:pt x="448703" y="160400"/>
                  </a:lnTo>
                  <a:lnTo>
                    <a:pt x="448467" y="171448"/>
                  </a:lnTo>
                  <a:lnTo>
                    <a:pt x="443095" y="211518"/>
                  </a:lnTo>
                  <a:lnTo>
                    <a:pt x="430812" y="249650"/>
                  </a:lnTo>
                  <a:lnTo>
                    <a:pt x="415175" y="274954"/>
                  </a:lnTo>
                  <a:lnTo>
                    <a:pt x="412381" y="277875"/>
                  </a:lnTo>
                  <a:lnTo>
                    <a:pt x="408190" y="279908"/>
                  </a:lnTo>
                  <a:lnTo>
                    <a:pt x="402729" y="281177"/>
                  </a:lnTo>
                  <a:lnTo>
                    <a:pt x="397141" y="282448"/>
                  </a:lnTo>
                  <a:lnTo>
                    <a:pt x="389267" y="283083"/>
                  </a:lnTo>
                  <a:lnTo>
                    <a:pt x="379107" y="283083"/>
                  </a:lnTo>
                  <a:lnTo>
                    <a:pt x="372122" y="283083"/>
                  </a:lnTo>
                  <a:lnTo>
                    <a:pt x="366280" y="282828"/>
                  </a:lnTo>
                  <a:lnTo>
                    <a:pt x="361708" y="282321"/>
                  </a:lnTo>
                  <a:lnTo>
                    <a:pt x="357009" y="281939"/>
                  </a:lnTo>
                  <a:lnTo>
                    <a:pt x="344055" y="276098"/>
                  </a:lnTo>
                  <a:lnTo>
                    <a:pt x="342785" y="274447"/>
                  </a:lnTo>
                  <a:lnTo>
                    <a:pt x="342277" y="272541"/>
                  </a:lnTo>
                  <a:lnTo>
                    <a:pt x="342277" y="270255"/>
                  </a:lnTo>
                  <a:lnTo>
                    <a:pt x="342277" y="267208"/>
                  </a:lnTo>
                  <a:lnTo>
                    <a:pt x="344055" y="262763"/>
                  </a:lnTo>
                  <a:lnTo>
                    <a:pt x="347738" y="257048"/>
                  </a:lnTo>
                  <a:lnTo>
                    <a:pt x="351421" y="251333"/>
                  </a:lnTo>
                  <a:lnTo>
                    <a:pt x="369396" y="212127"/>
                  </a:lnTo>
                  <a:lnTo>
                    <a:pt x="377375" y="171981"/>
                  </a:lnTo>
                  <a:lnTo>
                    <a:pt x="377710" y="160147"/>
                  </a:lnTo>
                  <a:lnTo>
                    <a:pt x="377472" y="152284"/>
                  </a:lnTo>
                  <a:lnTo>
                    <a:pt x="362978" y="109727"/>
                  </a:lnTo>
                  <a:lnTo>
                    <a:pt x="330974" y="91439"/>
                  </a:lnTo>
                  <a:lnTo>
                    <a:pt x="322465" y="91439"/>
                  </a:lnTo>
                  <a:lnTo>
                    <a:pt x="287223" y="108791"/>
                  </a:lnTo>
                  <a:lnTo>
                    <a:pt x="266698" y="141755"/>
                  </a:lnTo>
                  <a:lnTo>
                    <a:pt x="259362" y="157993"/>
                  </a:lnTo>
                  <a:lnTo>
                    <a:pt x="255600" y="166385"/>
                  </a:lnTo>
                  <a:lnTo>
                    <a:pt x="234502" y="209161"/>
                  </a:lnTo>
                  <a:lnTo>
                    <a:pt x="211999" y="240016"/>
                  </a:lnTo>
                  <a:lnTo>
                    <a:pt x="180846" y="263278"/>
                  </a:lnTo>
                  <a:lnTo>
                    <a:pt x="137976" y="275197"/>
                  </a:lnTo>
                  <a:lnTo>
                    <a:pt x="124853" y="275716"/>
                  </a:lnTo>
                  <a:lnTo>
                    <a:pt x="109786" y="274982"/>
                  </a:lnTo>
                  <a:lnTo>
                    <a:pt x="70142" y="264160"/>
                  </a:lnTo>
                  <a:lnTo>
                    <a:pt x="30962" y="232917"/>
                  </a:lnTo>
                  <a:lnTo>
                    <a:pt x="12037" y="199574"/>
                  </a:lnTo>
                  <a:lnTo>
                    <a:pt x="1924" y="159353"/>
                  </a:lnTo>
                  <a:lnTo>
                    <a:pt x="481" y="145041"/>
                  </a:lnTo>
                  <a:lnTo>
                    <a:pt x="0" y="130301"/>
                  </a:lnTo>
                  <a:close/>
                </a:path>
                <a:path w="563880" h="2619375">
                  <a:moveTo>
                    <a:pt x="0" y="860551"/>
                  </a:moveTo>
                  <a:lnTo>
                    <a:pt x="3260" y="814165"/>
                  </a:lnTo>
                  <a:lnTo>
                    <a:pt x="13055" y="773684"/>
                  </a:lnTo>
                  <a:lnTo>
                    <a:pt x="29627" y="739092"/>
                  </a:lnTo>
                  <a:lnTo>
                    <a:pt x="67686" y="698807"/>
                  </a:lnTo>
                  <a:lnTo>
                    <a:pt x="101901" y="679705"/>
                  </a:lnTo>
                  <a:lnTo>
                    <a:pt x="143296" y="666871"/>
                  </a:lnTo>
                  <a:lnTo>
                    <a:pt x="192151" y="660445"/>
                  </a:lnTo>
                  <a:lnTo>
                    <a:pt x="219341" y="659638"/>
                  </a:lnTo>
                  <a:lnTo>
                    <a:pt x="245583" y="660471"/>
                  </a:lnTo>
                  <a:lnTo>
                    <a:pt x="293779" y="667138"/>
                  </a:lnTo>
                  <a:lnTo>
                    <a:pt x="336239" y="680471"/>
                  </a:lnTo>
                  <a:lnTo>
                    <a:pt x="372295" y="700422"/>
                  </a:lnTo>
                  <a:lnTo>
                    <a:pt x="401846" y="726874"/>
                  </a:lnTo>
                  <a:lnTo>
                    <a:pt x="424464" y="759588"/>
                  </a:lnTo>
                  <a:lnTo>
                    <a:pt x="439916" y="798544"/>
                  </a:lnTo>
                  <a:lnTo>
                    <a:pt x="447727" y="843692"/>
                  </a:lnTo>
                  <a:lnTo>
                    <a:pt x="448703" y="868552"/>
                  </a:lnTo>
                  <a:lnTo>
                    <a:pt x="447872" y="893006"/>
                  </a:lnTo>
                  <a:lnTo>
                    <a:pt x="441256" y="937150"/>
                  </a:lnTo>
                  <a:lnTo>
                    <a:pt x="427988" y="974871"/>
                  </a:lnTo>
                  <a:lnTo>
                    <a:pt x="395109" y="1019555"/>
                  </a:lnTo>
                  <a:lnTo>
                    <a:pt x="346175" y="1050202"/>
                  </a:lnTo>
                  <a:lnTo>
                    <a:pt x="304241" y="1062775"/>
                  </a:lnTo>
                  <a:lnTo>
                    <a:pt x="254711" y="1069062"/>
                  </a:lnTo>
                  <a:lnTo>
                    <a:pt x="227088" y="1069848"/>
                  </a:lnTo>
                  <a:lnTo>
                    <a:pt x="201446" y="1069012"/>
                  </a:lnTo>
                  <a:lnTo>
                    <a:pt x="154115" y="1062293"/>
                  </a:lnTo>
                  <a:lnTo>
                    <a:pt x="112217" y="1048887"/>
                  </a:lnTo>
                  <a:lnTo>
                    <a:pt x="76454" y="1028936"/>
                  </a:lnTo>
                  <a:lnTo>
                    <a:pt x="47058" y="1002555"/>
                  </a:lnTo>
                  <a:lnTo>
                    <a:pt x="24460" y="969841"/>
                  </a:lnTo>
                  <a:lnTo>
                    <a:pt x="8851" y="930792"/>
                  </a:lnTo>
                  <a:lnTo>
                    <a:pt x="983" y="885505"/>
                  </a:lnTo>
                  <a:lnTo>
                    <a:pt x="0" y="860551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56538" y="3079877"/>
              <a:ext cx="103606" cy="25184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635495" y="2115312"/>
              <a:ext cx="707390" cy="399415"/>
            </a:xfrm>
            <a:custGeom>
              <a:avLst/>
              <a:gdLst/>
              <a:ahLst/>
              <a:cxnLst/>
              <a:rect l="l" t="t" r="r" b="b"/>
              <a:pathLst>
                <a:path w="707390" h="399414">
                  <a:moveTo>
                    <a:pt x="12446" y="99822"/>
                  </a:moveTo>
                  <a:lnTo>
                    <a:pt x="0" y="99822"/>
                  </a:lnTo>
                  <a:lnTo>
                    <a:pt x="0" y="299465"/>
                  </a:lnTo>
                  <a:lnTo>
                    <a:pt x="12446" y="299465"/>
                  </a:lnTo>
                  <a:lnTo>
                    <a:pt x="12446" y="99822"/>
                  </a:lnTo>
                  <a:close/>
                </a:path>
                <a:path w="707390" h="399414">
                  <a:moveTo>
                    <a:pt x="49910" y="99822"/>
                  </a:moveTo>
                  <a:lnTo>
                    <a:pt x="25019" y="99822"/>
                  </a:lnTo>
                  <a:lnTo>
                    <a:pt x="25019" y="299465"/>
                  </a:lnTo>
                  <a:lnTo>
                    <a:pt x="49910" y="299465"/>
                  </a:lnTo>
                  <a:lnTo>
                    <a:pt x="49910" y="99822"/>
                  </a:lnTo>
                  <a:close/>
                </a:path>
                <a:path w="707390" h="399414">
                  <a:moveTo>
                    <a:pt x="507492" y="0"/>
                  </a:moveTo>
                  <a:lnTo>
                    <a:pt x="507492" y="99822"/>
                  </a:lnTo>
                  <a:lnTo>
                    <a:pt x="62356" y="99822"/>
                  </a:lnTo>
                  <a:lnTo>
                    <a:pt x="62356" y="299465"/>
                  </a:lnTo>
                  <a:lnTo>
                    <a:pt x="507492" y="299465"/>
                  </a:lnTo>
                  <a:lnTo>
                    <a:pt x="507492" y="399288"/>
                  </a:lnTo>
                  <a:lnTo>
                    <a:pt x="707135" y="199643"/>
                  </a:lnTo>
                  <a:lnTo>
                    <a:pt x="50749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35495" y="2115312"/>
              <a:ext cx="707390" cy="399415"/>
            </a:xfrm>
            <a:custGeom>
              <a:avLst/>
              <a:gdLst/>
              <a:ahLst/>
              <a:cxnLst/>
              <a:rect l="l" t="t" r="r" b="b"/>
              <a:pathLst>
                <a:path w="707390" h="399414">
                  <a:moveTo>
                    <a:pt x="0" y="99822"/>
                  </a:moveTo>
                  <a:lnTo>
                    <a:pt x="12446" y="99822"/>
                  </a:lnTo>
                  <a:lnTo>
                    <a:pt x="12446" y="299465"/>
                  </a:lnTo>
                  <a:lnTo>
                    <a:pt x="0" y="299465"/>
                  </a:lnTo>
                  <a:lnTo>
                    <a:pt x="0" y="99822"/>
                  </a:lnTo>
                  <a:close/>
                </a:path>
                <a:path w="707390" h="399414">
                  <a:moveTo>
                    <a:pt x="25019" y="99822"/>
                  </a:moveTo>
                  <a:lnTo>
                    <a:pt x="49910" y="99822"/>
                  </a:lnTo>
                  <a:lnTo>
                    <a:pt x="49910" y="299465"/>
                  </a:lnTo>
                  <a:lnTo>
                    <a:pt x="25019" y="299465"/>
                  </a:lnTo>
                  <a:lnTo>
                    <a:pt x="25019" y="99822"/>
                  </a:lnTo>
                  <a:close/>
                </a:path>
                <a:path w="707390" h="399414">
                  <a:moveTo>
                    <a:pt x="62356" y="99822"/>
                  </a:moveTo>
                  <a:lnTo>
                    <a:pt x="507492" y="99822"/>
                  </a:lnTo>
                  <a:lnTo>
                    <a:pt x="507492" y="0"/>
                  </a:lnTo>
                  <a:lnTo>
                    <a:pt x="707135" y="199643"/>
                  </a:lnTo>
                  <a:lnTo>
                    <a:pt x="507492" y="399288"/>
                  </a:lnTo>
                  <a:lnTo>
                    <a:pt x="507492" y="299465"/>
                  </a:lnTo>
                  <a:lnTo>
                    <a:pt x="62356" y="299465"/>
                  </a:lnTo>
                  <a:lnTo>
                    <a:pt x="62356" y="99822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35495" y="3614927"/>
              <a:ext cx="707390" cy="402590"/>
            </a:xfrm>
            <a:custGeom>
              <a:avLst/>
              <a:gdLst/>
              <a:ahLst/>
              <a:cxnLst/>
              <a:rect l="l" t="t" r="r" b="b"/>
              <a:pathLst>
                <a:path w="707390" h="402589">
                  <a:moveTo>
                    <a:pt x="12573" y="100584"/>
                  </a:moveTo>
                  <a:lnTo>
                    <a:pt x="0" y="100584"/>
                  </a:lnTo>
                  <a:lnTo>
                    <a:pt x="0" y="301752"/>
                  </a:lnTo>
                  <a:lnTo>
                    <a:pt x="12573" y="301752"/>
                  </a:lnTo>
                  <a:lnTo>
                    <a:pt x="12573" y="100584"/>
                  </a:lnTo>
                  <a:close/>
                </a:path>
                <a:path w="707390" h="402589">
                  <a:moveTo>
                    <a:pt x="50292" y="100584"/>
                  </a:moveTo>
                  <a:lnTo>
                    <a:pt x="25146" y="100584"/>
                  </a:lnTo>
                  <a:lnTo>
                    <a:pt x="25146" y="301752"/>
                  </a:lnTo>
                  <a:lnTo>
                    <a:pt x="50292" y="301752"/>
                  </a:lnTo>
                  <a:lnTo>
                    <a:pt x="50292" y="100584"/>
                  </a:lnTo>
                  <a:close/>
                </a:path>
                <a:path w="707390" h="402589">
                  <a:moveTo>
                    <a:pt x="505968" y="0"/>
                  </a:moveTo>
                  <a:lnTo>
                    <a:pt x="505968" y="100584"/>
                  </a:lnTo>
                  <a:lnTo>
                    <a:pt x="62864" y="100584"/>
                  </a:lnTo>
                  <a:lnTo>
                    <a:pt x="62864" y="301752"/>
                  </a:lnTo>
                  <a:lnTo>
                    <a:pt x="505968" y="301752"/>
                  </a:lnTo>
                  <a:lnTo>
                    <a:pt x="505968" y="402336"/>
                  </a:lnTo>
                  <a:lnTo>
                    <a:pt x="707135" y="201168"/>
                  </a:lnTo>
                  <a:lnTo>
                    <a:pt x="50596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635495" y="3614927"/>
              <a:ext cx="707390" cy="402590"/>
            </a:xfrm>
            <a:custGeom>
              <a:avLst/>
              <a:gdLst/>
              <a:ahLst/>
              <a:cxnLst/>
              <a:rect l="l" t="t" r="r" b="b"/>
              <a:pathLst>
                <a:path w="707390" h="402589">
                  <a:moveTo>
                    <a:pt x="0" y="100584"/>
                  </a:moveTo>
                  <a:lnTo>
                    <a:pt x="12573" y="100584"/>
                  </a:lnTo>
                  <a:lnTo>
                    <a:pt x="12573" y="301752"/>
                  </a:lnTo>
                  <a:lnTo>
                    <a:pt x="0" y="301752"/>
                  </a:lnTo>
                  <a:lnTo>
                    <a:pt x="0" y="100584"/>
                  </a:lnTo>
                  <a:close/>
                </a:path>
                <a:path w="707390" h="402589">
                  <a:moveTo>
                    <a:pt x="25146" y="100584"/>
                  </a:moveTo>
                  <a:lnTo>
                    <a:pt x="50292" y="100584"/>
                  </a:lnTo>
                  <a:lnTo>
                    <a:pt x="50292" y="301752"/>
                  </a:lnTo>
                  <a:lnTo>
                    <a:pt x="25146" y="301752"/>
                  </a:lnTo>
                  <a:lnTo>
                    <a:pt x="25146" y="100584"/>
                  </a:lnTo>
                  <a:close/>
                </a:path>
                <a:path w="707390" h="402589">
                  <a:moveTo>
                    <a:pt x="62864" y="100584"/>
                  </a:moveTo>
                  <a:lnTo>
                    <a:pt x="505968" y="100584"/>
                  </a:lnTo>
                  <a:lnTo>
                    <a:pt x="505968" y="0"/>
                  </a:lnTo>
                  <a:lnTo>
                    <a:pt x="707135" y="201168"/>
                  </a:lnTo>
                  <a:lnTo>
                    <a:pt x="505968" y="402336"/>
                  </a:lnTo>
                  <a:lnTo>
                    <a:pt x="505968" y="301752"/>
                  </a:lnTo>
                  <a:lnTo>
                    <a:pt x="62864" y="301752"/>
                  </a:lnTo>
                  <a:lnTo>
                    <a:pt x="62864" y="10058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635495" y="5148072"/>
              <a:ext cx="707390" cy="399415"/>
            </a:xfrm>
            <a:custGeom>
              <a:avLst/>
              <a:gdLst/>
              <a:ahLst/>
              <a:cxnLst/>
              <a:rect l="l" t="t" r="r" b="b"/>
              <a:pathLst>
                <a:path w="707390" h="399414">
                  <a:moveTo>
                    <a:pt x="12446" y="99821"/>
                  </a:moveTo>
                  <a:lnTo>
                    <a:pt x="0" y="99821"/>
                  </a:lnTo>
                  <a:lnTo>
                    <a:pt x="0" y="299465"/>
                  </a:lnTo>
                  <a:lnTo>
                    <a:pt x="12446" y="299465"/>
                  </a:lnTo>
                  <a:lnTo>
                    <a:pt x="12446" y="99821"/>
                  </a:lnTo>
                  <a:close/>
                </a:path>
                <a:path w="707390" h="399414">
                  <a:moveTo>
                    <a:pt x="49910" y="99821"/>
                  </a:moveTo>
                  <a:lnTo>
                    <a:pt x="25019" y="99821"/>
                  </a:lnTo>
                  <a:lnTo>
                    <a:pt x="25019" y="299465"/>
                  </a:lnTo>
                  <a:lnTo>
                    <a:pt x="49910" y="299465"/>
                  </a:lnTo>
                  <a:lnTo>
                    <a:pt x="49910" y="99821"/>
                  </a:lnTo>
                  <a:close/>
                </a:path>
                <a:path w="707390" h="399414">
                  <a:moveTo>
                    <a:pt x="507492" y="0"/>
                  </a:moveTo>
                  <a:lnTo>
                    <a:pt x="507492" y="99821"/>
                  </a:lnTo>
                  <a:lnTo>
                    <a:pt x="62356" y="99821"/>
                  </a:lnTo>
                  <a:lnTo>
                    <a:pt x="62356" y="299465"/>
                  </a:lnTo>
                  <a:lnTo>
                    <a:pt x="507492" y="299465"/>
                  </a:lnTo>
                  <a:lnTo>
                    <a:pt x="507492" y="399287"/>
                  </a:lnTo>
                  <a:lnTo>
                    <a:pt x="707135" y="199643"/>
                  </a:lnTo>
                  <a:lnTo>
                    <a:pt x="50749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35495" y="5148072"/>
              <a:ext cx="707390" cy="399415"/>
            </a:xfrm>
            <a:custGeom>
              <a:avLst/>
              <a:gdLst/>
              <a:ahLst/>
              <a:cxnLst/>
              <a:rect l="l" t="t" r="r" b="b"/>
              <a:pathLst>
                <a:path w="707390" h="399414">
                  <a:moveTo>
                    <a:pt x="0" y="99821"/>
                  </a:moveTo>
                  <a:lnTo>
                    <a:pt x="12446" y="99821"/>
                  </a:lnTo>
                  <a:lnTo>
                    <a:pt x="12446" y="299465"/>
                  </a:lnTo>
                  <a:lnTo>
                    <a:pt x="0" y="299465"/>
                  </a:lnTo>
                  <a:lnTo>
                    <a:pt x="0" y="99821"/>
                  </a:lnTo>
                  <a:close/>
                </a:path>
                <a:path w="707390" h="399414">
                  <a:moveTo>
                    <a:pt x="25019" y="99821"/>
                  </a:moveTo>
                  <a:lnTo>
                    <a:pt x="49910" y="99821"/>
                  </a:lnTo>
                  <a:lnTo>
                    <a:pt x="49910" y="299465"/>
                  </a:lnTo>
                  <a:lnTo>
                    <a:pt x="25019" y="299465"/>
                  </a:lnTo>
                  <a:lnTo>
                    <a:pt x="25019" y="99821"/>
                  </a:lnTo>
                  <a:close/>
                </a:path>
                <a:path w="707390" h="399414">
                  <a:moveTo>
                    <a:pt x="62356" y="99821"/>
                  </a:moveTo>
                  <a:lnTo>
                    <a:pt x="507492" y="99821"/>
                  </a:lnTo>
                  <a:lnTo>
                    <a:pt x="507492" y="0"/>
                  </a:lnTo>
                  <a:lnTo>
                    <a:pt x="707135" y="199643"/>
                  </a:lnTo>
                  <a:lnTo>
                    <a:pt x="507492" y="399287"/>
                  </a:lnTo>
                  <a:lnTo>
                    <a:pt x="507492" y="299465"/>
                  </a:lnTo>
                  <a:lnTo>
                    <a:pt x="62356" y="299465"/>
                  </a:lnTo>
                  <a:lnTo>
                    <a:pt x="62356" y="9982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471029" y="1918475"/>
            <a:ext cx="183705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35" dirty="0">
                <a:latin typeface="Arial"/>
                <a:cs typeface="Arial"/>
              </a:rPr>
              <a:t>Toma</a:t>
            </a:r>
            <a:r>
              <a:rPr sz="2000" b="1" spc="-10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decisões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71029" y="3419361"/>
            <a:ext cx="233616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Estabelece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normas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71029" y="4967364"/>
            <a:ext cx="1977389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Emite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pareceres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0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object 23"/>
          <p:cNvSpPr txBox="1"/>
          <p:nvPr/>
        </p:nvSpPr>
        <p:spPr>
          <a:xfrm>
            <a:off x="3352800" y="3346898"/>
            <a:ext cx="239776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" marR="114935" indent="42545"/>
            <a:r>
              <a:rPr sz="3000" b="1" spc="-5" dirty="0" err="1" smtClean="0">
                <a:solidFill>
                  <a:srgbClr val="FFFFFF"/>
                </a:solidFill>
                <a:latin typeface="Arial"/>
                <a:cs typeface="Arial"/>
              </a:rPr>
              <a:t>Normativas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352800" y="4813287"/>
            <a:ext cx="236410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3000" b="1" spc="-5" dirty="0">
                <a:solidFill>
                  <a:srgbClr val="FFFFFF"/>
                </a:solidFill>
                <a:cs typeface="Arial"/>
              </a:rPr>
              <a:t>C</a:t>
            </a:r>
            <a:r>
              <a:rPr lang="pt-BR" sz="3000" b="1" spc="-20" dirty="0">
                <a:solidFill>
                  <a:srgbClr val="FFFFFF"/>
                </a:solidFill>
                <a:cs typeface="Arial"/>
              </a:rPr>
              <a:t>o</a:t>
            </a:r>
            <a:r>
              <a:rPr lang="pt-BR" sz="3000" b="1" spc="-10" dirty="0">
                <a:solidFill>
                  <a:srgbClr val="FFFFFF"/>
                </a:solidFill>
                <a:cs typeface="Arial"/>
              </a:rPr>
              <a:t>n</a:t>
            </a:r>
            <a:r>
              <a:rPr lang="pt-BR" sz="3000" b="1" dirty="0">
                <a:solidFill>
                  <a:srgbClr val="FFFFFF"/>
                </a:solidFill>
                <a:cs typeface="Arial"/>
              </a:rPr>
              <a:t>s</a:t>
            </a:r>
            <a:r>
              <a:rPr lang="pt-BR" sz="3000" b="1" spc="-10" dirty="0">
                <a:solidFill>
                  <a:srgbClr val="FFFFFF"/>
                </a:solidFill>
                <a:cs typeface="Arial"/>
              </a:rPr>
              <a:t>u</a:t>
            </a:r>
            <a:r>
              <a:rPr lang="pt-BR" sz="3000" b="1" dirty="0">
                <a:solidFill>
                  <a:srgbClr val="FFFFFF"/>
                </a:solidFill>
                <a:cs typeface="Arial"/>
              </a:rPr>
              <a:t>l</a:t>
            </a:r>
            <a:r>
              <a:rPr lang="pt-BR" sz="3000" b="1" spc="10" dirty="0">
                <a:solidFill>
                  <a:srgbClr val="FFFFFF"/>
                </a:solidFill>
                <a:cs typeface="Arial"/>
              </a:rPr>
              <a:t>t</a:t>
            </a:r>
            <a:r>
              <a:rPr lang="pt-BR" sz="3000" b="1" spc="-5" dirty="0">
                <a:solidFill>
                  <a:srgbClr val="FFFFFF"/>
                </a:solidFill>
                <a:cs typeface="Arial"/>
              </a:rPr>
              <a:t>i</a:t>
            </a:r>
            <a:r>
              <a:rPr lang="pt-BR" sz="3000" b="1" spc="-60" dirty="0">
                <a:solidFill>
                  <a:srgbClr val="FFFFFF"/>
                </a:solidFill>
                <a:cs typeface="Arial"/>
              </a:rPr>
              <a:t>v</a:t>
            </a:r>
            <a:r>
              <a:rPr lang="pt-BR" sz="3000" b="1" dirty="0">
                <a:solidFill>
                  <a:srgbClr val="FFFFFF"/>
                </a:solidFill>
                <a:cs typeface="Arial"/>
              </a:rPr>
              <a:t>a</a:t>
            </a:r>
            <a:r>
              <a:rPr lang="pt-BR" sz="3000" b="1" spc="-5" dirty="0">
                <a:solidFill>
                  <a:srgbClr val="FFFFFF"/>
                </a:solidFill>
                <a:cs typeface="Arial"/>
              </a:rPr>
              <a:t>s</a:t>
            </a:r>
            <a:endParaRPr lang="pt-BR" sz="3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859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7181" y="1778202"/>
            <a:ext cx="4706620" cy="1686560"/>
            <a:chOff x="648969" y="2075433"/>
            <a:chExt cx="4706620" cy="1686560"/>
          </a:xfrm>
          <a:solidFill>
            <a:srgbClr val="0F6FC6"/>
          </a:solidFill>
        </p:grpSpPr>
        <p:sp>
          <p:nvSpPr>
            <p:cNvPr id="3" name="object 3"/>
            <p:cNvSpPr/>
            <p:nvPr/>
          </p:nvSpPr>
          <p:spPr>
            <a:xfrm>
              <a:off x="655319" y="2081783"/>
              <a:ext cx="4693920" cy="1673860"/>
            </a:xfrm>
            <a:custGeom>
              <a:avLst/>
              <a:gdLst/>
              <a:ahLst/>
              <a:cxnLst/>
              <a:rect l="l" t="t" r="r" b="b"/>
              <a:pathLst>
                <a:path w="4693920" h="1673860">
                  <a:moveTo>
                    <a:pt x="4415028" y="0"/>
                  </a:moveTo>
                  <a:lnTo>
                    <a:pt x="0" y="0"/>
                  </a:lnTo>
                  <a:lnTo>
                    <a:pt x="0" y="1673352"/>
                  </a:lnTo>
                  <a:lnTo>
                    <a:pt x="4693920" y="1673352"/>
                  </a:lnTo>
                  <a:lnTo>
                    <a:pt x="4693920" y="278891"/>
                  </a:lnTo>
                  <a:lnTo>
                    <a:pt x="4690270" y="233648"/>
                  </a:lnTo>
                  <a:lnTo>
                    <a:pt x="4679704" y="190731"/>
                  </a:lnTo>
                  <a:lnTo>
                    <a:pt x="4662794" y="150714"/>
                  </a:lnTo>
                  <a:lnTo>
                    <a:pt x="4640116" y="114171"/>
                  </a:lnTo>
                  <a:lnTo>
                    <a:pt x="4612243" y="81676"/>
                  </a:lnTo>
                  <a:lnTo>
                    <a:pt x="4579748" y="53803"/>
                  </a:lnTo>
                  <a:lnTo>
                    <a:pt x="4543205" y="31125"/>
                  </a:lnTo>
                  <a:lnTo>
                    <a:pt x="4503188" y="14215"/>
                  </a:lnTo>
                  <a:lnTo>
                    <a:pt x="4460271" y="3649"/>
                  </a:lnTo>
                  <a:lnTo>
                    <a:pt x="44150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5319" y="2081783"/>
              <a:ext cx="4693920" cy="1673860"/>
            </a:xfrm>
            <a:custGeom>
              <a:avLst/>
              <a:gdLst/>
              <a:ahLst/>
              <a:cxnLst/>
              <a:rect l="l" t="t" r="r" b="b"/>
              <a:pathLst>
                <a:path w="4693920" h="1673860">
                  <a:moveTo>
                    <a:pt x="0" y="0"/>
                  </a:moveTo>
                  <a:lnTo>
                    <a:pt x="4415028" y="0"/>
                  </a:lnTo>
                  <a:lnTo>
                    <a:pt x="4460271" y="3649"/>
                  </a:lnTo>
                  <a:lnTo>
                    <a:pt x="4503188" y="14215"/>
                  </a:lnTo>
                  <a:lnTo>
                    <a:pt x="4543205" y="31125"/>
                  </a:lnTo>
                  <a:lnTo>
                    <a:pt x="4579748" y="53803"/>
                  </a:lnTo>
                  <a:lnTo>
                    <a:pt x="4612243" y="81676"/>
                  </a:lnTo>
                  <a:lnTo>
                    <a:pt x="4640116" y="114171"/>
                  </a:lnTo>
                  <a:lnTo>
                    <a:pt x="4662794" y="150714"/>
                  </a:lnTo>
                  <a:lnTo>
                    <a:pt x="4679704" y="190731"/>
                  </a:lnTo>
                  <a:lnTo>
                    <a:pt x="4690270" y="233648"/>
                  </a:lnTo>
                  <a:lnTo>
                    <a:pt x="4693920" y="278891"/>
                  </a:lnTo>
                  <a:lnTo>
                    <a:pt x="4693920" y="1673352"/>
                  </a:lnTo>
                  <a:lnTo>
                    <a:pt x="0" y="167335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192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200" y="531698"/>
            <a:ext cx="1203960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465468" y="1971040"/>
            <a:ext cx="4170045" cy="130556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57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O comitê funciona 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acordo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com  o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estabelecido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seu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regimento  interno,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conformidade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com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a  legislação federal 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estadual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20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hídricos.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38245" y="4147261"/>
            <a:ext cx="188404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5" dirty="0">
                <a:latin typeface="Arial"/>
                <a:cs typeface="Arial"/>
              </a:rPr>
              <a:t>Relevância</a:t>
            </a:r>
            <a:endParaRPr sz="2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299387" y="3184969"/>
            <a:ext cx="3749613" cy="2426305"/>
          </a:xfrm>
          <a:prstGeom prst="rect">
            <a:avLst/>
          </a:prstGeom>
          <a:noFill/>
          <a:ln w="57150">
            <a:solidFill>
              <a:srgbClr val="0F6FC6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710" algn="ctr">
              <a:lnSpc>
                <a:spcPct val="100000"/>
              </a:lnSpc>
              <a:spcBef>
                <a:spcPts val="320"/>
              </a:spcBef>
            </a:pPr>
            <a:endParaRPr lang="pt-BR" sz="2000" dirty="0" smtClean="0">
              <a:latin typeface="Arial"/>
              <a:cs typeface="Arial"/>
            </a:endParaRPr>
          </a:p>
          <a:p>
            <a:pPr marL="92710" algn="ctr">
              <a:lnSpc>
                <a:spcPct val="100000"/>
              </a:lnSpc>
              <a:spcBef>
                <a:spcPts val="320"/>
              </a:spcBef>
            </a:pPr>
            <a:endParaRPr lang="pt-BR" sz="2000" dirty="0">
              <a:latin typeface="Arial"/>
              <a:cs typeface="Arial"/>
            </a:endParaRPr>
          </a:p>
          <a:p>
            <a:pPr marL="92710" algn="ctr">
              <a:lnSpc>
                <a:spcPct val="100000"/>
              </a:lnSpc>
              <a:spcBef>
                <a:spcPts val="320"/>
              </a:spcBef>
            </a:pPr>
            <a:endParaRPr lang="pt-BR" sz="2000" dirty="0" smtClean="0">
              <a:latin typeface="Arial"/>
              <a:cs typeface="Arial"/>
            </a:endParaRPr>
          </a:p>
          <a:p>
            <a:pPr marL="92710" algn="ctr">
              <a:lnSpc>
                <a:spcPct val="100000"/>
              </a:lnSpc>
              <a:spcBef>
                <a:spcPts val="320"/>
              </a:spcBef>
            </a:pPr>
            <a:endParaRPr lang="pt-BR" sz="2000" dirty="0">
              <a:latin typeface="Arial"/>
              <a:cs typeface="Arial"/>
            </a:endParaRPr>
          </a:p>
          <a:p>
            <a:pPr marL="92710" algn="ctr">
              <a:lnSpc>
                <a:spcPct val="100000"/>
              </a:lnSpc>
              <a:spcBef>
                <a:spcPts val="320"/>
              </a:spcBef>
            </a:pPr>
            <a:endParaRPr lang="pt-BR" sz="2000" dirty="0" smtClean="0">
              <a:latin typeface="Arial"/>
              <a:cs typeface="Arial"/>
            </a:endParaRPr>
          </a:p>
          <a:p>
            <a:pPr marL="92710" algn="ctr">
              <a:lnSpc>
                <a:spcPct val="100000"/>
              </a:lnSpc>
              <a:spcBef>
                <a:spcPts val="320"/>
              </a:spcBef>
            </a:pPr>
            <a:endParaRPr lang="pt-BR" sz="2000" dirty="0">
              <a:latin typeface="Arial"/>
              <a:cs typeface="Arial"/>
            </a:endParaRPr>
          </a:p>
          <a:p>
            <a:pPr marL="92710" algn="ctr">
              <a:lnSpc>
                <a:spcPct val="100000"/>
              </a:lnSpc>
              <a:spcBef>
                <a:spcPts val="320"/>
              </a:spcBef>
            </a:pPr>
            <a:endParaRPr sz="2000" dirty="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343144" y="3922776"/>
            <a:ext cx="1682750" cy="1079500"/>
            <a:chOff x="5343144" y="3922776"/>
            <a:chExt cx="1682750" cy="1079500"/>
          </a:xfrm>
          <a:solidFill>
            <a:srgbClr val="0F6FC6"/>
          </a:solidFill>
        </p:grpSpPr>
        <p:sp>
          <p:nvSpPr>
            <p:cNvPr id="46" name="object 46"/>
            <p:cNvSpPr/>
            <p:nvPr/>
          </p:nvSpPr>
          <p:spPr>
            <a:xfrm>
              <a:off x="5349240" y="3928872"/>
              <a:ext cx="1670685" cy="1066800"/>
            </a:xfrm>
            <a:custGeom>
              <a:avLst/>
              <a:gdLst/>
              <a:ahLst/>
              <a:cxnLst/>
              <a:rect l="l" t="t" r="r" b="b"/>
              <a:pathLst>
                <a:path w="1670684" h="1066800">
                  <a:moveTo>
                    <a:pt x="33274" y="266700"/>
                  </a:moveTo>
                  <a:lnTo>
                    <a:pt x="0" y="266700"/>
                  </a:lnTo>
                  <a:lnTo>
                    <a:pt x="0" y="800100"/>
                  </a:lnTo>
                  <a:lnTo>
                    <a:pt x="33274" y="800100"/>
                  </a:lnTo>
                  <a:lnTo>
                    <a:pt x="33274" y="266700"/>
                  </a:lnTo>
                  <a:close/>
                </a:path>
                <a:path w="1670684" h="1066800">
                  <a:moveTo>
                    <a:pt x="133350" y="266700"/>
                  </a:moveTo>
                  <a:lnTo>
                    <a:pt x="66675" y="266700"/>
                  </a:lnTo>
                  <a:lnTo>
                    <a:pt x="66675" y="800100"/>
                  </a:lnTo>
                  <a:lnTo>
                    <a:pt x="133350" y="800100"/>
                  </a:lnTo>
                  <a:lnTo>
                    <a:pt x="133350" y="266700"/>
                  </a:lnTo>
                  <a:close/>
                </a:path>
                <a:path w="1670684" h="1066800">
                  <a:moveTo>
                    <a:pt x="1136904" y="0"/>
                  </a:moveTo>
                  <a:lnTo>
                    <a:pt x="1136904" y="266700"/>
                  </a:lnTo>
                  <a:lnTo>
                    <a:pt x="166624" y="266700"/>
                  </a:lnTo>
                  <a:lnTo>
                    <a:pt x="166624" y="800100"/>
                  </a:lnTo>
                  <a:lnTo>
                    <a:pt x="1136904" y="800100"/>
                  </a:lnTo>
                  <a:lnTo>
                    <a:pt x="1136904" y="1066800"/>
                  </a:lnTo>
                  <a:lnTo>
                    <a:pt x="1670304" y="533400"/>
                  </a:lnTo>
                  <a:lnTo>
                    <a:pt x="1136904" y="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49240" y="3928872"/>
              <a:ext cx="1670685" cy="1066800"/>
            </a:xfrm>
            <a:custGeom>
              <a:avLst/>
              <a:gdLst/>
              <a:ahLst/>
              <a:cxnLst/>
              <a:rect l="l" t="t" r="r" b="b"/>
              <a:pathLst>
                <a:path w="1670684" h="1066800">
                  <a:moveTo>
                    <a:pt x="0" y="266700"/>
                  </a:moveTo>
                  <a:lnTo>
                    <a:pt x="33274" y="266700"/>
                  </a:lnTo>
                  <a:lnTo>
                    <a:pt x="33274" y="800100"/>
                  </a:lnTo>
                  <a:lnTo>
                    <a:pt x="0" y="800100"/>
                  </a:lnTo>
                  <a:lnTo>
                    <a:pt x="0" y="266700"/>
                  </a:lnTo>
                  <a:close/>
                </a:path>
                <a:path w="1670684" h="1066800">
                  <a:moveTo>
                    <a:pt x="66675" y="266700"/>
                  </a:moveTo>
                  <a:lnTo>
                    <a:pt x="133350" y="266700"/>
                  </a:lnTo>
                  <a:lnTo>
                    <a:pt x="133350" y="800100"/>
                  </a:lnTo>
                  <a:lnTo>
                    <a:pt x="66675" y="800100"/>
                  </a:lnTo>
                  <a:lnTo>
                    <a:pt x="66675" y="266700"/>
                  </a:lnTo>
                  <a:close/>
                </a:path>
                <a:path w="1670684" h="1066800">
                  <a:moveTo>
                    <a:pt x="166624" y="266700"/>
                  </a:moveTo>
                  <a:lnTo>
                    <a:pt x="1136904" y="266700"/>
                  </a:lnTo>
                  <a:lnTo>
                    <a:pt x="1136904" y="0"/>
                  </a:lnTo>
                  <a:lnTo>
                    <a:pt x="1670304" y="533400"/>
                  </a:lnTo>
                  <a:lnTo>
                    <a:pt x="1136904" y="1066800"/>
                  </a:lnTo>
                  <a:lnTo>
                    <a:pt x="1136904" y="800100"/>
                  </a:lnTo>
                  <a:lnTo>
                    <a:pt x="166624" y="800100"/>
                  </a:lnTo>
                  <a:lnTo>
                    <a:pt x="166624" y="266700"/>
                  </a:lnTo>
                  <a:close/>
                </a:path>
              </a:pathLst>
            </a:custGeom>
            <a:grpFill/>
            <a:ln w="12192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8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7497793" y="3280856"/>
            <a:ext cx="335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Descentralização do </a:t>
            </a:r>
            <a:r>
              <a:rPr lang="pt-BR" dirty="0"/>
              <a:t>poder de </a:t>
            </a:r>
            <a:r>
              <a:rPr lang="pt-BR" dirty="0" smtClean="0"/>
              <a:t>decisão;</a:t>
            </a:r>
            <a:endParaRPr lang="pt-BR" dirty="0"/>
          </a:p>
          <a:p>
            <a:endParaRPr lang="pt-BR" dirty="0"/>
          </a:p>
          <a:p>
            <a:r>
              <a:rPr lang="pt-BR" dirty="0" smtClean="0"/>
              <a:t>Integração das </a:t>
            </a:r>
            <a:r>
              <a:rPr lang="pt-BR" dirty="0"/>
              <a:t>ações públicas e </a:t>
            </a:r>
            <a:r>
              <a:rPr lang="pt-BR" dirty="0" smtClean="0"/>
              <a:t>privadas;</a:t>
            </a:r>
            <a:endParaRPr lang="pt-BR" dirty="0"/>
          </a:p>
          <a:p>
            <a:endParaRPr lang="pt-BR" dirty="0"/>
          </a:p>
          <a:p>
            <a:r>
              <a:rPr lang="pt-BR" dirty="0" smtClean="0"/>
              <a:t>Participação de </a:t>
            </a:r>
            <a:r>
              <a:rPr lang="pt-BR" dirty="0"/>
              <a:t>todos os setores </a:t>
            </a:r>
            <a:r>
              <a:rPr lang="pt-BR" dirty="0" smtClean="0"/>
              <a:t>sociais;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04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70705" y="1999233"/>
            <a:ext cx="7361555" cy="3996690"/>
            <a:chOff x="3870705" y="1999233"/>
            <a:chExt cx="7361555" cy="3996690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3" name="object 3"/>
            <p:cNvSpPr/>
            <p:nvPr/>
          </p:nvSpPr>
          <p:spPr>
            <a:xfrm>
              <a:off x="3877055" y="2005583"/>
              <a:ext cx="7348855" cy="3983990"/>
            </a:xfrm>
            <a:custGeom>
              <a:avLst/>
              <a:gdLst/>
              <a:ahLst/>
              <a:cxnLst/>
              <a:rect l="l" t="t" r="r" b="b"/>
              <a:pathLst>
                <a:path w="7348855" h="3983990">
                  <a:moveTo>
                    <a:pt x="7348728" y="0"/>
                  </a:moveTo>
                  <a:lnTo>
                    <a:pt x="0" y="0"/>
                  </a:lnTo>
                  <a:lnTo>
                    <a:pt x="0" y="3983736"/>
                  </a:lnTo>
                  <a:lnTo>
                    <a:pt x="7348728" y="3983736"/>
                  </a:lnTo>
                  <a:lnTo>
                    <a:pt x="73487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77055" y="2005583"/>
              <a:ext cx="7348855" cy="3983990"/>
            </a:xfrm>
            <a:custGeom>
              <a:avLst/>
              <a:gdLst/>
              <a:ahLst/>
              <a:cxnLst/>
              <a:rect l="l" t="t" r="r" b="b"/>
              <a:pathLst>
                <a:path w="7348855" h="3983990">
                  <a:moveTo>
                    <a:pt x="0" y="3983736"/>
                  </a:moveTo>
                  <a:lnTo>
                    <a:pt x="7348728" y="3983736"/>
                  </a:lnTo>
                  <a:lnTo>
                    <a:pt x="7348728" y="0"/>
                  </a:lnTo>
                  <a:lnTo>
                    <a:pt x="0" y="0"/>
                  </a:lnTo>
                  <a:lnTo>
                    <a:pt x="0" y="3983736"/>
                  </a:lnTo>
                  <a:close/>
                </a:path>
              </a:pathLst>
            </a:custGeom>
            <a:grpFill/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3818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060466" y="2133600"/>
            <a:ext cx="6837192" cy="395300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1. Promove o debate das questões relacionadas aos recursos hídricos e  articula a atuação das entidades intervenientes;</a:t>
            </a:r>
          </a:p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2. Arbitra em primeira instância administrativa, os conflitos relacionados aos recursos hídricos;</a:t>
            </a:r>
          </a:p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3. Aprova o Plano de Recursos Hídricos da bacia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2700" marR="5715">
              <a:lnSpc>
                <a:spcPts val="173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endParaRPr sz="1600" dirty="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17244" y="1145475"/>
            <a:ext cx="6160135" cy="2790825"/>
            <a:chOff x="1140117" y="1321180"/>
            <a:chExt cx="6160135" cy="2790825"/>
          </a:xfrm>
        </p:grpSpPr>
        <p:sp>
          <p:nvSpPr>
            <p:cNvPr id="22" name="object 22"/>
            <p:cNvSpPr/>
            <p:nvPr/>
          </p:nvSpPr>
          <p:spPr>
            <a:xfrm>
              <a:off x="1158240" y="1368551"/>
              <a:ext cx="429768" cy="466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6213" y="1356359"/>
              <a:ext cx="410171" cy="4488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46213" y="1356359"/>
              <a:ext cx="410209" cy="448945"/>
            </a:xfrm>
            <a:custGeom>
              <a:avLst/>
              <a:gdLst/>
              <a:ahLst/>
              <a:cxnLst/>
              <a:rect l="l" t="t" r="r" b="b"/>
              <a:pathLst>
                <a:path w="410209" h="448944">
                  <a:moveTo>
                    <a:pt x="206209" y="72389"/>
                  </a:moveTo>
                  <a:lnTo>
                    <a:pt x="163579" y="79248"/>
                  </a:lnTo>
                  <a:lnTo>
                    <a:pt x="124093" y="107531"/>
                  </a:lnTo>
                  <a:lnTo>
                    <a:pt x="101197" y="151778"/>
                  </a:lnTo>
                  <a:lnTo>
                    <a:pt x="93799" y="193055"/>
                  </a:lnTo>
                  <a:lnTo>
                    <a:pt x="92417" y="222757"/>
                  </a:lnTo>
                  <a:lnTo>
                    <a:pt x="92753" y="240041"/>
                  </a:lnTo>
                  <a:lnTo>
                    <a:pt x="97777" y="286512"/>
                  </a:lnTo>
                  <a:lnTo>
                    <a:pt x="109959" y="324373"/>
                  </a:lnTo>
                  <a:lnTo>
                    <a:pt x="139861" y="359669"/>
                  </a:lnTo>
                  <a:lnTo>
                    <a:pt x="188402" y="375507"/>
                  </a:lnTo>
                  <a:lnTo>
                    <a:pt x="203923" y="376174"/>
                  </a:lnTo>
                  <a:lnTo>
                    <a:pt x="219523" y="375413"/>
                  </a:lnTo>
                  <a:lnTo>
                    <a:pt x="258152" y="364109"/>
                  </a:lnTo>
                  <a:lnTo>
                    <a:pt x="293331" y="331215"/>
                  </a:lnTo>
                  <a:lnTo>
                    <a:pt x="308994" y="296211"/>
                  </a:lnTo>
                  <a:lnTo>
                    <a:pt x="316430" y="254333"/>
                  </a:lnTo>
                  <a:lnTo>
                    <a:pt x="317842" y="224027"/>
                  </a:lnTo>
                  <a:lnTo>
                    <a:pt x="317489" y="207359"/>
                  </a:lnTo>
                  <a:lnTo>
                    <a:pt x="312381" y="161925"/>
                  </a:lnTo>
                  <a:lnTo>
                    <a:pt x="300148" y="124545"/>
                  </a:lnTo>
                  <a:lnTo>
                    <a:pt x="270021" y="89310"/>
                  </a:lnTo>
                  <a:lnTo>
                    <a:pt x="221638" y="73078"/>
                  </a:lnTo>
                  <a:lnTo>
                    <a:pt x="206209" y="72389"/>
                  </a:lnTo>
                  <a:close/>
                </a:path>
                <a:path w="410209" h="448944">
                  <a:moveTo>
                    <a:pt x="209257" y="0"/>
                  </a:moveTo>
                  <a:lnTo>
                    <a:pt x="255644" y="3301"/>
                  </a:lnTo>
                  <a:lnTo>
                    <a:pt x="296125" y="13080"/>
                  </a:lnTo>
                  <a:lnTo>
                    <a:pt x="330717" y="29686"/>
                  </a:lnTo>
                  <a:lnTo>
                    <a:pt x="371002" y="67768"/>
                  </a:lnTo>
                  <a:lnTo>
                    <a:pt x="390103" y="102006"/>
                  </a:lnTo>
                  <a:lnTo>
                    <a:pt x="402938" y="143392"/>
                  </a:lnTo>
                  <a:lnTo>
                    <a:pt x="409364" y="192212"/>
                  </a:lnTo>
                  <a:lnTo>
                    <a:pt x="410171" y="219455"/>
                  </a:lnTo>
                  <a:lnTo>
                    <a:pt x="409338" y="245697"/>
                  </a:lnTo>
                  <a:lnTo>
                    <a:pt x="402670" y="293893"/>
                  </a:lnTo>
                  <a:lnTo>
                    <a:pt x="389284" y="336299"/>
                  </a:lnTo>
                  <a:lnTo>
                    <a:pt x="369369" y="372391"/>
                  </a:lnTo>
                  <a:lnTo>
                    <a:pt x="342935" y="401943"/>
                  </a:lnTo>
                  <a:lnTo>
                    <a:pt x="310220" y="424525"/>
                  </a:lnTo>
                  <a:lnTo>
                    <a:pt x="271265" y="440031"/>
                  </a:lnTo>
                  <a:lnTo>
                    <a:pt x="226117" y="447841"/>
                  </a:lnTo>
                  <a:lnTo>
                    <a:pt x="201256" y="448817"/>
                  </a:lnTo>
                  <a:lnTo>
                    <a:pt x="176750" y="447986"/>
                  </a:lnTo>
                  <a:lnTo>
                    <a:pt x="132646" y="441370"/>
                  </a:lnTo>
                  <a:lnTo>
                    <a:pt x="94957" y="428085"/>
                  </a:lnTo>
                  <a:lnTo>
                    <a:pt x="50228" y="395224"/>
                  </a:lnTo>
                  <a:lnTo>
                    <a:pt x="19615" y="346217"/>
                  </a:lnTo>
                  <a:lnTo>
                    <a:pt x="7056" y="304353"/>
                  </a:lnTo>
                  <a:lnTo>
                    <a:pt x="783" y="254771"/>
                  </a:lnTo>
                  <a:lnTo>
                    <a:pt x="0" y="227075"/>
                  </a:lnTo>
                  <a:lnTo>
                    <a:pt x="836" y="201451"/>
                  </a:lnTo>
                  <a:lnTo>
                    <a:pt x="7527" y="154156"/>
                  </a:lnTo>
                  <a:lnTo>
                    <a:pt x="20898" y="112269"/>
                  </a:lnTo>
                  <a:lnTo>
                    <a:pt x="40824" y="76507"/>
                  </a:lnTo>
                  <a:lnTo>
                    <a:pt x="67252" y="47126"/>
                  </a:lnTo>
                  <a:lnTo>
                    <a:pt x="99985" y="24509"/>
                  </a:lnTo>
                  <a:lnTo>
                    <a:pt x="139016" y="8893"/>
                  </a:lnTo>
                  <a:lnTo>
                    <a:pt x="184304" y="996"/>
                  </a:lnTo>
                  <a:lnTo>
                    <a:pt x="209257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76984" y="1342655"/>
              <a:ext cx="5209032" cy="6050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63362" y="1327276"/>
              <a:ext cx="5191030" cy="59169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42897" y="1533524"/>
              <a:ext cx="143128" cy="2063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79902" y="1653031"/>
              <a:ext cx="120015" cy="98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18200" y="1528825"/>
              <a:ext cx="158877" cy="215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40652" y="1521713"/>
              <a:ext cx="138175" cy="8826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80132" y="1521713"/>
              <a:ext cx="138175" cy="8826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63268" y="1395221"/>
              <a:ext cx="5191125" cy="523875"/>
            </a:xfrm>
            <a:custGeom>
              <a:avLst/>
              <a:gdLst/>
              <a:ahLst/>
              <a:cxnLst/>
              <a:rect l="l" t="t" r="r" b="b"/>
              <a:pathLst>
                <a:path w="5191125" h="523875">
                  <a:moveTo>
                    <a:pt x="1797177" y="80772"/>
                  </a:moveTo>
                  <a:lnTo>
                    <a:pt x="1979676" y="80772"/>
                  </a:lnTo>
                  <a:lnTo>
                    <a:pt x="1982723" y="80772"/>
                  </a:lnTo>
                  <a:lnTo>
                    <a:pt x="1985391" y="81025"/>
                  </a:lnTo>
                  <a:lnTo>
                    <a:pt x="1987677" y="81787"/>
                  </a:lnTo>
                  <a:lnTo>
                    <a:pt x="1989835" y="82423"/>
                  </a:lnTo>
                  <a:lnTo>
                    <a:pt x="1991741" y="83692"/>
                  </a:lnTo>
                  <a:lnTo>
                    <a:pt x="1993137" y="85470"/>
                  </a:lnTo>
                  <a:lnTo>
                    <a:pt x="1994661" y="87249"/>
                  </a:lnTo>
                  <a:lnTo>
                    <a:pt x="1995805" y="89662"/>
                  </a:lnTo>
                  <a:lnTo>
                    <a:pt x="1996567" y="92837"/>
                  </a:lnTo>
                  <a:lnTo>
                    <a:pt x="1997329" y="95885"/>
                  </a:lnTo>
                  <a:lnTo>
                    <a:pt x="1997709" y="99822"/>
                  </a:lnTo>
                  <a:lnTo>
                    <a:pt x="1997709" y="104520"/>
                  </a:lnTo>
                  <a:lnTo>
                    <a:pt x="1997709" y="120903"/>
                  </a:lnTo>
                  <a:lnTo>
                    <a:pt x="1997709" y="125349"/>
                  </a:lnTo>
                  <a:lnTo>
                    <a:pt x="1997456" y="129412"/>
                  </a:lnTo>
                  <a:lnTo>
                    <a:pt x="1874139" y="334517"/>
                  </a:lnTo>
                  <a:lnTo>
                    <a:pt x="1991995" y="334517"/>
                  </a:lnTo>
                  <a:lnTo>
                    <a:pt x="1994027" y="334517"/>
                  </a:lnTo>
                  <a:lnTo>
                    <a:pt x="1995932" y="335025"/>
                  </a:lnTo>
                  <a:lnTo>
                    <a:pt x="1997709" y="335914"/>
                  </a:lnTo>
                  <a:lnTo>
                    <a:pt x="1999487" y="336803"/>
                  </a:lnTo>
                  <a:lnTo>
                    <a:pt x="2006092" y="361061"/>
                  </a:lnTo>
                  <a:lnTo>
                    <a:pt x="2006092" y="367664"/>
                  </a:lnTo>
                  <a:lnTo>
                    <a:pt x="2006092" y="374141"/>
                  </a:lnTo>
                  <a:lnTo>
                    <a:pt x="2002408" y="395224"/>
                  </a:lnTo>
                  <a:lnTo>
                    <a:pt x="2001266" y="397890"/>
                  </a:lnTo>
                  <a:lnTo>
                    <a:pt x="1999869" y="399668"/>
                  </a:lnTo>
                  <a:lnTo>
                    <a:pt x="1998091" y="400685"/>
                  </a:lnTo>
                  <a:lnTo>
                    <a:pt x="1996312" y="401700"/>
                  </a:lnTo>
                  <a:lnTo>
                    <a:pt x="1994281" y="402208"/>
                  </a:lnTo>
                  <a:lnTo>
                    <a:pt x="1991995" y="402208"/>
                  </a:lnTo>
                  <a:lnTo>
                    <a:pt x="1796795" y="402208"/>
                  </a:lnTo>
                  <a:lnTo>
                    <a:pt x="1790699" y="402208"/>
                  </a:lnTo>
                  <a:lnTo>
                    <a:pt x="1786128" y="400176"/>
                  </a:lnTo>
                  <a:lnTo>
                    <a:pt x="1782826" y="396239"/>
                  </a:lnTo>
                  <a:lnTo>
                    <a:pt x="1779651" y="392175"/>
                  </a:lnTo>
                  <a:lnTo>
                    <a:pt x="1777999" y="385572"/>
                  </a:lnTo>
                  <a:lnTo>
                    <a:pt x="1777999" y="376427"/>
                  </a:lnTo>
                  <a:lnTo>
                    <a:pt x="1777999" y="361061"/>
                  </a:lnTo>
                  <a:lnTo>
                    <a:pt x="1777999" y="356997"/>
                  </a:lnTo>
                  <a:lnTo>
                    <a:pt x="1778254" y="353440"/>
                  </a:lnTo>
                  <a:lnTo>
                    <a:pt x="1778508" y="350138"/>
                  </a:lnTo>
                  <a:lnTo>
                    <a:pt x="1778889" y="346963"/>
                  </a:lnTo>
                  <a:lnTo>
                    <a:pt x="1779523" y="343788"/>
                  </a:lnTo>
                  <a:lnTo>
                    <a:pt x="1780540" y="340740"/>
                  </a:lnTo>
                  <a:lnTo>
                    <a:pt x="1781556" y="337692"/>
                  </a:lnTo>
                  <a:lnTo>
                    <a:pt x="1782826" y="334644"/>
                  </a:lnTo>
                  <a:lnTo>
                    <a:pt x="1784604" y="331597"/>
                  </a:lnTo>
                  <a:lnTo>
                    <a:pt x="1786255" y="328422"/>
                  </a:lnTo>
                  <a:lnTo>
                    <a:pt x="1788414" y="324992"/>
                  </a:lnTo>
                  <a:lnTo>
                    <a:pt x="1791081" y="321182"/>
                  </a:lnTo>
                  <a:lnTo>
                    <a:pt x="1902968" y="148336"/>
                  </a:lnTo>
                  <a:lnTo>
                    <a:pt x="1797177" y="148336"/>
                  </a:lnTo>
                  <a:lnTo>
                    <a:pt x="1792858" y="148336"/>
                  </a:lnTo>
                  <a:lnTo>
                    <a:pt x="1789430" y="145668"/>
                  </a:lnTo>
                  <a:lnTo>
                    <a:pt x="1783080" y="114553"/>
                  </a:lnTo>
                  <a:lnTo>
                    <a:pt x="1783080" y="108076"/>
                  </a:lnTo>
                  <a:lnTo>
                    <a:pt x="1794636" y="80772"/>
                  </a:lnTo>
                  <a:lnTo>
                    <a:pt x="1797177" y="80772"/>
                  </a:lnTo>
                  <a:close/>
                </a:path>
                <a:path w="5191125" h="523875">
                  <a:moveTo>
                    <a:pt x="4561205" y="78739"/>
                  </a:moveTo>
                  <a:lnTo>
                    <a:pt x="4569459" y="78739"/>
                  </a:lnTo>
                  <a:lnTo>
                    <a:pt x="4576191" y="79120"/>
                  </a:lnTo>
                  <a:lnTo>
                    <a:pt x="4601336" y="86994"/>
                  </a:lnTo>
                  <a:lnTo>
                    <a:pt x="4602733" y="88645"/>
                  </a:lnTo>
                  <a:lnTo>
                    <a:pt x="4603369" y="90550"/>
                  </a:lnTo>
                  <a:lnTo>
                    <a:pt x="4603369" y="92837"/>
                  </a:lnTo>
                  <a:lnTo>
                    <a:pt x="4603369" y="390778"/>
                  </a:lnTo>
                  <a:lnTo>
                    <a:pt x="4603369" y="393064"/>
                  </a:lnTo>
                  <a:lnTo>
                    <a:pt x="4602733" y="394969"/>
                  </a:lnTo>
                  <a:lnTo>
                    <a:pt x="4601336" y="396748"/>
                  </a:lnTo>
                  <a:lnTo>
                    <a:pt x="4600067" y="398399"/>
                  </a:lnTo>
                  <a:lnTo>
                    <a:pt x="4597781" y="399795"/>
                  </a:lnTo>
                  <a:lnTo>
                    <a:pt x="4594479" y="400812"/>
                  </a:lnTo>
                  <a:lnTo>
                    <a:pt x="4591304" y="401954"/>
                  </a:lnTo>
                  <a:lnTo>
                    <a:pt x="4586985" y="402843"/>
                  </a:lnTo>
                  <a:lnTo>
                    <a:pt x="4581652" y="403351"/>
                  </a:lnTo>
                  <a:lnTo>
                    <a:pt x="4576191" y="403987"/>
                  </a:lnTo>
                  <a:lnTo>
                    <a:pt x="4569459" y="404240"/>
                  </a:lnTo>
                  <a:lnTo>
                    <a:pt x="4561205" y="404240"/>
                  </a:lnTo>
                  <a:lnTo>
                    <a:pt x="4552950" y="404240"/>
                  </a:lnTo>
                  <a:lnTo>
                    <a:pt x="4546092" y="403987"/>
                  </a:lnTo>
                  <a:lnTo>
                    <a:pt x="4540758" y="403351"/>
                  </a:lnTo>
                  <a:lnTo>
                    <a:pt x="4535424" y="402843"/>
                  </a:lnTo>
                  <a:lnTo>
                    <a:pt x="4531106" y="401954"/>
                  </a:lnTo>
                  <a:lnTo>
                    <a:pt x="4527804" y="400812"/>
                  </a:lnTo>
                  <a:lnTo>
                    <a:pt x="4524629" y="399795"/>
                  </a:lnTo>
                  <a:lnTo>
                    <a:pt x="4522343" y="398399"/>
                  </a:lnTo>
                  <a:lnTo>
                    <a:pt x="4520946" y="396748"/>
                  </a:lnTo>
                  <a:lnTo>
                    <a:pt x="4519676" y="394969"/>
                  </a:lnTo>
                  <a:lnTo>
                    <a:pt x="4519041" y="393064"/>
                  </a:lnTo>
                  <a:lnTo>
                    <a:pt x="4519041" y="390778"/>
                  </a:lnTo>
                  <a:lnTo>
                    <a:pt x="4519041" y="92837"/>
                  </a:lnTo>
                  <a:lnTo>
                    <a:pt x="4519041" y="90550"/>
                  </a:lnTo>
                  <a:lnTo>
                    <a:pt x="4519676" y="88645"/>
                  </a:lnTo>
                  <a:lnTo>
                    <a:pt x="4552950" y="78739"/>
                  </a:lnTo>
                  <a:lnTo>
                    <a:pt x="4561205" y="78739"/>
                  </a:lnTo>
                  <a:close/>
                </a:path>
                <a:path w="5191125" h="523875">
                  <a:moveTo>
                    <a:pt x="2267077" y="78739"/>
                  </a:moveTo>
                  <a:lnTo>
                    <a:pt x="2275332" y="78739"/>
                  </a:lnTo>
                  <a:lnTo>
                    <a:pt x="2282190" y="78993"/>
                  </a:lnTo>
                  <a:lnTo>
                    <a:pt x="2287523" y="79628"/>
                  </a:lnTo>
                  <a:lnTo>
                    <a:pt x="2292858" y="80137"/>
                  </a:lnTo>
                  <a:lnTo>
                    <a:pt x="2307209" y="86232"/>
                  </a:lnTo>
                  <a:lnTo>
                    <a:pt x="2308606" y="87883"/>
                  </a:lnTo>
                  <a:lnTo>
                    <a:pt x="2309241" y="89915"/>
                  </a:lnTo>
                  <a:lnTo>
                    <a:pt x="2309241" y="92075"/>
                  </a:lnTo>
                  <a:lnTo>
                    <a:pt x="2309241" y="260857"/>
                  </a:lnTo>
                  <a:lnTo>
                    <a:pt x="2314321" y="305053"/>
                  </a:lnTo>
                  <a:lnTo>
                    <a:pt x="2337181" y="331724"/>
                  </a:lnTo>
                  <a:lnTo>
                    <a:pt x="2343531" y="334899"/>
                  </a:lnTo>
                  <a:lnTo>
                    <a:pt x="2351023" y="336550"/>
                  </a:lnTo>
                  <a:lnTo>
                    <a:pt x="2359533" y="336550"/>
                  </a:lnTo>
                  <a:lnTo>
                    <a:pt x="2400030" y="318313"/>
                  </a:lnTo>
                  <a:lnTo>
                    <a:pt x="2426461" y="290702"/>
                  </a:lnTo>
                  <a:lnTo>
                    <a:pt x="2426461" y="92075"/>
                  </a:lnTo>
                  <a:lnTo>
                    <a:pt x="2426461" y="89915"/>
                  </a:lnTo>
                  <a:lnTo>
                    <a:pt x="2427097" y="87883"/>
                  </a:lnTo>
                  <a:lnTo>
                    <a:pt x="2428367" y="86232"/>
                  </a:lnTo>
                  <a:lnTo>
                    <a:pt x="2429510" y="84581"/>
                  </a:lnTo>
                  <a:lnTo>
                    <a:pt x="2447924" y="79628"/>
                  </a:lnTo>
                  <a:lnTo>
                    <a:pt x="2453259" y="78993"/>
                  </a:lnTo>
                  <a:lnTo>
                    <a:pt x="2460117" y="78739"/>
                  </a:lnTo>
                  <a:lnTo>
                    <a:pt x="2468372" y="78739"/>
                  </a:lnTo>
                  <a:lnTo>
                    <a:pt x="2476627" y="78739"/>
                  </a:lnTo>
                  <a:lnTo>
                    <a:pt x="2483358" y="78993"/>
                  </a:lnTo>
                  <a:lnTo>
                    <a:pt x="2488692" y="79628"/>
                  </a:lnTo>
                  <a:lnTo>
                    <a:pt x="2494153" y="80137"/>
                  </a:lnTo>
                  <a:lnTo>
                    <a:pt x="2508122" y="86232"/>
                  </a:lnTo>
                  <a:lnTo>
                    <a:pt x="2509520" y="87883"/>
                  </a:lnTo>
                  <a:lnTo>
                    <a:pt x="2510155" y="89915"/>
                  </a:lnTo>
                  <a:lnTo>
                    <a:pt x="2510155" y="92075"/>
                  </a:lnTo>
                  <a:lnTo>
                    <a:pt x="2510155" y="390778"/>
                  </a:lnTo>
                  <a:lnTo>
                    <a:pt x="2510155" y="393064"/>
                  </a:lnTo>
                  <a:lnTo>
                    <a:pt x="2509647" y="394969"/>
                  </a:lnTo>
                  <a:lnTo>
                    <a:pt x="2508504" y="396748"/>
                  </a:lnTo>
                  <a:lnTo>
                    <a:pt x="2507360" y="398399"/>
                  </a:lnTo>
                  <a:lnTo>
                    <a:pt x="2505456" y="399795"/>
                  </a:lnTo>
                  <a:lnTo>
                    <a:pt x="2502661" y="400812"/>
                  </a:lnTo>
                  <a:lnTo>
                    <a:pt x="2499868" y="401954"/>
                  </a:lnTo>
                  <a:lnTo>
                    <a:pt x="2496185" y="402843"/>
                  </a:lnTo>
                  <a:lnTo>
                    <a:pt x="2491612" y="403351"/>
                  </a:lnTo>
                  <a:lnTo>
                    <a:pt x="2487041" y="403987"/>
                  </a:lnTo>
                  <a:lnTo>
                    <a:pt x="2481326" y="404240"/>
                  </a:lnTo>
                  <a:lnTo>
                    <a:pt x="2474341" y="404240"/>
                  </a:lnTo>
                  <a:lnTo>
                    <a:pt x="2466974" y="404240"/>
                  </a:lnTo>
                  <a:lnTo>
                    <a:pt x="2461006" y="403987"/>
                  </a:lnTo>
                  <a:lnTo>
                    <a:pt x="2456434" y="403351"/>
                  </a:lnTo>
                  <a:lnTo>
                    <a:pt x="2451861" y="402843"/>
                  </a:lnTo>
                  <a:lnTo>
                    <a:pt x="2448179" y="401954"/>
                  </a:lnTo>
                  <a:lnTo>
                    <a:pt x="2445511" y="400812"/>
                  </a:lnTo>
                  <a:lnTo>
                    <a:pt x="2442845" y="399795"/>
                  </a:lnTo>
                  <a:lnTo>
                    <a:pt x="2440940" y="398399"/>
                  </a:lnTo>
                  <a:lnTo>
                    <a:pt x="2439797" y="396748"/>
                  </a:lnTo>
                  <a:lnTo>
                    <a:pt x="2438781" y="394969"/>
                  </a:lnTo>
                  <a:lnTo>
                    <a:pt x="2438146" y="393064"/>
                  </a:lnTo>
                  <a:lnTo>
                    <a:pt x="2438146" y="390778"/>
                  </a:lnTo>
                  <a:lnTo>
                    <a:pt x="2438146" y="356362"/>
                  </a:lnTo>
                  <a:lnTo>
                    <a:pt x="2400516" y="388973"/>
                  </a:lnTo>
                  <a:lnTo>
                    <a:pt x="2361723" y="406606"/>
                  </a:lnTo>
                  <a:lnTo>
                    <a:pt x="2334768" y="409955"/>
                  </a:lnTo>
                  <a:lnTo>
                    <a:pt x="2319956" y="409317"/>
                  </a:lnTo>
                  <a:lnTo>
                    <a:pt x="2282952" y="399923"/>
                  </a:lnTo>
                  <a:lnTo>
                    <a:pt x="2249170" y="372363"/>
                  </a:lnTo>
                  <a:lnTo>
                    <a:pt x="2230755" y="332104"/>
                  </a:lnTo>
                  <a:lnTo>
                    <a:pt x="2225522" y="291314"/>
                  </a:lnTo>
                  <a:lnTo>
                    <a:pt x="2225167" y="274954"/>
                  </a:lnTo>
                  <a:lnTo>
                    <a:pt x="2225167" y="92075"/>
                  </a:lnTo>
                  <a:lnTo>
                    <a:pt x="2225167" y="89915"/>
                  </a:lnTo>
                  <a:lnTo>
                    <a:pt x="2246757" y="79628"/>
                  </a:lnTo>
                  <a:lnTo>
                    <a:pt x="2252218" y="78993"/>
                  </a:lnTo>
                  <a:lnTo>
                    <a:pt x="2259076" y="78739"/>
                  </a:lnTo>
                  <a:lnTo>
                    <a:pt x="2267077" y="78739"/>
                  </a:lnTo>
                  <a:close/>
                </a:path>
                <a:path w="5191125" h="523875">
                  <a:moveTo>
                    <a:pt x="426084" y="78739"/>
                  </a:moveTo>
                  <a:lnTo>
                    <a:pt x="434339" y="78739"/>
                  </a:lnTo>
                  <a:lnTo>
                    <a:pt x="441198" y="78993"/>
                  </a:lnTo>
                  <a:lnTo>
                    <a:pt x="446531" y="79628"/>
                  </a:lnTo>
                  <a:lnTo>
                    <a:pt x="451865" y="80137"/>
                  </a:lnTo>
                  <a:lnTo>
                    <a:pt x="466217" y="86232"/>
                  </a:lnTo>
                  <a:lnTo>
                    <a:pt x="467613" y="87883"/>
                  </a:lnTo>
                  <a:lnTo>
                    <a:pt x="468249" y="89915"/>
                  </a:lnTo>
                  <a:lnTo>
                    <a:pt x="468249" y="92075"/>
                  </a:lnTo>
                  <a:lnTo>
                    <a:pt x="468249" y="260857"/>
                  </a:lnTo>
                  <a:lnTo>
                    <a:pt x="473329" y="305053"/>
                  </a:lnTo>
                  <a:lnTo>
                    <a:pt x="496188" y="331724"/>
                  </a:lnTo>
                  <a:lnTo>
                    <a:pt x="502538" y="334899"/>
                  </a:lnTo>
                  <a:lnTo>
                    <a:pt x="510031" y="336550"/>
                  </a:lnTo>
                  <a:lnTo>
                    <a:pt x="518540" y="336550"/>
                  </a:lnTo>
                  <a:lnTo>
                    <a:pt x="559038" y="318313"/>
                  </a:lnTo>
                  <a:lnTo>
                    <a:pt x="585469" y="290702"/>
                  </a:lnTo>
                  <a:lnTo>
                    <a:pt x="585469" y="92075"/>
                  </a:lnTo>
                  <a:lnTo>
                    <a:pt x="585469" y="89915"/>
                  </a:lnTo>
                  <a:lnTo>
                    <a:pt x="586105" y="87883"/>
                  </a:lnTo>
                  <a:lnTo>
                    <a:pt x="587375" y="86232"/>
                  </a:lnTo>
                  <a:lnTo>
                    <a:pt x="588518" y="84581"/>
                  </a:lnTo>
                  <a:lnTo>
                    <a:pt x="606932" y="79628"/>
                  </a:lnTo>
                  <a:lnTo>
                    <a:pt x="612267" y="78993"/>
                  </a:lnTo>
                  <a:lnTo>
                    <a:pt x="619125" y="78739"/>
                  </a:lnTo>
                  <a:lnTo>
                    <a:pt x="627380" y="78739"/>
                  </a:lnTo>
                  <a:lnTo>
                    <a:pt x="635634" y="78739"/>
                  </a:lnTo>
                  <a:lnTo>
                    <a:pt x="642365" y="78993"/>
                  </a:lnTo>
                  <a:lnTo>
                    <a:pt x="647700" y="79628"/>
                  </a:lnTo>
                  <a:lnTo>
                    <a:pt x="653161" y="80137"/>
                  </a:lnTo>
                  <a:lnTo>
                    <a:pt x="667131" y="86232"/>
                  </a:lnTo>
                  <a:lnTo>
                    <a:pt x="668527" y="87883"/>
                  </a:lnTo>
                  <a:lnTo>
                    <a:pt x="669163" y="89915"/>
                  </a:lnTo>
                  <a:lnTo>
                    <a:pt x="669163" y="92075"/>
                  </a:lnTo>
                  <a:lnTo>
                    <a:pt x="669163" y="390778"/>
                  </a:lnTo>
                  <a:lnTo>
                    <a:pt x="669163" y="393064"/>
                  </a:lnTo>
                  <a:lnTo>
                    <a:pt x="668655" y="394969"/>
                  </a:lnTo>
                  <a:lnTo>
                    <a:pt x="667512" y="396748"/>
                  </a:lnTo>
                  <a:lnTo>
                    <a:pt x="666369" y="398399"/>
                  </a:lnTo>
                  <a:lnTo>
                    <a:pt x="664463" y="399795"/>
                  </a:lnTo>
                  <a:lnTo>
                    <a:pt x="661669" y="400812"/>
                  </a:lnTo>
                  <a:lnTo>
                    <a:pt x="658876" y="401954"/>
                  </a:lnTo>
                  <a:lnTo>
                    <a:pt x="655193" y="402843"/>
                  </a:lnTo>
                  <a:lnTo>
                    <a:pt x="650620" y="403351"/>
                  </a:lnTo>
                  <a:lnTo>
                    <a:pt x="646049" y="403987"/>
                  </a:lnTo>
                  <a:lnTo>
                    <a:pt x="640333" y="404240"/>
                  </a:lnTo>
                  <a:lnTo>
                    <a:pt x="633349" y="404240"/>
                  </a:lnTo>
                  <a:lnTo>
                    <a:pt x="625982" y="404240"/>
                  </a:lnTo>
                  <a:lnTo>
                    <a:pt x="620013" y="403987"/>
                  </a:lnTo>
                  <a:lnTo>
                    <a:pt x="615442" y="403351"/>
                  </a:lnTo>
                  <a:lnTo>
                    <a:pt x="610869" y="402843"/>
                  </a:lnTo>
                  <a:lnTo>
                    <a:pt x="607187" y="401954"/>
                  </a:lnTo>
                  <a:lnTo>
                    <a:pt x="604519" y="400812"/>
                  </a:lnTo>
                  <a:lnTo>
                    <a:pt x="601852" y="399795"/>
                  </a:lnTo>
                  <a:lnTo>
                    <a:pt x="599948" y="398399"/>
                  </a:lnTo>
                  <a:lnTo>
                    <a:pt x="598805" y="396748"/>
                  </a:lnTo>
                  <a:lnTo>
                    <a:pt x="597788" y="394969"/>
                  </a:lnTo>
                  <a:lnTo>
                    <a:pt x="597154" y="393064"/>
                  </a:lnTo>
                  <a:lnTo>
                    <a:pt x="597154" y="390778"/>
                  </a:lnTo>
                  <a:lnTo>
                    <a:pt x="597154" y="356362"/>
                  </a:lnTo>
                  <a:lnTo>
                    <a:pt x="559524" y="388973"/>
                  </a:lnTo>
                  <a:lnTo>
                    <a:pt x="520731" y="406606"/>
                  </a:lnTo>
                  <a:lnTo>
                    <a:pt x="493775" y="409955"/>
                  </a:lnTo>
                  <a:lnTo>
                    <a:pt x="478964" y="409317"/>
                  </a:lnTo>
                  <a:lnTo>
                    <a:pt x="441959" y="399923"/>
                  </a:lnTo>
                  <a:lnTo>
                    <a:pt x="408177" y="372363"/>
                  </a:lnTo>
                  <a:lnTo>
                    <a:pt x="389763" y="332104"/>
                  </a:lnTo>
                  <a:lnTo>
                    <a:pt x="384530" y="291314"/>
                  </a:lnTo>
                  <a:lnTo>
                    <a:pt x="384175" y="274954"/>
                  </a:lnTo>
                  <a:lnTo>
                    <a:pt x="384175" y="92075"/>
                  </a:lnTo>
                  <a:lnTo>
                    <a:pt x="384175" y="89915"/>
                  </a:lnTo>
                  <a:lnTo>
                    <a:pt x="384809" y="87883"/>
                  </a:lnTo>
                  <a:lnTo>
                    <a:pt x="386080" y="86232"/>
                  </a:lnTo>
                  <a:lnTo>
                    <a:pt x="387350" y="84581"/>
                  </a:lnTo>
                  <a:lnTo>
                    <a:pt x="405764" y="79628"/>
                  </a:lnTo>
                  <a:lnTo>
                    <a:pt x="411225" y="78993"/>
                  </a:lnTo>
                  <a:lnTo>
                    <a:pt x="418083" y="78739"/>
                  </a:lnTo>
                  <a:lnTo>
                    <a:pt x="426084" y="78739"/>
                  </a:lnTo>
                  <a:close/>
                </a:path>
                <a:path w="5191125" h="523875">
                  <a:moveTo>
                    <a:pt x="3441192" y="73405"/>
                  </a:moveTo>
                  <a:lnTo>
                    <a:pt x="3484118" y="79375"/>
                  </a:lnTo>
                  <a:lnTo>
                    <a:pt x="3491610" y="82041"/>
                  </a:lnTo>
                  <a:lnTo>
                    <a:pt x="3499104" y="84708"/>
                  </a:lnTo>
                  <a:lnTo>
                    <a:pt x="3505707" y="87756"/>
                  </a:lnTo>
                  <a:lnTo>
                    <a:pt x="3511677" y="91186"/>
                  </a:lnTo>
                  <a:lnTo>
                    <a:pt x="3517646" y="94487"/>
                  </a:lnTo>
                  <a:lnTo>
                    <a:pt x="3529456" y="106044"/>
                  </a:lnTo>
                  <a:lnTo>
                    <a:pt x="3530473" y="107695"/>
                  </a:lnTo>
                  <a:lnTo>
                    <a:pt x="3531234" y="109854"/>
                  </a:lnTo>
                  <a:lnTo>
                    <a:pt x="3531743" y="112522"/>
                  </a:lnTo>
                  <a:lnTo>
                    <a:pt x="3532378" y="115188"/>
                  </a:lnTo>
                  <a:lnTo>
                    <a:pt x="3532758" y="118490"/>
                  </a:lnTo>
                  <a:lnTo>
                    <a:pt x="3533140" y="122427"/>
                  </a:lnTo>
                  <a:lnTo>
                    <a:pt x="3533394" y="126364"/>
                  </a:lnTo>
                  <a:lnTo>
                    <a:pt x="3533648" y="131063"/>
                  </a:lnTo>
                  <a:lnTo>
                    <a:pt x="3533648" y="136651"/>
                  </a:lnTo>
                  <a:lnTo>
                    <a:pt x="3525139" y="171830"/>
                  </a:lnTo>
                  <a:lnTo>
                    <a:pt x="3521582" y="171830"/>
                  </a:lnTo>
                  <a:lnTo>
                    <a:pt x="3517773" y="171830"/>
                  </a:lnTo>
                  <a:lnTo>
                    <a:pt x="3513708" y="170306"/>
                  </a:lnTo>
                  <a:lnTo>
                    <a:pt x="3509518" y="167131"/>
                  </a:lnTo>
                  <a:lnTo>
                    <a:pt x="3505327" y="163956"/>
                  </a:lnTo>
                  <a:lnTo>
                    <a:pt x="3500247" y="160527"/>
                  </a:lnTo>
                  <a:lnTo>
                    <a:pt x="3494404" y="156717"/>
                  </a:lnTo>
                  <a:lnTo>
                    <a:pt x="3488690" y="152907"/>
                  </a:lnTo>
                  <a:lnTo>
                    <a:pt x="3444875" y="141731"/>
                  </a:lnTo>
                  <a:lnTo>
                    <a:pt x="3429446" y="143305"/>
                  </a:lnTo>
                  <a:lnTo>
                    <a:pt x="3394709" y="167004"/>
                  </a:lnTo>
                  <a:lnTo>
                    <a:pt x="3378279" y="218172"/>
                  </a:lnTo>
                  <a:lnTo>
                    <a:pt x="3377183" y="241173"/>
                  </a:lnTo>
                  <a:lnTo>
                    <a:pt x="3377467" y="252839"/>
                  </a:lnTo>
                  <a:lnTo>
                    <a:pt x="3384061" y="292502"/>
                  </a:lnTo>
                  <a:lnTo>
                    <a:pt x="3404092" y="325310"/>
                  </a:lnTo>
                  <a:lnTo>
                    <a:pt x="3445891" y="339216"/>
                  </a:lnTo>
                  <a:lnTo>
                    <a:pt x="3454271" y="338903"/>
                  </a:lnTo>
                  <a:lnTo>
                    <a:pt x="3491483" y="326770"/>
                  </a:lnTo>
                  <a:lnTo>
                    <a:pt x="3497833" y="322452"/>
                  </a:lnTo>
                  <a:lnTo>
                    <a:pt x="3504056" y="318262"/>
                  </a:lnTo>
                  <a:lnTo>
                    <a:pt x="3509264" y="314451"/>
                  </a:lnTo>
                  <a:lnTo>
                    <a:pt x="3513581" y="311023"/>
                  </a:lnTo>
                  <a:lnTo>
                    <a:pt x="3517773" y="307466"/>
                  </a:lnTo>
                  <a:lnTo>
                    <a:pt x="3521329" y="305815"/>
                  </a:lnTo>
                  <a:lnTo>
                    <a:pt x="3524250" y="305815"/>
                  </a:lnTo>
                  <a:lnTo>
                    <a:pt x="3526281" y="305815"/>
                  </a:lnTo>
                  <a:lnTo>
                    <a:pt x="3527932" y="306324"/>
                  </a:lnTo>
                  <a:lnTo>
                    <a:pt x="3534282" y="325247"/>
                  </a:lnTo>
                  <a:lnTo>
                    <a:pt x="3534791" y="329945"/>
                  </a:lnTo>
                  <a:lnTo>
                    <a:pt x="3534918" y="335914"/>
                  </a:lnTo>
                  <a:lnTo>
                    <a:pt x="3534918" y="343280"/>
                  </a:lnTo>
                  <a:lnTo>
                    <a:pt x="3534918" y="349123"/>
                  </a:lnTo>
                  <a:lnTo>
                    <a:pt x="3534791" y="353949"/>
                  </a:lnTo>
                  <a:lnTo>
                    <a:pt x="3534409" y="357886"/>
                  </a:lnTo>
                  <a:lnTo>
                    <a:pt x="3534155" y="361695"/>
                  </a:lnTo>
                  <a:lnTo>
                    <a:pt x="3531107" y="374268"/>
                  </a:lnTo>
                  <a:lnTo>
                    <a:pt x="3530346" y="375919"/>
                  </a:lnTo>
                  <a:lnTo>
                    <a:pt x="3528568" y="378078"/>
                  </a:lnTo>
                  <a:lnTo>
                    <a:pt x="3525901" y="380618"/>
                  </a:lnTo>
                  <a:lnTo>
                    <a:pt x="3523233" y="383158"/>
                  </a:lnTo>
                  <a:lnTo>
                    <a:pt x="3518661" y="386333"/>
                  </a:lnTo>
                  <a:lnTo>
                    <a:pt x="3512184" y="390016"/>
                  </a:lnTo>
                  <a:lnTo>
                    <a:pt x="3505707" y="393700"/>
                  </a:lnTo>
                  <a:lnTo>
                    <a:pt x="3463162" y="406907"/>
                  </a:lnTo>
                  <a:lnTo>
                    <a:pt x="3433191" y="409575"/>
                  </a:lnTo>
                  <a:lnTo>
                    <a:pt x="3416430" y="408908"/>
                  </a:lnTo>
                  <a:lnTo>
                    <a:pt x="3372104" y="398906"/>
                  </a:lnTo>
                  <a:lnTo>
                    <a:pt x="3336921" y="377047"/>
                  </a:lnTo>
                  <a:lnTo>
                    <a:pt x="3311509" y="344027"/>
                  </a:lnTo>
                  <a:lnTo>
                    <a:pt x="3296021" y="300505"/>
                  </a:lnTo>
                  <a:lnTo>
                    <a:pt x="3290824" y="247141"/>
                  </a:lnTo>
                  <a:lnTo>
                    <a:pt x="3291534" y="225500"/>
                  </a:lnTo>
                  <a:lnTo>
                    <a:pt x="3297146" y="186741"/>
                  </a:lnTo>
                  <a:lnTo>
                    <a:pt x="3315493" y="139811"/>
                  </a:lnTo>
                  <a:lnTo>
                    <a:pt x="3343844" y="105572"/>
                  </a:lnTo>
                  <a:lnTo>
                    <a:pt x="3380867" y="83819"/>
                  </a:lnTo>
                  <a:lnTo>
                    <a:pt x="3425140" y="74050"/>
                  </a:lnTo>
                  <a:lnTo>
                    <a:pt x="3441192" y="73405"/>
                  </a:lnTo>
                  <a:close/>
                </a:path>
                <a:path w="5191125" h="523875">
                  <a:moveTo>
                    <a:pt x="5050155" y="73025"/>
                  </a:moveTo>
                  <a:lnTo>
                    <a:pt x="5100286" y="79240"/>
                  </a:lnTo>
                  <a:lnTo>
                    <a:pt x="5138562" y="97281"/>
                  </a:lnTo>
                  <a:lnTo>
                    <a:pt x="5165979" y="124944"/>
                  </a:lnTo>
                  <a:lnTo>
                    <a:pt x="5183124" y="161162"/>
                  </a:lnTo>
                  <a:lnTo>
                    <a:pt x="5190624" y="203900"/>
                  </a:lnTo>
                  <a:lnTo>
                    <a:pt x="5191125" y="219328"/>
                  </a:lnTo>
                  <a:lnTo>
                    <a:pt x="5191125" y="232790"/>
                  </a:lnTo>
                  <a:lnTo>
                    <a:pt x="5191125" y="243077"/>
                  </a:lnTo>
                  <a:lnTo>
                    <a:pt x="5188838" y="250570"/>
                  </a:lnTo>
                  <a:lnTo>
                    <a:pt x="5184266" y="255524"/>
                  </a:lnTo>
                  <a:lnTo>
                    <a:pt x="5179695" y="260476"/>
                  </a:lnTo>
                  <a:lnTo>
                    <a:pt x="5173345" y="262889"/>
                  </a:lnTo>
                  <a:lnTo>
                    <a:pt x="5165343" y="262889"/>
                  </a:lnTo>
                  <a:lnTo>
                    <a:pt x="4983480" y="262889"/>
                  </a:lnTo>
                  <a:lnTo>
                    <a:pt x="4990669" y="305063"/>
                  </a:lnTo>
                  <a:lnTo>
                    <a:pt x="5020476" y="337425"/>
                  </a:lnTo>
                  <a:lnTo>
                    <a:pt x="5065267" y="346328"/>
                  </a:lnTo>
                  <a:lnTo>
                    <a:pt x="5075983" y="346118"/>
                  </a:lnTo>
                  <a:lnTo>
                    <a:pt x="5119751" y="339788"/>
                  </a:lnTo>
                  <a:lnTo>
                    <a:pt x="5153279" y="329056"/>
                  </a:lnTo>
                  <a:lnTo>
                    <a:pt x="5158612" y="326898"/>
                  </a:lnTo>
                  <a:lnTo>
                    <a:pt x="5163058" y="325881"/>
                  </a:lnTo>
                  <a:lnTo>
                    <a:pt x="5166359" y="325881"/>
                  </a:lnTo>
                  <a:lnTo>
                    <a:pt x="5168391" y="325881"/>
                  </a:lnTo>
                  <a:lnTo>
                    <a:pt x="5174741" y="331215"/>
                  </a:lnTo>
                  <a:lnTo>
                    <a:pt x="5175631" y="333248"/>
                  </a:lnTo>
                  <a:lnTo>
                    <a:pt x="5176265" y="336041"/>
                  </a:lnTo>
                  <a:lnTo>
                    <a:pt x="5176647" y="339725"/>
                  </a:lnTo>
                  <a:lnTo>
                    <a:pt x="5176901" y="343407"/>
                  </a:lnTo>
                  <a:lnTo>
                    <a:pt x="5177028" y="348106"/>
                  </a:lnTo>
                  <a:lnTo>
                    <a:pt x="5177028" y="353694"/>
                  </a:lnTo>
                  <a:lnTo>
                    <a:pt x="5177028" y="358520"/>
                  </a:lnTo>
                  <a:lnTo>
                    <a:pt x="5177028" y="362712"/>
                  </a:lnTo>
                  <a:lnTo>
                    <a:pt x="5176774" y="366267"/>
                  </a:lnTo>
                  <a:lnTo>
                    <a:pt x="5170170" y="386079"/>
                  </a:lnTo>
                  <a:lnTo>
                    <a:pt x="5168773" y="387730"/>
                  </a:lnTo>
                  <a:lnTo>
                    <a:pt x="5125785" y="402266"/>
                  </a:lnTo>
                  <a:lnTo>
                    <a:pt x="5078952" y="409209"/>
                  </a:lnTo>
                  <a:lnTo>
                    <a:pt x="5057521" y="409955"/>
                  </a:lnTo>
                  <a:lnTo>
                    <a:pt x="5038230" y="409317"/>
                  </a:lnTo>
                  <a:lnTo>
                    <a:pt x="4987671" y="399923"/>
                  </a:lnTo>
                  <a:lnTo>
                    <a:pt x="4948326" y="378991"/>
                  </a:lnTo>
                  <a:lnTo>
                    <a:pt x="4920122" y="346281"/>
                  </a:lnTo>
                  <a:lnTo>
                    <a:pt x="4903327" y="301613"/>
                  </a:lnTo>
                  <a:lnTo>
                    <a:pt x="4897755" y="244855"/>
                  </a:lnTo>
                  <a:lnTo>
                    <a:pt x="4898417" y="225426"/>
                  </a:lnTo>
                  <a:lnTo>
                    <a:pt x="4908168" y="172974"/>
                  </a:lnTo>
                  <a:lnTo>
                    <a:pt x="4929028" y="130486"/>
                  </a:lnTo>
                  <a:lnTo>
                    <a:pt x="4960191" y="99107"/>
                  </a:lnTo>
                  <a:lnTo>
                    <a:pt x="5000970" y="79615"/>
                  </a:lnTo>
                  <a:lnTo>
                    <a:pt x="5032871" y="73761"/>
                  </a:lnTo>
                  <a:lnTo>
                    <a:pt x="5050155" y="73025"/>
                  </a:lnTo>
                  <a:close/>
                </a:path>
                <a:path w="5191125" h="523875">
                  <a:moveTo>
                    <a:pt x="4133977" y="73025"/>
                  </a:moveTo>
                  <a:lnTo>
                    <a:pt x="4174267" y="79025"/>
                  </a:lnTo>
                  <a:lnTo>
                    <a:pt x="4208968" y="100349"/>
                  </a:lnTo>
                  <a:lnTo>
                    <a:pt x="4227449" y="127635"/>
                  </a:lnTo>
                  <a:lnTo>
                    <a:pt x="4234092" y="120657"/>
                  </a:lnTo>
                  <a:lnTo>
                    <a:pt x="4266485" y="93424"/>
                  </a:lnTo>
                  <a:lnTo>
                    <a:pt x="4304283" y="76200"/>
                  </a:lnTo>
                  <a:lnTo>
                    <a:pt x="4329937" y="73025"/>
                  </a:lnTo>
                  <a:lnTo>
                    <a:pt x="4344223" y="73663"/>
                  </a:lnTo>
                  <a:lnTo>
                    <a:pt x="4389816" y="88556"/>
                  </a:lnTo>
                  <a:lnTo>
                    <a:pt x="4418957" y="119387"/>
                  </a:lnTo>
                  <a:lnTo>
                    <a:pt x="4433363" y="162442"/>
                  </a:lnTo>
                  <a:lnTo>
                    <a:pt x="4436364" y="199643"/>
                  </a:lnTo>
                  <a:lnTo>
                    <a:pt x="4436364" y="390778"/>
                  </a:lnTo>
                  <a:lnTo>
                    <a:pt x="4436364" y="393064"/>
                  </a:lnTo>
                  <a:lnTo>
                    <a:pt x="4435729" y="394969"/>
                  </a:lnTo>
                  <a:lnTo>
                    <a:pt x="4434332" y="396748"/>
                  </a:lnTo>
                  <a:lnTo>
                    <a:pt x="4433061" y="398399"/>
                  </a:lnTo>
                  <a:lnTo>
                    <a:pt x="4430776" y="399795"/>
                  </a:lnTo>
                  <a:lnTo>
                    <a:pt x="4427601" y="400812"/>
                  </a:lnTo>
                  <a:lnTo>
                    <a:pt x="4424553" y="401954"/>
                  </a:lnTo>
                  <a:lnTo>
                    <a:pt x="4420234" y="402843"/>
                  </a:lnTo>
                  <a:lnTo>
                    <a:pt x="4414901" y="403351"/>
                  </a:lnTo>
                  <a:lnTo>
                    <a:pt x="4409567" y="403987"/>
                  </a:lnTo>
                  <a:lnTo>
                    <a:pt x="4402708" y="404240"/>
                  </a:lnTo>
                  <a:lnTo>
                    <a:pt x="4394454" y="404240"/>
                  </a:lnTo>
                  <a:lnTo>
                    <a:pt x="4386072" y="404240"/>
                  </a:lnTo>
                  <a:lnTo>
                    <a:pt x="4379086" y="403987"/>
                  </a:lnTo>
                  <a:lnTo>
                    <a:pt x="4373753" y="403351"/>
                  </a:lnTo>
                  <a:lnTo>
                    <a:pt x="4368419" y="402843"/>
                  </a:lnTo>
                  <a:lnTo>
                    <a:pt x="4364101" y="401954"/>
                  </a:lnTo>
                  <a:lnTo>
                    <a:pt x="4360799" y="400812"/>
                  </a:lnTo>
                  <a:lnTo>
                    <a:pt x="4357624" y="399795"/>
                  </a:lnTo>
                  <a:lnTo>
                    <a:pt x="4355337" y="398399"/>
                  </a:lnTo>
                  <a:lnTo>
                    <a:pt x="4354195" y="396748"/>
                  </a:lnTo>
                  <a:lnTo>
                    <a:pt x="4352925" y="394969"/>
                  </a:lnTo>
                  <a:lnTo>
                    <a:pt x="4352290" y="393064"/>
                  </a:lnTo>
                  <a:lnTo>
                    <a:pt x="4352290" y="390778"/>
                  </a:lnTo>
                  <a:lnTo>
                    <a:pt x="4352290" y="213740"/>
                  </a:lnTo>
                  <a:lnTo>
                    <a:pt x="4344670" y="170941"/>
                  </a:lnTo>
                  <a:lnTo>
                    <a:pt x="4340733" y="164973"/>
                  </a:lnTo>
                  <a:lnTo>
                    <a:pt x="4336923" y="159003"/>
                  </a:lnTo>
                  <a:lnTo>
                    <a:pt x="4331970" y="154431"/>
                  </a:lnTo>
                  <a:lnTo>
                    <a:pt x="4326001" y="151256"/>
                  </a:lnTo>
                  <a:lnTo>
                    <a:pt x="4320158" y="147954"/>
                  </a:lnTo>
                  <a:lnTo>
                    <a:pt x="4313047" y="146430"/>
                  </a:lnTo>
                  <a:lnTo>
                    <a:pt x="4304792" y="146430"/>
                  </a:lnTo>
                  <a:lnTo>
                    <a:pt x="4266430" y="164613"/>
                  </a:lnTo>
                  <a:lnTo>
                    <a:pt x="4240783" y="192277"/>
                  </a:lnTo>
                  <a:lnTo>
                    <a:pt x="4240783" y="390778"/>
                  </a:lnTo>
                  <a:lnTo>
                    <a:pt x="4240783" y="393064"/>
                  </a:lnTo>
                  <a:lnTo>
                    <a:pt x="4240149" y="394969"/>
                  </a:lnTo>
                  <a:lnTo>
                    <a:pt x="4238752" y="396748"/>
                  </a:lnTo>
                  <a:lnTo>
                    <a:pt x="4237482" y="398399"/>
                  </a:lnTo>
                  <a:lnTo>
                    <a:pt x="4235196" y="399795"/>
                  </a:lnTo>
                  <a:lnTo>
                    <a:pt x="4231894" y="400812"/>
                  </a:lnTo>
                  <a:lnTo>
                    <a:pt x="4228719" y="401954"/>
                  </a:lnTo>
                  <a:lnTo>
                    <a:pt x="4224401" y="402843"/>
                  </a:lnTo>
                  <a:lnTo>
                    <a:pt x="4219067" y="403351"/>
                  </a:lnTo>
                  <a:lnTo>
                    <a:pt x="4213733" y="403987"/>
                  </a:lnTo>
                  <a:lnTo>
                    <a:pt x="4207002" y="404240"/>
                  </a:lnTo>
                  <a:lnTo>
                    <a:pt x="4199001" y="404240"/>
                  </a:lnTo>
                  <a:lnTo>
                    <a:pt x="4190746" y="404240"/>
                  </a:lnTo>
                  <a:lnTo>
                    <a:pt x="4183887" y="403987"/>
                  </a:lnTo>
                  <a:lnTo>
                    <a:pt x="4178554" y="403351"/>
                  </a:lnTo>
                  <a:lnTo>
                    <a:pt x="4173220" y="402843"/>
                  </a:lnTo>
                  <a:lnTo>
                    <a:pt x="4168902" y="401954"/>
                  </a:lnTo>
                  <a:lnTo>
                    <a:pt x="4165600" y="400812"/>
                  </a:lnTo>
                  <a:lnTo>
                    <a:pt x="4162425" y="399795"/>
                  </a:lnTo>
                  <a:lnTo>
                    <a:pt x="4160139" y="398399"/>
                  </a:lnTo>
                  <a:lnTo>
                    <a:pt x="4158742" y="396748"/>
                  </a:lnTo>
                  <a:lnTo>
                    <a:pt x="4157472" y="394969"/>
                  </a:lnTo>
                  <a:lnTo>
                    <a:pt x="4156709" y="393064"/>
                  </a:lnTo>
                  <a:lnTo>
                    <a:pt x="4156709" y="390778"/>
                  </a:lnTo>
                  <a:lnTo>
                    <a:pt x="4156709" y="213740"/>
                  </a:lnTo>
                  <a:lnTo>
                    <a:pt x="4149217" y="170941"/>
                  </a:lnTo>
                  <a:lnTo>
                    <a:pt x="4145406" y="164973"/>
                  </a:lnTo>
                  <a:lnTo>
                    <a:pt x="4141597" y="159003"/>
                  </a:lnTo>
                  <a:lnTo>
                    <a:pt x="4136644" y="154431"/>
                  </a:lnTo>
                  <a:lnTo>
                    <a:pt x="4130675" y="151256"/>
                  </a:lnTo>
                  <a:lnTo>
                    <a:pt x="4124579" y="147954"/>
                  </a:lnTo>
                  <a:lnTo>
                    <a:pt x="4117594" y="146430"/>
                  </a:lnTo>
                  <a:lnTo>
                    <a:pt x="4109593" y="146430"/>
                  </a:lnTo>
                  <a:lnTo>
                    <a:pt x="4070873" y="164613"/>
                  </a:lnTo>
                  <a:lnTo>
                    <a:pt x="4045584" y="192277"/>
                  </a:lnTo>
                  <a:lnTo>
                    <a:pt x="4045584" y="390778"/>
                  </a:lnTo>
                  <a:lnTo>
                    <a:pt x="4045584" y="393064"/>
                  </a:lnTo>
                  <a:lnTo>
                    <a:pt x="4044950" y="394969"/>
                  </a:lnTo>
                  <a:lnTo>
                    <a:pt x="4043553" y="396748"/>
                  </a:lnTo>
                  <a:lnTo>
                    <a:pt x="4042282" y="398399"/>
                  </a:lnTo>
                  <a:lnTo>
                    <a:pt x="4039997" y="399795"/>
                  </a:lnTo>
                  <a:lnTo>
                    <a:pt x="4036695" y="400812"/>
                  </a:lnTo>
                  <a:lnTo>
                    <a:pt x="4033520" y="401954"/>
                  </a:lnTo>
                  <a:lnTo>
                    <a:pt x="4029202" y="402843"/>
                  </a:lnTo>
                  <a:lnTo>
                    <a:pt x="4023868" y="403351"/>
                  </a:lnTo>
                  <a:lnTo>
                    <a:pt x="4018406" y="403987"/>
                  </a:lnTo>
                  <a:lnTo>
                    <a:pt x="4011676" y="404240"/>
                  </a:lnTo>
                  <a:lnTo>
                    <a:pt x="4003421" y="404240"/>
                  </a:lnTo>
                  <a:lnTo>
                    <a:pt x="3995166" y="404240"/>
                  </a:lnTo>
                  <a:lnTo>
                    <a:pt x="3988307" y="403987"/>
                  </a:lnTo>
                  <a:lnTo>
                    <a:pt x="3982974" y="403351"/>
                  </a:lnTo>
                  <a:lnTo>
                    <a:pt x="3977640" y="402843"/>
                  </a:lnTo>
                  <a:lnTo>
                    <a:pt x="3973322" y="401954"/>
                  </a:lnTo>
                  <a:lnTo>
                    <a:pt x="3970020" y="400812"/>
                  </a:lnTo>
                  <a:lnTo>
                    <a:pt x="3966845" y="399795"/>
                  </a:lnTo>
                  <a:lnTo>
                    <a:pt x="3964558" y="398399"/>
                  </a:lnTo>
                  <a:lnTo>
                    <a:pt x="3963161" y="396748"/>
                  </a:lnTo>
                  <a:lnTo>
                    <a:pt x="3961892" y="394969"/>
                  </a:lnTo>
                  <a:lnTo>
                    <a:pt x="3961256" y="393064"/>
                  </a:lnTo>
                  <a:lnTo>
                    <a:pt x="3961256" y="390778"/>
                  </a:lnTo>
                  <a:lnTo>
                    <a:pt x="3961256" y="92075"/>
                  </a:lnTo>
                  <a:lnTo>
                    <a:pt x="3961256" y="89915"/>
                  </a:lnTo>
                  <a:lnTo>
                    <a:pt x="3961765" y="87883"/>
                  </a:lnTo>
                  <a:lnTo>
                    <a:pt x="3980179" y="79628"/>
                  </a:lnTo>
                  <a:lnTo>
                    <a:pt x="3984752" y="78993"/>
                  </a:lnTo>
                  <a:lnTo>
                    <a:pt x="3990467" y="78739"/>
                  </a:lnTo>
                  <a:lnTo>
                    <a:pt x="3997325" y="78739"/>
                  </a:lnTo>
                  <a:lnTo>
                    <a:pt x="4004564" y="78739"/>
                  </a:lnTo>
                  <a:lnTo>
                    <a:pt x="4010405" y="78993"/>
                  </a:lnTo>
                  <a:lnTo>
                    <a:pt x="4015104" y="79628"/>
                  </a:lnTo>
                  <a:lnTo>
                    <a:pt x="4019804" y="80137"/>
                  </a:lnTo>
                  <a:lnTo>
                    <a:pt x="4031487" y="86232"/>
                  </a:lnTo>
                  <a:lnTo>
                    <a:pt x="4032630" y="87883"/>
                  </a:lnTo>
                  <a:lnTo>
                    <a:pt x="4033139" y="89915"/>
                  </a:lnTo>
                  <a:lnTo>
                    <a:pt x="4033139" y="92075"/>
                  </a:lnTo>
                  <a:lnTo>
                    <a:pt x="4033139" y="126618"/>
                  </a:lnTo>
                  <a:lnTo>
                    <a:pt x="4070250" y="93989"/>
                  </a:lnTo>
                  <a:lnTo>
                    <a:pt x="4107735" y="76374"/>
                  </a:lnTo>
                  <a:lnTo>
                    <a:pt x="4120707" y="73860"/>
                  </a:lnTo>
                  <a:lnTo>
                    <a:pt x="4133977" y="73025"/>
                  </a:lnTo>
                  <a:close/>
                </a:path>
                <a:path w="5191125" h="523875">
                  <a:moveTo>
                    <a:pt x="3738118" y="73025"/>
                  </a:moveTo>
                  <a:lnTo>
                    <a:pt x="3792285" y="79186"/>
                  </a:lnTo>
                  <a:lnTo>
                    <a:pt x="3834669" y="97377"/>
                  </a:lnTo>
                  <a:lnTo>
                    <a:pt x="3865483" y="127065"/>
                  </a:lnTo>
                  <a:lnTo>
                    <a:pt x="3885056" y="167766"/>
                  </a:lnTo>
                  <a:lnTo>
                    <a:pt x="3893861" y="219148"/>
                  </a:lnTo>
                  <a:lnTo>
                    <a:pt x="3894454" y="238505"/>
                  </a:lnTo>
                  <a:lnTo>
                    <a:pt x="3893816" y="257149"/>
                  </a:lnTo>
                  <a:lnTo>
                    <a:pt x="3884422" y="308101"/>
                  </a:lnTo>
                  <a:lnTo>
                    <a:pt x="3863490" y="350428"/>
                  </a:lnTo>
                  <a:lnTo>
                    <a:pt x="3830907" y="382539"/>
                  </a:lnTo>
                  <a:lnTo>
                    <a:pt x="3786633" y="402937"/>
                  </a:lnTo>
                  <a:lnTo>
                    <a:pt x="3730752" y="409955"/>
                  </a:lnTo>
                  <a:lnTo>
                    <a:pt x="3711416" y="409265"/>
                  </a:lnTo>
                  <a:lnTo>
                    <a:pt x="3661409" y="398906"/>
                  </a:lnTo>
                  <a:lnTo>
                    <a:pt x="3622851" y="376654"/>
                  </a:lnTo>
                  <a:lnTo>
                    <a:pt x="3595576" y="343233"/>
                  </a:lnTo>
                  <a:lnTo>
                    <a:pt x="3579592" y="298874"/>
                  </a:lnTo>
                  <a:lnTo>
                    <a:pt x="3574287" y="244475"/>
                  </a:lnTo>
                  <a:lnTo>
                    <a:pt x="3574930" y="225827"/>
                  </a:lnTo>
                  <a:lnTo>
                    <a:pt x="3584575" y="174625"/>
                  </a:lnTo>
                  <a:lnTo>
                    <a:pt x="3605613" y="132280"/>
                  </a:lnTo>
                  <a:lnTo>
                    <a:pt x="3638137" y="100409"/>
                  </a:lnTo>
                  <a:lnTo>
                    <a:pt x="3682218" y="80043"/>
                  </a:lnTo>
                  <a:lnTo>
                    <a:pt x="3738118" y="73025"/>
                  </a:lnTo>
                  <a:close/>
                </a:path>
                <a:path w="5191125" h="523875">
                  <a:moveTo>
                    <a:pt x="2768472" y="73025"/>
                  </a:moveTo>
                  <a:lnTo>
                    <a:pt x="2808763" y="79025"/>
                  </a:lnTo>
                  <a:lnTo>
                    <a:pt x="2843464" y="100349"/>
                  </a:lnTo>
                  <a:lnTo>
                    <a:pt x="2861945" y="127635"/>
                  </a:lnTo>
                  <a:lnTo>
                    <a:pt x="2868588" y="120657"/>
                  </a:lnTo>
                  <a:lnTo>
                    <a:pt x="2900981" y="93424"/>
                  </a:lnTo>
                  <a:lnTo>
                    <a:pt x="2938780" y="76200"/>
                  </a:lnTo>
                  <a:lnTo>
                    <a:pt x="2964434" y="73025"/>
                  </a:lnTo>
                  <a:lnTo>
                    <a:pt x="2978719" y="73663"/>
                  </a:lnTo>
                  <a:lnTo>
                    <a:pt x="3024312" y="88556"/>
                  </a:lnTo>
                  <a:lnTo>
                    <a:pt x="3053453" y="119387"/>
                  </a:lnTo>
                  <a:lnTo>
                    <a:pt x="3067859" y="162442"/>
                  </a:lnTo>
                  <a:lnTo>
                    <a:pt x="3070860" y="199643"/>
                  </a:lnTo>
                  <a:lnTo>
                    <a:pt x="3070860" y="390778"/>
                  </a:lnTo>
                  <a:lnTo>
                    <a:pt x="3070860" y="393064"/>
                  </a:lnTo>
                  <a:lnTo>
                    <a:pt x="3070224" y="394969"/>
                  </a:lnTo>
                  <a:lnTo>
                    <a:pt x="3068828" y="396748"/>
                  </a:lnTo>
                  <a:lnTo>
                    <a:pt x="3067558" y="398399"/>
                  </a:lnTo>
                  <a:lnTo>
                    <a:pt x="3065272" y="399795"/>
                  </a:lnTo>
                  <a:lnTo>
                    <a:pt x="3062097" y="400812"/>
                  </a:lnTo>
                  <a:lnTo>
                    <a:pt x="3059048" y="401954"/>
                  </a:lnTo>
                  <a:lnTo>
                    <a:pt x="3054731" y="402843"/>
                  </a:lnTo>
                  <a:lnTo>
                    <a:pt x="3049397" y="403351"/>
                  </a:lnTo>
                  <a:lnTo>
                    <a:pt x="3044062" y="403987"/>
                  </a:lnTo>
                  <a:lnTo>
                    <a:pt x="3037205" y="404240"/>
                  </a:lnTo>
                  <a:lnTo>
                    <a:pt x="3028949" y="404240"/>
                  </a:lnTo>
                  <a:lnTo>
                    <a:pt x="3020568" y="404240"/>
                  </a:lnTo>
                  <a:lnTo>
                    <a:pt x="3013583" y="403987"/>
                  </a:lnTo>
                  <a:lnTo>
                    <a:pt x="3008248" y="403351"/>
                  </a:lnTo>
                  <a:lnTo>
                    <a:pt x="3002915" y="402843"/>
                  </a:lnTo>
                  <a:lnTo>
                    <a:pt x="2998597" y="401954"/>
                  </a:lnTo>
                  <a:lnTo>
                    <a:pt x="2995295" y="400812"/>
                  </a:lnTo>
                  <a:lnTo>
                    <a:pt x="2992120" y="399795"/>
                  </a:lnTo>
                  <a:lnTo>
                    <a:pt x="2989834" y="398399"/>
                  </a:lnTo>
                  <a:lnTo>
                    <a:pt x="2988691" y="396748"/>
                  </a:lnTo>
                  <a:lnTo>
                    <a:pt x="2987421" y="394969"/>
                  </a:lnTo>
                  <a:lnTo>
                    <a:pt x="2986785" y="393064"/>
                  </a:lnTo>
                  <a:lnTo>
                    <a:pt x="2986785" y="390778"/>
                  </a:lnTo>
                  <a:lnTo>
                    <a:pt x="2986785" y="213740"/>
                  </a:lnTo>
                  <a:lnTo>
                    <a:pt x="2979166" y="170941"/>
                  </a:lnTo>
                  <a:lnTo>
                    <a:pt x="2975229" y="164973"/>
                  </a:lnTo>
                  <a:lnTo>
                    <a:pt x="2971419" y="159003"/>
                  </a:lnTo>
                  <a:lnTo>
                    <a:pt x="2966466" y="154431"/>
                  </a:lnTo>
                  <a:lnTo>
                    <a:pt x="2960497" y="151256"/>
                  </a:lnTo>
                  <a:lnTo>
                    <a:pt x="2954655" y="147954"/>
                  </a:lnTo>
                  <a:lnTo>
                    <a:pt x="2947543" y="146430"/>
                  </a:lnTo>
                  <a:lnTo>
                    <a:pt x="2939287" y="146430"/>
                  </a:lnTo>
                  <a:lnTo>
                    <a:pt x="2900926" y="164613"/>
                  </a:lnTo>
                  <a:lnTo>
                    <a:pt x="2875280" y="192277"/>
                  </a:lnTo>
                  <a:lnTo>
                    <a:pt x="2875280" y="390778"/>
                  </a:lnTo>
                  <a:lnTo>
                    <a:pt x="2875280" y="393064"/>
                  </a:lnTo>
                  <a:lnTo>
                    <a:pt x="2874645" y="394969"/>
                  </a:lnTo>
                  <a:lnTo>
                    <a:pt x="2873247" y="396748"/>
                  </a:lnTo>
                  <a:lnTo>
                    <a:pt x="2871978" y="398399"/>
                  </a:lnTo>
                  <a:lnTo>
                    <a:pt x="2869692" y="399795"/>
                  </a:lnTo>
                  <a:lnTo>
                    <a:pt x="2866390" y="400812"/>
                  </a:lnTo>
                  <a:lnTo>
                    <a:pt x="2863215" y="401954"/>
                  </a:lnTo>
                  <a:lnTo>
                    <a:pt x="2858897" y="402843"/>
                  </a:lnTo>
                  <a:lnTo>
                    <a:pt x="2853562" y="403351"/>
                  </a:lnTo>
                  <a:lnTo>
                    <a:pt x="2848229" y="403987"/>
                  </a:lnTo>
                  <a:lnTo>
                    <a:pt x="2841497" y="404240"/>
                  </a:lnTo>
                  <a:lnTo>
                    <a:pt x="2833497" y="404240"/>
                  </a:lnTo>
                  <a:lnTo>
                    <a:pt x="2825242" y="404240"/>
                  </a:lnTo>
                  <a:lnTo>
                    <a:pt x="2818384" y="403987"/>
                  </a:lnTo>
                  <a:lnTo>
                    <a:pt x="2813049" y="403351"/>
                  </a:lnTo>
                  <a:lnTo>
                    <a:pt x="2807716" y="402843"/>
                  </a:lnTo>
                  <a:lnTo>
                    <a:pt x="2803397" y="401954"/>
                  </a:lnTo>
                  <a:lnTo>
                    <a:pt x="2800096" y="400812"/>
                  </a:lnTo>
                  <a:lnTo>
                    <a:pt x="2796921" y="399795"/>
                  </a:lnTo>
                  <a:lnTo>
                    <a:pt x="2794635" y="398399"/>
                  </a:lnTo>
                  <a:lnTo>
                    <a:pt x="2793237" y="396748"/>
                  </a:lnTo>
                  <a:lnTo>
                    <a:pt x="2791968" y="394969"/>
                  </a:lnTo>
                  <a:lnTo>
                    <a:pt x="2791206" y="393064"/>
                  </a:lnTo>
                  <a:lnTo>
                    <a:pt x="2791206" y="390778"/>
                  </a:lnTo>
                  <a:lnTo>
                    <a:pt x="2791206" y="213740"/>
                  </a:lnTo>
                  <a:lnTo>
                    <a:pt x="2783712" y="170941"/>
                  </a:lnTo>
                  <a:lnTo>
                    <a:pt x="2765171" y="151256"/>
                  </a:lnTo>
                  <a:lnTo>
                    <a:pt x="2759074" y="147954"/>
                  </a:lnTo>
                  <a:lnTo>
                    <a:pt x="2752090" y="146430"/>
                  </a:lnTo>
                  <a:lnTo>
                    <a:pt x="2744089" y="146430"/>
                  </a:lnTo>
                  <a:lnTo>
                    <a:pt x="2705369" y="164613"/>
                  </a:lnTo>
                  <a:lnTo>
                    <a:pt x="2680081" y="192277"/>
                  </a:lnTo>
                  <a:lnTo>
                    <a:pt x="2680081" y="390778"/>
                  </a:lnTo>
                  <a:lnTo>
                    <a:pt x="2680081" y="393064"/>
                  </a:lnTo>
                  <a:lnTo>
                    <a:pt x="2679446" y="394969"/>
                  </a:lnTo>
                  <a:lnTo>
                    <a:pt x="2678048" y="396748"/>
                  </a:lnTo>
                  <a:lnTo>
                    <a:pt x="2676779" y="398399"/>
                  </a:lnTo>
                  <a:lnTo>
                    <a:pt x="2674493" y="399795"/>
                  </a:lnTo>
                  <a:lnTo>
                    <a:pt x="2671191" y="400812"/>
                  </a:lnTo>
                  <a:lnTo>
                    <a:pt x="2668016" y="401954"/>
                  </a:lnTo>
                  <a:lnTo>
                    <a:pt x="2663697" y="402843"/>
                  </a:lnTo>
                  <a:lnTo>
                    <a:pt x="2658364" y="403351"/>
                  </a:lnTo>
                  <a:lnTo>
                    <a:pt x="2652903" y="403987"/>
                  </a:lnTo>
                  <a:lnTo>
                    <a:pt x="2646172" y="404240"/>
                  </a:lnTo>
                  <a:lnTo>
                    <a:pt x="2637917" y="404240"/>
                  </a:lnTo>
                  <a:lnTo>
                    <a:pt x="2629661" y="404240"/>
                  </a:lnTo>
                  <a:lnTo>
                    <a:pt x="2622804" y="403987"/>
                  </a:lnTo>
                  <a:lnTo>
                    <a:pt x="2617470" y="403351"/>
                  </a:lnTo>
                  <a:lnTo>
                    <a:pt x="2612135" y="402843"/>
                  </a:lnTo>
                  <a:lnTo>
                    <a:pt x="2607818" y="401954"/>
                  </a:lnTo>
                  <a:lnTo>
                    <a:pt x="2604516" y="400812"/>
                  </a:lnTo>
                  <a:lnTo>
                    <a:pt x="2601341" y="399795"/>
                  </a:lnTo>
                  <a:lnTo>
                    <a:pt x="2599055" y="398399"/>
                  </a:lnTo>
                  <a:lnTo>
                    <a:pt x="2597658" y="396748"/>
                  </a:lnTo>
                  <a:lnTo>
                    <a:pt x="2596387" y="394969"/>
                  </a:lnTo>
                  <a:lnTo>
                    <a:pt x="2595753" y="393064"/>
                  </a:lnTo>
                  <a:lnTo>
                    <a:pt x="2595753" y="390778"/>
                  </a:lnTo>
                  <a:lnTo>
                    <a:pt x="2595753" y="92075"/>
                  </a:lnTo>
                  <a:lnTo>
                    <a:pt x="2595753" y="89915"/>
                  </a:lnTo>
                  <a:lnTo>
                    <a:pt x="2596260" y="87883"/>
                  </a:lnTo>
                  <a:lnTo>
                    <a:pt x="2597404" y="86232"/>
                  </a:lnTo>
                  <a:lnTo>
                    <a:pt x="2598547" y="84581"/>
                  </a:lnTo>
                  <a:lnTo>
                    <a:pt x="2614676" y="79628"/>
                  </a:lnTo>
                  <a:lnTo>
                    <a:pt x="2619247" y="78993"/>
                  </a:lnTo>
                  <a:lnTo>
                    <a:pt x="2624962" y="78739"/>
                  </a:lnTo>
                  <a:lnTo>
                    <a:pt x="2631821" y="78739"/>
                  </a:lnTo>
                  <a:lnTo>
                    <a:pt x="2639060" y="78739"/>
                  </a:lnTo>
                  <a:lnTo>
                    <a:pt x="2644902" y="78993"/>
                  </a:lnTo>
                  <a:lnTo>
                    <a:pt x="2649601" y="79628"/>
                  </a:lnTo>
                  <a:lnTo>
                    <a:pt x="2654299" y="80137"/>
                  </a:lnTo>
                  <a:lnTo>
                    <a:pt x="2665984" y="86232"/>
                  </a:lnTo>
                  <a:lnTo>
                    <a:pt x="2667127" y="87883"/>
                  </a:lnTo>
                  <a:lnTo>
                    <a:pt x="2667635" y="89915"/>
                  </a:lnTo>
                  <a:lnTo>
                    <a:pt x="2667635" y="92075"/>
                  </a:lnTo>
                  <a:lnTo>
                    <a:pt x="2667635" y="126618"/>
                  </a:lnTo>
                  <a:lnTo>
                    <a:pt x="2704746" y="93989"/>
                  </a:lnTo>
                  <a:lnTo>
                    <a:pt x="2742231" y="76374"/>
                  </a:lnTo>
                  <a:lnTo>
                    <a:pt x="2755203" y="73860"/>
                  </a:lnTo>
                  <a:lnTo>
                    <a:pt x="2768472" y="73025"/>
                  </a:lnTo>
                  <a:close/>
                </a:path>
                <a:path w="5191125" h="523875">
                  <a:moveTo>
                    <a:pt x="1581404" y="73025"/>
                  </a:moveTo>
                  <a:lnTo>
                    <a:pt x="1628356" y="76882"/>
                  </a:lnTo>
                  <a:lnTo>
                    <a:pt x="1673871" y="94349"/>
                  </a:lnTo>
                  <a:lnTo>
                    <a:pt x="1701676" y="126950"/>
                  </a:lnTo>
                  <a:lnTo>
                    <a:pt x="1712775" y="176047"/>
                  </a:lnTo>
                  <a:lnTo>
                    <a:pt x="1713230" y="190880"/>
                  </a:lnTo>
                  <a:lnTo>
                    <a:pt x="1713230" y="391794"/>
                  </a:lnTo>
                  <a:lnTo>
                    <a:pt x="1713230" y="394969"/>
                  </a:lnTo>
                  <a:lnTo>
                    <a:pt x="1712214" y="397382"/>
                  </a:lnTo>
                  <a:lnTo>
                    <a:pt x="1709928" y="399161"/>
                  </a:lnTo>
                  <a:lnTo>
                    <a:pt x="1707769" y="400938"/>
                  </a:lnTo>
                  <a:lnTo>
                    <a:pt x="1704212" y="402208"/>
                  </a:lnTo>
                  <a:lnTo>
                    <a:pt x="1699386" y="403098"/>
                  </a:lnTo>
                  <a:lnTo>
                    <a:pt x="1694560" y="403860"/>
                  </a:lnTo>
                  <a:lnTo>
                    <a:pt x="1687448" y="404240"/>
                  </a:lnTo>
                  <a:lnTo>
                    <a:pt x="1678178" y="404240"/>
                  </a:lnTo>
                  <a:lnTo>
                    <a:pt x="1668018" y="404240"/>
                  </a:lnTo>
                  <a:lnTo>
                    <a:pt x="1643633" y="394969"/>
                  </a:lnTo>
                  <a:lnTo>
                    <a:pt x="1643633" y="391794"/>
                  </a:lnTo>
                  <a:lnTo>
                    <a:pt x="1643633" y="368045"/>
                  </a:lnTo>
                  <a:lnTo>
                    <a:pt x="1613076" y="392834"/>
                  </a:lnTo>
                  <a:lnTo>
                    <a:pt x="1576704" y="407193"/>
                  </a:lnTo>
                  <a:lnTo>
                    <a:pt x="1549145" y="409955"/>
                  </a:lnTo>
                  <a:lnTo>
                    <a:pt x="1537551" y="409555"/>
                  </a:lnTo>
                  <a:lnTo>
                    <a:pt x="1495865" y="400230"/>
                  </a:lnTo>
                  <a:lnTo>
                    <a:pt x="1464133" y="378842"/>
                  </a:lnTo>
                  <a:lnTo>
                    <a:pt x="1444934" y="345555"/>
                  </a:lnTo>
                  <a:lnTo>
                    <a:pt x="1440433" y="312800"/>
                  </a:lnTo>
                  <a:lnTo>
                    <a:pt x="1441057" y="300180"/>
                  </a:lnTo>
                  <a:lnTo>
                    <a:pt x="1456356" y="258248"/>
                  </a:lnTo>
                  <a:lnTo>
                    <a:pt x="1491809" y="229723"/>
                  </a:lnTo>
                  <a:lnTo>
                    <a:pt x="1531493" y="217042"/>
                  </a:lnTo>
                  <a:lnTo>
                    <a:pt x="1582160" y="211328"/>
                  </a:lnTo>
                  <a:lnTo>
                    <a:pt x="1601470" y="210947"/>
                  </a:lnTo>
                  <a:lnTo>
                    <a:pt x="1630553" y="210947"/>
                  </a:lnTo>
                  <a:lnTo>
                    <a:pt x="1630553" y="192912"/>
                  </a:lnTo>
                  <a:lnTo>
                    <a:pt x="1630553" y="183514"/>
                  </a:lnTo>
                  <a:lnTo>
                    <a:pt x="1629664" y="175387"/>
                  </a:lnTo>
                  <a:lnTo>
                    <a:pt x="1627758" y="168275"/>
                  </a:lnTo>
                  <a:lnTo>
                    <a:pt x="1625854" y="161289"/>
                  </a:lnTo>
                  <a:lnTo>
                    <a:pt x="1622679" y="155448"/>
                  </a:lnTo>
                  <a:lnTo>
                    <a:pt x="1618360" y="150749"/>
                  </a:lnTo>
                  <a:lnTo>
                    <a:pt x="1614043" y="146050"/>
                  </a:lnTo>
                  <a:lnTo>
                    <a:pt x="1574037" y="137032"/>
                  </a:lnTo>
                  <a:lnTo>
                    <a:pt x="1563750" y="137320"/>
                  </a:lnTo>
                  <a:lnTo>
                    <a:pt x="1520697" y="146637"/>
                  </a:lnTo>
                  <a:lnTo>
                    <a:pt x="1485773" y="162432"/>
                  </a:lnTo>
                  <a:lnTo>
                    <a:pt x="1480058" y="165607"/>
                  </a:lnTo>
                  <a:lnTo>
                    <a:pt x="1475486" y="167131"/>
                  </a:lnTo>
                  <a:lnTo>
                    <a:pt x="1471802" y="167131"/>
                  </a:lnTo>
                  <a:lnTo>
                    <a:pt x="1469389" y="167131"/>
                  </a:lnTo>
                  <a:lnTo>
                    <a:pt x="1467231" y="166369"/>
                  </a:lnTo>
                  <a:lnTo>
                    <a:pt x="1465326" y="164845"/>
                  </a:lnTo>
                  <a:lnTo>
                    <a:pt x="1463420" y="163194"/>
                  </a:lnTo>
                  <a:lnTo>
                    <a:pt x="1461896" y="161036"/>
                  </a:lnTo>
                  <a:lnTo>
                    <a:pt x="1460627" y="158114"/>
                  </a:lnTo>
                  <a:lnTo>
                    <a:pt x="1459357" y="155193"/>
                  </a:lnTo>
                  <a:lnTo>
                    <a:pt x="1458468" y="151637"/>
                  </a:lnTo>
                  <a:lnTo>
                    <a:pt x="1457833" y="147319"/>
                  </a:lnTo>
                  <a:lnTo>
                    <a:pt x="1457070" y="143128"/>
                  </a:lnTo>
                  <a:lnTo>
                    <a:pt x="1456817" y="138429"/>
                  </a:lnTo>
                  <a:lnTo>
                    <a:pt x="1456817" y="133350"/>
                  </a:lnTo>
                  <a:lnTo>
                    <a:pt x="1456817" y="126364"/>
                  </a:lnTo>
                  <a:lnTo>
                    <a:pt x="1457325" y="120903"/>
                  </a:lnTo>
                  <a:lnTo>
                    <a:pt x="1458468" y="116966"/>
                  </a:lnTo>
                  <a:lnTo>
                    <a:pt x="1459611" y="112902"/>
                  </a:lnTo>
                  <a:lnTo>
                    <a:pt x="1461643" y="109219"/>
                  </a:lnTo>
                  <a:lnTo>
                    <a:pt x="1464818" y="106044"/>
                  </a:lnTo>
                  <a:lnTo>
                    <a:pt x="1467993" y="102742"/>
                  </a:lnTo>
                  <a:lnTo>
                    <a:pt x="1508633" y="84454"/>
                  </a:lnTo>
                  <a:lnTo>
                    <a:pt x="1552382" y="74793"/>
                  </a:lnTo>
                  <a:lnTo>
                    <a:pt x="1571571" y="73217"/>
                  </a:lnTo>
                  <a:lnTo>
                    <a:pt x="1581404" y="73025"/>
                  </a:lnTo>
                  <a:close/>
                </a:path>
                <a:path w="5191125" h="523875">
                  <a:moveTo>
                    <a:pt x="889634" y="73025"/>
                  </a:moveTo>
                  <a:lnTo>
                    <a:pt x="939766" y="79240"/>
                  </a:lnTo>
                  <a:lnTo>
                    <a:pt x="978042" y="97281"/>
                  </a:lnTo>
                  <a:lnTo>
                    <a:pt x="1005458" y="124944"/>
                  </a:lnTo>
                  <a:lnTo>
                    <a:pt x="1022604" y="161162"/>
                  </a:lnTo>
                  <a:lnTo>
                    <a:pt x="1030104" y="203900"/>
                  </a:lnTo>
                  <a:lnTo>
                    <a:pt x="1030605" y="219328"/>
                  </a:lnTo>
                  <a:lnTo>
                    <a:pt x="1030605" y="232790"/>
                  </a:lnTo>
                  <a:lnTo>
                    <a:pt x="1030605" y="243077"/>
                  </a:lnTo>
                  <a:lnTo>
                    <a:pt x="1028319" y="250570"/>
                  </a:lnTo>
                  <a:lnTo>
                    <a:pt x="1023746" y="255524"/>
                  </a:lnTo>
                  <a:lnTo>
                    <a:pt x="1019175" y="260476"/>
                  </a:lnTo>
                  <a:lnTo>
                    <a:pt x="1012825" y="262889"/>
                  </a:lnTo>
                  <a:lnTo>
                    <a:pt x="1004824" y="262889"/>
                  </a:lnTo>
                  <a:lnTo>
                    <a:pt x="822959" y="262889"/>
                  </a:lnTo>
                  <a:lnTo>
                    <a:pt x="830149" y="305063"/>
                  </a:lnTo>
                  <a:lnTo>
                    <a:pt x="859956" y="337425"/>
                  </a:lnTo>
                  <a:lnTo>
                    <a:pt x="904748" y="346328"/>
                  </a:lnTo>
                  <a:lnTo>
                    <a:pt x="915463" y="346118"/>
                  </a:lnTo>
                  <a:lnTo>
                    <a:pt x="959231" y="339788"/>
                  </a:lnTo>
                  <a:lnTo>
                    <a:pt x="992758" y="329056"/>
                  </a:lnTo>
                  <a:lnTo>
                    <a:pt x="998093" y="326898"/>
                  </a:lnTo>
                  <a:lnTo>
                    <a:pt x="1002538" y="325881"/>
                  </a:lnTo>
                  <a:lnTo>
                    <a:pt x="1005839" y="325881"/>
                  </a:lnTo>
                  <a:lnTo>
                    <a:pt x="1007871" y="325881"/>
                  </a:lnTo>
                  <a:lnTo>
                    <a:pt x="1014221" y="331215"/>
                  </a:lnTo>
                  <a:lnTo>
                    <a:pt x="1015111" y="333248"/>
                  </a:lnTo>
                  <a:lnTo>
                    <a:pt x="1015745" y="336041"/>
                  </a:lnTo>
                  <a:lnTo>
                    <a:pt x="1016126" y="339725"/>
                  </a:lnTo>
                  <a:lnTo>
                    <a:pt x="1016381" y="343407"/>
                  </a:lnTo>
                  <a:lnTo>
                    <a:pt x="1016507" y="348106"/>
                  </a:lnTo>
                  <a:lnTo>
                    <a:pt x="1016507" y="353694"/>
                  </a:lnTo>
                  <a:lnTo>
                    <a:pt x="1016507" y="358520"/>
                  </a:lnTo>
                  <a:lnTo>
                    <a:pt x="1016507" y="362712"/>
                  </a:lnTo>
                  <a:lnTo>
                    <a:pt x="1016254" y="366267"/>
                  </a:lnTo>
                  <a:lnTo>
                    <a:pt x="1013206" y="381253"/>
                  </a:lnTo>
                  <a:lnTo>
                    <a:pt x="1012317" y="382904"/>
                  </a:lnTo>
                  <a:lnTo>
                    <a:pt x="1011174" y="384555"/>
                  </a:lnTo>
                  <a:lnTo>
                    <a:pt x="1009650" y="386079"/>
                  </a:lnTo>
                  <a:lnTo>
                    <a:pt x="1008252" y="387730"/>
                  </a:lnTo>
                  <a:lnTo>
                    <a:pt x="965265" y="402266"/>
                  </a:lnTo>
                  <a:lnTo>
                    <a:pt x="918432" y="409209"/>
                  </a:lnTo>
                  <a:lnTo>
                    <a:pt x="897001" y="409955"/>
                  </a:lnTo>
                  <a:lnTo>
                    <a:pt x="877710" y="409317"/>
                  </a:lnTo>
                  <a:lnTo>
                    <a:pt x="827151" y="399923"/>
                  </a:lnTo>
                  <a:lnTo>
                    <a:pt x="787806" y="378991"/>
                  </a:lnTo>
                  <a:lnTo>
                    <a:pt x="759602" y="346281"/>
                  </a:lnTo>
                  <a:lnTo>
                    <a:pt x="742807" y="301613"/>
                  </a:lnTo>
                  <a:lnTo>
                    <a:pt x="737234" y="244855"/>
                  </a:lnTo>
                  <a:lnTo>
                    <a:pt x="737897" y="225426"/>
                  </a:lnTo>
                  <a:lnTo>
                    <a:pt x="747649" y="172974"/>
                  </a:lnTo>
                  <a:lnTo>
                    <a:pt x="768508" y="130486"/>
                  </a:lnTo>
                  <a:lnTo>
                    <a:pt x="799671" y="99107"/>
                  </a:lnTo>
                  <a:lnTo>
                    <a:pt x="840450" y="79615"/>
                  </a:lnTo>
                  <a:lnTo>
                    <a:pt x="872351" y="73761"/>
                  </a:lnTo>
                  <a:lnTo>
                    <a:pt x="889634" y="73025"/>
                  </a:lnTo>
                  <a:close/>
                </a:path>
                <a:path w="5191125" h="523875">
                  <a:moveTo>
                    <a:pt x="131952" y="73025"/>
                  </a:moveTo>
                  <a:lnTo>
                    <a:pt x="140207" y="73025"/>
                  </a:lnTo>
                  <a:lnTo>
                    <a:pt x="148081" y="73913"/>
                  </a:lnTo>
                  <a:lnTo>
                    <a:pt x="155701" y="75564"/>
                  </a:lnTo>
                  <a:lnTo>
                    <a:pt x="163321" y="77215"/>
                  </a:lnTo>
                  <a:lnTo>
                    <a:pt x="202056" y="100329"/>
                  </a:lnTo>
                  <a:lnTo>
                    <a:pt x="229107" y="124587"/>
                  </a:lnTo>
                  <a:lnTo>
                    <a:pt x="229107" y="92075"/>
                  </a:lnTo>
                  <a:lnTo>
                    <a:pt x="229107" y="89915"/>
                  </a:lnTo>
                  <a:lnTo>
                    <a:pt x="229615" y="87883"/>
                  </a:lnTo>
                  <a:lnTo>
                    <a:pt x="230886" y="86232"/>
                  </a:lnTo>
                  <a:lnTo>
                    <a:pt x="232156" y="84581"/>
                  </a:lnTo>
                  <a:lnTo>
                    <a:pt x="247776" y="79628"/>
                  </a:lnTo>
                  <a:lnTo>
                    <a:pt x="252221" y="78993"/>
                  </a:lnTo>
                  <a:lnTo>
                    <a:pt x="258063" y="78739"/>
                  </a:lnTo>
                  <a:lnTo>
                    <a:pt x="265175" y="78739"/>
                  </a:lnTo>
                  <a:lnTo>
                    <a:pt x="271906" y="78739"/>
                  </a:lnTo>
                  <a:lnTo>
                    <a:pt x="277494" y="78993"/>
                  </a:lnTo>
                  <a:lnTo>
                    <a:pt x="282194" y="79628"/>
                  </a:lnTo>
                  <a:lnTo>
                    <a:pt x="286765" y="80137"/>
                  </a:lnTo>
                  <a:lnTo>
                    <a:pt x="300355" y="89915"/>
                  </a:lnTo>
                  <a:lnTo>
                    <a:pt x="300355" y="92075"/>
                  </a:lnTo>
                  <a:lnTo>
                    <a:pt x="300355" y="509397"/>
                  </a:lnTo>
                  <a:lnTo>
                    <a:pt x="300355" y="511555"/>
                  </a:lnTo>
                  <a:lnTo>
                    <a:pt x="299719" y="513588"/>
                  </a:lnTo>
                  <a:lnTo>
                    <a:pt x="298323" y="515365"/>
                  </a:lnTo>
                  <a:lnTo>
                    <a:pt x="297052" y="517143"/>
                  </a:lnTo>
                  <a:lnTo>
                    <a:pt x="278892" y="522731"/>
                  </a:lnTo>
                  <a:lnTo>
                    <a:pt x="273557" y="523493"/>
                  </a:lnTo>
                  <a:lnTo>
                    <a:pt x="266826" y="523748"/>
                  </a:lnTo>
                  <a:lnTo>
                    <a:pt x="258571" y="523748"/>
                  </a:lnTo>
                  <a:lnTo>
                    <a:pt x="250317" y="523748"/>
                  </a:lnTo>
                  <a:lnTo>
                    <a:pt x="243458" y="523493"/>
                  </a:lnTo>
                  <a:lnTo>
                    <a:pt x="238125" y="522731"/>
                  </a:lnTo>
                  <a:lnTo>
                    <a:pt x="232790" y="522097"/>
                  </a:lnTo>
                  <a:lnTo>
                    <a:pt x="218567" y="515365"/>
                  </a:lnTo>
                  <a:lnTo>
                    <a:pt x="217296" y="513588"/>
                  </a:lnTo>
                  <a:lnTo>
                    <a:pt x="216662" y="511555"/>
                  </a:lnTo>
                  <a:lnTo>
                    <a:pt x="216662" y="509397"/>
                  </a:lnTo>
                  <a:lnTo>
                    <a:pt x="216662" y="367411"/>
                  </a:lnTo>
                  <a:lnTo>
                    <a:pt x="181848" y="394080"/>
                  </a:lnTo>
                  <a:lnTo>
                    <a:pt x="140916" y="408616"/>
                  </a:lnTo>
                  <a:lnTo>
                    <a:pt x="121538" y="409955"/>
                  </a:lnTo>
                  <a:lnTo>
                    <a:pt x="105753" y="409124"/>
                  </a:lnTo>
                  <a:lnTo>
                    <a:pt x="65658" y="396748"/>
                  </a:lnTo>
                  <a:lnTo>
                    <a:pt x="35798" y="371655"/>
                  </a:lnTo>
                  <a:lnTo>
                    <a:pt x="15382" y="336692"/>
                  </a:lnTo>
                  <a:lnTo>
                    <a:pt x="3804" y="293443"/>
                  </a:lnTo>
                  <a:lnTo>
                    <a:pt x="0" y="245490"/>
                  </a:lnTo>
                  <a:lnTo>
                    <a:pt x="547" y="226083"/>
                  </a:lnTo>
                  <a:lnTo>
                    <a:pt x="8762" y="173862"/>
                  </a:lnTo>
                  <a:lnTo>
                    <a:pt x="26283" y="131393"/>
                  </a:lnTo>
                  <a:lnTo>
                    <a:pt x="52831" y="99742"/>
                  </a:lnTo>
                  <a:lnTo>
                    <a:pt x="88054" y="79829"/>
                  </a:lnTo>
                  <a:lnTo>
                    <a:pt x="116351" y="73785"/>
                  </a:lnTo>
                  <a:lnTo>
                    <a:pt x="131952" y="73025"/>
                  </a:lnTo>
                  <a:close/>
                </a:path>
                <a:path w="5191125" h="523875">
                  <a:moveTo>
                    <a:pt x="4742941" y="0"/>
                  </a:moveTo>
                  <a:lnTo>
                    <a:pt x="4751197" y="0"/>
                  </a:lnTo>
                  <a:lnTo>
                    <a:pt x="4758055" y="380"/>
                  </a:lnTo>
                  <a:lnTo>
                    <a:pt x="4763515" y="888"/>
                  </a:lnTo>
                  <a:lnTo>
                    <a:pt x="4768977" y="1397"/>
                  </a:lnTo>
                  <a:lnTo>
                    <a:pt x="4773295" y="2286"/>
                  </a:lnTo>
                  <a:lnTo>
                    <a:pt x="4776342" y="3555"/>
                  </a:lnTo>
                  <a:lnTo>
                    <a:pt x="4779517" y="4825"/>
                  </a:lnTo>
                  <a:lnTo>
                    <a:pt x="4781677" y="6350"/>
                  </a:lnTo>
                  <a:lnTo>
                    <a:pt x="4783074" y="8127"/>
                  </a:lnTo>
                  <a:lnTo>
                    <a:pt x="4784343" y="9905"/>
                  </a:lnTo>
                  <a:lnTo>
                    <a:pt x="4785106" y="11937"/>
                  </a:lnTo>
                  <a:lnTo>
                    <a:pt x="4785106" y="14097"/>
                  </a:lnTo>
                  <a:lnTo>
                    <a:pt x="4785106" y="80772"/>
                  </a:lnTo>
                  <a:lnTo>
                    <a:pt x="4850003" y="80772"/>
                  </a:lnTo>
                  <a:lnTo>
                    <a:pt x="4852288" y="80772"/>
                  </a:lnTo>
                  <a:lnTo>
                    <a:pt x="4854193" y="81279"/>
                  </a:lnTo>
                  <a:lnTo>
                    <a:pt x="4855845" y="82423"/>
                  </a:lnTo>
                  <a:lnTo>
                    <a:pt x="4857623" y="83565"/>
                  </a:lnTo>
                  <a:lnTo>
                    <a:pt x="4859020" y="85343"/>
                  </a:lnTo>
                  <a:lnTo>
                    <a:pt x="4860035" y="87883"/>
                  </a:lnTo>
                  <a:lnTo>
                    <a:pt x="4861179" y="90550"/>
                  </a:lnTo>
                  <a:lnTo>
                    <a:pt x="4862067" y="93979"/>
                  </a:lnTo>
                  <a:lnTo>
                    <a:pt x="4862576" y="98551"/>
                  </a:lnTo>
                  <a:lnTo>
                    <a:pt x="4863210" y="102997"/>
                  </a:lnTo>
                  <a:lnTo>
                    <a:pt x="4863464" y="108457"/>
                  </a:lnTo>
                  <a:lnTo>
                    <a:pt x="4863464" y="114935"/>
                  </a:lnTo>
                  <a:lnTo>
                    <a:pt x="4863250" y="123436"/>
                  </a:lnTo>
                  <a:lnTo>
                    <a:pt x="4854575" y="149098"/>
                  </a:lnTo>
                  <a:lnTo>
                    <a:pt x="4850383" y="149098"/>
                  </a:lnTo>
                  <a:lnTo>
                    <a:pt x="4785106" y="149098"/>
                  </a:lnTo>
                  <a:lnTo>
                    <a:pt x="4785106" y="289305"/>
                  </a:lnTo>
                  <a:lnTo>
                    <a:pt x="4785582" y="300809"/>
                  </a:lnTo>
                  <a:lnTo>
                    <a:pt x="4803505" y="335152"/>
                  </a:lnTo>
                  <a:lnTo>
                    <a:pt x="4820284" y="338200"/>
                  </a:lnTo>
                  <a:lnTo>
                    <a:pt x="4824730" y="338200"/>
                  </a:lnTo>
                  <a:lnTo>
                    <a:pt x="4848859" y="331724"/>
                  </a:lnTo>
                  <a:lnTo>
                    <a:pt x="4850764" y="330962"/>
                  </a:lnTo>
                  <a:lnTo>
                    <a:pt x="4852542" y="330580"/>
                  </a:lnTo>
                  <a:lnTo>
                    <a:pt x="4854066" y="330580"/>
                  </a:lnTo>
                  <a:lnTo>
                    <a:pt x="4855336" y="330580"/>
                  </a:lnTo>
                  <a:lnTo>
                    <a:pt x="4856733" y="330962"/>
                  </a:lnTo>
                  <a:lnTo>
                    <a:pt x="4857877" y="331724"/>
                  </a:lnTo>
                  <a:lnTo>
                    <a:pt x="4859147" y="332486"/>
                  </a:lnTo>
                  <a:lnTo>
                    <a:pt x="4862576" y="345948"/>
                  </a:lnTo>
                  <a:lnTo>
                    <a:pt x="4863210" y="350012"/>
                  </a:lnTo>
                  <a:lnTo>
                    <a:pt x="4863464" y="355091"/>
                  </a:lnTo>
                  <a:lnTo>
                    <a:pt x="4863464" y="361314"/>
                  </a:lnTo>
                  <a:lnTo>
                    <a:pt x="4863464" y="371220"/>
                  </a:lnTo>
                  <a:lnTo>
                    <a:pt x="4862830" y="378713"/>
                  </a:lnTo>
                  <a:lnTo>
                    <a:pt x="4861559" y="383920"/>
                  </a:lnTo>
                  <a:lnTo>
                    <a:pt x="4860416" y="389254"/>
                  </a:lnTo>
                  <a:lnTo>
                    <a:pt x="4858765" y="392938"/>
                  </a:lnTo>
                  <a:lnTo>
                    <a:pt x="4856733" y="394969"/>
                  </a:lnTo>
                  <a:lnTo>
                    <a:pt x="4854702" y="397128"/>
                  </a:lnTo>
                  <a:lnTo>
                    <a:pt x="4834128" y="405002"/>
                  </a:lnTo>
                  <a:lnTo>
                    <a:pt x="4828921" y="406273"/>
                  </a:lnTo>
                  <a:lnTo>
                    <a:pt x="4823206" y="407288"/>
                  </a:lnTo>
                  <a:lnTo>
                    <a:pt x="4817109" y="407924"/>
                  </a:lnTo>
                  <a:lnTo>
                    <a:pt x="4810886" y="408558"/>
                  </a:lnTo>
                  <a:lnTo>
                    <a:pt x="4804663" y="408939"/>
                  </a:lnTo>
                  <a:lnTo>
                    <a:pt x="4798440" y="408939"/>
                  </a:lnTo>
                  <a:lnTo>
                    <a:pt x="4754880" y="402589"/>
                  </a:lnTo>
                  <a:lnTo>
                    <a:pt x="4718802" y="375902"/>
                  </a:lnTo>
                  <a:lnTo>
                    <a:pt x="4704246" y="339155"/>
                  </a:lnTo>
                  <a:lnTo>
                    <a:pt x="4701032" y="302132"/>
                  </a:lnTo>
                  <a:lnTo>
                    <a:pt x="4701032" y="149098"/>
                  </a:lnTo>
                  <a:lnTo>
                    <a:pt x="4665218" y="149098"/>
                  </a:lnTo>
                  <a:lnTo>
                    <a:pt x="4660900" y="149098"/>
                  </a:lnTo>
                  <a:lnTo>
                    <a:pt x="4657725" y="146430"/>
                  </a:lnTo>
                  <a:lnTo>
                    <a:pt x="4652136" y="114935"/>
                  </a:lnTo>
                  <a:lnTo>
                    <a:pt x="4652136" y="108457"/>
                  </a:lnTo>
                  <a:lnTo>
                    <a:pt x="4652391" y="102997"/>
                  </a:lnTo>
                  <a:lnTo>
                    <a:pt x="4653026" y="98551"/>
                  </a:lnTo>
                  <a:lnTo>
                    <a:pt x="4653533" y="93979"/>
                  </a:lnTo>
                  <a:lnTo>
                    <a:pt x="4659630" y="82423"/>
                  </a:lnTo>
                  <a:lnTo>
                    <a:pt x="4661281" y="81279"/>
                  </a:lnTo>
                  <a:lnTo>
                    <a:pt x="4663312" y="80772"/>
                  </a:lnTo>
                  <a:lnTo>
                    <a:pt x="4665472" y="80772"/>
                  </a:lnTo>
                  <a:lnTo>
                    <a:pt x="4701032" y="80772"/>
                  </a:lnTo>
                  <a:lnTo>
                    <a:pt x="4701032" y="14097"/>
                  </a:lnTo>
                  <a:lnTo>
                    <a:pt x="4701032" y="11937"/>
                  </a:lnTo>
                  <a:lnTo>
                    <a:pt x="4701667" y="9905"/>
                  </a:lnTo>
                  <a:lnTo>
                    <a:pt x="4722622" y="888"/>
                  </a:lnTo>
                  <a:lnTo>
                    <a:pt x="4728083" y="380"/>
                  </a:lnTo>
                  <a:lnTo>
                    <a:pt x="4734814" y="0"/>
                  </a:lnTo>
                  <a:lnTo>
                    <a:pt x="4742941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69736" y="1336547"/>
              <a:ext cx="109347" cy="10058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83991" y="1328673"/>
              <a:ext cx="213995" cy="471170"/>
            </a:xfrm>
            <a:custGeom>
              <a:avLst/>
              <a:gdLst/>
              <a:ahLst/>
              <a:cxnLst/>
              <a:rect l="l" t="t" r="r" b="b"/>
              <a:pathLst>
                <a:path w="213994" h="471169">
                  <a:moveTo>
                    <a:pt x="155066" y="0"/>
                  </a:moveTo>
                  <a:lnTo>
                    <a:pt x="163830" y="0"/>
                  </a:lnTo>
                  <a:lnTo>
                    <a:pt x="172084" y="635"/>
                  </a:lnTo>
                  <a:lnTo>
                    <a:pt x="179831" y="2159"/>
                  </a:lnTo>
                  <a:lnTo>
                    <a:pt x="187706" y="3555"/>
                  </a:lnTo>
                  <a:lnTo>
                    <a:pt x="193801" y="5206"/>
                  </a:lnTo>
                  <a:lnTo>
                    <a:pt x="198246" y="6858"/>
                  </a:lnTo>
                  <a:lnTo>
                    <a:pt x="202691" y="8509"/>
                  </a:lnTo>
                  <a:lnTo>
                    <a:pt x="205739" y="10033"/>
                  </a:lnTo>
                  <a:lnTo>
                    <a:pt x="207263" y="11556"/>
                  </a:lnTo>
                  <a:lnTo>
                    <a:pt x="208914" y="12953"/>
                  </a:lnTo>
                  <a:lnTo>
                    <a:pt x="213994" y="38353"/>
                  </a:lnTo>
                  <a:lnTo>
                    <a:pt x="213994" y="44830"/>
                  </a:lnTo>
                  <a:lnTo>
                    <a:pt x="213994" y="51308"/>
                  </a:lnTo>
                  <a:lnTo>
                    <a:pt x="205994" y="74929"/>
                  </a:lnTo>
                  <a:lnTo>
                    <a:pt x="204596" y="74929"/>
                  </a:lnTo>
                  <a:lnTo>
                    <a:pt x="203072" y="74929"/>
                  </a:lnTo>
                  <a:lnTo>
                    <a:pt x="201294" y="74549"/>
                  </a:lnTo>
                  <a:lnTo>
                    <a:pt x="199389" y="73787"/>
                  </a:lnTo>
                  <a:lnTo>
                    <a:pt x="197484" y="73025"/>
                  </a:lnTo>
                  <a:lnTo>
                    <a:pt x="195199" y="72136"/>
                  </a:lnTo>
                  <a:lnTo>
                    <a:pt x="192405" y="71247"/>
                  </a:lnTo>
                  <a:lnTo>
                    <a:pt x="189610" y="70358"/>
                  </a:lnTo>
                  <a:lnTo>
                    <a:pt x="186308" y="69596"/>
                  </a:lnTo>
                  <a:lnTo>
                    <a:pt x="182499" y="68706"/>
                  </a:lnTo>
                  <a:lnTo>
                    <a:pt x="178688" y="67945"/>
                  </a:lnTo>
                  <a:lnTo>
                    <a:pt x="174244" y="67563"/>
                  </a:lnTo>
                  <a:lnTo>
                    <a:pt x="169163" y="67563"/>
                  </a:lnTo>
                  <a:lnTo>
                    <a:pt x="163068" y="67563"/>
                  </a:lnTo>
                  <a:lnTo>
                    <a:pt x="157860" y="68579"/>
                  </a:lnTo>
                  <a:lnTo>
                    <a:pt x="153543" y="70485"/>
                  </a:lnTo>
                  <a:lnTo>
                    <a:pt x="149225" y="72389"/>
                  </a:lnTo>
                  <a:lnTo>
                    <a:pt x="134365" y="110236"/>
                  </a:lnTo>
                  <a:lnTo>
                    <a:pt x="134365" y="119887"/>
                  </a:lnTo>
                  <a:lnTo>
                    <a:pt x="134365" y="147320"/>
                  </a:lnTo>
                  <a:lnTo>
                    <a:pt x="188849" y="147320"/>
                  </a:lnTo>
                  <a:lnTo>
                    <a:pt x="190881" y="147320"/>
                  </a:lnTo>
                  <a:lnTo>
                    <a:pt x="192785" y="147827"/>
                  </a:lnTo>
                  <a:lnTo>
                    <a:pt x="194437" y="148971"/>
                  </a:lnTo>
                  <a:lnTo>
                    <a:pt x="196087" y="150113"/>
                  </a:lnTo>
                  <a:lnTo>
                    <a:pt x="197484" y="151891"/>
                  </a:lnTo>
                  <a:lnTo>
                    <a:pt x="201930" y="175005"/>
                  </a:lnTo>
                  <a:lnTo>
                    <a:pt x="201930" y="181483"/>
                  </a:lnTo>
                  <a:lnTo>
                    <a:pt x="193166" y="215646"/>
                  </a:lnTo>
                  <a:lnTo>
                    <a:pt x="188849" y="215646"/>
                  </a:lnTo>
                  <a:lnTo>
                    <a:pt x="134365" y="215646"/>
                  </a:lnTo>
                  <a:lnTo>
                    <a:pt x="134365" y="457326"/>
                  </a:lnTo>
                  <a:lnTo>
                    <a:pt x="134365" y="459613"/>
                  </a:lnTo>
                  <a:lnTo>
                    <a:pt x="133603" y="461517"/>
                  </a:lnTo>
                  <a:lnTo>
                    <a:pt x="132333" y="463296"/>
                  </a:lnTo>
                  <a:lnTo>
                    <a:pt x="130937" y="464947"/>
                  </a:lnTo>
                  <a:lnTo>
                    <a:pt x="128777" y="466343"/>
                  </a:lnTo>
                  <a:lnTo>
                    <a:pt x="125602" y="467360"/>
                  </a:lnTo>
                  <a:lnTo>
                    <a:pt x="122427" y="468502"/>
                  </a:lnTo>
                  <a:lnTo>
                    <a:pt x="118109" y="469391"/>
                  </a:lnTo>
                  <a:lnTo>
                    <a:pt x="112521" y="469900"/>
                  </a:lnTo>
                  <a:lnTo>
                    <a:pt x="106933" y="470535"/>
                  </a:lnTo>
                  <a:lnTo>
                    <a:pt x="100202" y="470788"/>
                  </a:lnTo>
                  <a:lnTo>
                    <a:pt x="92075" y="470788"/>
                  </a:lnTo>
                  <a:lnTo>
                    <a:pt x="84074" y="470788"/>
                  </a:lnTo>
                  <a:lnTo>
                    <a:pt x="77343" y="470535"/>
                  </a:lnTo>
                  <a:lnTo>
                    <a:pt x="71881" y="469900"/>
                  </a:lnTo>
                  <a:lnTo>
                    <a:pt x="66420" y="469391"/>
                  </a:lnTo>
                  <a:lnTo>
                    <a:pt x="61975" y="468502"/>
                  </a:lnTo>
                  <a:lnTo>
                    <a:pt x="58800" y="467360"/>
                  </a:lnTo>
                  <a:lnTo>
                    <a:pt x="55499" y="466343"/>
                  </a:lnTo>
                  <a:lnTo>
                    <a:pt x="53339" y="464947"/>
                  </a:lnTo>
                  <a:lnTo>
                    <a:pt x="52069" y="463296"/>
                  </a:lnTo>
                  <a:lnTo>
                    <a:pt x="50926" y="461517"/>
                  </a:lnTo>
                  <a:lnTo>
                    <a:pt x="50291" y="459613"/>
                  </a:lnTo>
                  <a:lnTo>
                    <a:pt x="50291" y="457326"/>
                  </a:lnTo>
                  <a:lnTo>
                    <a:pt x="50291" y="215646"/>
                  </a:lnTo>
                  <a:lnTo>
                    <a:pt x="12700" y="215646"/>
                  </a:lnTo>
                  <a:lnTo>
                    <a:pt x="8508" y="215646"/>
                  </a:lnTo>
                  <a:lnTo>
                    <a:pt x="5333" y="212978"/>
                  </a:lnTo>
                  <a:lnTo>
                    <a:pt x="0" y="181483"/>
                  </a:lnTo>
                  <a:lnTo>
                    <a:pt x="0" y="175005"/>
                  </a:lnTo>
                  <a:lnTo>
                    <a:pt x="253" y="169545"/>
                  </a:lnTo>
                  <a:lnTo>
                    <a:pt x="888" y="165100"/>
                  </a:lnTo>
                  <a:lnTo>
                    <a:pt x="1396" y="160527"/>
                  </a:lnTo>
                  <a:lnTo>
                    <a:pt x="7238" y="148971"/>
                  </a:lnTo>
                  <a:lnTo>
                    <a:pt x="8889" y="147827"/>
                  </a:lnTo>
                  <a:lnTo>
                    <a:pt x="10794" y="147320"/>
                  </a:lnTo>
                  <a:lnTo>
                    <a:pt x="13081" y="147320"/>
                  </a:lnTo>
                  <a:lnTo>
                    <a:pt x="50291" y="147320"/>
                  </a:lnTo>
                  <a:lnTo>
                    <a:pt x="50291" y="122174"/>
                  </a:lnTo>
                  <a:lnTo>
                    <a:pt x="50671" y="107408"/>
                  </a:lnTo>
                  <a:lnTo>
                    <a:pt x="56260" y="68706"/>
                  </a:lnTo>
                  <a:lnTo>
                    <a:pt x="75183" y="30606"/>
                  </a:lnTo>
                  <a:lnTo>
                    <a:pt x="108076" y="7620"/>
                  </a:lnTo>
                  <a:lnTo>
                    <a:pt x="141974" y="476"/>
                  </a:lnTo>
                  <a:lnTo>
                    <a:pt x="155066" y="0"/>
                  </a:lnTo>
                  <a:close/>
                </a:path>
              </a:pathLst>
            </a:custGeom>
            <a:ln w="1219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00519" y="1321180"/>
              <a:ext cx="219964" cy="11963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031736" y="1347215"/>
              <a:ext cx="268224" cy="48463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019336" y="1334007"/>
              <a:ext cx="251413" cy="46850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70724" y="1697608"/>
              <a:ext cx="106934" cy="11099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019290" y="1334007"/>
              <a:ext cx="251460" cy="335915"/>
            </a:xfrm>
            <a:custGeom>
              <a:avLst/>
              <a:gdLst/>
              <a:ahLst/>
              <a:cxnLst/>
              <a:rect l="l" t="t" r="r" b="b"/>
              <a:pathLst>
                <a:path w="251459" h="335914">
                  <a:moveTo>
                    <a:pt x="103124" y="0"/>
                  </a:moveTo>
                  <a:lnTo>
                    <a:pt x="155952" y="6107"/>
                  </a:lnTo>
                  <a:lnTo>
                    <a:pt x="196310" y="23669"/>
                  </a:lnTo>
                  <a:lnTo>
                    <a:pt x="225147" y="49702"/>
                  </a:lnTo>
                  <a:lnTo>
                    <a:pt x="246745" y="94368"/>
                  </a:lnTo>
                  <a:lnTo>
                    <a:pt x="251459" y="132587"/>
                  </a:lnTo>
                  <a:lnTo>
                    <a:pt x="250961" y="145970"/>
                  </a:lnTo>
                  <a:lnTo>
                    <a:pt x="239204" y="192787"/>
                  </a:lnTo>
                  <a:lnTo>
                    <a:pt x="213989" y="227963"/>
                  </a:lnTo>
                  <a:lnTo>
                    <a:pt x="177081" y="250533"/>
                  </a:lnTo>
                  <a:lnTo>
                    <a:pt x="143255" y="258444"/>
                  </a:lnTo>
                  <a:lnTo>
                    <a:pt x="140588" y="323850"/>
                  </a:lnTo>
                  <a:lnTo>
                    <a:pt x="104393" y="335788"/>
                  </a:lnTo>
                  <a:lnTo>
                    <a:pt x="97027" y="335788"/>
                  </a:lnTo>
                  <a:lnTo>
                    <a:pt x="90804" y="335661"/>
                  </a:lnTo>
                  <a:lnTo>
                    <a:pt x="85851" y="335279"/>
                  </a:lnTo>
                  <a:lnTo>
                    <a:pt x="80771" y="335025"/>
                  </a:lnTo>
                  <a:lnTo>
                    <a:pt x="76834" y="334390"/>
                  </a:lnTo>
                  <a:lnTo>
                    <a:pt x="73913" y="333501"/>
                  </a:lnTo>
                  <a:lnTo>
                    <a:pt x="70992" y="332613"/>
                  </a:lnTo>
                  <a:lnTo>
                    <a:pt x="62229" y="244728"/>
                  </a:lnTo>
                  <a:lnTo>
                    <a:pt x="61975" y="237616"/>
                  </a:lnTo>
                  <a:lnTo>
                    <a:pt x="62356" y="231775"/>
                  </a:lnTo>
                  <a:lnTo>
                    <a:pt x="76961" y="211074"/>
                  </a:lnTo>
                  <a:lnTo>
                    <a:pt x="80517" y="210057"/>
                  </a:lnTo>
                  <a:lnTo>
                    <a:pt x="84835" y="209550"/>
                  </a:lnTo>
                  <a:lnTo>
                    <a:pt x="89661" y="209550"/>
                  </a:lnTo>
                  <a:lnTo>
                    <a:pt x="94360" y="209550"/>
                  </a:lnTo>
                  <a:lnTo>
                    <a:pt x="136778" y="197310"/>
                  </a:lnTo>
                  <a:lnTo>
                    <a:pt x="160162" y="160272"/>
                  </a:lnTo>
                  <a:lnTo>
                    <a:pt x="162305" y="139572"/>
                  </a:lnTo>
                  <a:lnTo>
                    <a:pt x="162022" y="131736"/>
                  </a:lnTo>
                  <a:lnTo>
                    <a:pt x="148431" y="92088"/>
                  </a:lnTo>
                  <a:lnTo>
                    <a:pt x="113770" y="69875"/>
                  </a:lnTo>
                  <a:lnTo>
                    <a:pt x="88391" y="66928"/>
                  </a:lnTo>
                  <a:lnTo>
                    <a:pt x="80079" y="67143"/>
                  </a:lnTo>
                  <a:lnTo>
                    <a:pt x="42036" y="74929"/>
                  </a:lnTo>
                  <a:lnTo>
                    <a:pt x="35813" y="77724"/>
                  </a:lnTo>
                  <a:lnTo>
                    <a:pt x="29463" y="80390"/>
                  </a:lnTo>
                  <a:lnTo>
                    <a:pt x="24383" y="82803"/>
                  </a:lnTo>
                  <a:lnTo>
                    <a:pt x="20192" y="85089"/>
                  </a:lnTo>
                  <a:lnTo>
                    <a:pt x="16128" y="87249"/>
                  </a:lnTo>
                  <a:lnTo>
                    <a:pt x="12826" y="88391"/>
                  </a:lnTo>
                  <a:lnTo>
                    <a:pt x="10667" y="88391"/>
                  </a:lnTo>
                  <a:lnTo>
                    <a:pt x="9143" y="88391"/>
                  </a:lnTo>
                  <a:lnTo>
                    <a:pt x="7619" y="87883"/>
                  </a:lnTo>
                  <a:lnTo>
                    <a:pt x="6350" y="86867"/>
                  </a:lnTo>
                  <a:lnTo>
                    <a:pt x="4952" y="85851"/>
                  </a:lnTo>
                  <a:lnTo>
                    <a:pt x="0" y="58800"/>
                  </a:lnTo>
                  <a:lnTo>
                    <a:pt x="0" y="51180"/>
                  </a:lnTo>
                  <a:lnTo>
                    <a:pt x="0" y="43433"/>
                  </a:lnTo>
                  <a:lnTo>
                    <a:pt x="5333" y="25400"/>
                  </a:lnTo>
                  <a:lnTo>
                    <a:pt x="7492" y="23240"/>
                  </a:lnTo>
                  <a:lnTo>
                    <a:pt x="47200" y="7310"/>
                  </a:lnTo>
                  <a:lnTo>
                    <a:pt x="85978" y="666"/>
                  </a:lnTo>
                  <a:lnTo>
                    <a:pt x="94456" y="166"/>
                  </a:lnTo>
                  <a:lnTo>
                    <a:pt x="103124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179320" y="2645663"/>
              <a:ext cx="1085215" cy="1460500"/>
            </a:xfrm>
            <a:custGeom>
              <a:avLst/>
              <a:gdLst/>
              <a:ahLst/>
              <a:cxnLst/>
              <a:rect l="l" t="t" r="r" b="b"/>
              <a:pathLst>
                <a:path w="1085214" h="1460500">
                  <a:moveTo>
                    <a:pt x="164465" y="0"/>
                  </a:moveTo>
                  <a:lnTo>
                    <a:pt x="0" y="0"/>
                  </a:lnTo>
                  <a:lnTo>
                    <a:pt x="0" y="1331976"/>
                  </a:lnTo>
                  <a:lnTo>
                    <a:pt x="816737" y="1331976"/>
                  </a:lnTo>
                  <a:lnTo>
                    <a:pt x="816737" y="1459992"/>
                  </a:lnTo>
                  <a:lnTo>
                    <a:pt x="1085088" y="1249680"/>
                  </a:lnTo>
                  <a:lnTo>
                    <a:pt x="816737" y="1039494"/>
                  </a:lnTo>
                  <a:lnTo>
                    <a:pt x="816737" y="1167511"/>
                  </a:lnTo>
                  <a:lnTo>
                    <a:pt x="164465" y="1167511"/>
                  </a:lnTo>
                  <a:lnTo>
                    <a:pt x="16446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179320" y="2645663"/>
              <a:ext cx="1085215" cy="1460500"/>
            </a:xfrm>
            <a:custGeom>
              <a:avLst/>
              <a:gdLst/>
              <a:ahLst/>
              <a:cxnLst/>
              <a:rect l="l" t="t" r="r" b="b"/>
              <a:pathLst>
                <a:path w="1085214" h="1460500">
                  <a:moveTo>
                    <a:pt x="164465" y="0"/>
                  </a:moveTo>
                  <a:lnTo>
                    <a:pt x="164465" y="1167511"/>
                  </a:lnTo>
                  <a:lnTo>
                    <a:pt x="816737" y="1167511"/>
                  </a:lnTo>
                  <a:lnTo>
                    <a:pt x="816737" y="1039494"/>
                  </a:lnTo>
                  <a:lnTo>
                    <a:pt x="1085088" y="1249680"/>
                  </a:lnTo>
                  <a:lnTo>
                    <a:pt x="816737" y="1459992"/>
                  </a:lnTo>
                  <a:lnTo>
                    <a:pt x="816737" y="1331976"/>
                  </a:lnTo>
                  <a:lnTo>
                    <a:pt x="0" y="1331976"/>
                  </a:lnTo>
                  <a:lnTo>
                    <a:pt x="0" y="0"/>
                  </a:lnTo>
                  <a:lnTo>
                    <a:pt x="164465" y="0"/>
                  </a:lnTo>
                  <a:close/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138059" y="1945318"/>
            <a:ext cx="2438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F6FC6"/>
                </a:solidFill>
                <a:latin typeface="Arial"/>
                <a:cs typeface="Arial"/>
              </a:rPr>
              <a:t>Art. </a:t>
            </a:r>
            <a:r>
              <a:rPr sz="1800" b="1" dirty="0">
                <a:solidFill>
                  <a:srgbClr val="0F6FC6"/>
                </a:solidFill>
                <a:latin typeface="Arial"/>
                <a:cs typeface="Arial"/>
              </a:rPr>
              <a:t>38, Lei </a:t>
            </a:r>
            <a:r>
              <a:rPr sz="1800" b="1" spc="-5" dirty="0">
                <a:solidFill>
                  <a:srgbClr val="0F6FC6"/>
                </a:solidFill>
                <a:latin typeface="Arial"/>
                <a:cs typeface="Arial"/>
              </a:rPr>
              <a:t>nº.</a:t>
            </a:r>
            <a:r>
              <a:rPr sz="1800" b="1" spc="-30" dirty="0">
                <a:solidFill>
                  <a:srgbClr val="0F6FC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F6FC6"/>
                </a:solidFill>
                <a:latin typeface="Arial"/>
                <a:cs typeface="Arial"/>
              </a:rPr>
              <a:t>9433/97</a:t>
            </a:r>
            <a:endParaRPr sz="1800" dirty="0">
              <a:solidFill>
                <a:srgbClr val="0F6FC6"/>
              </a:solidFill>
              <a:latin typeface="Arial"/>
              <a:cs typeface="Arial"/>
            </a:endParaRPr>
          </a:p>
        </p:txBody>
      </p:sp>
      <p:pic>
        <p:nvPicPr>
          <p:cNvPr id="43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ETNews - Jornal Eletrônico do Grupo PET Computação UFC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658" y="43110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22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70705" y="1999233"/>
            <a:ext cx="7361555" cy="3996690"/>
            <a:chOff x="3870705" y="1999233"/>
            <a:chExt cx="7361555" cy="3996690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3" name="object 3"/>
            <p:cNvSpPr/>
            <p:nvPr/>
          </p:nvSpPr>
          <p:spPr>
            <a:xfrm>
              <a:off x="3877055" y="2005583"/>
              <a:ext cx="7348855" cy="3983990"/>
            </a:xfrm>
            <a:custGeom>
              <a:avLst/>
              <a:gdLst/>
              <a:ahLst/>
              <a:cxnLst/>
              <a:rect l="l" t="t" r="r" b="b"/>
              <a:pathLst>
                <a:path w="7348855" h="3983990">
                  <a:moveTo>
                    <a:pt x="7348728" y="0"/>
                  </a:moveTo>
                  <a:lnTo>
                    <a:pt x="0" y="0"/>
                  </a:lnTo>
                  <a:lnTo>
                    <a:pt x="0" y="3983736"/>
                  </a:lnTo>
                  <a:lnTo>
                    <a:pt x="7348728" y="3983736"/>
                  </a:lnTo>
                  <a:lnTo>
                    <a:pt x="73487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77055" y="2005583"/>
              <a:ext cx="7348855" cy="3983990"/>
            </a:xfrm>
            <a:custGeom>
              <a:avLst/>
              <a:gdLst/>
              <a:ahLst/>
              <a:cxnLst/>
              <a:rect l="l" t="t" r="r" b="b"/>
              <a:pathLst>
                <a:path w="7348855" h="3983990">
                  <a:moveTo>
                    <a:pt x="0" y="3983736"/>
                  </a:moveTo>
                  <a:lnTo>
                    <a:pt x="7348728" y="3983736"/>
                  </a:lnTo>
                  <a:lnTo>
                    <a:pt x="7348728" y="0"/>
                  </a:lnTo>
                  <a:lnTo>
                    <a:pt x="0" y="0"/>
                  </a:lnTo>
                  <a:lnTo>
                    <a:pt x="0" y="3983736"/>
                  </a:lnTo>
                  <a:close/>
                </a:path>
              </a:pathLst>
            </a:custGeom>
            <a:grpFill/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3818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060466" y="2207527"/>
            <a:ext cx="6837192" cy="3583673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Acompanha a execução do Plano de Recursos Hídricos da bacia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 sugere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as providências necessárias ao cumprimento de suas metas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5. Propõe os usos dispensáveis de outorga ao CERH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ct val="15000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6. Estabelece	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os mecanismos de cobrança pelo uso de recursos hídricos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 sugere valores a serem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cobrados.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>
              <a:lnSpc>
                <a:spcPts val="1730"/>
              </a:lnSpc>
              <a:tabLst>
                <a:tab pos="429895" algn="l"/>
                <a:tab pos="430530" algn="l"/>
                <a:tab pos="1332230" algn="l"/>
                <a:tab pos="1871980" algn="l"/>
                <a:tab pos="2917825" algn="l"/>
                <a:tab pos="4039870" algn="l"/>
                <a:tab pos="5716905" algn="l"/>
                <a:tab pos="6195060" algn="l"/>
              </a:tabLst>
            </a:pPr>
            <a:endParaRPr sz="1600" dirty="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17244" y="1145475"/>
            <a:ext cx="6160135" cy="2790825"/>
            <a:chOff x="1140117" y="1321180"/>
            <a:chExt cx="6160135" cy="2790825"/>
          </a:xfrm>
        </p:grpSpPr>
        <p:sp>
          <p:nvSpPr>
            <p:cNvPr id="22" name="object 22"/>
            <p:cNvSpPr/>
            <p:nvPr/>
          </p:nvSpPr>
          <p:spPr>
            <a:xfrm>
              <a:off x="1158240" y="1368551"/>
              <a:ext cx="429768" cy="466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6213" y="1356359"/>
              <a:ext cx="410171" cy="4488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46213" y="1356359"/>
              <a:ext cx="410209" cy="448945"/>
            </a:xfrm>
            <a:custGeom>
              <a:avLst/>
              <a:gdLst/>
              <a:ahLst/>
              <a:cxnLst/>
              <a:rect l="l" t="t" r="r" b="b"/>
              <a:pathLst>
                <a:path w="410209" h="448944">
                  <a:moveTo>
                    <a:pt x="206209" y="72389"/>
                  </a:moveTo>
                  <a:lnTo>
                    <a:pt x="163579" y="79248"/>
                  </a:lnTo>
                  <a:lnTo>
                    <a:pt x="124093" y="107531"/>
                  </a:lnTo>
                  <a:lnTo>
                    <a:pt x="101197" y="151778"/>
                  </a:lnTo>
                  <a:lnTo>
                    <a:pt x="93799" y="193055"/>
                  </a:lnTo>
                  <a:lnTo>
                    <a:pt x="92417" y="222757"/>
                  </a:lnTo>
                  <a:lnTo>
                    <a:pt x="92753" y="240041"/>
                  </a:lnTo>
                  <a:lnTo>
                    <a:pt x="97777" y="286512"/>
                  </a:lnTo>
                  <a:lnTo>
                    <a:pt x="109959" y="324373"/>
                  </a:lnTo>
                  <a:lnTo>
                    <a:pt x="139861" y="359669"/>
                  </a:lnTo>
                  <a:lnTo>
                    <a:pt x="188402" y="375507"/>
                  </a:lnTo>
                  <a:lnTo>
                    <a:pt x="203923" y="376174"/>
                  </a:lnTo>
                  <a:lnTo>
                    <a:pt x="219523" y="375413"/>
                  </a:lnTo>
                  <a:lnTo>
                    <a:pt x="258152" y="364109"/>
                  </a:lnTo>
                  <a:lnTo>
                    <a:pt x="293331" y="331215"/>
                  </a:lnTo>
                  <a:lnTo>
                    <a:pt x="308994" y="296211"/>
                  </a:lnTo>
                  <a:lnTo>
                    <a:pt x="316430" y="254333"/>
                  </a:lnTo>
                  <a:lnTo>
                    <a:pt x="317842" y="224027"/>
                  </a:lnTo>
                  <a:lnTo>
                    <a:pt x="317489" y="207359"/>
                  </a:lnTo>
                  <a:lnTo>
                    <a:pt x="312381" y="161925"/>
                  </a:lnTo>
                  <a:lnTo>
                    <a:pt x="300148" y="124545"/>
                  </a:lnTo>
                  <a:lnTo>
                    <a:pt x="270021" y="89310"/>
                  </a:lnTo>
                  <a:lnTo>
                    <a:pt x="221638" y="73078"/>
                  </a:lnTo>
                  <a:lnTo>
                    <a:pt x="206209" y="72389"/>
                  </a:lnTo>
                  <a:close/>
                </a:path>
                <a:path w="410209" h="448944">
                  <a:moveTo>
                    <a:pt x="209257" y="0"/>
                  </a:moveTo>
                  <a:lnTo>
                    <a:pt x="255644" y="3301"/>
                  </a:lnTo>
                  <a:lnTo>
                    <a:pt x="296125" y="13080"/>
                  </a:lnTo>
                  <a:lnTo>
                    <a:pt x="330717" y="29686"/>
                  </a:lnTo>
                  <a:lnTo>
                    <a:pt x="371002" y="67768"/>
                  </a:lnTo>
                  <a:lnTo>
                    <a:pt x="390103" y="102006"/>
                  </a:lnTo>
                  <a:lnTo>
                    <a:pt x="402938" y="143392"/>
                  </a:lnTo>
                  <a:lnTo>
                    <a:pt x="409364" y="192212"/>
                  </a:lnTo>
                  <a:lnTo>
                    <a:pt x="410171" y="219455"/>
                  </a:lnTo>
                  <a:lnTo>
                    <a:pt x="409338" y="245697"/>
                  </a:lnTo>
                  <a:lnTo>
                    <a:pt x="402670" y="293893"/>
                  </a:lnTo>
                  <a:lnTo>
                    <a:pt x="389284" y="336299"/>
                  </a:lnTo>
                  <a:lnTo>
                    <a:pt x="369369" y="372391"/>
                  </a:lnTo>
                  <a:lnTo>
                    <a:pt x="342935" y="401943"/>
                  </a:lnTo>
                  <a:lnTo>
                    <a:pt x="310220" y="424525"/>
                  </a:lnTo>
                  <a:lnTo>
                    <a:pt x="271265" y="440031"/>
                  </a:lnTo>
                  <a:lnTo>
                    <a:pt x="226117" y="447841"/>
                  </a:lnTo>
                  <a:lnTo>
                    <a:pt x="201256" y="448817"/>
                  </a:lnTo>
                  <a:lnTo>
                    <a:pt x="176750" y="447986"/>
                  </a:lnTo>
                  <a:lnTo>
                    <a:pt x="132646" y="441370"/>
                  </a:lnTo>
                  <a:lnTo>
                    <a:pt x="94957" y="428085"/>
                  </a:lnTo>
                  <a:lnTo>
                    <a:pt x="50228" y="395224"/>
                  </a:lnTo>
                  <a:lnTo>
                    <a:pt x="19615" y="346217"/>
                  </a:lnTo>
                  <a:lnTo>
                    <a:pt x="7056" y="304353"/>
                  </a:lnTo>
                  <a:lnTo>
                    <a:pt x="783" y="254771"/>
                  </a:lnTo>
                  <a:lnTo>
                    <a:pt x="0" y="227075"/>
                  </a:lnTo>
                  <a:lnTo>
                    <a:pt x="836" y="201451"/>
                  </a:lnTo>
                  <a:lnTo>
                    <a:pt x="7527" y="154156"/>
                  </a:lnTo>
                  <a:lnTo>
                    <a:pt x="20898" y="112269"/>
                  </a:lnTo>
                  <a:lnTo>
                    <a:pt x="40824" y="76507"/>
                  </a:lnTo>
                  <a:lnTo>
                    <a:pt x="67252" y="47126"/>
                  </a:lnTo>
                  <a:lnTo>
                    <a:pt x="99985" y="24509"/>
                  </a:lnTo>
                  <a:lnTo>
                    <a:pt x="139016" y="8893"/>
                  </a:lnTo>
                  <a:lnTo>
                    <a:pt x="184304" y="996"/>
                  </a:lnTo>
                  <a:lnTo>
                    <a:pt x="209257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76984" y="1342655"/>
              <a:ext cx="5209032" cy="6050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63362" y="1327276"/>
              <a:ext cx="5191030" cy="59169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42897" y="1533524"/>
              <a:ext cx="143128" cy="2063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79902" y="1653031"/>
              <a:ext cx="120015" cy="98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18200" y="1528825"/>
              <a:ext cx="158877" cy="215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40652" y="1521713"/>
              <a:ext cx="138175" cy="8826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80132" y="1521713"/>
              <a:ext cx="138175" cy="8826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63268" y="1395221"/>
              <a:ext cx="5191125" cy="523875"/>
            </a:xfrm>
            <a:custGeom>
              <a:avLst/>
              <a:gdLst/>
              <a:ahLst/>
              <a:cxnLst/>
              <a:rect l="l" t="t" r="r" b="b"/>
              <a:pathLst>
                <a:path w="5191125" h="523875">
                  <a:moveTo>
                    <a:pt x="1797177" y="80772"/>
                  </a:moveTo>
                  <a:lnTo>
                    <a:pt x="1979676" y="80772"/>
                  </a:lnTo>
                  <a:lnTo>
                    <a:pt x="1982723" y="80772"/>
                  </a:lnTo>
                  <a:lnTo>
                    <a:pt x="1985391" y="81025"/>
                  </a:lnTo>
                  <a:lnTo>
                    <a:pt x="1987677" y="81787"/>
                  </a:lnTo>
                  <a:lnTo>
                    <a:pt x="1989835" y="82423"/>
                  </a:lnTo>
                  <a:lnTo>
                    <a:pt x="1991741" y="83692"/>
                  </a:lnTo>
                  <a:lnTo>
                    <a:pt x="1993137" y="85470"/>
                  </a:lnTo>
                  <a:lnTo>
                    <a:pt x="1994661" y="87249"/>
                  </a:lnTo>
                  <a:lnTo>
                    <a:pt x="1995805" y="89662"/>
                  </a:lnTo>
                  <a:lnTo>
                    <a:pt x="1996567" y="92837"/>
                  </a:lnTo>
                  <a:lnTo>
                    <a:pt x="1997329" y="95885"/>
                  </a:lnTo>
                  <a:lnTo>
                    <a:pt x="1997709" y="99822"/>
                  </a:lnTo>
                  <a:lnTo>
                    <a:pt x="1997709" y="104520"/>
                  </a:lnTo>
                  <a:lnTo>
                    <a:pt x="1997709" y="120903"/>
                  </a:lnTo>
                  <a:lnTo>
                    <a:pt x="1997709" y="125349"/>
                  </a:lnTo>
                  <a:lnTo>
                    <a:pt x="1997456" y="129412"/>
                  </a:lnTo>
                  <a:lnTo>
                    <a:pt x="1874139" y="334517"/>
                  </a:lnTo>
                  <a:lnTo>
                    <a:pt x="1991995" y="334517"/>
                  </a:lnTo>
                  <a:lnTo>
                    <a:pt x="1994027" y="334517"/>
                  </a:lnTo>
                  <a:lnTo>
                    <a:pt x="1995932" y="335025"/>
                  </a:lnTo>
                  <a:lnTo>
                    <a:pt x="1997709" y="335914"/>
                  </a:lnTo>
                  <a:lnTo>
                    <a:pt x="1999487" y="336803"/>
                  </a:lnTo>
                  <a:lnTo>
                    <a:pt x="2006092" y="361061"/>
                  </a:lnTo>
                  <a:lnTo>
                    <a:pt x="2006092" y="367664"/>
                  </a:lnTo>
                  <a:lnTo>
                    <a:pt x="2006092" y="374141"/>
                  </a:lnTo>
                  <a:lnTo>
                    <a:pt x="2002408" y="395224"/>
                  </a:lnTo>
                  <a:lnTo>
                    <a:pt x="2001266" y="397890"/>
                  </a:lnTo>
                  <a:lnTo>
                    <a:pt x="1999869" y="399668"/>
                  </a:lnTo>
                  <a:lnTo>
                    <a:pt x="1998091" y="400685"/>
                  </a:lnTo>
                  <a:lnTo>
                    <a:pt x="1996312" y="401700"/>
                  </a:lnTo>
                  <a:lnTo>
                    <a:pt x="1994281" y="402208"/>
                  </a:lnTo>
                  <a:lnTo>
                    <a:pt x="1991995" y="402208"/>
                  </a:lnTo>
                  <a:lnTo>
                    <a:pt x="1796795" y="402208"/>
                  </a:lnTo>
                  <a:lnTo>
                    <a:pt x="1790699" y="402208"/>
                  </a:lnTo>
                  <a:lnTo>
                    <a:pt x="1786128" y="400176"/>
                  </a:lnTo>
                  <a:lnTo>
                    <a:pt x="1782826" y="396239"/>
                  </a:lnTo>
                  <a:lnTo>
                    <a:pt x="1779651" y="392175"/>
                  </a:lnTo>
                  <a:lnTo>
                    <a:pt x="1777999" y="385572"/>
                  </a:lnTo>
                  <a:lnTo>
                    <a:pt x="1777999" y="376427"/>
                  </a:lnTo>
                  <a:lnTo>
                    <a:pt x="1777999" y="361061"/>
                  </a:lnTo>
                  <a:lnTo>
                    <a:pt x="1777999" y="356997"/>
                  </a:lnTo>
                  <a:lnTo>
                    <a:pt x="1778254" y="353440"/>
                  </a:lnTo>
                  <a:lnTo>
                    <a:pt x="1778508" y="350138"/>
                  </a:lnTo>
                  <a:lnTo>
                    <a:pt x="1778889" y="346963"/>
                  </a:lnTo>
                  <a:lnTo>
                    <a:pt x="1779523" y="343788"/>
                  </a:lnTo>
                  <a:lnTo>
                    <a:pt x="1780540" y="340740"/>
                  </a:lnTo>
                  <a:lnTo>
                    <a:pt x="1781556" y="337692"/>
                  </a:lnTo>
                  <a:lnTo>
                    <a:pt x="1782826" y="334644"/>
                  </a:lnTo>
                  <a:lnTo>
                    <a:pt x="1784604" y="331597"/>
                  </a:lnTo>
                  <a:lnTo>
                    <a:pt x="1786255" y="328422"/>
                  </a:lnTo>
                  <a:lnTo>
                    <a:pt x="1788414" y="324992"/>
                  </a:lnTo>
                  <a:lnTo>
                    <a:pt x="1791081" y="321182"/>
                  </a:lnTo>
                  <a:lnTo>
                    <a:pt x="1902968" y="148336"/>
                  </a:lnTo>
                  <a:lnTo>
                    <a:pt x="1797177" y="148336"/>
                  </a:lnTo>
                  <a:lnTo>
                    <a:pt x="1792858" y="148336"/>
                  </a:lnTo>
                  <a:lnTo>
                    <a:pt x="1789430" y="145668"/>
                  </a:lnTo>
                  <a:lnTo>
                    <a:pt x="1783080" y="114553"/>
                  </a:lnTo>
                  <a:lnTo>
                    <a:pt x="1783080" y="108076"/>
                  </a:lnTo>
                  <a:lnTo>
                    <a:pt x="1794636" y="80772"/>
                  </a:lnTo>
                  <a:lnTo>
                    <a:pt x="1797177" y="80772"/>
                  </a:lnTo>
                  <a:close/>
                </a:path>
                <a:path w="5191125" h="523875">
                  <a:moveTo>
                    <a:pt x="4561205" y="78739"/>
                  </a:moveTo>
                  <a:lnTo>
                    <a:pt x="4569459" y="78739"/>
                  </a:lnTo>
                  <a:lnTo>
                    <a:pt x="4576191" y="79120"/>
                  </a:lnTo>
                  <a:lnTo>
                    <a:pt x="4601336" y="86994"/>
                  </a:lnTo>
                  <a:lnTo>
                    <a:pt x="4602733" y="88645"/>
                  </a:lnTo>
                  <a:lnTo>
                    <a:pt x="4603369" y="90550"/>
                  </a:lnTo>
                  <a:lnTo>
                    <a:pt x="4603369" y="92837"/>
                  </a:lnTo>
                  <a:lnTo>
                    <a:pt x="4603369" y="390778"/>
                  </a:lnTo>
                  <a:lnTo>
                    <a:pt x="4603369" y="393064"/>
                  </a:lnTo>
                  <a:lnTo>
                    <a:pt x="4602733" y="394969"/>
                  </a:lnTo>
                  <a:lnTo>
                    <a:pt x="4601336" y="396748"/>
                  </a:lnTo>
                  <a:lnTo>
                    <a:pt x="4600067" y="398399"/>
                  </a:lnTo>
                  <a:lnTo>
                    <a:pt x="4597781" y="399795"/>
                  </a:lnTo>
                  <a:lnTo>
                    <a:pt x="4594479" y="400812"/>
                  </a:lnTo>
                  <a:lnTo>
                    <a:pt x="4591304" y="401954"/>
                  </a:lnTo>
                  <a:lnTo>
                    <a:pt x="4586985" y="402843"/>
                  </a:lnTo>
                  <a:lnTo>
                    <a:pt x="4581652" y="403351"/>
                  </a:lnTo>
                  <a:lnTo>
                    <a:pt x="4576191" y="403987"/>
                  </a:lnTo>
                  <a:lnTo>
                    <a:pt x="4569459" y="404240"/>
                  </a:lnTo>
                  <a:lnTo>
                    <a:pt x="4561205" y="404240"/>
                  </a:lnTo>
                  <a:lnTo>
                    <a:pt x="4552950" y="404240"/>
                  </a:lnTo>
                  <a:lnTo>
                    <a:pt x="4546092" y="403987"/>
                  </a:lnTo>
                  <a:lnTo>
                    <a:pt x="4540758" y="403351"/>
                  </a:lnTo>
                  <a:lnTo>
                    <a:pt x="4535424" y="402843"/>
                  </a:lnTo>
                  <a:lnTo>
                    <a:pt x="4531106" y="401954"/>
                  </a:lnTo>
                  <a:lnTo>
                    <a:pt x="4527804" y="400812"/>
                  </a:lnTo>
                  <a:lnTo>
                    <a:pt x="4524629" y="399795"/>
                  </a:lnTo>
                  <a:lnTo>
                    <a:pt x="4522343" y="398399"/>
                  </a:lnTo>
                  <a:lnTo>
                    <a:pt x="4520946" y="396748"/>
                  </a:lnTo>
                  <a:lnTo>
                    <a:pt x="4519676" y="394969"/>
                  </a:lnTo>
                  <a:lnTo>
                    <a:pt x="4519041" y="393064"/>
                  </a:lnTo>
                  <a:lnTo>
                    <a:pt x="4519041" y="390778"/>
                  </a:lnTo>
                  <a:lnTo>
                    <a:pt x="4519041" y="92837"/>
                  </a:lnTo>
                  <a:lnTo>
                    <a:pt x="4519041" y="90550"/>
                  </a:lnTo>
                  <a:lnTo>
                    <a:pt x="4519676" y="88645"/>
                  </a:lnTo>
                  <a:lnTo>
                    <a:pt x="4552950" y="78739"/>
                  </a:lnTo>
                  <a:lnTo>
                    <a:pt x="4561205" y="78739"/>
                  </a:lnTo>
                  <a:close/>
                </a:path>
                <a:path w="5191125" h="523875">
                  <a:moveTo>
                    <a:pt x="2267077" y="78739"/>
                  </a:moveTo>
                  <a:lnTo>
                    <a:pt x="2275332" y="78739"/>
                  </a:lnTo>
                  <a:lnTo>
                    <a:pt x="2282190" y="78993"/>
                  </a:lnTo>
                  <a:lnTo>
                    <a:pt x="2287523" y="79628"/>
                  </a:lnTo>
                  <a:lnTo>
                    <a:pt x="2292858" y="80137"/>
                  </a:lnTo>
                  <a:lnTo>
                    <a:pt x="2307209" y="86232"/>
                  </a:lnTo>
                  <a:lnTo>
                    <a:pt x="2308606" y="87883"/>
                  </a:lnTo>
                  <a:lnTo>
                    <a:pt x="2309241" y="89915"/>
                  </a:lnTo>
                  <a:lnTo>
                    <a:pt x="2309241" y="92075"/>
                  </a:lnTo>
                  <a:lnTo>
                    <a:pt x="2309241" y="260857"/>
                  </a:lnTo>
                  <a:lnTo>
                    <a:pt x="2314321" y="305053"/>
                  </a:lnTo>
                  <a:lnTo>
                    <a:pt x="2337181" y="331724"/>
                  </a:lnTo>
                  <a:lnTo>
                    <a:pt x="2343531" y="334899"/>
                  </a:lnTo>
                  <a:lnTo>
                    <a:pt x="2351023" y="336550"/>
                  </a:lnTo>
                  <a:lnTo>
                    <a:pt x="2359533" y="336550"/>
                  </a:lnTo>
                  <a:lnTo>
                    <a:pt x="2400030" y="318313"/>
                  </a:lnTo>
                  <a:lnTo>
                    <a:pt x="2426461" y="290702"/>
                  </a:lnTo>
                  <a:lnTo>
                    <a:pt x="2426461" y="92075"/>
                  </a:lnTo>
                  <a:lnTo>
                    <a:pt x="2426461" y="89915"/>
                  </a:lnTo>
                  <a:lnTo>
                    <a:pt x="2427097" y="87883"/>
                  </a:lnTo>
                  <a:lnTo>
                    <a:pt x="2428367" y="86232"/>
                  </a:lnTo>
                  <a:lnTo>
                    <a:pt x="2429510" y="84581"/>
                  </a:lnTo>
                  <a:lnTo>
                    <a:pt x="2447924" y="79628"/>
                  </a:lnTo>
                  <a:lnTo>
                    <a:pt x="2453259" y="78993"/>
                  </a:lnTo>
                  <a:lnTo>
                    <a:pt x="2460117" y="78739"/>
                  </a:lnTo>
                  <a:lnTo>
                    <a:pt x="2468372" y="78739"/>
                  </a:lnTo>
                  <a:lnTo>
                    <a:pt x="2476627" y="78739"/>
                  </a:lnTo>
                  <a:lnTo>
                    <a:pt x="2483358" y="78993"/>
                  </a:lnTo>
                  <a:lnTo>
                    <a:pt x="2488692" y="79628"/>
                  </a:lnTo>
                  <a:lnTo>
                    <a:pt x="2494153" y="80137"/>
                  </a:lnTo>
                  <a:lnTo>
                    <a:pt x="2508122" y="86232"/>
                  </a:lnTo>
                  <a:lnTo>
                    <a:pt x="2509520" y="87883"/>
                  </a:lnTo>
                  <a:lnTo>
                    <a:pt x="2510155" y="89915"/>
                  </a:lnTo>
                  <a:lnTo>
                    <a:pt x="2510155" y="92075"/>
                  </a:lnTo>
                  <a:lnTo>
                    <a:pt x="2510155" y="390778"/>
                  </a:lnTo>
                  <a:lnTo>
                    <a:pt x="2510155" y="393064"/>
                  </a:lnTo>
                  <a:lnTo>
                    <a:pt x="2509647" y="394969"/>
                  </a:lnTo>
                  <a:lnTo>
                    <a:pt x="2508504" y="396748"/>
                  </a:lnTo>
                  <a:lnTo>
                    <a:pt x="2507360" y="398399"/>
                  </a:lnTo>
                  <a:lnTo>
                    <a:pt x="2505456" y="399795"/>
                  </a:lnTo>
                  <a:lnTo>
                    <a:pt x="2502661" y="400812"/>
                  </a:lnTo>
                  <a:lnTo>
                    <a:pt x="2499868" y="401954"/>
                  </a:lnTo>
                  <a:lnTo>
                    <a:pt x="2496185" y="402843"/>
                  </a:lnTo>
                  <a:lnTo>
                    <a:pt x="2491612" y="403351"/>
                  </a:lnTo>
                  <a:lnTo>
                    <a:pt x="2487041" y="403987"/>
                  </a:lnTo>
                  <a:lnTo>
                    <a:pt x="2481326" y="404240"/>
                  </a:lnTo>
                  <a:lnTo>
                    <a:pt x="2474341" y="404240"/>
                  </a:lnTo>
                  <a:lnTo>
                    <a:pt x="2466974" y="404240"/>
                  </a:lnTo>
                  <a:lnTo>
                    <a:pt x="2461006" y="403987"/>
                  </a:lnTo>
                  <a:lnTo>
                    <a:pt x="2456434" y="403351"/>
                  </a:lnTo>
                  <a:lnTo>
                    <a:pt x="2451861" y="402843"/>
                  </a:lnTo>
                  <a:lnTo>
                    <a:pt x="2448179" y="401954"/>
                  </a:lnTo>
                  <a:lnTo>
                    <a:pt x="2445511" y="400812"/>
                  </a:lnTo>
                  <a:lnTo>
                    <a:pt x="2442845" y="399795"/>
                  </a:lnTo>
                  <a:lnTo>
                    <a:pt x="2440940" y="398399"/>
                  </a:lnTo>
                  <a:lnTo>
                    <a:pt x="2439797" y="396748"/>
                  </a:lnTo>
                  <a:lnTo>
                    <a:pt x="2438781" y="394969"/>
                  </a:lnTo>
                  <a:lnTo>
                    <a:pt x="2438146" y="393064"/>
                  </a:lnTo>
                  <a:lnTo>
                    <a:pt x="2438146" y="390778"/>
                  </a:lnTo>
                  <a:lnTo>
                    <a:pt x="2438146" y="356362"/>
                  </a:lnTo>
                  <a:lnTo>
                    <a:pt x="2400516" y="388973"/>
                  </a:lnTo>
                  <a:lnTo>
                    <a:pt x="2361723" y="406606"/>
                  </a:lnTo>
                  <a:lnTo>
                    <a:pt x="2334768" y="409955"/>
                  </a:lnTo>
                  <a:lnTo>
                    <a:pt x="2319956" y="409317"/>
                  </a:lnTo>
                  <a:lnTo>
                    <a:pt x="2282952" y="399923"/>
                  </a:lnTo>
                  <a:lnTo>
                    <a:pt x="2249170" y="372363"/>
                  </a:lnTo>
                  <a:lnTo>
                    <a:pt x="2230755" y="332104"/>
                  </a:lnTo>
                  <a:lnTo>
                    <a:pt x="2225522" y="291314"/>
                  </a:lnTo>
                  <a:lnTo>
                    <a:pt x="2225167" y="274954"/>
                  </a:lnTo>
                  <a:lnTo>
                    <a:pt x="2225167" y="92075"/>
                  </a:lnTo>
                  <a:lnTo>
                    <a:pt x="2225167" y="89915"/>
                  </a:lnTo>
                  <a:lnTo>
                    <a:pt x="2246757" y="79628"/>
                  </a:lnTo>
                  <a:lnTo>
                    <a:pt x="2252218" y="78993"/>
                  </a:lnTo>
                  <a:lnTo>
                    <a:pt x="2259076" y="78739"/>
                  </a:lnTo>
                  <a:lnTo>
                    <a:pt x="2267077" y="78739"/>
                  </a:lnTo>
                  <a:close/>
                </a:path>
                <a:path w="5191125" h="523875">
                  <a:moveTo>
                    <a:pt x="426084" y="78739"/>
                  </a:moveTo>
                  <a:lnTo>
                    <a:pt x="434339" y="78739"/>
                  </a:lnTo>
                  <a:lnTo>
                    <a:pt x="441198" y="78993"/>
                  </a:lnTo>
                  <a:lnTo>
                    <a:pt x="446531" y="79628"/>
                  </a:lnTo>
                  <a:lnTo>
                    <a:pt x="451865" y="80137"/>
                  </a:lnTo>
                  <a:lnTo>
                    <a:pt x="466217" y="86232"/>
                  </a:lnTo>
                  <a:lnTo>
                    <a:pt x="467613" y="87883"/>
                  </a:lnTo>
                  <a:lnTo>
                    <a:pt x="468249" y="89915"/>
                  </a:lnTo>
                  <a:lnTo>
                    <a:pt x="468249" y="92075"/>
                  </a:lnTo>
                  <a:lnTo>
                    <a:pt x="468249" y="260857"/>
                  </a:lnTo>
                  <a:lnTo>
                    <a:pt x="473329" y="305053"/>
                  </a:lnTo>
                  <a:lnTo>
                    <a:pt x="496188" y="331724"/>
                  </a:lnTo>
                  <a:lnTo>
                    <a:pt x="502538" y="334899"/>
                  </a:lnTo>
                  <a:lnTo>
                    <a:pt x="510031" y="336550"/>
                  </a:lnTo>
                  <a:lnTo>
                    <a:pt x="518540" y="336550"/>
                  </a:lnTo>
                  <a:lnTo>
                    <a:pt x="559038" y="318313"/>
                  </a:lnTo>
                  <a:lnTo>
                    <a:pt x="585469" y="290702"/>
                  </a:lnTo>
                  <a:lnTo>
                    <a:pt x="585469" y="92075"/>
                  </a:lnTo>
                  <a:lnTo>
                    <a:pt x="585469" y="89915"/>
                  </a:lnTo>
                  <a:lnTo>
                    <a:pt x="586105" y="87883"/>
                  </a:lnTo>
                  <a:lnTo>
                    <a:pt x="587375" y="86232"/>
                  </a:lnTo>
                  <a:lnTo>
                    <a:pt x="588518" y="84581"/>
                  </a:lnTo>
                  <a:lnTo>
                    <a:pt x="606932" y="79628"/>
                  </a:lnTo>
                  <a:lnTo>
                    <a:pt x="612267" y="78993"/>
                  </a:lnTo>
                  <a:lnTo>
                    <a:pt x="619125" y="78739"/>
                  </a:lnTo>
                  <a:lnTo>
                    <a:pt x="627380" y="78739"/>
                  </a:lnTo>
                  <a:lnTo>
                    <a:pt x="635634" y="78739"/>
                  </a:lnTo>
                  <a:lnTo>
                    <a:pt x="642365" y="78993"/>
                  </a:lnTo>
                  <a:lnTo>
                    <a:pt x="647700" y="79628"/>
                  </a:lnTo>
                  <a:lnTo>
                    <a:pt x="653161" y="80137"/>
                  </a:lnTo>
                  <a:lnTo>
                    <a:pt x="667131" y="86232"/>
                  </a:lnTo>
                  <a:lnTo>
                    <a:pt x="668527" y="87883"/>
                  </a:lnTo>
                  <a:lnTo>
                    <a:pt x="669163" y="89915"/>
                  </a:lnTo>
                  <a:lnTo>
                    <a:pt x="669163" y="92075"/>
                  </a:lnTo>
                  <a:lnTo>
                    <a:pt x="669163" y="390778"/>
                  </a:lnTo>
                  <a:lnTo>
                    <a:pt x="669163" y="393064"/>
                  </a:lnTo>
                  <a:lnTo>
                    <a:pt x="668655" y="394969"/>
                  </a:lnTo>
                  <a:lnTo>
                    <a:pt x="667512" y="396748"/>
                  </a:lnTo>
                  <a:lnTo>
                    <a:pt x="666369" y="398399"/>
                  </a:lnTo>
                  <a:lnTo>
                    <a:pt x="664463" y="399795"/>
                  </a:lnTo>
                  <a:lnTo>
                    <a:pt x="661669" y="400812"/>
                  </a:lnTo>
                  <a:lnTo>
                    <a:pt x="658876" y="401954"/>
                  </a:lnTo>
                  <a:lnTo>
                    <a:pt x="655193" y="402843"/>
                  </a:lnTo>
                  <a:lnTo>
                    <a:pt x="650620" y="403351"/>
                  </a:lnTo>
                  <a:lnTo>
                    <a:pt x="646049" y="403987"/>
                  </a:lnTo>
                  <a:lnTo>
                    <a:pt x="640333" y="404240"/>
                  </a:lnTo>
                  <a:lnTo>
                    <a:pt x="633349" y="404240"/>
                  </a:lnTo>
                  <a:lnTo>
                    <a:pt x="625982" y="404240"/>
                  </a:lnTo>
                  <a:lnTo>
                    <a:pt x="620013" y="403987"/>
                  </a:lnTo>
                  <a:lnTo>
                    <a:pt x="615442" y="403351"/>
                  </a:lnTo>
                  <a:lnTo>
                    <a:pt x="610869" y="402843"/>
                  </a:lnTo>
                  <a:lnTo>
                    <a:pt x="607187" y="401954"/>
                  </a:lnTo>
                  <a:lnTo>
                    <a:pt x="604519" y="400812"/>
                  </a:lnTo>
                  <a:lnTo>
                    <a:pt x="601852" y="399795"/>
                  </a:lnTo>
                  <a:lnTo>
                    <a:pt x="599948" y="398399"/>
                  </a:lnTo>
                  <a:lnTo>
                    <a:pt x="598805" y="396748"/>
                  </a:lnTo>
                  <a:lnTo>
                    <a:pt x="597788" y="394969"/>
                  </a:lnTo>
                  <a:lnTo>
                    <a:pt x="597154" y="393064"/>
                  </a:lnTo>
                  <a:lnTo>
                    <a:pt x="597154" y="390778"/>
                  </a:lnTo>
                  <a:lnTo>
                    <a:pt x="597154" y="356362"/>
                  </a:lnTo>
                  <a:lnTo>
                    <a:pt x="559524" y="388973"/>
                  </a:lnTo>
                  <a:lnTo>
                    <a:pt x="520731" y="406606"/>
                  </a:lnTo>
                  <a:lnTo>
                    <a:pt x="493775" y="409955"/>
                  </a:lnTo>
                  <a:lnTo>
                    <a:pt x="478964" y="409317"/>
                  </a:lnTo>
                  <a:lnTo>
                    <a:pt x="441959" y="399923"/>
                  </a:lnTo>
                  <a:lnTo>
                    <a:pt x="408177" y="372363"/>
                  </a:lnTo>
                  <a:lnTo>
                    <a:pt x="389763" y="332104"/>
                  </a:lnTo>
                  <a:lnTo>
                    <a:pt x="384530" y="291314"/>
                  </a:lnTo>
                  <a:lnTo>
                    <a:pt x="384175" y="274954"/>
                  </a:lnTo>
                  <a:lnTo>
                    <a:pt x="384175" y="92075"/>
                  </a:lnTo>
                  <a:lnTo>
                    <a:pt x="384175" y="89915"/>
                  </a:lnTo>
                  <a:lnTo>
                    <a:pt x="384809" y="87883"/>
                  </a:lnTo>
                  <a:lnTo>
                    <a:pt x="386080" y="86232"/>
                  </a:lnTo>
                  <a:lnTo>
                    <a:pt x="387350" y="84581"/>
                  </a:lnTo>
                  <a:lnTo>
                    <a:pt x="405764" y="79628"/>
                  </a:lnTo>
                  <a:lnTo>
                    <a:pt x="411225" y="78993"/>
                  </a:lnTo>
                  <a:lnTo>
                    <a:pt x="418083" y="78739"/>
                  </a:lnTo>
                  <a:lnTo>
                    <a:pt x="426084" y="78739"/>
                  </a:lnTo>
                  <a:close/>
                </a:path>
                <a:path w="5191125" h="523875">
                  <a:moveTo>
                    <a:pt x="3441192" y="73405"/>
                  </a:moveTo>
                  <a:lnTo>
                    <a:pt x="3484118" y="79375"/>
                  </a:lnTo>
                  <a:lnTo>
                    <a:pt x="3491610" y="82041"/>
                  </a:lnTo>
                  <a:lnTo>
                    <a:pt x="3499104" y="84708"/>
                  </a:lnTo>
                  <a:lnTo>
                    <a:pt x="3505707" y="87756"/>
                  </a:lnTo>
                  <a:lnTo>
                    <a:pt x="3511677" y="91186"/>
                  </a:lnTo>
                  <a:lnTo>
                    <a:pt x="3517646" y="94487"/>
                  </a:lnTo>
                  <a:lnTo>
                    <a:pt x="3529456" y="106044"/>
                  </a:lnTo>
                  <a:lnTo>
                    <a:pt x="3530473" y="107695"/>
                  </a:lnTo>
                  <a:lnTo>
                    <a:pt x="3531234" y="109854"/>
                  </a:lnTo>
                  <a:lnTo>
                    <a:pt x="3531743" y="112522"/>
                  </a:lnTo>
                  <a:lnTo>
                    <a:pt x="3532378" y="115188"/>
                  </a:lnTo>
                  <a:lnTo>
                    <a:pt x="3532758" y="118490"/>
                  </a:lnTo>
                  <a:lnTo>
                    <a:pt x="3533140" y="122427"/>
                  </a:lnTo>
                  <a:lnTo>
                    <a:pt x="3533394" y="126364"/>
                  </a:lnTo>
                  <a:lnTo>
                    <a:pt x="3533648" y="131063"/>
                  </a:lnTo>
                  <a:lnTo>
                    <a:pt x="3533648" y="136651"/>
                  </a:lnTo>
                  <a:lnTo>
                    <a:pt x="3525139" y="171830"/>
                  </a:lnTo>
                  <a:lnTo>
                    <a:pt x="3521582" y="171830"/>
                  </a:lnTo>
                  <a:lnTo>
                    <a:pt x="3517773" y="171830"/>
                  </a:lnTo>
                  <a:lnTo>
                    <a:pt x="3513708" y="170306"/>
                  </a:lnTo>
                  <a:lnTo>
                    <a:pt x="3509518" y="167131"/>
                  </a:lnTo>
                  <a:lnTo>
                    <a:pt x="3505327" y="163956"/>
                  </a:lnTo>
                  <a:lnTo>
                    <a:pt x="3500247" y="160527"/>
                  </a:lnTo>
                  <a:lnTo>
                    <a:pt x="3494404" y="156717"/>
                  </a:lnTo>
                  <a:lnTo>
                    <a:pt x="3488690" y="152907"/>
                  </a:lnTo>
                  <a:lnTo>
                    <a:pt x="3444875" y="141731"/>
                  </a:lnTo>
                  <a:lnTo>
                    <a:pt x="3429446" y="143305"/>
                  </a:lnTo>
                  <a:lnTo>
                    <a:pt x="3394709" y="167004"/>
                  </a:lnTo>
                  <a:lnTo>
                    <a:pt x="3378279" y="218172"/>
                  </a:lnTo>
                  <a:lnTo>
                    <a:pt x="3377183" y="241173"/>
                  </a:lnTo>
                  <a:lnTo>
                    <a:pt x="3377467" y="252839"/>
                  </a:lnTo>
                  <a:lnTo>
                    <a:pt x="3384061" y="292502"/>
                  </a:lnTo>
                  <a:lnTo>
                    <a:pt x="3404092" y="325310"/>
                  </a:lnTo>
                  <a:lnTo>
                    <a:pt x="3445891" y="339216"/>
                  </a:lnTo>
                  <a:lnTo>
                    <a:pt x="3454271" y="338903"/>
                  </a:lnTo>
                  <a:lnTo>
                    <a:pt x="3491483" y="326770"/>
                  </a:lnTo>
                  <a:lnTo>
                    <a:pt x="3497833" y="322452"/>
                  </a:lnTo>
                  <a:lnTo>
                    <a:pt x="3504056" y="318262"/>
                  </a:lnTo>
                  <a:lnTo>
                    <a:pt x="3509264" y="314451"/>
                  </a:lnTo>
                  <a:lnTo>
                    <a:pt x="3513581" y="311023"/>
                  </a:lnTo>
                  <a:lnTo>
                    <a:pt x="3517773" y="307466"/>
                  </a:lnTo>
                  <a:lnTo>
                    <a:pt x="3521329" y="305815"/>
                  </a:lnTo>
                  <a:lnTo>
                    <a:pt x="3524250" y="305815"/>
                  </a:lnTo>
                  <a:lnTo>
                    <a:pt x="3526281" y="305815"/>
                  </a:lnTo>
                  <a:lnTo>
                    <a:pt x="3527932" y="306324"/>
                  </a:lnTo>
                  <a:lnTo>
                    <a:pt x="3534282" y="325247"/>
                  </a:lnTo>
                  <a:lnTo>
                    <a:pt x="3534791" y="329945"/>
                  </a:lnTo>
                  <a:lnTo>
                    <a:pt x="3534918" y="335914"/>
                  </a:lnTo>
                  <a:lnTo>
                    <a:pt x="3534918" y="343280"/>
                  </a:lnTo>
                  <a:lnTo>
                    <a:pt x="3534918" y="349123"/>
                  </a:lnTo>
                  <a:lnTo>
                    <a:pt x="3534791" y="353949"/>
                  </a:lnTo>
                  <a:lnTo>
                    <a:pt x="3534409" y="357886"/>
                  </a:lnTo>
                  <a:lnTo>
                    <a:pt x="3534155" y="361695"/>
                  </a:lnTo>
                  <a:lnTo>
                    <a:pt x="3531107" y="374268"/>
                  </a:lnTo>
                  <a:lnTo>
                    <a:pt x="3530346" y="375919"/>
                  </a:lnTo>
                  <a:lnTo>
                    <a:pt x="3528568" y="378078"/>
                  </a:lnTo>
                  <a:lnTo>
                    <a:pt x="3525901" y="380618"/>
                  </a:lnTo>
                  <a:lnTo>
                    <a:pt x="3523233" y="383158"/>
                  </a:lnTo>
                  <a:lnTo>
                    <a:pt x="3518661" y="386333"/>
                  </a:lnTo>
                  <a:lnTo>
                    <a:pt x="3512184" y="390016"/>
                  </a:lnTo>
                  <a:lnTo>
                    <a:pt x="3505707" y="393700"/>
                  </a:lnTo>
                  <a:lnTo>
                    <a:pt x="3463162" y="406907"/>
                  </a:lnTo>
                  <a:lnTo>
                    <a:pt x="3433191" y="409575"/>
                  </a:lnTo>
                  <a:lnTo>
                    <a:pt x="3416430" y="408908"/>
                  </a:lnTo>
                  <a:lnTo>
                    <a:pt x="3372104" y="398906"/>
                  </a:lnTo>
                  <a:lnTo>
                    <a:pt x="3336921" y="377047"/>
                  </a:lnTo>
                  <a:lnTo>
                    <a:pt x="3311509" y="344027"/>
                  </a:lnTo>
                  <a:lnTo>
                    <a:pt x="3296021" y="300505"/>
                  </a:lnTo>
                  <a:lnTo>
                    <a:pt x="3290824" y="247141"/>
                  </a:lnTo>
                  <a:lnTo>
                    <a:pt x="3291534" y="225500"/>
                  </a:lnTo>
                  <a:lnTo>
                    <a:pt x="3297146" y="186741"/>
                  </a:lnTo>
                  <a:lnTo>
                    <a:pt x="3315493" y="139811"/>
                  </a:lnTo>
                  <a:lnTo>
                    <a:pt x="3343844" y="105572"/>
                  </a:lnTo>
                  <a:lnTo>
                    <a:pt x="3380867" y="83819"/>
                  </a:lnTo>
                  <a:lnTo>
                    <a:pt x="3425140" y="74050"/>
                  </a:lnTo>
                  <a:lnTo>
                    <a:pt x="3441192" y="73405"/>
                  </a:lnTo>
                  <a:close/>
                </a:path>
                <a:path w="5191125" h="523875">
                  <a:moveTo>
                    <a:pt x="5050155" y="73025"/>
                  </a:moveTo>
                  <a:lnTo>
                    <a:pt x="5100286" y="79240"/>
                  </a:lnTo>
                  <a:lnTo>
                    <a:pt x="5138562" y="97281"/>
                  </a:lnTo>
                  <a:lnTo>
                    <a:pt x="5165979" y="124944"/>
                  </a:lnTo>
                  <a:lnTo>
                    <a:pt x="5183124" y="161162"/>
                  </a:lnTo>
                  <a:lnTo>
                    <a:pt x="5190624" y="203900"/>
                  </a:lnTo>
                  <a:lnTo>
                    <a:pt x="5191125" y="219328"/>
                  </a:lnTo>
                  <a:lnTo>
                    <a:pt x="5191125" y="232790"/>
                  </a:lnTo>
                  <a:lnTo>
                    <a:pt x="5191125" y="243077"/>
                  </a:lnTo>
                  <a:lnTo>
                    <a:pt x="5188838" y="250570"/>
                  </a:lnTo>
                  <a:lnTo>
                    <a:pt x="5184266" y="255524"/>
                  </a:lnTo>
                  <a:lnTo>
                    <a:pt x="5179695" y="260476"/>
                  </a:lnTo>
                  <a:lnTo>
                    <a:pt x="5173345" y="262889"/>
                  </a:lnTo>
                  <a:lnTo>
                    <a:pt x="5165343" y="262889"/>
                  </a:lnTo>
                  <a:lnTo>
                    <a:pt x="4983480" y="262889"/>
                  </a:lnTo>
                  <a:lnTo>
                    <a:pt x="4990669" y="305063"/>
                  </a:lnTo>
                  <a:lnTo>
                    <a:pt x="5020476" y="337425"/>
                  </a:lnTo>
                  <a:lnTo>
                    <a:pt x="5065267" y="346328"/>
                  </a:lnTo>
                  <a:lnTo>
                    <a:pt x="5075983" y="346118"/>
                  </a:lnTo>
                  <a:lnTo>
                    <a:pt x="5119751" y="339788"/>
                  </a:lnTo>
                  <a:lnTo>
                    <a:pt x="5153279" y="329056"/>
                  </a:lnTo>
                  <a:lnTo>
                    <a:pt x="5158612" y="326898"/>
                  </a:lnTo>
                  <a:lnTo>
                    <a:pt x="5163058" y="325881"/>
                  </a:lnTo>
                  <a:lnTo>
                    <a:pt x="5166359" y="325881"/>
                  </a:lnTo>
                  <a:lnTo>
                    <a:pt x="5168391" y="325881"/>
                  </a:lnTo>
                  <a:lnTo>
                    <a:pt x="5174741" y="331215"/>
                  </a:lnTo>
                  <a:lnTo>
                    <a:pt x="5175631" y="333248"/>
                  </a:lnTo>
                  <a:lnTo>
                    <a:pt x="5176265" y="336041"/>
                  </a:lnTo>
                  <a:lnTo>
                    <a:pt x="5176647" y="339725"/>
                  </a:lnTo>
                  <a:lnTo>
                    <a:pt x="5176901" y="343407"/>
                  </a:lnTo>
                  <a:lnTo>
                    <a:pt x="5177028" y="348106"/>
                  </a:lnTo>
                  <a:lnTo>
                    <a:pt x="5177028" y="353694"/>
                  </a:lnTo>
                  <a:lnTo>
                    <a:pt x="5177028" y="358520"/>
                  </a:lnTo>
                  <a:lnTo>
                    <a:pt x="5177028" y="362712"/>
                  </a:lnTo>
                  <a:lnTo>
                    <a:pt x="5176774" y="366267"/>
                  </a:lnTo>
                  <a:lnTo>
                    <a:pt x="5170170" y="386079"/>
                  </a:lnTo>
                  <a:lnTo>
                    <a:pt x="5168773" y="387730"/>
                  </a:lnTo>
                  <a:lnTo>
                    <a:pt x="5125785" y="402266"/>
                  </a:lnTo>
                  <a:lnTo>
                    <a:pt x="5078952" y="409209"/>
                  </a:lnTo>
                  <a:lnTo>
                    <a:pt x="5057521" y="409955"/>
                  </a:lnTo>
                  <a:lnTo>
                    <a:pt x="5038230" y="409317"/>
                  </a:lnTo>
                  <a:lnTo>
                    <a:pt x="4987671" y="399923"/>
                  </a:lnTo>
                  <a:lnTo>
                    <a:pt x="4948326" y="378991"/>
                  </a:lnTo>
                  <a:lnTo>
                    <a:pt x="4920122" y="346281"/>
                  </a:lnTo>
                  <a:lnTo>
                    <a:pt x="4903327" y="301613"/>
                  </a:lnTo>
                  <a:lnTo>
                    <a:pt x="4897755" y="244855"/>
                  </a:lnTo>
                  <a:lnTo>
                    <a:pt x="4898417" y="225426"/>
                  </a:lnTo>
                  <a:lnTo>
                    <a:pt x="4908168" y="172974"/>
                  </a:lnTo>
                  <a:lnTo>
                    <a:pt x="4929028" y="130486"/>
                  </a:lnTo>
                  <a:lnTo>
                    <a:pt x="4960191" y="99107"/>
                  </a:lnTo>
                  <a:lnTo>
                    <a:pt x="5000970" y="79615"/>
                  </a:lnTo>
                  <a:lnTo>
                    <a:pt x="5032871" y="73761"/>
                  </a:lnTo>
                  <a:lnTo>
                    <a:pt x="5050155" y="73025"/>
                  </a:lnTo>
                  <a:close/>
                </a:path>
                <a:path w="5191125" h="523875">
                  <a:moveTo>
                    <a:pt x="4133977" y="73025"/>
                  </a:moveTo>
                  <a:lnTo>
                    <a:pt x="4174267" y="79025"/>
                  </a:lnTo>
                  <a:lnTo>
                    <a:pt x="4208968" y="100349"/>
                  </a:lnTo>
                  <a:lnTo>
                    <a:pt x="4227449" y="127635"/>
                  </a:lnTo>
                  <a:lnTo>
                    <a:pt x="4234092" y="120657"/>
                  </a:lnTo>
                  <a:lnTo>
                    <a:pt x="4266485" y="93424"/>
                  </a:lnTo>
                  <a:lnTo>
                    <a:pt x="4304283" y="76200"/>
                  </a:lnTo>
                  <a:lnTo>
                    <a:pt x="4329937" y="73025"/>
                  </a:lnTo>
                  <a:lnTo>
                    <a:pt x="4344223" y="73663"/>
                  </a:lnTo>
                  <a:lnTo>
                    <a:pt x="4389816" y="88556"/>
                  </a:lnTo>
                  <a:lnTo>
                    <a:pt x="4418957" y="119387"/>
                  </a:lnTo>
                  <a:lnTo>
                    <a:pt x="4433363" y="162442"/>
                  </a:lnTo>
                  <a:lnTo>
                    <a:pt x="4436364" y="199643"/>
                  </a:lnTo>
                  <a:lnTo>
                    <a:pt x="4436364" y="390778"/>
                  </a:lnTo>
                  <a:lnTo>
                    <a:pt x="4436364" y="393064"/>
                  </a:lnTo>
                  <a:lnTo>
                    <a:pt x="4435729" y="394969"/>
                  </a:lnTo>
                  <a:lnTo>
                    <a:pt x="4434332" y="396748"/>
                  </a:lnTo>
                  <a:lnTo>
                    <a:pt x="4433061" y="398399"/>
                  </a:lnTo>
                  <a:lnTo>
                    <a:pt x="4430776" y="399795"/>
                  </a:lnTo>
                  <a:lnTo>
                    <a:pt x="4427601" y="400812"/>
                  </a:lnTo>
                  <a:lnTo>
                    <a:pt x="4424553" y="401954"/>
                  </a:lnTo>
                  <a:lnTo>
                    <a:pt x="4420234" y="402843"/>
                  </a:lnTo>
                  <a:lnTo>
                    <a:pt x="4414901" y="403351"/>
                  </a:lnTo>
                  <a:lnTo>
                    <a:pt x="4409567" y="403987"/>
                  </a:lnTo>
                  <a:lnTo>
                    <a:pt x="4402708" y="404240"/>
                  </a:lnTo>
                  <a:lnTo>
                    <a:pt x="4394454" y="404240"/>
                  </a:lnTo>
                  <a:lnTo>
                    <a:pt x="4386072" y="404240"/>
                  </a:lnTo>
                  <a:lnTo>
                    <a:pt x="4379086" y="403987"/>
                  </a:lnTo>
                  <a:lnTo>
                    <a:pt x="4373753" y="403351"/>
                  </a:lnTo>
                  <a:lnTo>
                    <a:pt x="4368419" y="402843"/>
                  </a:lnTo>
                  <a:lnTo>
                    <a:pt x="4364101" y="401954"/>
                  </a:lnTo>
                  <a:lnTo>
                    <a:pt x="4360799" y="400812"/>
                  </a:lnTo>
                  <a:lnTo>
                    <a:pt x="4357624" y="399795"/>
                  </a:lnTo>
                  <a:lnTo>
                    <a:pt x="4355337" y="398399"/>
                  </a:lnTo>
                  <a:lnTo>
                    <a:pt x="4354195" y="396748"/>
                  </a:lnTo>
                  <a:lnTo>
                    <a:pt x="4352925" y="394969"/>
                  </a:lnTo>
                  <a:lnTo>
                    <a:pt x="4352290" y="393064"/>
                  </a:lnTo>
                  <a:lnTo>
                    <a:pt x="4352290" y="390778"/>
                  </a:lnTo>
                  <a:lnTo>
                    <a:pt x="4352290" y="213740"/>
                  </a:lnTo>
                  <a:lnTo>
                    <a:pt x="4344670" y="170941"/>
                  </a:lnTo>
                  <a:lnTo>
                    <a:pt x="4340733" y="164973"/>
                  </a:lnTo>
                  <a:lnTo>
                    <a:pt x="4336923" y="159003"/>
                  </a:lnTo>
                  <a:lnTo>
                    <a:pt x="4331970" y="154431"/>
                  </a:lnTo>
                  <a:lnTo>
                    <a:pt x="4326001" y="151256"/>
                  </a:lnTo>
                  <a:lnTo>
                    <a:pt x="4320158" y="147954"/>
                  </a:lnTo>
                  <a:lnTo>
                    <a:pt x="4313047" y="146430"/>
                  </a:lnTo>
                  <a:lnTo>
                    <a:pt x="4304792" y="146430"/>
                  </a:lnTo>
                  <a:lnTo>
                    <a:pt x="4266430" y="164613"/>
                  </a:lnTo>
                  <a:lnTo>
                    <a:pt x="4240783" y="192277"/>
                  </a:lnTo>
                  <a:lnTo>
                    <a:pt x="4240783" y="390778"/>
                  </a:lnTo>
                  <a:lnTo>
                    <a:pt x="4240783" y="393064"/>
                  </a:lnTo>
                  <a:lnTo>
                    <a:pt x="4240149" y="394969"/>
                  </a:lnTo>
                  <a:lnTo>
                    <a:pt x="4238752" y="396748"/>
                  </a:lnTo>
                  <a:lnTo>
                    <a:pt x="4237482" y="398399"/>
                  </a:lnTo>
                  <a:lnTo>
                    <a:pt x="4235196" y="399795"/>
                  </a:lnTo>
                  <a:lnTo>
                    <a:pt x="4231894" y="400812"/>
                  </a:lnTo>
                  <a:lnTo>
                    <a:pt x="4228719" y="401954"/>
                  </a:lnTo>
                  <a:lnTo>
                    <a:pt x="4224401" y="402843"/>
                  </a:lnTo>
                  <a:lnTo>
                    <a:pt x="4219067" y="403351"/>
                  </a:lnTo>
                  <a:lnTo>
                    <a:pt x="4213733" y="403987"/>
                  </a:lnTo>
                  <a:lnTo>
                    <a:pt x="4207002" y="404240"/>
                  </a:lnTo>
                  <a:lnTo>
                    <a:pt x="4199001" y="404240"/>
                  </a:lnTo>
                  <a:lnTo>
                    <a:pt x="4190746" y="404240"/>
                  </a:lnTo>
                  <a:lnTo>
                    <a:pt x="4183887" y="403987"/>
                  </a:lnTo>
                  <a:lnTo>
                    <a:pt x="4178554" y="403351"/>
                  </a:lnTo>
                  <a:lnTo>
                    <a:pt x="4173220" y="402843"/>
                  </a:lnTo>
                  <a:lnTo>
                    <a:pt x="4168902" y="401954"/>
                  </a:lnTo>
                  <a:lnTo>
                    <a:pt x="4165600" y="400812"/>
                  </a:lnTo>
                  <a:lnTo>
                    <a:pt x="4162425" y="399795"/>
                  </a:lnTo>
                  <a:lnTo>
                    <a:pt x="4160139" y="398399"/>
                  </a:lnTo>
                  <a:lnTo>
                    <a:pt x="4158742" y="396748"/>
                  </a:lnTo>
                  <a:lnTo>
                    <a:pt x="4157472" y="394969"/>
                  </a:lnTo>
                  <a:lnTo>
                    <a:pt x="4156709" y="393064"/>
                  </a:lnTo>
                  <a:lnTo>
                    <a:pt x="4156709" y="390778"/>
                  </a:lnTo>
                  <a:lnTo>
                    <a:pt x="4156709" y="213740"/>
                  </a:lnTo>
                  <a:lnTo>
                    <a:pt x="4149217" y="170941"/>
                  </a:lnTo>
                  <a:lnTo>
                    <a:pt x="4145406" y="164973"/>
                  </a:lnTo>
                  <a:lnTo>
                    <a:pt x="4141597" y="159003"/>
                  </a:lnTo>
                  <a:lnTo>
                    <a:pt x="4136644" y="154431"/>
                  </a:lnTo>
                  <a:lnTo>
                    <a:pt x="4130675" y="151256"/>
                  </a:lnTo>
                  <a:lnTo>
                    <a:pt x="4124579" y="147954"/>
                  </a:lnTo>
                  <a:lnTo>
                    <a:pt x="4117594" y="146430"/>
                  </a:lnTo>
                  <a:lnTo>
                    <a:pt x="4109593" y="146430"/>
                  </a:lnTo>
                  <a:lnTo>
                    <a:pt x="4070873" y="164613"/>
                  </a:lnTo>
                  <a:lnTo>
                    <a:pt x="4045584" y="192277"/>
                  </a:lnTo>
                  <a:lnTo>
                    <a:pt x="4045584" y="390778"/>
                  </a:lnTo>
                  <a:lnTo>
                    <a:pt x="4045584" y="393064"/>
                  </a:lnTo>
                  <a:lnTo>
                    <a:pt x="4044950" y="394969"/>
                  </a:lnTo>
                  <a:lnTo>
                    <a:pt x="4043553" y="396748"/>
                  </a:lnTo>
                  <a:lnTo>
                    <a:pt x="4042282" y="398399"/>
                  </a:lnTo>
                  <a:lnTo>
                    <a:pt x="4039997" y="399795"/>
                  </a:lnTo>
                  <a:lnTo>
                    <a:pt x="4036695" y="400812"/>
                  </a:lnTo>
                  <a:lnTo>
                    <a:pt x="4033520" y="401954"/>
                  </a:lnTo>
                  <a:lnTo>
                    <a:pt x="4029202" y="402843"/>
                  </a:lnTo>
                  <a:lnTo>
                    <a:pt x="4023868" y="403351"/>
                  </a:lnTo>
                  <a:lnTo>
                    <a:pt x="4018406" y="403987"/>
                  </a:lnTo>
                  <a:lnTo>
                    <a:pt x="4011676" y="404240"/>
                  </a:lnTo>
                  <a:lnTo>
                    <a:pt x="4003421" y="404240"/>
                  </a:lnTo>
                  <a:lnTo>
                    <a:pt x="3995166" y="404240"/>
                  </a:lnTo>
                  <a:lnTo>
                    <a:pt x="3988307" y="403987"/>
                  </a:lnTo>
                  <a:lnTo>
                    <a:pt x="3982974" y="403351"/>
                  </a:lnTo>
                  <a:lnTo>
                    <a:pt x="3977640" y="402843"/>
                  </a:lnTo>
                  <a:lnTo>
                    <a:pt x="3973322" y="401954"/>
                  </a:lnTo>
                  <a:lnTo>
                    <a:pt x="3970020" y="400812"/>
                  </a:lnTo>
                  <a:lnTo>
                    <a:pt x="3966845" y="399795"/>
                  </a:lnTo>
                  <a:lnTo>
                    <a:pt x="3964558" y="398399"/>
                  </a:lnTo>
                  <a:lnTo>
                    <a:pt x="3963161" y="396748"/>
                  </a:lnTo>
                  <a:lnTo>
                    <a:pt x="3961892" y="394969"/>
                  </a:lnTo>
                  <a:lnTo>
                    <a:pt x="3961256" y="393064"/>
                  </a:lnTo>
                  <a:lnTo>
                    <a:pt x="3961256" y="390778"/>
                  </a:lnTo>
                  <a:lnTo>
                    <a:pt x="3961256" y="92075"/>
                  </a:lnTo>
                  <a:lnTo>
                    <a:pt x="3961256" y="89915"/>
                  </a:lnTo>
                  <a:lnTo>
                    <a:pt x="3961765" y="87883"/>
                  </a:lnTo>
                  <a:lnTo>
                    <a:pt x="3980179" y="79628"/>
                  </a:lnTo>
                  <a:lnTo>
                    <a:pt x="3984752" y="78993"/>
                  </a:lnTo>
                  <a:lnTo>
                    <a:pt x="3990467" y="78739"/>
                  </a:lnTo>
                  <a:lnTo>
                    <a:pt x="3997325" y="78739"/>
                  </a:lnTo>
                  <a:lnTo>
                    <a:pt x="4004564" y="78739"/>
                  </a:lnTo>
                  <a:lnTo>
                    <a:pt x="4010405" y="78993"/>
                  </a:lnTo>
                  <a:lnTo>
                    <a:pt x="4015104" y="79628"/>
                  </a:lnTo>
                  <a:lnTo>
                    <a:pt x="4019804" y="80137"/>
                  </a:lnTo>
                  <a:lnTo>
                    <a:pt x="4031487" y="86232"/>
                  </a:lnTo>
                  <a:lnTo>
                    <a:pt x="4032630" y="87883"/>
                  </a:lnTo>
                  <a:lnTo>
                    <a:pt x="4033139" y="89915"/>
                  </a:lnTo>
                  <a:lnTo>
                    <a:pt x="4033139" y="92075"/>
                  </a:lnTo>
                  <a:lnTo>
                    <a:pt x="4033139" y="126618"/>
                  </a:lnTo>
                  <a:lnTo>
                    <a:pt x="4070250" y="93989"/>
                  </a:lnTo>
                  <a:lnTo>
                    <a:pt x="4107735" y="76374"/>
                  </a:lnTo>
                  <a:lnTo>
                    <a:pt x="4120707" y="73860"/>
                  </a:lnTo>
                  <a:lnTo>
                    <a:pt x="4133977" y="73025"/>
                  </a:lnTo>
                  <a:close/>
                </a:path>
                <a:path w="5191125" h="523875">
                  <a:moveTo>
                    <a:pt x="3738118" y="73025"/>
                  </a:moveTo>
                  <a:lnTo>
                    <a:pt x="3792285" y="79186"/>
                  </a:lnTo>
                  <a:lnTo>
                    <a:pt x="3834669" y="97377"/>
                  </a:lnTo>
                  <a:lnTo>
                    <a:pt x="3865483" y="127065"/>
                  </a:lnTo>
                  <a:lnTo>
                    <a:pt x="3885056" y="167766"/>
                  </a:lnTo>
                  <a:lnTo>
                    <a:pt x="3893861" y="219148"/>
                  </a:lnTo>
                  <a:lnTo>
                    <a:pt x="3894454" y="238505"/>
                  </a:lnTo>
                  <a:lnTo>
                    <a:pt x="3893816" y="257149"/>
                  </a:lnTo>
                  <a:lnTo>
                    <a:pt x="3884422" y="308101"/>
                  </a:lnTo>
                  <a:lnTo>
                    <a:pt x="3863490" y="350428"/>
                  </a:lnTo>
                  <a:lnTo>
                    <a:pt x="3830907" y="382539"/>
                  </a:lnTo>
                  <a:lnTo>
                    <a:pt x="3786633" y="402937"/>
                  </a:lnTo>
                  <a:lnTo>
                    <a:pt x="3730752" y="409955"/>
                  </a:lnTo>
                  <a:lnTo>
                    <a:pt x="3711416" y="409265"/>
                  </a:lnTo>
                  <a:lnTo>
                    <a:pt x="3661409" y="398906"/>
                  </a:lnTo>
                  <a:lnTo>
                    <a:pt x="3622851" y="376654"/>
                  </a:lnTo>
                  <a:lnTo>
                    <a:pt x="3595576" y="343233"/>
                  </a:lnTo>
                  <a:lnTo>
                    <a:pt x="3579592" y="298874"/>
                  </a:lnTo>
                  <a:lnTo>
                    <a:pt x="3574287" y="244475"/>
                  </a:lnTo>
                  <a:lnTo>
                    <a:pt x="3574930" y="225827"/>
                  </a:lnTo>
                  <a:lnTo>
                    <a:pt x="3584575" y="174625"/>
                  </a:lnTo>
                  <a:lnTo>
                    <a:pt x="3605613" y="132280"/>
                  </a:lnTo>
                  <a:lnTo>
                    <a:pt x="3638137" y="100409"/>
                  </a:lnTo>
                  <a:lnTo>
                    <a:pt x="3682218" y="80043"/>
                  </a:lnTo>
                  <a:lnTo>
                    <a:pt x="3738118" y="73025"/>
                  </a:lnTo>
                  <a:close/>
                </a:path>
                <a:path w="5191125" h="523875">
                  <a:moveTo>
                    <a:pt x="2768472" y="73025"/>
                  </a:moveTo>
                  <a:lnTo>
                    <a:pt x="2808763" y="79025"/>
                  </a:lnTo>
                  <a:lnTo>
                    <a:pt x="2843464" y="100349"/>
                  </a:lnTo>
                  <a:lnTo>
                    <a:pt x="2861945" y="127635"/>
                  </a:lnTo>
                  <a:lnTo>
                    <a:pt x="2868588" y="120657"/>
                  </a:lnTo>
                  <a:lnTo>
                    <a:pt x="2900981" y="93424"/>
                  </a:lnTo>
                  <a:lnTo>
                    <a:pt x="2938780" y="76200"/>
                  </a:lnTo>
                  <a:lnTo>
                    <a:pt x="2964434" y="73025"/>
                  </a:lnTo>
                  <a:lnTo>
                    <a:pt x="2978719" y="73663"/>
                  </a:lnTo>
                  <a:lnTo>
                    <a:pt x="3024312" y="88556"/>
                  </a:lnTo>
                  <a:lnTo>
                    <a:pt x="3053453" y="119387"/>
                  </a:lnTo>
                  <a:lnTo>
                    <a:pt x="3067859" y="162442"/>
                  </a:lnTo>
                  <a:lnTo>
                    <a:pt x="3070860" y="199643"/>
                  </a:lnTo>
                  <a:lnTo>
                    <a:pt x="3070860" y="390778"/>
                  </a:lnTo>
                  <a:lnTo>
                    <a:pt x="3070860" y="393064"/>
                  </a:lnTo>
                  <a:lnTo>
                    <a:pt x="3070224" y="394969"/>
                  </a:lnTo>
                  <a:lnTo>
                    <a:pt x="3068828" y="396748"/>
                  </a:lnTo>
                  <a:lnTo>
                    <a:pt x="3067558" y="398399"/>
                  </a:lnTo>
                  <a:lnTo>
                    <a:pt x="3065272" y="399795"/>
                  </a:lnTo>
                  <a:lnTo>
                    <a:pt x="3062097" y="400812"/>
                  </a:lnTo>
                  <a:lnTo>
                    <a:pt x="3059048" y="401954"/>
                  </a:lnTo>
                  <a:lnTo>
                    <a:pt x="3054731" y="402843"/>
                  </a:lnTo>
                  <a:lnTo>
                    <a:pt x="3049397" y="403351"/>
                  </a:lnTo>
                  <a:lnTo>
                    <a:pt x="3044062" y="403987"/>
                  </a:lnTo>
                  <a:lnTo>
                    <a:pt x="3037205" y="404240"/>
                  </a:lnTo>
                  <a:lnTo>
                    <a:pt x="3028949" y="404240"/>
                  </a:lnTo>
                  <a:lnTo>
                    <a:pt x="3020568" y="404240"/>
                  </a:lnTo>
                  <a:lnTo>
                    <a:pt x="3013583" y="403987"/>
                  </a:lnTo>
                  <a:lnTo>
                    <a:pt x="3008248" y="403351"/>
                  </a:lnTo>
                  <a:lnTo>
                    <a:pt x="3002915" y="402843"/>
                  </a:lnTo>
                  <a:lnTo>
                    <a:pt x="2998597" y="401954"/>
                  </a:lnTo>
                  <a:lnTo>
                    <a:pt x="2995295" y="400812"/>
                  </a:lnTo>
                  <a:lnTo>
                    <a:pt x="2992120" y="399795"/>
                  </a:lnTo>
                  <a:lnTo>
                    <a:pt x="2989834" y="398399"/>
                  </a:lnTo>
                  <a:lnTo>
                    <a:pt x="2988691" y="396748"/>
                  </a:lnTo>
                  <a:lnTo>
                    <a:pt x="2987421" y="394969"/>
                  </a:lnTo>
                  <a:lnTo>
                    <a:pt x="2986785" y="393064"/>
                  </a:lnTo>
                  <a:lnTo>
                    <a:pt x="2986785" y="390778"/>
                  </a:lnTo>
                  <a:lnTo>
                    <a:pt x="2986785" y="213740"/>
                  </a:lnTo>
                  <a:lnTo>
                    <a:pt x="2979166" y="170941"/>
                  </a:lnTo>
                  <a:lnTo>
                    <a:pt x="2975229" y="164973"/>
                  </a:lnTo>
                  <a:lnTo>
                    <a:pt x="2971419" y="159003"/>
                  </a:lnTo>
                  <a:lnTo>
                    <a:pt x="2966466" y="154431"/>
                  </a:lnTo>
                  <a:lnTo>
                    <a:pt x="2960497" y="151256"/>
                  </a:lnTo>
                  <a:lnTo>
                    <a:pt x="2954655" y="147954"/>
                  </a:lnTo>
                  <a:lnTo>
                    <a:pt x="2947543" y="146430"/>
                  </a:lnTo>
                  <a:lnTo>
                    <a:pt x="2939287" y="146430"/>
                  </a:lnTo>
                  <a:lnTo>
                    <a:pt x="2900926" y="164613"/>
                  </a:lnTo>
                  <a:lnTo>
                    <a:pt x="2875280" y="192277"/>
                  </a:lnTo>
                  <a:lnTo>
                    <a:pt x="2875280" y="390778"/>
                  </a:lnTo>
                  <a:lnTo>
                    <a:pt x="2875280" y="393064"/>
                  </a:lnTo>
                  <a:lnTo>
                    <a:pt x="2874645" y="394969"/>
                  </a:lnTo>
                  <a:lnTo>
                    <a:pt x="2873247" y="396748"/>
                  </a:lnTo>
                  <a:lnTo>
                    <a:pt x="2871978" y="398399"/>
                  </a:lnTo>
                  <a:lnTo>
                    <a:pt x="2869692" y="399795"/>
                  </a:lnTo>
                  <a:lnTo>
                    <a:pt x="2866390" y="400812"/>
                  </a:lnTo>
                  <a:lnTo>
                    <a:pt x="2863215" y="401954"/>
                  </a:lnTo>
                  <a:lnTo>
                    <a:pt x="2858897" y="402843"/>
                  </a:lnTo>
                  <a:lnTo>
                    <a:pt x="2853562" y="403351"/>
                  </a:lnTo>
                  <a:lnTo>
                    <a:pt x="2848229" y="403987"/>
                  </a:lnTo>
                  <a:lnTo>
                    <a:pt x="2841497" y="404240"/>
                  </a:lnTo>
                  <a:lnTo>
                    <a:pt x="2833497" y="404240"/>
                  </a:lnTo>
                  <a:lnTo>
                    <a:pt x="2825242" y="404240"/>
                  </a:lnTo>
                  <a:lnTo>
                    <a:pt x="2818384" y="403987"/>
                  </a:lnTo>
                  <a:lnTo>
                    <a:pt x="2813049" y="403351"/>
                  </a:lnTo>
                  <a:lnTo>
                    <a:pt x="2807716" y="402843"/>
                  </a:lnTo>
                  <a:lnTo>
                    <a:pt x="2803397" y="401954"/>
                  </a:lnTo>
                  <a:lnTo>
                    <a:pt x="2800096" y="400812"/>
                  </a:lnTo>
                  <a:lnTo>
                    <a:pt x="2796921" y="399795"/>
                  </a:lnTo>
                  <a:lnTo>
                    <a:pt x="2794635" y="398399"/>
                  </a:lnTo>
                  <a:lnTo>
                    <a:pt x="2793237" y="396748"/>
                  </a:lnTo>
                  <a:lnTo>
                    <a:pt x="2791968" y="394969"/>
                  </a:lnTo>
                  <a:lnTo>
                    <a:pt x="2791206" y="393064"/>
                  </a:lnTo>
                  <a:lnTo>
                    <a:pt x="2791206" y="390778"/>
                  </a:lnTo>
                  <a:lnTo>
                    <a:pt x="2791206" y="213740"/>
                  </a:lnTo>
                  <a:lnTo>
                    <a:pt x="2783712" y="170941"/>
                  </a:lnTo>
                  <a:lnTo>
                    <a:pt x="2765171" y="151256"/>
                  </a:lnTo>
                  <a:lnTo>
                    <a:pt x="2759074" y="147954"/>
                  </a:lnTo>
                  <a:lnTo>
                    <a:pt x="2752090" y="146430"/>
                  </a:lnTo>
                  <a:lnTo>
                    <a:pt x="2744089" y="146430"/>
                  </a:lnTo>
                  <a:lnTo>
                    <a:pt x="2705369" y="164613"/>
                  </a:lnTo>
                  <a:lnTo>
                    <a:pt x="2680081" y="192277"/>
                  </a:lnTo>
                  <a:lnTo>
                    <a:pt x="2680081" y="390778"/>
                  </a:lnTo>
                  <a:lnTo>
                    <a:pt x="2680081" y="393064"/>
                  </a:lnTo>
                  <a:lnTo>
                    <a:pt x="2679446" y="394969"/>
                  </a:lnTo>
                  <a:lnTo>
                    <a:pt x="2678048" y="396748"/>
                  </a:lnTo>
                  <a:lnTo>
                    <a:pt x="2676779" y="398399"/>
                  </a:lnTo>
                  <a:lnTo>
                    <a:pt x="2674493" y="399795"/>
                  </a:lnTo>
                  <a:lnTo>
                    <a:pt x="2671191" y="400812"/>
                  </a:lnTo>
                  <a:lnTo>
                    <a:pt x="2668016" y="401954"/>
                  </a:lnTo>
                  <a:lnTo>
                    <a:pt x="2663697" y="402843"/>
                  </a:lnTo>
                  <a:lnTo>
                    <a:pt x="2658364" y="403351"/>
                  </a:lnTo>
                  <a:lnTo>
                    <a:pt x="2652903" y="403987"/>
                  </a:lnTo>
                  <a:lnTo>
                    <a:pt x="2646172" y="404240"/>
                  </a:lnTo>
                  <a:lnTo>
                    <a:pt x="2637917" y="404240"/>
                  </a:lnTo>
                  <a:lnTo>
                    <a:pt x="2629661" y="404240"/>
                  </a:lnTo>
                  <a:lnTo>
                    <a:pt x="2622804" y="403987"/>
                  </a:lnTo>
                  <a:lnTo>
                    <a:pt x="2617470" y="403351"/>
                  </a:lnTo>
                  <a:lnTo>
                    <a:pt x="2612135" y="402843"/>
                  </a:lnTo>
                  <a:lnTo>
                    <a:pt x="2607818" y="401954"/>
                  </a:lnTo>
                  <a:lnTo>
                    <a:pt x="2604516" y="400812"/>
                  </a:lnTo>
                  <a:lnTo>
                    <a:pt x="2601341" y="399795"/>
                  </a:lnTo>
                  <a:lnTo>
                    <a:pt x="2599055" y="398399"/>
                  </a:lnTo>
                  <a:lnTo>
                    <a:pt x="2597658" y="396748"/>
                  </a:lnTo>
                  <a:lnTo>
                    <a:pt x="2596387" y="394969"/>
                  </a:lnTo>
                  <a:lnTo>
                    <a:pt x="2595753" y="393064"/>
                  </a:lnTo>
                  <a:lnTo>
                    <a:pt x="2595753" y="390778"/>
                  </a:lnTo>
                  <a:lnTo>
                    <a:pt x="2595753" y="92075"/>
                  </a:lnTo>
                  <a:lnTo>
                    <a:pt x="2595753" y="89915"/>
                  </a:lnTo>
                  <a:lnTo>
                    <a:pt x="2596260" y="87883"/>
                  </a:lnTo>
                  <a:lnTo>
                    <a:pt x="2597404" y="86232"/>
                  </a:lnTo>
                  <a:lnTo>
                    <a:pt x="2598547" y="84581"/>
                  </a:lnTo>
                  <a:lnTo>
                    <a:pt x="2614676" y="79628"/>
                  </a:lnTo>
                  <a:lnTo>
                    <a:pt x="2619247" y="78993"/>
                  </a:lnTo>
                  <a:lnTo>
                    <a:pt x="2624962" y="78739"/>
                  </a:lnTo>
                  <a:lnTo>
                    <a:pt x="2631821" y="78739"/>
                  </a:lnTo>
                  <a:lnTo>
                    <a:pt x="2639060" y="78739"/>
                  </a:lnTo>
                  <a:lnTo>
                    <a:pt x="2644902" y="78993"/>
                  </a:lnTo>
                  <a:lnTo>
                    <a:pt x="2649601" y="79628"/>
                  </a:lnTo>
                  <a:lnTo>
                    <a:pt x="2654299" y="80137"/>
                  </a:lnTo>
                  <a:lnTo>
                    <a:pt x="2665984" y="86232"/>
                  </a:lnTo>
                  <a:lnTo>
                    <a:pt x="2667127" y="87883"/>
                  </a:lnTo>
                  <a:lnTo>
                    <a:pt x="2667635" y="89915"/>
                  </a:lnTo>
                  <a:lnTo>
                    <a:pt x="2667635" y="92075"/>
                  </a:lnTo>
                  <a:lnTo>
                    <a:pt x="2667635" y="126618"/>
                  </a:lnTo>
                  <a:lnTo>
                    <a:pt x="2704746" y="93989"/>
                  </a:lnTo>
                  <a:lnTo>
                    <a:pt x="2742231" y="76374"/>
                  </a:lnTo>
                  <a:lnTo>
                    <a:pt x="2755203" y="73860"/>
                  </a:lnTo>
                  <a:lnTo>
                    <a:pt x="2768472" y="73025"/>
                  </a:lnTo>
                  <a:close/>
                </a:path>
                <a:path w="5191125" h="523875">
                  <a:moveTo>
                    <a:pt x="1581404" y="73025"/>
                  </a:moveTo>
                  <a:lnTo>
                    <a:pt x="1628356" y="76882"/>
                  </a:lnTo>
                  <a:lnTo>
                    <a:pt x="1673871" y="94349"/>
                  </a:lnTo>
                  <a:lnTo>
                    <a:pt x="1701676" y="126950"/>
                  </a:lnTo>
                  <a:lnTo>
                    <a:pt x="1712775" y="176047"/>
                  </a:lnTo>
                  <a:lnTo>
                    <a:pt x="1713230" y="190880"/>
                  </a:lnTo>
                  <a:lnTo>
                    <a:pt x="1713230" y="391794"/>
                  </a:lnTo>
                  <a:lnTo>
                    <a:pt x="1713230" y="394969"/>
                  </a:lnTo>
                  <a:lnTo>
                    <a:pt x="1712214" y="397382"/>
                  </a:lnTo>
                  <a:lnTo>
                    <a:pt x="1709928" y="399161"/>
                  </a:lnTo>
                  <a:lnTo>
                    <a:pt x="1707769" y="400938"/>
                  </a:lnTo>
                  <a:lnTo>
                    <a:pt x="1704212" y="402208"/>
                  </a:lnTo>
                  <a:lnTo>
                    <a:pt x="1699386" y="403098"/>
                  </a:lnTo>
                  <a:lnTo>
                    <a:pt x="1694560" y="403860"/>
                  </a:lnTo>
                  <a:lnTo>
                    <a:pt x="1687448" y="404240"/>
                  </a:lnTo>
                  <a:lnTo>
                    <a:pt x="1678178" y="404240"/>
                  </a:lnTo>
                  <a:lnTo>
                    <a:pt x="1668018" y="404240"/>
                  </a:lnTo>
                  <a:lnTo>
                    <a:pt x="1643633" y="394969"/>
                  </a:lnTo>
                  <a:lnTo>
                    <a:pt x="1643633" y="391794"/>
                  </a:lnTo>
                  <a:lnTo>
                    <a:pt x="1643633" y="368045"/>
                  </a:lnTo>
                  <a:lnTo>
                    <a:pt x="1613076" y="392834"/>
                  </a:lnTo>
                  <a:lnTo>
                    <a:pt x="1576704" y="407193"/>
                  </a:lnTo>
                  <a:lnTo>
                    <a:pt x="1549145" y="409955"/>
                  </a:lnTo>
                  <a:lnTo>
                    <a:pt x="1537551" y="409555"/>
                  </a:lnTo>
                  <a:lnTo>
                    <a:pt x="1495865" y="400230"/>
                  </a:lnTo>
                  <a:lnTo>
                    <a:pt x="1464133" y="378842"/>
                  </a:lnTo>
                  <a:lnTo>
                    <a:pt x="1444934" y="345555"/>
                  </a:lnTo>
                  <a:lnTo>
                    <a:pt x="1440433" y="312800"/>
                  </a:lnTo>
                  <a:lnTo>
                    <a:pt x="1441057" y="300180"/>
                  </a:lnTo>
                  <a:lnTo>
                    <a:pt x="1456356" y="258248"/>
                  </a:lnTo>
                  <a:lnTo>
                    <a:pt x="1491809" y="229723"/>
                  </a:lnTo>
                  <a:lnTo>
                    <a:pt x="1531493" y="217042"/>
                  </a:lnTo>
                  <a:lnTo>
                    <a:pt x="1582160" y="211328"/>
                  </a:lnTo>
                  <a:lnTo>
                    <a:pt x="1601470" y="210947"/>
                  </a:lnTo>
                  <a:lnTo>
                    <a:pt x="1630553" y="210947"/>
                  </a:lnTo>
                  <a:lnTo>
                    <a:pt x="1630553" y="192912"/>
                  </a:lnTo>
                  <a:lnTo>
                    <a:pt x="1630553" y="183514"/>
                  </a:lnTo>
                  <a:lnTo>
                    <a:pt x="1629664" y="175387"/>
                  </a:lnTo>
                  <a:lnTo>
                    <a:pt x="1627758" y="168275"/>
                  </a:lnTo>
                  <a:lnTo>
                    <a:pt x="1625854" y="161289"/>
                  </a:lnTo>
                  <a:lnTo>
                    <a:pt x="1622679" y="155448"/>
                  </a:lnTo>
                  <a:lnTo>
                    <a:pt x="1618360" y="150749"/>
                  </a:lnTo>
                  <a:lnTo>
                    <a:pt x="1614043" y="146050"/>
                  </a:lnTo>
                  <a:lnTo>
                    <a:pt x="1574037" y="137032"/>
                  </a:lnTo>
                  <a:lnTo>
                    <a:pt x="1563750" y="137320"/>
                  </a:lnTo>
                  <a:lnTo>
                    <a:pt x="1520697" y="146637"/>
                  </a:lnTo>
                  <a:lnTo>
                    <a:pt x="1485773" y="162432"/>
                  </a:lnTo>
                  <a:lnTo>
                    <a:pt x="1480058" y="165607"/>
                  </a:lnTo>
                  <a:lnTo>
                    <a:pt x="1475486" y="167131"/>
                  </a:lnTo>
                  <a:lnTo>
                    <a:pt x="1471802" y="167131"/>
                  </a:lnTo>
                  <a:lnTo>
                    <a:pt x="1469389" y="167131"/>
                  </a:lnTo>
                  <a:lnTo>
                    <a:pt x="1467231" y="166369"/>
                  </a:lnTo>
                  <a:lnTo>
                    <a:pt x="1465326" y="164845"/>
                  </a:lnTo>
                  <a:lnTo>
                    <a:pt x="1463420" y="163194"/>
                  </a:lnTo>
                  <a:lnTo>
                    <a:pt x="1461896" y="161036"/>
                  </a:lnTo>
                  <a:lnTo>
                    <a:pt x="1460627" y="158114"/>
                  </a:lnTo>
                  <a:lnTo>
                    <a:pt x="1459357" y="155193"/>
                  </a:lnTo>
                  <a:lnTo>
                    <a:pt x="1458468" y="151637"/>
                  </a:lnTo>
                  <a:lnTo>
                    <a:pt x="1457833" y="147319"/>
                  </a:lnTo>
                  <a:lnTo>
                    <a:pt x="1457070" y="143128"/>
                  </a:lnTo>
                  <a:lnTo>
                    <a:pt x="1456817" y="138429"/>
                  </a:lnTo>
                  <a:lnTo>
                    <a:pt x="1456817" y="133350"/>
                  </a:lnTo>
                  <a:lnTo>
                    <a:pt x="1456817" y="126364"/>
                  </a:lnTo>
                  <a:lnTo>
                    <a:pt x="1457325" y="120903"/>
                  </a:lnTo>
                  <a:lnTo>
                    <a:pt x="1458468" y="116966"/>
                  </a:lnTo>
                  <a:lnTo>
                    <a:pt x="1459611" y="112902"/>
                  </a:lnTo>
                  <a:lnTo>
                    <a:pt x="1461643" y="109219"/>
                  </a:lnTo>
                  <a:lnTo>
                    <a:pt x="1464818" y="106044"/>
                  </a:lnTo>
                  <a:lnTo>
                    <a:pt x="1467993" y="102742"/>
                  </a:lnTo>
                  <a:lnTo>
                    <a:pt x="1508633" y="84454"/>
                  </a:lnTo>
                  <a:lnTo>
                    <a:pt x="1552382" y="74793"/>
                  </a:lnTo>
                  <a:lnTo>
                    <a:pt x="1571571" y="73217"/>
                  </a:lnTo>
                  <a:lnTo>
                    <a:pt x="1581404" y="73025"/>
                  </a:lnTo>
                  <a:close/>
                </a:path>
                <a:path w="5191125" h="523875">
                  <a:moveTo>
                    <a:pt x="889634" y="73025"/>
                  </a:moveTo>
                  <a:lnTo>
                    <a:pt x="939766" y="79240"/>
                  </a:lnTo>
                  <a:lnTo>
                    <a:pt x="978042" y="97281"/>
                  </a:lnTo>
                  <a:lnTo>
                    <a:pt x="1005458" y="124944"/>
                  </a:lnTo>
                  <a:lnTo>
                    <a:pt x="1022604" y="161162"/>
                  </a:lnTo>
                  <a:lnTo>
                    <a:pt x="1030104" y="203900"/>
                  </a:lnTo>
                  <a:lnTo>
                    <a:pt x="1030605" y="219328"/>
                  </a:lnTo>
                  <a:lnTo>
                    <a:pt x="1030605" y="232790"/>
                  </a:lnTo>
                  <a:lnTo>
                    <a:pt x="1030605" y="243077"/>
                  </a:lnTo>
                  <a:lnTo>
                    <a:pt x="1028319" y="250570"/>
                  </a:lnTo>
                  <a:lnTo>
                    <a:pt x="1023746" y="255524"/>
                  </a:lnTo>
                  <a:lnTo>
                    <a:pt x="1019175" y="260476"/>
                  </a:lnTo>
                  <a:lnTo>
                    <a:pt x="1012825" y="262889"/>
                  </a:lnTo>
                  <a:lnTo>
                    <a:pt x="1004824" y="262889"/>
                  </a:lnTo>
                  <a:lnTo>
                    <a:pt x="822959" y="262889"/>
                  </a:lnTo>
                  <a:lnTo>
                    <a:pt x="830149" y="305063"/>
                  </a:lnTo>
                  <a:lnTo>
                    <a:pt x="859956" y="337425"/>
                  </a:lnTo>
                  <a:lnTo>
                    <a:pt x="904748" y="346328"/>
                  </a:lnTo>
                  <a:lnTo>
                    <a:pt x="915463" y="346118"/>
                  </a:lnTo>
                  <a:lnTo>
                    <a:pt x="959231" y="339788"/>
                  </a:lnTo>
                  <a:lnTo>
                    <a:pt x="992758" y="329056"/>
                  </a:lnTo>
                  <a:lnTo>
                    <a:pt x="998093" y="326898"/>
                  </a:lnTo>
                  <a:lnTo>
                    <a:pt x="1002538" y="325881"/>
                  </a:lnTo>
                  <a:lnTo>
                    <a:pt x="1005839" y="325881"/>
                  </a:lnTo>
                  <a:lnTo>
                    <a:pt x="1007871" y="325881"/>
                  </a:lnTo>
                  <a:lnTo>
                    <a:pt x="1014221" y="331215"/>
                  </a:lnTo>
                  <a:lnTo>
                    <a:pt x="1015111" y="333248"/>
                  </a:lnTo>
                  <a:lnTo>
                    <a:pt x="1015745" y="336041"/>
                  </a:lnTo>
                  <a:lnTo>
                    <a:pt x="1016126" y="339725"/>
                  </a:lnTo>
                  <a:lnTo>
                    <a:pt x="1016381" y="343407"/>
                  </a:lnTo>
                  <a:lnTo>
                    <a:pt x="1016507" y="348106"/>
                  </a:lnTo>
                  <a:lnTo>
                    <a:pt x="1016507" y="353694"/>
                  </a:lnTo>
                  <a:lnTo>
                    <a:pt x="1016507" y="358520"/>
                  </a:lnTo>
                  <a:lnTo>
                    <a:pt x="1016507" y="362712"/>
                  </a:lnTo>
                  <a:lnTo>
                    <a:pt x="1016254" y="366267"/>
                  </a:lnTo>
                  <a:lnTo>
                    <a:pt x="1013206" y="381253"/>
                  </a:lnTo>
                  <a:lnTo>
                    <a:pt x="1012317" y="382904"/>
                  </a:lnTo>
                  <a:lnTo>
                    <a:pt x="1011174" y="384555"/>
                  </a:lnTo>
                  <a:lnTo>
                    <a:pt x="1009650" y="386079"/>
                  </a:lnTo>
                  <a:lnTo>
                    <a:pt x="1008252" y="387730"/>
                  </a:lnTo>
                  <a:lnTo>
                    <a:pt x="965265" y="402266"/>
                  </a:lnTo>
                  <a:lnTo>
                    <a:pt x="918432" y="409209"/>
                  </a:lnTo>
                  <a:lnTo>
                    <a:pt x="897001" y="409955"/>
                  </a:lnTo>
                  <a:lnTo>
                    <a:pt x="877710" y="409317"/>
                  </a:lnTo>
                  <a:lnTo>
                    <a:pt x="827151" y="399923"/>
                  </a:lnTo>
                  <a:lnTo>
                    <a:pt x="787806" y="378991"/>
                  </a:lnTo>
                  <a:lnTo>
                    <a:pt x="759602" y="346281"/>
                  </a:lnTo>
                  <a:lnTo>
                    <a:pt x="742807" y="301613"/>
                  </a:lnTo>
                  <a:lnTo>
                    <a:pt x="737234" y="244855"/>
                  </a:lnTo>
                  <a:lnTo>
                    <a:pt x="737897" y="225426"/>
                  </a:lnTo>
                  <a:lnTo>
                    <a:pt x="747649" y="172974"/>
                  </a:lnTo>
                  <a:lnTo>
                    <a:pt x="768508" y="130486"/>
                  </a:lnTo>
                  <a:lnTo>
                    <a:pt x="799671" y="99107"/>
                  </a:lnTo>
                  <a:lnTo>
                    <a:pt x="840450" y="79615"/>
                  </a:lnTo>
                  <a:lnTo>
                    <a:pt x="872351" y="73761"/>
                  </a:lnTo>
                  <a:lnTo>
                    <a:pt x="889634" y="73025"/>
                  </a:lnTo>
                  <a:close/>
                </a:path>
                <a:path w="5191125" h="523875">
                  <a:moveTo>
                    <a:pt x="131952" y="73025"/>
                  </a:moveTo>
                  <a:lnTo>
                    <a:pt x="140207" y="73025"/>
                  </a:lnTo>
                  <a:lnTo>
                    <a:pt x="148081" y="73913"/>
                  </a:lnTo>
                  <a:lnTo>
                    <a:pt x="155701" y="75564"/>
                  </a:lnTo>
                  <a:lnTo>
                    <a:pt x="163321" y="77215"/>
                  </a:lnTo>
                  <a:lnTo>
                    <a:pt x="202056" y="100329"/>
                  </a:lnTo>
                  <a:lnTo>
                    <a:pt x="229107" y="124587"/>
                  </a:lnTo>
                  <a:lnTo>
                    <a:pt x="229107" y="92075"/>
                  </a:lnTo>
                  <a:lnTo>
                    <a:pt x="229107" y="89915"/>
                  </a:lnTo>
                  <a:lnTo>
                    <a:pt x="229615" y="87883"/>
                  </a:lnTo>
                  <a:lnTo>
                    <a:pt x="230886" y="86232"/>
                  </a:lnTo>
                  <a:lnTo>
                    <a:pt x="232156" y="84581"/>
                  </a:lnTo>
                  <a:lnTo>
                    <a:pt x="247776" y="79628"/>
                  </a:lnTo>
                  <a:lnTo>
                    <a:pt x="252221" y="78993"/>
                  </a:lnTo>
                  <a:lnTo>
                    <a:pt x="258063" y="78739"/>
                  </a:lnTo>
                  <a:lnTo>
                    <a:pt x="265175" y="78739"/>
                  </a:lnTo>
                  <a:lnTo>
                    <a:pt x="271906" y="78739"/>
                  </a:lnTo>
                  <a:lnTo>
                    <a:pt x="277494" y="78993"/>
                  </a:lnTo>
                  <a:lnTo>
                    <a:pt x="282194" y="79628"/>
                  </a:lnTo>
                  <a:lnTo>
                    <a:pt x="286765" y="80137"/>
                  </a:lnTo>
                  <a:lnTo>
                    <a:pt x="300355" y="89915"/>
                  </a:lnTo>
                  <a:lnTo>
                    <a:pt x="300355" y="92075"/>
                  </a:lnTo>
                  <a:lnTo>
                    <a:pt x="300355" y="509397"/>
                  </a:lnTo>
                  <a:lnTo>
                    <a:pt x="300355" y="511555"/>
                  </a:lnTo>
                  <a:lnTo>
                    <a:pt x="299719" y="513588"/>
                  </a:lnTo>
                  <a:lnTo>
                    <a:pt x="298323" y="515365"/>
                  </a:lnTo>
                  <a:lnTo>
                    <a:pt x="297052" y="517143"/>
                  </a:lnTo>
                  <a:lnTo>
                    <a:pt x="278892" y="522731"/>
                  </a:lnTo>
                  <a:lnTo>
                    <a:pt x="273557" y="523493"/>
                  </a:lnTo>
                  <a:lnTo>
                    <a:pt x="266826" y="523748"/>
                  </a:lnTo>
                  <a:lnTo>
                    <a:pt x="258571" y="523748"/>
                  </a:lnTo>
                  <a:lnTo>
                    <a:pt x="250317" y="523748"/>
                  </a:lnTo>
                  <a:lnTo>
                    <a:pt x="243458" y="523493"/>
                  </a:lnTo>
                  <a:lnTo>
                    <a:pt x="238125" y="522731"/>
                  </a:lnTo>
                  <a:lnTo>
                    <a:pt x="232790" y="522097"/>
                  </a:lnTo>
                  <a:lnTo>
                    <a:pt x="218567" y="515365"/>
                  </a:lnTo>
                  <a:lnTo>
                    <a:pt x="217296" y="513588"/>
                  </a:lnTo>
                  <a:lnTo>
                    <a:pt x="216662" y="511555"/>
                  </a:lnTo>
                  <a:lnTo>
                    <a:pt x="216662" y="509397"/>
                  </a:lnTo>
                  <a:lnTo>
                    <a:pt x="216662" y="367411"/>
                  </a:lnTo>
                  <a:lnTo>
                    <a:pt x="181848" y="394080"/>
                  </a:lnTo>
                  <a:lnTo>
                    <a:pt x="140916" y="408616"/>
                  </a:lnTo>
                  <a:lnTo>
                    <a:pt x="121538" y="409955"/>
                  </a:lnTo>
                  <a:lnTo>
                    <a:pt x="105753" y="409124"/>
                  </a:lnTo>
                  <a:lnTo>
                    <a:pt x="65658" y="396748"/>
                  </a:lnTo>
                  <a:lnTo>
                    <a:pt x="35798" y="371655"/>
                  </a:lnTo>
                  <a:lnTo>
                    <a:pt x="15382" y="336692"/>
                  </a:lnTo>
                  <a:lnTo>
                    <a:pt x="3804" y="293443"/>
                  </a:lnTo>
                  <a:lnTo>
                    <a:pt x="0" y="245490"/>
                  </a:lnTo>
                  <a:lnTo>
                    <a:pt x="547" y="226083"/>
                  </a:lnTo>
                  <a:lnTo>
                    <a:pt x="8762" y="173862"/>
                  </a:lnTo>
                  <a:lnTo>
                    <a:pt x="26283" y="131393"/>
                  </a:lnTo>
                  <a:lnTo>
                    <a:pt x="52831" y="99742"/>
                  </a:lnTo>
                  <a:lnTo>
                    <a:pt x="88054" y="79829"/>
                  </a:lnTo>
                  <a:lnTo>
                    <a:pt x="116351" y="73785"/>
                  </a:lnTo>
                  <a:lnTo>
                    <a:pt x="131952" y="73025"/>
                  </a:lnTo>
                  <a:close/>
                </a:path>
                <a:path w="5191125" h="523875">
                  <a:moveTo>
                    <a:pt x="4742941" y="0"/>
                  </a:moveTo>
                  <a:lnTo>
                    <a:pt x="4751197" y="0"/>
                  </a:lnTo>
                  <a:lnTo>
                    <a:pt x="4758055" y="380"/>
                  </a:lnTo>
                  <a:lnTo>
                    <a:pt x="4763515" y="888"/>
                  </a:lnTo>
                  <a:lnTo>
                    <a:pt x="4768977" y="1397"/>
                  </a:lnTo>
                  <a:lnTo>
                    <a:pt x="4773295" y="2286"/>
                  </a:lnTo>
                  <a:lnTo>
                    <a:pt x="4776342" y="3555"/>
                  </a:lnTo>
                  <a:lnTo>
                    <a:pt x="4779517" y="4825"/>
                  </a:lnTo>
                  <a:lnTo>
                    <a:pt x="4781677" y="6350"/>
                  </a:lnTo>
                  <a:lnTo>
                    <a:pt x="4783074" y="8127"/>
                  </a:lnTo>
                  <a:lnTo>
                    <a:pt x="4784343" y="9905"/>
                  </a:lnTo>
                  <a:lnTo>
                    <a:pt x="4785106" y="11937"/>
                  </a:lnTo>
                  <a:lnTo>
                    <a:pt x="4785106" y="14097"/>
                  </a:lnTo>
                  <a:lnTo>
                    <a:pt x="4785106" y="80772"/>
                  </a:lnTo>
                  <a:lnTo>
                    <a:pt x="4850003" y="80772"/>
                  </a:lnTo>
                  <a:lnTo>
                    <a:pt x="4852288" y="80772"/>
                  </a:lnTo>
                  <a:lnTo>
                    <a:pt x="4854193" y="81279"/>
                  </a:lnTo>
                  <a:lnTo>
                    <a:pt x="4855845" y="82423"/>
                  </a:lnTo>
                  <a:lnTo>
                    <a:pt x="4857623" y="83565"/>
                  </a:lnTo>
                  <a:lnTo>
                    <a:pt x="4859020" y="85343"/>
                  </a:lnTo>
                  <a:lnTo>
                    <a:pt x="4860035" y="87883"/>
                  </a:lnTo>
                  <a:lnTo>
                    <a:pt x="4861179" y="90550"/>
                  </a:lnTo>
                  <a:lnTo>
                    <a:pt x="4862067" y="93979"/>
                  </a:lnTo>
                  <a:lnTo>
                    <a:pt x="4862576" y="98551"/>
                  </a:lnTo>
                  <a:lnTo>
                    <a:pt x="4863210" y="102997"/>
                  </a:lnTo>
                  <a:lnTo>
                    <a:pt x="4863464" y="108457"/>
                  </a:lnTo>
                  <a:lnTo>
                    <a:pt x="4863464" y="114935"/>
                  </a:lnTo>
                  <a:lnTo>
                    <a:pt x="4863250" y="123436"/>
                  </a:lnTo>
                  <a:lnTo>
                    <a:pt x="4854575" y="149098"/>
                  </a:lnTo>
                  <a:lnTo>
                    <a:pt x="4850383" y="149098"/>
                  </a:lnTo>
                  <a:lnTo>
                    <a:pt x="4785106" y="149098"/>
                  </a:lnTo>
                  <a:lnTo>
                    <a:pt x="4785106" y="289305"/>
                  </a:lnTo>
                  <a:lnTo>
                    <a:pt x="4785582" y="300809"/>
                  </a:lnTo>
                  <a:lnTo>
                    <a:pt x="4803505" y="335152"/>
                  </a:lnTo>
                  <a:lnTo>
                    <a:pt x="4820284" y="338200"/>
                  </a:lnTo>
                  <a:lnTo>
                    <a:pt x="4824730" y="338200"/>
                  </a:lnTo>
                  <a:lnTo>
                    <a:pt x="4848859" y="331724"/>
                  </a:lnTo>
                  <a:lnTo>
                    <a:pt x="4850764" y="330962"/>
                  </a:lnTo>
                  <a:lnTo>
                    <a:pt x="4852542" y="330580"/>
                  </a:lnTo>
                  <a:lnTo>
                    <a:pt x="4854066" y="330580"/>
                  </a:lnTo>
                  <a:lnTo>
                    <a:pt x="4855336" y="330580"/>
                  </a:lnTo>
                  <a:lnTo>
                    <a:pt x="4856733" y="330962"/>
                  </a:lnTo>
                  <a:lnTo>
                    <a:pt x="4857877" y="331724"/>
                  </a:lnTo>
                  <a:lnTo>
                    <a:pt x="4859147" y="332486"/>
                  </a:lnTo>
                  <a:lnTo>
                    <a:pt x="4862576" y="345948"/>
                  </a:lnTo>
                  <a:lnTo>
                    <a:pt x="4863210" y="350012"/>
                  </a:lnTo>
                  <a:lnTo>
                    <a:pt x="4863464" y="355091"/>
                  </a:lnTo>
                  <a:lnTo>
                    <a:pt x="4863464" y="361314"/>
                  </a:lnTo>
                  <a:lnTo>
                    <a:pt x="4863464" y="371220"/>
                  </a:lnTo>
                  <a:lnTo>
                    <a:pt x="4862830" y="378713"/>
                  </a:lnTo>
                  <a:lnTo>
                    <a:pt x="4861559" y="383920"/>
                  </a:lnTo>
                  <a:lnTo>
                    <a:pt x="4860416" y="389254"/>
                  </a:lnTo>
                  <a:lnTo>
                    <a:pt x="4858765" y="392938"/>
                  </a:lnTo>
                  <a:lnTo>
                    <a:pt x="4856733" y="394969"/>
                  </a:lnTo>
                  <a:lnTo>
                    <a:pt x="4854702" y="397128"/>
                  </a:lnTo>
                  <a:lnTo>
                    <a:pt x="4834128" y="405002"/>
                  </a:lnTo>
                  <a:lnTo>
                    <a:pt x="4828921" y="406273"/>
                  </a:lnTo>
                  <a:lnTo>
                    <a:pt x="4823206" y="407288"/>
                  </a:lnTo>
                  <a:lnTo>
                    <a:pt x="4817109" y="407924"/>
                  </a:lnTo>
                  <a:lnTo>
                    <a:pt x="4810886" y="408558"/>
                  </a:lnTo>
                  <a:lnTo>
                    <a:pt x="4804663" y="408939"/>
                  </a:lnTo>
                  <a:lnTo>
                    <a:pt x="4798440" y="408939"/>
                  </a:lnTo>
                  <a:lnTo>
                    <a:pt x="4754880" y="402589"/>
                  </a:lnTo>
                  <a:lnTo>
                    <a:pt x="4718802" y="375902"/>
                  </a:lnTo>
                  <a:lnTo>
                    <a:pt x="4704246" y="339155"/>
                  </a:lnTo>
                  <a:lnTo>
                    <a:pt x="4701032" y="302132"/>
                  </a:lnTo>
                  <a:lnTo>
                    <a:pt x="4701032" y="149098"/>
                  </a:lnTo>
                  <a:lnTo>
                    <a:pt x="4665218" y="149098"/>
                  </a:lnTo>
                  <a:lnTo>
                    <a:pt x="4660900" y="149098"/>
                  </a:lnTo>
                  <a:lnTo>
                    <a:pt x="4657725" y="146430"/>
                  </a:lnTo>
                  <a:lnTo>
                    <a:pt x="4652136" y="114935"/>
                  </a:lnTo>
                  <a:lnTo>
                    <a:pt x="4652136" y="108457"/>
                  </a:lnTo>
                  <a:lnTo>
                    <a:pt x="4652391" y="102997"/>
                  </a:lnTo>
                  <a:lnTo>
                    <a:pt x="4653026" y="98551"/>
                  </a:lnTo>
                  <a:lnTo>
                    <a:pt x="4653533" y="93979"/>
                  </a:lnTo>
                  <a:lnTo>
                    <a:pt x="4659630" y="82423"/>
                  </a:lnTo>
                  <a:lnTo>
                    <a:pt x="4661281" y="81279"/>
                  </a:lnTo>
                  <a:lnTo>
                    <a:pt x="4663312" y="80772"/>
                  </a:lnTo>
                  <a:lnTo>
                    <a:pt x="4665472" y="80772"/>
                  </a:lnTo>
                  <a:lnTo>
                    <a:pt x="4701032" y="80772"/>
                  </a:lnTo>
                  <a:lnTo>
                    <a:pt x="4701032" y="14097"/>
                  </a:lnTo>
                  <a:lnTo>
                    <a:pt x="4701032" y="11937"/>
                  </a:lnTo>
                  <a:lnTo>
                    <a:pt x="4701667" y="9905"/>
                  </a:lnTo>
                  <a:lnTo>
                    <a:pt x="4722622" y="888"/>
                  </a:lnTo>
                  <a:lnTo>
                    <a:pt x="4728083" y="380"/>
                  </a:lnTo>
                  <a:lnTo>
                    <a:pt x="4734814" y="0"/>
                  </a:lnTo>
                  <a:lnTo>
                    <a:pt x="4742941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69736" y="1336547"/>
              <a:ext cx="109347" cy="10058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83991" y="1328673"/>
              <a:ext cx="213995" cy="471170"/>
            </a:xfrm>
            <a:custGeom>
              <a:avLst/>
              <a:gdLst/>
              <a:ahLst/>
              <a:cxnLst/>
              <a:rect l="l" t="t" r="r" b="b"/>
              <a:pathLst>
                <a:path w="213994" h="471169">
                  <a:moveTo>
                    <a:pt x="155066" y="0"/>
                  </a:moveTo>
                  <a:lnTo>
                    <a:pt x="163830" y="0"/>
                  </a:lnTo>
                  <a:lnTo>
                    <a:pt x="172084" y="635"/>
                  </a:lnTo>
                  <a:lnTo>
                    <a:pt x="179831" y="2159"/>
                  </a:lnTo>
                  <a:lnTo>
                    <a:pt x="187706" y="3555"/>
                  </a:lnTo>
                  <a:lnTo>
                    <a:pt x="193801" y="5206"/>
                  </a:lnTo>
                  <a:lnTo>
                    <a:pt x="198246" y="6858"/>
                  </a:lnTo>
                  <a:lnTo>
                    <a:pt x="202691" y="8509"/>
                  </a:lnTo>
                  <a:lnTo>
                    <a:pt x="205739" y="10033"/>
                  </a:lnTo>
                  <a:lnTo>
                    <a:pt x="207263" y="11556"/>
                  </a:lnTo>
                  <a:lnTo>
                    <a:pt x="208914" y="12953"/>
                  </a:lnTo>
                  <a:lnTo>
                    <a:pt x="213994" y="38353"/>
                  </a:lnTo>
                  <a:lnTo>
                    <a:pt x="213994" y="44830"/>
                  </a:lnTo>
                  <a:lnTo>
                    <a:pt x="213994" y="51308"/>
                  </a:lnTo>
                  <a:lnTo>
                    <a:pt x="205994" y="74929"/>
                  </a:lnTo>
                  <a:lnTo>
                    <a:pt x="204596" y="74929"/>
                  </a:lnTo>
                  <a:lnTo>
                    <a:pt x="203072" y="74929"/>
                  </a:lnTo>
                  <a:lnTo>
                    <a:pt x="201294" y="74549"/>
                  </a:lnTo>
                  <a:lnTo>
                    <a:pt x="199389" y="73787"/>
                  </a:lnTo>
                  <a:lnTo>
                    <a:pt x="197484" y="73025"/>
                  </a:lnTo>
                  <a:lnTo>
                    <a:pt x="195199" y="72136"/>
                  </a:lnTo>
                  <a:lnTo>
                    <a:pt x="192405" y="71247"/>
                  </a:lnTo>
                  <a:lnTo>
                    <a:pt x="189610" y="70358"/>
                  </a:lnTo>
                  <a:lnTo>
                    <a:pt x="186308" y="69596"/>
                  </a:lnTo>
                  <a:lnTo>
                    <a:pt x="182499" y="68706"/>
                  </a:lnTo>
                  <a:lnTo>
                    <a:pt x="178688" y="67945"/>
                  </a:lnTo>
                  <a:lnTo>
                    <a:pt x="174244" y="67563"/>
                  </a:lnTo>
                  <a:lnTo>
                    <a:pt x="169163" y="67563"/>
                  </a:lnTo>
                  <a:lnTo>
                    <a:pt x="163068" y="67563"/>
                  </a:lnTo>
                  <a:lnTo>
                    <a:pt x="157860" y="68579"/>
                  </a:lnTo>
                  <a:lnTo>
                    <a:pt x="153543" y="70485"/>
                  </a:lnTo>
                  <a:lnTo>
                    <a:pt x="149225" y="72389"/>
                  </a:lnTo>
                  <a:lnTo>
                    <a:pt x="134365" y="110236"/>
                  </a:lnTo>
                  <a:lnTo>
                    <a:pt x="134365" y="119887"/>
                  </a:lnTo>
                  <a:lnTo>
                    <a:pt x="134365" y="147320"/>
                  </a:lnTo>
                  <a:lnTo>
                    <a:pt x="188849" y="147320"/>
                  </a:lnTo>
                  <a:lnTo>
                    <a:pt x="190881" y="147320"/>
                  </a:lnTo>
                  <a:lnTo>
                    <a:pt x="192785" y="147827"/>
                  </a:lnTo>
                  <a:lnTo>
                    <a:pt x="194437" y="148971"/>
                  </a:lnTo>
                  <a:lnTo>
                    <a:pt x="196087" y="150113"/>
                  </a:lnTo>
                  <a:lnTo>
                    <a:pt x="197484" y="151891"/>
                  </a:lnTo>
                  <a:lnTo>
                    <a:pt x="201930" y="175005"/>
                  </a:lnTo>
                  <a:lnTo>
                    <a:pt x="201930" y="181483"/>
                  </a:lnTo>
                  <a:lnTo>
                    <a:pt x="193166" y="215646"/>
                  </a:lnTo>
                  <a:lnTo>
                    <a:pt x="188849" y="215646"/>
                  </a:lnTo>
                  <a:lnTo>
                    <a:pt x="134365" y="215646"/>
                  </a:lnTo>
                  <a:lnTo>
                    <a:pt x="134365" y="457326"/>
                  </a:lnTo>
                  <a:lnTo>
                    <a:pt x="134365" y="459613"/>
                  </a:lnTo>
                  <a:lnTo>
                    <a:pt x="133603" y="461517"/>
                  </a:lnTo>
                  <a:lnTo>
                    <a:pt x="132333" y="463296"/>
                  </a:lnTo>
                  <a:lnTo>
                    <a:pt x="130937" y="464947"/>
                  </a:lnTo>
                  <a:lnTo>
                    <a:pt x="128777" y="466343"/>
                  </a:lnTo>
                  <a:lnTo>
                    <a:pt x="125602" y="467360"/>
                  </a:lnTo>
                  <a:lnTo>
                    <a:pt x="122427" y="468502"/>
                  </a:lnTo>
                  <a:lnTo>
                    <a:pt x="118109" y="469391"/>
                  </a:lnTo>
                  <a:lnTo>
                    <a:pt x="112521" y="469900"/>
                  </a:lnTo>
                  <a:lnTo>
                    <a:pt x="106933" y="470535"/>
                  </a:lnTo>
                  <a:lnTo>
                    <a:pt x="100202" y="470788"/>
                  </a:lnTo>
                  <a:lnTo>
                    <a:pt x="92075" y="470788"/>
                  </a:lnTo>
                  <a:lnTo>
                    <a:pt x="84074" y="470788"/>
                  </a:lnTo>
                  <a:lnTo>
                    <a:pt x="77343" y="470535"/>
                  </a:lnTo>
                  <a:lnTo>
                    <a:pt x="71881" y="469900"/>
                  </a:lnTo>
                  <a:lnTo>
                    <a:pt x="66420" y="469391"/>
                  </a:lnTo>
                  <a:lnTo>
                    <a:pt x="61975" y="468502"/>
                  </a:lnTo>
                  <a:lnTo>
                    <a:pt x="58800" y="467360"/>
                  </a:lnTo>
                  <a:lnTo>
                    <a:pt x="55499" y="466343"/>
                  </a:lnTo>
                  <a:lnTo>
                    <a:pt x="53339" y="464947"/>
                  </a:lnTo>
                  <a:lnTo>
                    <a:pt x="52069" y="463296"/>
                  </a:lnTo>
                  <a:lnTo>
                    <a:pt x="50926" y="461517"/>
                  </a:lnTo>
                  <a:lnTo>
                    <a:pt x="50291" y="459613"/>
                  </a:lnTo>
                  <a:lnTo>
                    <a:pt x="50291" y="457326"/>
                  </a:lnTo>
                  <a:lnTo>
                    <a:pt x="50291" y="215646"/>
                  </a:lnTo>
                  <a:lnTo>
                    <a:pt x="12700" y="215646"/>
                  </a:lnTo>
                  <a:lnTo>
                    <a:pt x="8508" y="215646"/>
                  </a:lnTo>
                  <a:lnTo>
                    <a:pt x="5333" y="212978"/>
                  </a:lnTo>
                  <a:lnTo>
                    <a:pt x="0" y="181483"/>
                  </a:lnTo>
                  <a:lnTo>
                    <a:pt x="0" y="175005"/>
                  </a:lnTo>
                  <a:lnTo>
                    <a:pt x="253" y="169545"/>
                  </a:lnTo>
                  <a:lnTo>
                    <a:pt x="888" y="165100"/>
                  </a:lnTo>
                  <a:lnTo>
                    <a:pt x="1396" y="160527"/>
                  </a:lnTo>
                  <a:lnTo>
                    <a:pt x="7238" y="148971"/>
                  </a:lnTo>
                  <a:lnTo>
                    <a:pt x="8889" y="147827"/>
                  </a:lnTo>
                  <a:lnTo>
                    <a:pt x="10794" y="147320"/>
                  </a:lnTo>
                  <a:lnTo>
                    <a:pt x="13081" y="147320"/>
                  </a:lnTo>
                  <a:lnTo>
                    <a:pt x="50291" y="147320"/>
                  </a:lnTo>
                  <a:lnTo>
                    <a:pt x="50291" y="122174"/>
                  </a:lnTo>
                  <a:lnTo>
                    <a:pt x="50671" y="107408"/>
                  </a:lnTo>
                  <a:lnTo>
                    <a:pt x="56260" y="68706"/>
                  </a:lnTo>
                  <a:lnTo>
                    <a:pt x="75183" y="30606"/>
                  </a:lnTo>
                  <a:lnTo>
                    <a:pt x="108076" y="7620"/>
                  </a:lnTo>
                  <a:lnTo>
                    <a:pt x="141974" y="476"/>
                  </a:lnTo>
                  <a:lnTo>
                    <a:pt x="155066" y="0"/>
                  </a:lnTo>
                  <a:close/>
                </a:path>
              </a:pathLst>
            </a:custGeom>
            <a:ln w="1219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00519" y="1321180"/>
              <a:ext cx="219964" cy="11963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031736" y="1347215"/>
              <a:ext cx="268224" cy="48463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019336" y="1334007"/>
              <a:ext cx="251413" cy="46850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70724" y="1697608"/>
              <a:ext cx="106934" cy="11099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019290" y="1334007"/>
              <a:ext cx="251460" cy="335915"/>
            </a:xfrm>
            <a:custGeom>
              <a:avLst/>
              <a:gdLst/>
              <a:ahLst/>
              <a:cxnLst/>
              <a:rect l="l" t="t" r="r" b="b"/>
              <a:pathLst>
                <a:path w="251459" h="335914">
                  <a:moveTo>
                    <a:pt x="103124" y="0"/>
                  </a:moveTo>
                  <a:lnTo>
                    <a:pt x="155952" y="6107"/>
                  </a:lnTo>
                  <a:lnTo>
                    <a:pt x="196310" y="23669"/>
                  </a:lnTo>
                  <a:lnTo>
                    <a:pt x="225147" y="49702"/>
                  </a:lnTo>
                  <a:lnTo>
                    <a:pt x="246745" y="94368"/>
                  </a:lnTo>
                  <a:lnTo>
                    <a:pt x="251459" y="132587"/>
                  </a:lnTo>
                  <a:lnTo>
                    <a:pt x="250961" y="145970"/>
                  </a:lnTo>
                  <a:lnTo>
                    <a:pt x="239204" y="192787"/>
                  </a:lnTo>
                  <a:lnTo>
                    <a:pt x="213989" y="227963"/>
                  </a:lnTo>
                  <a:lnTo>
                    <a:pt x="177081" y="250533"/>
                  </a:lnTo>
                  <a:lnTo>
                    <a:pt x="143255" y="258444"/>
                  </a:lnTo>
                  <a:lnTo>
                    <a:pt x="140588" y="323850"/>
                  </a:lnTo>
                  <a:lnTo>
                    <a:pt x="104393" y="335788"/>
                  </a:lnTo>
                  <a:lnTo>
                    <a:pt x="97027" y="335788"/>
                  </a:lnTo>
                  <a:lnTo>
                    <a:pt x="90804" y="335661"/>
                  </a:lnTo>
                  <a:lnTo>
                    <a:pt x="85851" y="335279"/>
                  </a:lnTo>
                  <a:lnTo>
                    <a:pt x="80771" y="335025"/>
                  </a:lnTo>
                  <a:lnTo>
                    <a:pt x="76834" y="334390"/>
                  </a:lnTo>
                  <a:lnTo>
                    <a:pt x="73913" y="333501"/>
                  </a:lnTo>
                  <a:lnTo>
                    <a:pt x="70992" y="332613"/>
                  </a:lnTo>
                  <a:lnTo>
                    <a:pt x="62229" y="244728"/>
                  </a:lnTo>
                  <a:lnTo>
                    <a:pt x="61975" y="237616"/>
                  </a:lnTo>
                  <a:lnTo>
                    <a:pt x="62356" y="231775"/>
                  </a:lnTo>
                  <a:lnTo>
                    <a:pt x="76961" y="211074"/>
                  </a:lnTo>
                  <a:lnTo>
                    <a:pt x="80517" y="210057"/>
                  </a:lnTo>
                  <a:lnTo>
                    <a:pt x="84835" y="209550"/>
                  </a:lnTo>
                  <a:lnTo>
                    <a:pt x="89661" y="209550"/>
                  </a:lnTo>
                  <a:lnTo>
                    <a:pt x="94360" y="209550"/>
                  </a:lnTo>
                  <a:lnTo>
                    <a:pt x="136778" y="197310"/>
                  </a:lnTo>
                  <a:lnTo>
                    <a:pt x="160162" y="160272"/>
                  </a:lnTo>
                  <a:lnTo>
                    <a:pt x="162305" y="139572"/>
                  </a:lnTo>
                  <a:lnTo>
                    <a:pt x="162022" y="131736"/>
                  </a:lnTo>
                  <a:lnTo>
                    <a:pt x="148431" y="92088"/>
                  </a:lnTo>
                  <a:lnTo>
                    <a:pt x="113770" y="69875"/>
                  </a:lnTo>
                  <a:lnTo>
                    <a:pt x="88391" y="66928"/>
                  </a:lnTo>
                  <a:lnTo>
                    <a:pt x="80079" y="67143"/>
                  </a:lnTo>
                  <a:lnTo>
                    <a:pt x="42036" y="74929"/>
                  </a:lnTo>
                  <a:lnTo>
                    <a:pt x="35813" y="77724"/>
                  </a:lnTo>
                  <a:lnTo>
                    <a:pt x="29463" y="80390"/>
                  </a:lnTo>
                  <a:lnTo>
                    <a:pt x="24383" y="82803"/>
                  </a:lnTo>
                  <a:lnTo>
                    <a:pt x="20192" y="85089"/>
                  </a:lnTo>
                  <a:lnTo>
                    <a:pt x="16128" y="87249"/>
                  </a:lnTo>
                  <a:lnTo>
                    <a:pt x="12826" y="88391"/>
                  </a:lnTo>
                  <a:lnTo>
                    <a:pt x="10667" y="88391"/>
                  </a:lnTo>
                  <a:lnTo>
                    <a:pt x="9143" y="88391"/>
                  </a:lnTo>
                  <a:lnTo>
                    <a:pt x="7619" y="87883"/>
                  </a:lnTo>
                  <a:lnTo>
                    <a:pt x="6350" y="86867"/>
                  </a:lnTo>
                  <a:lnTo>
                    <a:pt x="4952" y="85851"/>
                  </a:lnTo>
                  <a:lnTo>
                    <a:pt x="0" y="58800"/>
                  </a:lnTo>
                  <a:lnTo>
                    <a:pt x="0" y="51180"/>
                  </a:lnTo>
                  <a:lnTo>
                    <a:pt x="0" y="43433"/>
                  </a:lnTo>
                  <a:lnTo>
                    <a:pt x="5333" y="25400"/>
                  </a:lnTo>
                  <a:lnTo>
                    <a:pt x="7492" y="23240"/>
                  </a:lnTo>
                  <a:lnTo>
                    <a:pt x="47200" y="7310"/>
                  </a:lnTo>
                  <a:lnTo>
                    <a:pt x="85978" y="666"/>
                  </a:lnTo>
                  <a:lnTo>
                    <a:pt x="94456" y="166"/>
                  </a:lnTo>
                  <a:lnTo>
                    <a:pt x="103124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179320" y="2645663"/>
              <a:ext cx="1085215" cy="1460500"/>
            </a:xfrm>
            <a:custGeom>
              <a:avLst/>
              <a:gdLst/>
              <a:ahLst/>
              <a:cxnLst/>
              <a:rect l="l" t="t" r="r" b="b"/>
              <a:pathLst>
                <a:path w="1085214" h="1460500">
                  <a:moveTo>
                    <a:pt x="164465" y="0"/>
                  </a:moveTo>
                  <a:lnTo>
                    <a:pt x="0" y="0"/>
                  </a:lnTo>
                  <a:lnTo>
                    <a:pt x="0" y="1331976"/>
                  </a:lnTo>
                  <a:lnTo>
                    <a:pt x="816737" y="1331976"/>
                  </a:lnTo>
                  <a:lnTo>
                    <a:pt x="816737" y="1459992"/>
                  </a:lnTo>
                  <a:lnTo>
                    <a:pt x="1085088" y="1249680"/>
                  </a:lnTo>
                  <a:lnTo>
                    <a:pt x="816737" y="1039494"/>
                  </a:lnTo>
                  <a:lnTo>
                    <a:pt x="816737" y="1167511"/>
                  </a:lnTo>
                  <a:lnTo>
                    <a:pt x="164465" y="1167511"/>
                  </a:lnTo>
                  <a:lnTo>
                    <a:pt x="16446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179320" y="2645663"/>
              <a:ext cx="1085215" cy="1460500"/>
            </a:xfrm>
            <a:custGeom>
              <a:avLst/>
              <a:gdLst/>
              <a:ahLst/>
              <a:cxnLst/>
              <a:rect l="l" t="t" r="r" b="b"/>
              <a:pathLst>
                <a:path w="1085214" h="1460500">
                  <a:moveTo>
                    <a:pt x="164465" y="0"/>
                  </a:moveTo>
                  <a:lnTo>
                    <a:pt x="164465" y="1167511"/>
                  </a:lnTo>
                  <a:lnTo>
                    <a:pt x="816737" y="1167511"/>
                  </a:lnTo>
                  <a:lnTo>
                    <a:pt x="816737" y="1039494"/>
                  </a:lnTo>
                  <a:lnTo>
                    <a:pt x="1085088" y="1249680"/>
                  </a:lnTo>
                  <a:lnTo>
                    <a:pt x="816737" y="1459992"/>
                  </a:lnTo>
                  <a:lnTo>
                    <a:pt x="816737" y="1331976"/>
                  </a:lnTo>
                  <a:lnTo>
                    <a:pt x="0" y="1331976"/>
                  </a:lnTo>
                  <a:lnTo>
                    <a:pt x="0" y="0"/>
                  </a:lnTo>
                  <a:lnTo>
                    <a:pt x="164465" y="0"/>
                  </a:lnTo>
                  <a:close/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138059" y="1945318"/>
            <a:ext cx="2438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F6FC6"/>
                </a:solidFill>
                <a:latin typeface="Arial"/>
                <a:cs typeface="Arial"/>
              </a:rPr>
              <a:t>Art. </a:t>
            </a:r>
            <a:r>
              <a:rPr sz="1800" b="1" dirty="0">
                <a:solidFill>
                  <a:srgbClr val="0F6FC6"/>
                </a:solidFill>
                <a:latin typeface="Arial"/>
                <a:cs typeface="Arial"/>
              </a:rPr>
              <a:t>38, Lei </a:t>
            </a:r>
            <a:r>
              <a:rPr sz="1800" b="1" spc="-5" dirty="0">
                <a:solidFill>
                  <a:srgbClr val="0F6FC6"/>
                </a:solidFill>
                <a:latin typeface="Arial"/>
                <a:cs typeface="Arial"/>
              </a:rPr>
              <a:t>nº.</a:t>
            </a:r>
            <a:r>
              <a:rPr sz="1800" b="1" spc="-30" dirty="0">
                <a:solidFill>
                  <a:srgbClr val="0F6FC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F6FC6"/>
                </a:solidFill>
                <a:latin typeface="Arial"/>
                <a:cs typeface="Arial"/>
              </a:rPr>
              <a:t>9433/97</a:t>
            </a:r>
            <a:endParaRPr sz="1800" dirty="0">
              <a:solidFill>
                <a:srgbClr val="0F6FC6"/>
              </a:solidFill>
              <a:latin typeface="Arial"/>
              <a:cs typeface="Arial"/>
            </a:endParaRPr>
          </a:p>
        </p:txBody>
      </p:sp>
      <p:pic>
        <p:nvPicPr>
          <p:cNvPr id="43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ETNews - Jornal Eletrônico do Grupo PET Computação UFC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658" y="43110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13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11467"/>
            <a:ext cx="9753600" cy="5284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13FB6"/>
                </a:solidFill>
              </a:rPr>
              <a:t>Como se tornar membro de um CBH?</a:t>
            </a:r>
            <a:endParaRPr lang="pt-BR" dirty="0">
              <a:solidFill>
                <a:srgbClr val="013FB6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90600" y="1818388"/>
            <a:ext cx="10210800" cy="37872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b="0" dirty="0" smtClean="0">
                <a:solidFill>
                  <a:schemeClr val="tx1"/>
                </a:solidFill>
              </a:rPr>
              <a:t>Edital de convocação para as inscrições;</a:t>
            </a:r>
          </a:p>
          <a:p>
            <a:pPr algn="just">
              <a:lnSpc>
                <a:spcPct val="150000"/>
              </a:lnSpc>
            </a:pPr>
            <a:endParaRPr lang="pt-BR" b="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BR" b="0" dirty="0" smtClean="0">
                <a:solidFill>
                  <a:schemeClr val="tx1"/>
                </a:solidFill>
              </a:rPr>
              <a:t>Edital que define as normas, os procedimentos e os critérios para o processo eleitoral.</a:t>
            </a:r>
          </a:p>
          <a:p>
            <a:pPr algn="just">
              <a:lnSpc>
                <a:spcPct val="150000"/>
              </a:lnSpc>
            </a:pPr>
            <a:endParaRPr lang="pt-BR" b="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BR" b="0" dirty="0" smtClean="0">
                <a:solidFill>
                  <a:schemeClr val="tx1"/>
                </a:solidFill>
              </a:rPr>
              <a:t>Mobilização em municípios;</a:t>
            </a:r>
          </a:p>
          <a:p>
            <a:pPr algn="just">
              <a:lnSpc>
                <a:spcPct val="150000"/>
              </a:lnSpc>
            </a:pPr>
            <a:endParaRPr lang="pt-BR" b="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BR" b="0" dirty="0" smtClean="0">
                <a:solidFill>
                  <a:schemeClr val="tx1"/>
                </a:solidFill>
              </a:rPr>
              <a:t>Plenárias setoriais - Encontros em municípios estratégicos para divulgação da eleição;</a:t>
            </a:r>
          </a:p>
          <a:p>
            <a:pPr algn="just">
              <a:lnSpc>
                <a:spcPct val="150000"/>
              </a:lnSpc>
            </a:pPr>
            <a:endParaRPr lang="pt-BR" b="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BR" b="0" dirty="0" smtClean="0">
                <a:solidFill>
                  <a:schemeClr val="tx1"/>
                </a:solidFill>
              </a:rPr>
              <a:t>Eleição dos membros e da diretoria colegiada.</a:t>
            </a:r>
          </a:p>
          <a:p>
            <a:pPr>
              <a:lnSpc>
                <a:spcPct val="150000"/>
              </a:lnSpc>
            </a:pPr>
            <a:endParaRPr lang="pt-BR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pt-BR" b="0" dirty="0">
              <a:solidFill>
                <a:schemeClr val="tx1"/>
              </a:solidFill>
            </a:endParaRPr>
          </a:p>
        </p:txBody>
      </p:sp>
      <p:pic>
        <p:nvPicPr>
          <p:cNvPr id="4098" name="Picture 2" descr="Eleições para Chefia e Sub-Chefia da UAE-CISAU | Unidade Acadêmica de  Ciências da Saúd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56308"/>
            <a:ext cx="2243650" cy="20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82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" y="647267"/>
            <a:ext cx="10058400" cy="5284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13FB6"/>
                </a:solidFill>
              </a:rPr>
              <a:t>Processo Eleitoral do CBH-LN</a:t>
            </a:r>
            <a:endParaRPr lang="pt-BR" dirty="0">
              <a:solidFill>
                <a:srgbClr val="013FB6"/>
              </a:solidFill>
            </a:endParaRPr>
          </a:p>
        </p:txBody>
      </p:sp>
      <p:pic>
        <p:nvPicPr>
          <p:cNvPr id="3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71600"/>
            <a:ext cx="4495800" cy="44958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364226"/>
            <a:ext cx="4495800" cy="4495800"/>
          </a:xfrm>
          <a:prstGeom prst="rect">
            <a:avLst/>
          </a:prstGeom>
        </p:spPr>
      </p:pic>
      <p:pic>
        <p:nvPicPr>
          <p:cNvPr id="9" name="Picture 2" descr="Eleições para Chefia e Sub-Chefia da UAE-CISAU | Unidade Acadêmica de  Ciências da Saúd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332551"/>
            <a:ext cx="1481650" cy="134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1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leições para Chefia e Sub-Chefia da UAE-CISAU | Unidade Acadêmica de  Ciências da Saúd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4343400"/>
            <a:ext cx="2243650" cy="20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71600"/>
            <a:ext cx="4233988" cy="423398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480" y="1329213"/>
            <a:ext cx="4276376" cy="4276376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95388" y="476306"/>
            <a:ext cx="100584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200" b="1" i="0" u="none" strike="noStrike" cap="none">
                <a:solidFill>
                  <a:srgbClr val="001F5F"/>
                </a:solidFill>
                <a:latin typeface="Arial"/>
                <a:ea typeface="Amatic SC"/>
                <a:cs typeface="Arial"/>
                <a:sym typeface="Amatic SC"/>
              </a:defRPr>
            </a:lvl1pPr>
            <a:lvl2pPr marR="0" lvl="1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pt-BR" kern="0" smtClean="0">
                <a:solidFill>
                  <a:srgbClr val="013FB6"/>
                </a:solidFill>
              </a:rPr>
              <a:t>Processo Eleitoral do CBH-LN</a:t>
            </a:r>
            <a:endParaRPr lang="pt-BR" kern="0" dirty="0">
              <a:solidFill>
                <a:srgbClr val="013F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00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leições para Chefia e Sub-Chefia da UAE-CISAU | Unidade Acadêmica de  Ciências da Saúd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1" y="3962400"/>
            <a:ext cx="2743199" cy="249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4800600" cy="48006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66916" y="475840"/>
            <a:ext cx="100584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200" b="1" i="0" u="none" strike="noStrike" cap="none">
                <a:solidFill>
                  <a:srgbClr val="001F5F"/>
                </a:solidFill>
                <a:latin typeface="Arial"/>
                <a:ea typeface="Amatic SC"/>
                <a:cs typeface="Arial"/>
                <a:sym typeface="Amatic SC"/>
              </a:defRPr>
            </a:lvl1pPr>
            <a:lvl2pPr marR="0" lvl="1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pt-BR" kern="0" dirty="0" smtClean="0">
                <a:solidFill>
                  <a:srgbClr val="013FB6"/>
                </a:solidFill>
              </a:rPr>
              <a:t>Processo Eleitoral do CBH-LN</a:t>
            </a:r>
            <a:endParaRPr lang="pt-BR" kern="0" dirty="0">
              <a:solidFill>
                <a:srgbClr val="013F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1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04799" y="381000"/>
            <a:ext cx="11571205" cy="5284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13FB6"/>
                </a:solidFill>
              </a:rPr>
              <a:t>Processo Eleitoral do CBH-LN - Mobilização</a:t>
            </a:r>
            <a:endParaRPr lang="pt-BR" dirty="0">
              <a:solidFill>
                <a:srgbClr val="013FB6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1" b="16667"/>
          <a:stretch/>
        </p:blipFill>
        <p:spPr>
          <a:xfrm>
            <a:off x="821025" y="1123891"/>
            <a:ext cx="3331717" cy="460681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96930"/>
            <a:ext cx="3023572" cy="226909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071" y="1214388"/>
            <a:ext cx="3235606" cy="431144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572" y="1228129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3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30430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3818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sp>
        <p:nvSpPr>
          <p:cNvPr id="55" name="Retângulo 54"/>
          <p:cNvSpPr/>
          <p:nvPr/>
        </p:nvSpPr>
        <p:spPr>
          <a:xfrm>
            <a:off x="877561" y="1203750"/>
            <a:ext cx="67698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Composição de um CBH</a:t>
            </a:r>
            <a:endParaRPr lang="pt-BR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2093651"/>
            <a:ext cx="10820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12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Lei 9.433/1997</a:t>
            </a:r>
            <a:endParaRPr lang="pt-BR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13FB6"/>
                </a:solidFill>
                <a:effectLst/>
                <a:cs typeface="Arial" panose="020B0604020202020204" pitchFamily="34" charset="0"/>
              </a:rPr>
              <a:t>Art. 39. 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Os Comitês de Bacia Hidrográfica são compostos por representantes: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12738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 - da União;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12738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II - dos Estados e do Distrito Federal cujos territórios se situem, ainda que parcialmente, em suas respectivas áreas de atuação;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12738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III - dos Municípios situados, no todo ou em parte, em sua área de atuação;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12738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IV - dos usuários das águas de sua área de atuação;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12738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V - das entidades civis de recursos hídricos com atuação comprovada na bacia.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8073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30430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3818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sp>
        <p:nvSpPr>
          <p:cNvPr id="55" name="Retângulo 54"/>
          <p:cNvSpPr/>
          <p:nvPr/>
        </p:nvSpPr>
        <p:spPr>
          <a:xfrm>
            <a:off x="853412" y="960690"/>
            <a:ext cx="67698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Composição de um CBH</a:t>
            </a:r>
            <a:endParaRPr lang="pt-BR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23900" y="2357540"/>
            <a:ext cx="10744200" cy="293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12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Lei 9.433/1997</a:t>
            </a:r>
            <a:endParaRPr lang="pt-BR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endParaRPr lang="pt-BR" sz="16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just">
              <a:lnSpc>
                <a:spcPct val="200000"/>
              </a:lnSpc>
            </a:pPr>
            <a:r>
              <a:rPr lang="pt-B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§ </a:t>
            </a:r>
            <a:r>
              <a:rPr lang="pt-BR" sz="1600" dirty="0">
                <a:solidFill>
                  <a:srgbClr val="000000"/>
                </a:solidFill>
                <a:cs typeface="Arial" panose="020B0604020202020204" pitchFamily="34" charset="0"/>
              </a:rPr>
              <a:t>1º O número de representantes de cada setor mencionado neste artigo, bem como os critérios para sua indicação, serão estabelecidos nos regimentos dos comitês, limitada a representação dos poderes executivos da União, Estados, Distrito Federal e Municípios à metade do total de membros.</a:t>
            </a:r>
          </a:p>
          <a:p>
            <a:pPr lvl="0" algn="just">
              <a:lnSpc>
                <a:spcPct val="150000"/>
              </a:lnSpc>
            </a:pPr>
            <a:endParaRPr lang="pt-BR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just"/>
            <a:endParaRPr lang="pt-BR" sz="14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6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3818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996492" y="4083789"/>
            <a:ext cx="1684655" cy="59631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67385" marR="95885" indent="-56134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Arial"/>
                <a:cs typeface="Arial"/>
              </a:rPr>
              <a:t>Usuário </a:t>
            </a:r>
            <a:r>
              <a:rPr sz="1400" b="1" spc="-15" dirty="0">
                <a:latin typeface="Arial"/>
                <a:cs typeface="Arial"/>
              </a:rPr>
              <a:t>de águas  </a:t>
            </a:r>
            <a:r>
              <a:rPr sz="2400" b="1" spc="-20" dirty="0">
                <a:solidFill>
                  <a:srgbClr val="0F6FC6"/>
                </a:solidFill>
                <a:latin typeface="Arial"/>
                <a:cs typeface="Arial"/>
              </a:rPr>
              <a:t>40</a:t>
            </a:r>
            <a:r>
              <a:rPr sz="2400" b="1" spc="-20" dirty="0" smtClean="0">
                <a:solidFill>
                  <a:srgbClr val="0F6FC6"/>
                </a:solidFill>
                <a:latin typeface="Arial"/>
                <a:cs typeface="Arial"/>
              </a:rPr>
              <a:t>%</a:t>
            </a:r>
            <a:endParaRPr sz="1400" dirty="0">
              <a:solidFill>
                <a:srgbClr val="0F6FC6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37394" y="4038600"/>
            <a:ext cx="2094230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latin typeface="Arial"/>
                <a:cs typeface="Arial"/>
              </a:rPr>
              <a:t>Poder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Público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b="1" spc="-10" dirty="0">
                <a:solidFill>
                  <a:srgbClr val="0F6FC6"/>
                </a:solidFill>
                <a:latin typeface="Arial"/>
                <a:cs typeface="Arial"/>
              </a:rPr>
              <a:t>28</a:t>
            </a:r>
            <a:r>
              <a:rPr sz="2400" b="1" spc="-10" dirty="0" smtClean="0">
                <a:solidFill>
                  <a:srgbClr val="0F6FC6"/>
                </a:solidFill>
                <a:latin typeface="Arial"/>
                <a:cs typeface="Arial"/>
              </a:rPr>
              <a:t>%</a:t>
            </a:r>
            <a:endParaRPr sz="2400" dirty="0">
              <a:solidFill>
                <a:srgbClr val="0F6FC6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87871" y="4079852"/>
            <a:ext cx="1687830" cy="59631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Arial"/>
                <a:cs typeface="Arial"/>
              </a:rPr>
              <a:t>Sociedade</a:t>
            </a:r>
            <a:r>
              <a:rPr sz="1400" b="1" spc="4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Civil</a:t>
            </a:r>
            <a:endParaRPr sz="1400" dirty="0">
              <a:latin typeface="Arial"/>
              <a:cs typeface="Arial"/>
            </a:endParaRPr>
          </a:p>
          <a:p>
            <a:pPr marL="43180" algn="ctr">
              <a:lnSpc>
                <a:spcPct val="100000"/>
              </a:lnSpc>
            </a:pPr>
            <a:r>
              <a:rPr sz="2400" b="1" spc="-15" dirty="0">
                <a:solidFill>
                  <a:srgbClr val="0F6FC6"/>
                </a:solidFill>
                <a:latin typeface="Arial"/>
                <a:cs typeface="Arial"/>
              </a:rPr>
              <a:t>32</a:t>
            </a:r>
            <a:r>
              <a:rPr sz="2400" b="1" spc="-15" dirty="0" smtClean="0">
                <a:solidFill>
                  <a:srgbClr val="0F6FC6"/>
                </a:solidFill>
                <a:latin typeface="Arial"/>
                <a:cs typeface="Arial"/>
              </a:rPr>
              <a:t>%</a:t>
            </a:r>
            <a:endParaRPr sz="2400" dirty="0">
              <a:solidFill>
                <a:srgbClr val="0F6FC6"/>
              </a:solidFill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371600" y="1134097"/>
            <a:ext cx="9902444" cy="4561264"/>
            <a:chOff x="1423706" y="1501716"/>
            <a:chExt cx="9902444" cy="4561264"/>
          </a:xfrm>
        </p:grpSpPr>
        <p:sp>
          <p:nvSpPr>
            <p:cNvPr id="43" name="object 43"/>
            <p:cNvSpPr/>
            <p:nvPr/>
          </p:nvSpPr>
          <p:spPr>
            <a:xfrm>
              <a:off x="8677758" y="1501716"/>
              <a:ext cx="2648392" cy="22818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66069" y="2742865"/>
              <a:ext cx="776139" cy="143899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89857" y="2859551"/>
              <a:ext cx="1145209" cy="14215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423706" y="2419821"/>
              <a:ext cx="896036" cy="186127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97023" y="5407151"/>
              <a:ext cx="375285" cy="612775"/>
            </a:xfrm>
            <a:custGeom>
              <a:avLst/>
              <a:gdLst/>
              <a:ahLst/>
              <a:cxnLst/>
              <a:rect l="l" t="t" r="r" b="b"/>
              <a:pathLst>
                <a:path w="375285" h="612775">
                  <a:moveTo>
                    <a:pt x="93725" y="0"/>
                  </a:moveTo>
                  <a:lnTo>
                    <a:pt x="0" y="0"/>
                  </a:lnTo>
                  <a:lnTo>
                    <a:pt x="0" y="565785"/>
                  </a:lnTo>
                  <a:lnTo>
                    <a:pt x="281177" y="565785"/>
                  </a:lnTo>
                  <a:lnTo>
                    <a:pt x="281177" y="612648"/>
                  </a:lnTo>
                  <a:lnTo>
                    <a:pt x="374903" y="518922"/>
                  </a:lnTo>
                  <a:lnTo>
                    <a:pt x="281177" y="425196"/>
                  </a:lnTo>
                  <a:lnTo>
                    <a:pt x="281177" y="472059"/>
                  </a:lnTo>
                  <a:lnTo>
                    <a:pt x="93725" y="472059"/>
                  </a:lnTo>
                  <a:lnTo>
                    <a:pt x="9372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97023" y="5407151"/>
              <a:ext cx="375285" cy="612775"/>
            </a:xfrm>
            <a:custGeom>
              <a:avLst/>
              <a:gdLst/>
              <a:ahLst/>
              <a:cxnLst/>
              <a:rect l="l" t="t" r="r" b="b"/>
              <a:pathLst>
                <a:path w="375285" h="612775">
                  <a:moveTo>
                    <a:pt x="93725" y="0"/>
                  </a:moveTo>
                  <a:lnTo>
                    <a:pt x="93725" y="472059"/>
                  </a:lnTo>
                  <a:lnTo>
                    <a:pt x="281177" y="472059"/>
                  </a:lnTo>
                  <a:lnTo>
                    <a:pt x="281177" y="425196"/>
                  </a:lnTo>
                  <a:lnTo>
                    <a:pt x="374903" y="518922"/>
                  </a:lnTo>
                  <a:lnTo>
                    <a:pt x="281177" y="612648"/>
                  </a:lnTo>
                  <a:lnTo>
                    <a:pt x="281177" y="565785"/>
                  </a:lnTo>
                  <a:lnTo>
                    <a:pt x="0" y="565785"/>
                  </a:lnTo>
                  <a:lnTo>
                    <a:pt x="0" y="0"/>
                  </a:lnTo>
                  <a:lnTo>
                    <a:pt x="93725" y="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166103" y="5364480"/>
              <a:ext cx="612775" cy="698500"/>
            </a:xfrm>
            <a:custGeom>
              <a:avLst/>
              <a:gdLst/>
              <a:ahLst/>
              <a:cxnLst/>
              <a:rect l="l" t="t" r="r" b="b"/>
              <a:pathLst>
                <a:path w="612775" h="698500">
                  <a:moveTo>
                    <a:pt x="612648" y="0"/>
                  </a:moveTo>
                  <a:lnTo>
                    <a:pt x="524382" y="0"/>
                  </a:lnTo>
                  <a:lnTo>
                    <a:pt x="524382" y="375018"/>
                  </a:lnTo>
                  <a:lnTo>
                    <a:pt x="517958" y="422815"/>
                  </a:lnTo>
                  <a:lnTo>
                    <a:pt x="499829" y="465765"/>
                  </a:lnTo>
                  <a:lnTo>
                    <a:pt x="471709" y="502153"/>
                  </a:lnTo>
                  <a:lnTo>
                    <a:pt x="435313" y="530265"/>
                  </a:lnTo>
                  <a:lnTo>
                    <a:pt x="392355" y="548390"/>
                  </a:lnTo>
                  <a:lnTo>
                    <a:pt x="344550" y="554812"/>
                  </a:lnTo>
                  <a:lnTo>
                    <a:pt x="163957" y="554812"/>
                  </a:lnTo>
                  <a:lnTo>
                    <a:pt x="163957" y="499872"/>
                  </a:lnTo>
                  <a:lnTo>
                    <a:pt x="0" y="598932"/>
                  </a:lnTo>
                  <a:lnTo>
                    <a:pt x="163957" y="697992"/>
                  </a:lnTo>
                  <a:lnTo>
                    <a:pt x="163957" y="643051"/>
                  </a:lnTo>
                  <a:lnTo>
                    <a:pt x="344550" y="643051"/>
                  </a:lnTo>
                  <a:lnTo>
                    <a:pt x="392746" y="638733"/>
                  </a:lnTo>
                  <a:lnTo>
                    <a:pt x="438105" y="626282"/>
                  </a:lnTo>
                  <a:lnTo>
                    <a:pt x="479871" y="606457"/>
                  </a:lnTo>
                  <a:lnTo>
                    <a:pt x="517289" y="580013"/>
                  </a:lnTo>
                  <a:lnTo>
                    <a:pt x="549600" y="547709"/>
                  </a:lnTo>
                  <a:lnTo>
                    <a:pt x="576048" y="510300"/>
                  </a:lnTo>
                  <a:lnTo>
                    <a:pt x="595877" y="468544"/>
                  </a:lnTo>
                  <a:lnTo>
                    <a:pt x="608329" y="423197"/>
                  </a:lnTo>
                  <a:lnTo>
                    <a:pt x="612648" y="375018"/>
                  </a:lnTo>
                  <a:lnTo>
                    <a:pt x="6126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166103" y="5364480"/>
              <a:ext cx="612775" cy="698500"/>
            </a:xfrm>
            <a:custGeom>
              <a:avLst/>
              <a:gdLst/>
              <a:ahLst/>
              <a:cxnLst/>
              <a:rect l="l" t="t" r="r" b="b"/>
              <a:pathLst>
                <a:path w="612775" h="698500">
                  <a:moveTo>
                    <a:pt x="612648" y="0"/>
                  </a:moveTo>
                  <a:lnTo>
                    <a:pt x="612648" y="375018"/>
                  </a:lnTo>
                  <a:lnTo>
                    <a:pt x="608329" y="423197"/>
                  </a:lnTo>
                  <a:lnTo>
                    <a:pt x="595877" y="468544"/>
                  </a:lnTo>
                  <a:lnTo>
                    <a:pt x="576048" y="510300"/>
                  </a:lnTo>
                  <a:lnTo>
                    <a:pt x="549600" y="547709"/>
                  </a:lnTo>
                  <a:lnTo>
                    <a:pt x="517289" y="580013"/>
                  </a:lnTo>
                  <a:lnTo>
                    <a:pt x="479871" y="606457"/>
                  </a:lnTo>
                  <a:lnTo>
                    <a:pt x="438105" y="626282"/>
                  </a:lnTo>
                  <a:lnTo>
                    <a:pt x="392746" y="638733"/>
                  </a:lnTo>
                  <a:lnTo>
                    <a:pt x="344550" y="643051"/>
                  </a:lnTo>
                  <a:lnTo>
                    <a:pt x="163957" y="643051"/>
                  </a:lnTo>
                  <a:lnTo>
                    <a:pt x="163957" y="697992"/>
                  </a:lnTo>
                  <a:lnTo>
                    <a:pt x="0" y="598932"/>
                  </a:lnTo>
                  <a:lnTo>
                    <a:pt x="163957" y="499872"/>
                  </a:lnTo>
                  <a:lnTo>
                    <a:pt x="163957" y="554812"/>
                  </a:lnTo>
                  <a:lnTo>
                    <a:pt x="344550" y="554812"/>
                  </a:lnTo>
                  <a:lnTo>
                    <a:pt x="392355" y="548390"/>
                  </a:lnTo>
                  <a:lnTo>
                    <a:pt x="435313" y="530265"/>
                  </a:lnTo>
                  <a:lnTo>
                    <a:pt x="471709" y="502153"/>
                  </a:lnTo>
                  <a:lnTo>
                    <a:pt x="499829" y="465765"/>
                  </a:lnTo>
                  <a:lnTo>
                    <a:pt x="517958" y="422815"/>
                  </a:lnTo>
                  <a:lnTo>
                    <a:pt x="524382" y="375018"/>
                  </a:lnTo>
                  <a:lnTo>
                    <a:pt x="524382" y="0"/>
                  </a:lnTo>
                  <a:lnTo>
                    <a:pt x="612648" y="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43399" y="5128297"/>
              <a:ext cx="216535" cy="624840"/>
            </a:xfrm>
            <a:custGeom>
              <a:avLst/>
              <a:gdLst/>
              <a:ahLst/>
              <a:cxnLst/>
              <a:rect l="l" t="t" r="r" b="b"/>
              <a:pathLst>
                <a:path w="216535" h="624839">
                  <a:moveTo>
                    <a:pt x="162305" y="0"/>
                  </a:moveTo>
                  <a:lnTo>
                    <a:pt x="54101" y="0"/>
                  </a:lnTo>
                  <a:lnTo>
                    <a:pt x="54101" y="516635"/>
                  </a:lnTo>
                  <a:lnTo>
                    <a:pt x="0" y="516635"/>
                  </a:lnTo>
                  <a:lnTo>
                    <a:pt x="108203" y="624840"/>
                  </a:lnTo>
                  <a:lnTo>
                    <a:pt x="216408" y="516635"/>
                  </a:lnTo>
                  <a:lnTo>
                    <a:pt x="162305" y="516635"/>
                  </a:lnTo>
                  <a:lnTo>
                    <a:pt x="16230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2751180" y="5605588"/>
            <a:ext cx="315214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spc="5" dirty="0">
                <a:solidFill>
                  <a:srgbClr val="013FB6"/>
                </a:solidFill>
                <a:latin typeface="Arial"/>
                <a:cs typeface="Arial"/>
              </a:rPr>
              <a:t>+ </a:t>
            </a:r>
            <a:r>
              <a:rPr sz="1600" b="1" dirty="0">
                <a:solidFill>
                  <a:srgbClr val="013FB6"/>
                </a:solidFill>
                <a:latin typeface="Arial"/>
                <a:cs typeface="Arial"/>
              </a:rPr>
              <a:t>seus respectivos</a:t>
            </a:r>
            <a:r>
              <a:rPr sz="1600" b="1" spc="-120" dirty="0">
                <a:solidFill>
                  <a:srgbClr val="013FB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13FB6"/>
                </a:solidFill>
                <a:latin typeface="Arial"/>
                <a:cs typeface="Arial"/>
              </a:rPr>
              <a:t>suplementes</a:t>
            </a:r>
            <a:endParaRPr sz="1600" dirty="0">
              <a:solidFill>
                <a:srgbClr val="013FB6"/>
              </a:solidFill>
              <a:latin typeface="Arial"/>
              <a:cs typeface="Arial"/>
            </a:endParaRPr>
          </a:p>
        </p:txBody>
      </p:sp>
      <p:sp>
        <p:nvSpPr>
          <p:cNvPr id="55" name="Retângulo 54"/>
          <p:cNvSpPr/>
          <p:nvPr/>
        </p:nvSpPr>
        <p:spPr>
          <a:xfrm>
            <a:off x="877561" y="1203750"/>
            <a:ext cx="67698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Composição de um CBH</a:t>
            </a:r>
            <a:endParaRPr lang="pt-BR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232007" y="4082282"/>
            <a:ext cx="3435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/>
              <a:t>Ex.: </a:t>
            </a:r>
            <a:r>
              <a:rPr lang="pt-BR" dirty="0" smtClean="0"/>
              <a:t>Porcentagens de representação do CBH-LS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141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30430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3818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sp>
        <p:nvSpPr>
          <p:cNvPr id="55" name="Retângulo 54"/>
          <p:cNvSpPr/>
          <p:nvPr/>
        </p:nvSpPr>
        <p:spPr>
          <a:xfrm>
            <a:off x="853412" y="960690"/>
            <a:ext cx="67698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Composição de um CBH</a:t>
            </a:r>
            <a:endParaRPr lang="pt-BR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23900" y="2049762"/>
            <a:ext cx="10744200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12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Lei 9.433/1997</a:t>
            </a:r>
            <a:endParaRPr lang="pt-BR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  <a:cs typeface="Arial" panose="020B0604020202020204" pitchFamily="34" charset="0"/>
              </a:rPr>
              <a:t>§ 3º Nos Comitês de Bacia Hidrográfica de bacias cujos territórios abranjam terras indígenas devem ser incluídos representantes</a:t>
            </a:r>
            <a:r>
              <a:rPr lang="pt-BR" dirty="0" smtClean="0">
                <a:solidFill>
                  <a:srgbClr val="000000"/>
                </a:solidFill>
                <a:cs typeface="Arial" panose="020B0604020202020204" pitchFamily="34" charset="0"/>
              </a:rPr>
              <a:t>:</a:t>
            </a:r>
            <a:endParaRPr lang="pt-BR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  <a:cs typeface="Arial" panose="020B0604020202020204" pitchFamily="34" charset="0"/>
              </a:rPr>
              <a:t>I - da Fundação Nacional do Índio - FUNAI, como parte da representação da União</a:t>
            </a:r>
            <a:r>
              <a:rPr lang="pt-BR" dirty="0" smtClean="0">
                <a:solidFill>
                  <a:srgbClr val="000000"/>
                </a:solidFill>
                <a:cs typeface="Arial" panose="020B0604020202020204" pitchFamily="34" charset="0"/>
              </a:rPr>
              <a:t>;</a:t>
            </a:r>
            <a:endParaRPr lang="pt-BR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  <a:cs typeface="Arial" panose="020B0604020202020204" pitchFamily="34" charset="0"/>
              </a:rPr>
              <a:t>II - das comunidades indígenas ali residentes ou com interesses na bacia</a:t>
            </a:r>
            <a:r>
              <a:rPr lang="pt-BR" dirty="0" smtClean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pt-BR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endParaRPr lang="pt-BR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BR" b="1" dirty="0">
                <a:solidFill>
                  <a:srgbClr val="013FB6"/>
                </a:solidFill>
                <a:cs typeface="Arial" panose="020B0604020202020204" pitchFamily="34" charset="0"/>
              </a:rPr>
              <a:t>Art. 40. </a:t>
            </a:r>
            <a:r>
              <a:rPr lang="pt-BR" dirty="0">
                <a:solidFill>
                  <a:srgbClr val="000000"/>
                </a:solidFill>
                <a:cs typeface="Arial" panose="020B0604020202020204" pitchFamily="34" charset="0"/>
              </a:rPr>
              <a:t>Os Comitês de Bacia Hidrográfica serão dirigidos por um Presidente e um Secretário, eleitos dentre seus membros.</a:t>
            </a:r>
            <a:endParaRPr lang="pt-BR" sz="16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3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30430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9231" y="2057400"/>
            <a:ext cx="9253538" cy="18710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90"/>
              </a:spcBef>
            </a:pPr>
            <a:r>
              <a:rPr lang="pt-BR" sz="4000" spc="-10" dirty="0" smtClean="0">
                <a:solidFill>
                  <a:srgbClr val="0F6FC6"/>
                </a:solidFill>
              </a:rPr>
              <a:t>SEGMENTOS DE REPRESENTAÇÃO DE UM COMITÊ DE BACIA</a:t>
            </a:r>
            <a:endParaRPr sz="4000" spc="-10" dirty="0">
              <a:solidFill>
                <a:srgbClr val="0F6F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87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01328" y="4395215"/>
            <a:ext cx="1240790" cy="1234440"/>
            <a:chOff x="9101328" y="4395215"/>
            <a:chExt cx="1240790" cy="1234440"/>
          </a:xfrm>
        </p:grpSpPr>
        <p:sp>
          <p:nvSpPr>
            <p:cNvPr id="3" name="object 3"/>
            <p:cNvSpPr/>
            <p:nvPr/>
          </p:nvSpPr>
          <p:spPr>
            <a:xfrm>
              <a:off x="9107424" y="4401311"/>
              <a:ext cx="1228725" cy="1222375"/>
            </a:xfrm>
            <a:custGeom>
              <a:avLst/>
              <a:gdLst/>
              <a:ahLst/>
              <a:cxnLst/>
              <a:rect l="l" t="t" r="r" b="b"/>
              <a:pathLst>
                <a:path w="1228725" h="1222375">
                  <a:moveTo>
                    <a:pt x="614172" y="0"/>
                  </a:moveTo>
                  <a:lnTo>
                    <a:pt x="566172" y="1838"/>
                  </a:lnTo>
                  <a:lnTo>
                    <a:pt x="519183" y="7262"/>
                  </a:lnTo>
                  <a:lnTo>
                    <a:pt x="473341" y="16137"/>
                  </a:lnTo>
                  <a:lnTo>
                    <a:pt x="428784" y="28326"/>
                  </a:lnTo>
                  <a:lnTo>
                    <a:pt x="385646" y="43695"/>
                  </a:lnTo>
                  <a:lnTo>
                    <a:pt x="344066" y="62106"/>
                  </a:lnTo>
                  <a:lnTo>
                    <a:pt x="304179" y="83424"/>
                  </a:lnTo>
                  <a:lnTo>
                    <a:pt x="266121" y="107514"/>
                  </a:lnTo>
                  <a:lnTo>
                    <a:pt x="230030" y="134240"/>
                  </a:lnTo>
                  <a:lnTo>
                    <a:pt x="196042" y="163466"/>
                  </a:lnTo>
                  <a:lnTo>
                    <a:pt x="164293" y="195056"/>
                  </a:lnTo>
                  <a:lnTo>
                    <a:pt x="134920" y="228875"/>
                  </a:lnTo>
                  <a:lnTo>
                    <a:pt x="108060" y="264786"/>
                  </a:lnTo>
                  <a:lnTo>
                    <a:pt x="83848" y="302655"/>
                  </a:lnTo>
                  <a:lnTo>
                    <a:pt x="62421" y="342344"/>
                  </a:lnTo>
                  <a:lnTo>
                    <a:pt x="43917" y="383719"/>
                  </a:lnTo>
                  <a:lnTo>
                    <a:pt x="28471" y="426644"/>
                  </a:lnTo>
                  <a:lnTo>
                    <a:pt x="16219" y="470982"/>
                  </a:lnTo>
                  <a:lnTo>
                    <a:pt x="7299" y="516599"/>
                  </a:lnTo>
                  <a:lnTo>
                    <a:pt x="1847" y="563358"/>
                  </a:lnTo>
                  <a:lnTo>
                    <a:pt x="0" y="611124"/>
                  </a:lnTo>
                  <a:lnTo>
                    <a:pt x="1847" y="658889"/>
                  </a:lnTo>
                  <a:lnTo>
                    <a:pt x="7299" y="705648"/>
                  </a:lnTo>
                  <a:lnTo>
                    <a:pt x="16219" y="751265"/>
                  </a:lnTo>
                  <a:lnTo>
                    <a:pt x="28471" y="795603"/>
                  </a:lnTo>
                  <a:lnTo>
                    <a:pt x="43917" y="838528"/>
                  </a:lnTo>
                  <a:lnTo>
                    <a:pt x="62421" y="879903"/>
                  </a:lnTo>
                  <a:lnTo>
                    <a:pt x="83848" y="919592"/>
                  </a:lnTo>
                  <a:lnTo>
                    <a:pt x="108060" y="957461"/>
                  </a:lnTo>
                  <a:lnTo>
                    <a:pt x="134920" y="993372"/>
                  </a:lnTo>
                  <a:lnTo>
                    <a:pt x="164293" y="1027191"/>
                  </a:lnTo>
                  <a:lnTo>
                    <a:pt x="196042" y="1058781"/>
                  </a:lnTo>
                  <a:lnTo>
                    <a:pt x="230030" y="1088007"/>
                  </a:lnTo>
                  <a:lnTo>
                    <a:pt x="266121" y="1114733"/>
                  </a:lnTo>
                  <a:lnTo>
                    <a:pt x="304179" y="1138823"/>
                  </a:lnTo>
                  <a:lnTo>
                    <a:pt x="344066" y="1160141"/>
                  </a:lnTo>
                  <a:lnTo>
                    <a:pt x="385646" y="1178552"/>
                  </a:lnTo>
                  <a:lnTo>
                    <a:pt x="428784" y="1193921"/>
                  </a:lnTo>
                  <a:lnTo>
                    <a:pt x="473341" y="1206110"/>
                  </a:lnTo>
                  <a:lnTo>
                    <a:pt x="519183" y="1214985"/>
                  </a:lnTo>
                  <a:lnTo>
                    <a:pt x="566172" y="1220409"/>
                  </a:lnTo>
                  <a:lnTo>
                    <a:pt x="614172" y="1222248"/>
                  </a:lnTo>
                  <a:lnTo>
                    <a:pt x="662171" y="1220409"/>
                  </a:lnTo>
                  <a:lnTo>
                    <a:pt x="709160" y="1214985"/>
                  </a:lnTo>
                  <a:lnTo>
                    <a:pt x="755002" y="1206110"/>
                  </a:lnTo>
                  <a:lnTo>
                    <a:pt x="799559" y="1193921"/>
                  </a:lnTo>
                  <a:lnTo>
                    <a:pt x="842697" y="1178552"/>
                  </a:lnTo>
                  <a:lnTo>
                    <a:pt x="884277" y="1160141"/>
                  </a:lnTo>
                  <a:lnTo>
                    <a:pt x="924164" y="1138823"/>
                  </a:lnTo>
                  <a:lnTo>
                    <a:pt x="962222" y="1114733"/>
                  </a:lnTo>
                  <a:lnTo>
                    <a:pt x="984419" y="1098296"/>
                  </a:lnTo>
                  <a:lnTo>
                    <a:pt x="614172" y="1098296"/>
                  </a:lnTo>
                  <a:lnTo>
                    <a:pt x="566956" y="1096066"/>
                  </a:lnTo>
                  <a:lnTo>
                    <a:pt x="521012" y="1089513"/>
                  </a:lnTo>
                  <a:lnTo>
                    <a:pt x="476543" y="1078841"/>
                  </a:lnTo>
                  <a:lnTo>
                    <a:pt x="433756" y="1064254"/>
                  </a:lnTo>
                  <a:lnTo>
                    <a:pt x="392855" y="1045955"/>
                  </a:lnTo>
                  <a:lnTo>
                    <a:pt x="354047" y="1024149"/>
                  </a:lnTo>
                  <a:lnTo>
                    <a:pt x="317535" y="999039"/>
                  </a:lnTo>
                  <a:lnTo>
                    <a:pt x="283527" y="970830"/>
                  </a:lnTo>
                  <a:lnTo>
                    <a:pt x="252226" y="939725"/>
                  </a:lnTo>
                  <a:lnTo>
                    <a:pt x="223839" y="905929"/>
                  </a:lnTo>
                  <a:lnTo>
                    <a:pt x="198570" y="869645"/>
                  </a:lnTo>
                  <a:lnTo>
                    <a:pt x="176626" y="831078"/>
                  </a:lnTo>
                  <a:lnTo>
                    <a:pt x="158211" y="790431"/>
                  </a:lnTo>
                  <a:lnTo>
                    <a:pt x="143530" y="747908"/>
                  </a:lnTo>
                  <a:lnTo>
                    <a:pt x="132790" y="703713"/>
                  </a:lnTo>
                  <a:lnTo>
                    <a:pt x="126195" y="658050"/>
                  </a:lnTo>
                  <a:lnTo>
                    <a:pt x="123951" y="611124"/>
                  </a:lnTo>
                  <a:lnTo>
                    <a:pt x="126195" y="564197"/>
                  </a:lnTo>
                  <a:lnTo>
                    <a:pt x="132790" y="518534"/>
                  </a:lnTo>
                  <a:lnTo>
                    <a:pt x="143530" y="474339"/>
                  </a:lnTo>
                  <a:lnTo>
                    <a:pt x="158211" y="431816"/>
                  </a:lnTo>
                  <a:lnTo>
                    <a:pt x="176626" y="391169"/>
                  </a:lnTo>
                  <a:lnTo>
                    <a:pt x="198570" y="352602"/>
                  </a:lnTo>
                  <a:lnTo>
                    <a:pt x="223839" y="316318"/>
                  </a:lnTo>
                  <a:lnTo>
                    <a:pt x="252226" y="282522"/>
                  </a:lnTo>
                  <a:lnTo>
                    <a:pt x="283527" y="251417"/>
                  </a:lnTo>
                  <a:lnTo>
                    <a:pt x="317535" y="223208"/>
                  </a:lnTo>
                  <a:lnTo>
                    <a:pt x="354047" y="198098"/>
                  </a:lnTo>
                  <a:lnTo>
                    <a:pt x="392855" y="176292"/>
                  </a:lnTo>
                  <a:lnTo>
                    <a:pt x="433756" y="157993"/>
                  </a:lnTo>
                  <a:lnTo>
                    <a:pt x="476543" y="143406"/>
                  </a:lnTo>
                  <a:lnTo>
                    <a:pt x="521012" y="132734"/>
                  </a:lnTo>
                  <a:lnTo>
                    <a:pt x="566956" y="126181"/>
                  </a:lnTo>
                  <a:lnTo>
                    <a:pt x="614172" y="123951"/>
                  </a:lnTo>
                  <a:lnTo>
                    <a:pt x="984419" y="123951"/>
                  </a:lnTo>
                  <a:lnTo>
                    <a:pt x="962222" y="107514"/>
                  </a:lnTo>
                  <a:lnTo>
                    <a:pt x="924164" y="83424"/>
                  </a:lnTo>
                  <a:lnTo>
                    <a:pt x="884277" y="62106"/>
                  </a:lnTo>
                  <a:lnTo>
                    <a:pt x="842697" y="43695"/>
                  </a:lnTo>
                  <a:lnTo>
                    <a:pt x="799559" y="28326"/>
                  </a:lnTo>
                  <a:lnTo>
                    <a:pt x="755002" y="16137"/>
                  </a:lnTo>
                  <a:lnTo>
                    <a:pt x="709160" y="7262"/>
                  </a:lnTo>
                  <a:lnTo>
                    <a:pt x="662171" y="1838"/>
                  </a:lnTo>
                  <a:lnTo>
                    <a:pt x="614172" y="0"/>
                  </a:lnTo>
                  <a:close/>
                </a:path>
                <a:path w="1228725" h="1222375">
                  <a:moveTo>
                    <a:pt x="984419" y="123951"/>
                  </a:moveTo>
                  <a:lnTo>
                    <a:pt x="614172" y="123951"/>
                  </a:lnTo>
                  <a:lnTo>
                    <a:pt x="661387" y="126181"/>
                  </a:lnTo>
                  <a:lnTo>
                    <a:pt x="707331" y="132734"/>
                  </a:lnTo>
                  <a:lnTo>
                    <a:pt x="751800" y="143406"/>
                  </a:lnTo>
                  <a:lnTo>
                    <a:pt x="794587" y="157993"/>
                  </a:lnTo>
                  <a:lnTo>
                    <a:pt x="835488" y="176292"/>
                  </a:lnTo>
                  <a:lnTo>
                    <a:pt x="874296" y="198098"/>
                  </a:lnTo>
                  <a:lnTo>
                    <a:pt x="910808" y="223208"/>
                  </a:lnTo>
                  <a:lnTo>
                    <a:pt x="944816" y="251417"/>
                  </a:lnTo>
                  <a:lnTo>
                    <a:pt x="976117" y="282522"/>
                  </a:lnTo>
                  <a:lnTo>
                    <a:pt x="1004504" y="316318"/>
                  </a:lnTo>
                  <a:lnTo>
                    <a:pt x="1029773" y="352602"/>
                  </a:lnTo>
                  <a:lnTo>
                    <a:pt x="1051717" y="391169"/>
                  </a:lnTo>
                  <a:lnTo>
                    <a:pt x="1070132" y="431816"/>
                  </a:lnTo>
                  <a:lnTo>
                    <a:pt x="1084813" y="474339"/>
                  </a:lnTo>
                  <a:lnTo>
                    <a:pt x="1095553" y="518534"/>
                  </a:lnTo>
                  <a:lnTo>
                    <a:pt x="1102148" y="564197"/>
                  </a:lnTo>
                  <a:lnTo>
                    <a:pt x="1104392" y="611124"/>
                  </a:lnTo>
                  <a:lnTo>
                    <a:pt x="1102148" y="658050"/>
                  </a:lnTo>
                  <a:lnTo>
                    <a:pt x="1095553" y="703713"/>
                  </a:lnTo>
                  <a:lnTo>
                    <a:pt x="1084813" y="747908"/>
                  </a:lnTo>
                  <a:lnTo>
                    <a:pt x="1070132" y="790431"/>
                  </a:lnTo>
                  <a:lnTo>
                    <a:pt x="1051717" y="831078"/>
                  </a:lnTo>
                  <a:lnTo>
                    <a:pt x="1029773" y="869645"/>
                  </a:lnTo>
                  <a:lnTo>
                    <a:pt x="1004504" y="905929"/>
                  </a:lnTo>
                  <a:lnTo>
                    <a:pt x="976117" y="939725"/>
                  </a:lnTo>
                  <a:lnTo>
                    <a:pt x="944816" y="970830"/>
                  </a:lnTo>
                  <a:lnTo>
                    <a:pt x="910808" y="999039"/>
                  </a:lnTo>
                  <a:lnTo>
                    <a:pt x="874296" y="1024149"/>
                  </a:lnTo>
                  <a:lnTo>
                    <a:pt x="835488" y="1045955"/>
                  </a:lnTo>
                  <a:lnTo>
                    <a:pt x="794587" y="1064254"/>
                  </a:lnTo>
                  <a:lnTo>
                    <a:pt x="751800" y="1078841"/>
                  </a:lnTo>
                  <a:lnTo>
                    <a:pt x="707331" y="1089513"/>
                  </a:lnTo>
                  <a:lnTo>
                    <a:pt x="661387" y="1096066"/>
                  </a:lnTo>
                  <a:lnTo>
                    <a:pt x="614172" y="1098296"/>
                  </a:lnTo>
                  <a:lnTo>
                    <a:pt x="984419" y="1098296"/>
                  </a:lnTo>
                  <a:lnTo>
                    <a:pt x="1032301" y="1058781"/>
                  </a:lnTo>
                  <a:lnTo>
                    <a:pt x="1064050" y="1027191"/>
                  </a:lnTo>
                  <a:lnTo>
                    <a:pt x="1093423" y="993372"/>
                  </a:lnTo>
                  <a:lnTo>
                    <a:pt x="1120283" y="957461"/>
                  </a:lnTo>
                  <a:lnTo>
                    <a:pt x="1144495" y="919592"/>
                  </a:lnTo>
                  <a:lnTo>
                    <a:pt x="1165922" y="879903"/>
                  </a:lnTo>
                  <a:lnTo>
                    <a:pt x="1184426" y="838528"/>
                  </a:lnTo>
                  <a:lnTo>
                    <a:pt x="1199872" y="795603"/>
                  </a:lnTo>
                  <a:lnTo>
                    <a:pt x="1212124" y="751265"/>
                  </a:lnTo>
                  <a:lnTo>
                    <a:pt x="1221044" y="705648"/>
                  </a:lnTo>
                  <a:lnTo>
                    <a:pt x="1226496" y="658889"/>
                  </a:lnTo>
                  <a:lnTo>
                    <a:pt x="1228344" y="611124"/>
                  </a:lnTo>
                  <a:lnTo>
                    <a:pt x="1226496" y="563358"/>
                  </a:lnTo>
                  <a:lnTo>
                    <a:pt x="1221044" y="516599"/>
                  </a:lnTo>
                  <a:lnTo>
                    <a:pt x="1212124" y="470982"/>
                  </a:lnTo>
                  <a:lnTo>
                    <a:pt x="1199872" y="426644"/>
                  </a:lnTo>
                  <a:lnTo>
                    <a:pt x="1184426" y="383719"/>
                  </a:lnTo>
                  <a:lnTo>
                    <a:pt x="1165922" y="342344"/>
                  </a:lnTo>
                  <a:lnTo>
                    <a:pt x="1144495" y="302655"/>
                  </a:lnTo>
                  <a:lnTo>
                    <a:pt x="1120283" y="264786"/>
                  </a:lnTo>
                  <a:lnTo>
                    <a:pt x="1093423" y="228875"/>
                  </a:lnTo>
                  <a:lnTo>
                    <a:pt x="1064050" y="195056"/>
                  </a:lnTo>
                  <a:lnTo>
                    <a:pt x="1032301" y="163466"/>
                  </a:lnTo>
                  <a:lnTo>
                    <a:pt x="998313" y="134240"/>
                  </a:lnTo>
                  <a:lnTo>
                    <a:pt x="984419" y="123951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107424" y="4401311"/>
              <a:ext cx="1228725" cy="1222375"/>
            </a:xfrm>
            <a:custGeom>
              <a:avLst/>
              <a:gdLst/>
              <a:ahLst/>
              <a:cxnLst/>
              <a:rect l="l" t="t" r="r" b="b"/>
              <a:pathLst>
                <a:path w="1228725" h="1222375">
                  <a:moveTo>
                    <a:pt x="0" y="611124"/>
                  </a:moveTo>
                  <a:lnTo>
                    <a:pt x="1847" y="563358"/>
                  </a:lnTo>
                  <a:lnTo>
                    <a:pt x="7299" y="516599"/>
                  </a:lnTo>
                  <a:lnTo>
                    <a:pt x="16219" y="470982"/>
                  </a:lnTo>
                  <a:lnTo>
                    <a:pt x="28471" y="426644"/>
                  </a:lnTo>
                  <a:lnTo>
                    <a:pt x="43917" y="383719"/>
                  </a:lnTo>
                  <a:lnTo>
                    <a:pt x="62421" y="342344"/>
                  </a:lnTo>
                  <a:lnTo>
                    <a:pt x="83848" y="302655"/>
                  </a:lnTo>
                  <a:lnTo>
                    <a:pt x="108060" y="264786"/>
                  </a:lnTo>
                  <a:lnTo>
                    <a:pt x="134920" y="228875"/>
                  </a:lnTo>
                  <a:lnTo>
                    <a:pt x="164293" y="195056"/>
                  </a:lnTo>
                  <a:lnTo>
                    <a:pt x="196042" y="163466"/>
                  </a:lnTo>
                  <a:lnTo>
                    <a:pt x="230030" y="134240"/>
                  </a:lnTo>
                  <a:lnTo>
                    <a:pt x="266121" y="107514"/>
                  </a:lnTo>
                  <a:lnTo>
                    <a:pt x="304179" y="83424"/>
                  </a:lnTo>
                  <a:lnTo>
                    <a:pt x="344066" y="62106"/>
                  </a:lnTo>
                  <a:lnTo>
                    <a:pt x="385646" y="43695"/>
                  </a:lnTo>
                  <a:lnTo>
                    <a:pt x="428784" y="28326"/>
                  </a:lnTo>
                  <a:lnTo>
                    <a:pt x="473341" y="16137"/>
                  </a:lnTo>
                  <a:lnTo>
                    <a:pt x="519183" y="7262"/>
                  </a:lnTo>
                  <a:lnTo>
                    <a:pt x="566172" y="1838"/>
                  </a:lnTo>
                  <a:lnTo>
                    <a:pt x="614172" y="0"/>
                  </a:lnTo>
                  <a:lnTo>
                    <a:pt x="662171" y="1838"/>
                  </a:lnTo>
                  <a:lnTo>
                    <a:pt x="709160" y="7262"/>
                  </a:lnTo>
                  <a:lnTo>
                    <a:pt x="755002" y="16137"/>
                  </a:lnTo>
                  <a:lnTo>
                    <a:pt x="799559" y="28326"/>
                  </a:lnTo>
                  <a:lnTo>
                    <a:pt x="842697" y="43695"/>
                  </a:lnTo>
                  <a:lnTo>
                    <a:pt x="884277" y="62106"/>
                  </a:lnTo>
                  <a:lnTo>
                    <a:pt x="924164" y="83424"/>
                  </a:lnTo>
                  <a:lnTo>
                    <a:pt x="962222" y="107514"/>
                  </a:lnTo>
                  <a:lnTo>
                    <a:pt x="998313" y="134240"/>
                  </a:lnTo>
                  <a:lnTo>
                    <a:pt x="1032301" y="163466"/>
                  </a:lnTo>
                  <a:lnTo>
                    <a:pt x="1064050" y="195056"/>
                  </a:lnTo>
                  <a:lnTo>
                    <a:pt x="1093423" y="228875"/>
                  </a:lnTo>
                  <a:lnTo>
                    <a:pt x="1120283" y="264786"/>
                  </a:lnTo>
                  <a:lnTo>
                    <a:pt x="1144495" y="302655"/>
                  </a:lnTo>
                  <a:lnTo>
                    <a:pt x="1165922" y="342344"/>
                  </a:lnTo>
                  <a:lnTo>
                    <a:pt x="1184426" y="383719"/>
                  </a:lnTo>
                  <a:lnTo>
                    <a:pt x="1199872" y="426644"/>
                  </a:lnTo>
                  <a:lnTo>
                    <a:pt x="1212124" y="470982"/>
                  </a:lnTo>
                  <a:lnTo>
                    <a:pt x="1221044" y="516599"/>
                  </a:lnTo>
                  <a:lnTo>
                    <a:pt x="1226496" y="563358"/>
                  </a:lnTo>
                  <a:lnTo>
                    <a:pt x="1228344" y="611124"/>
                  </a:lnTo>
                  <a:lnTo>
                    <a:pt x="1226496" y="658889"/>
                  </a:lnTo>
                  <a:lnTo>
                    <a:pt x="1221044" y="705648"/>
                  </a:lnTo>
                  <a:lnTo>
                    <a:pt x="1212124" y="751265"/>
                  </a:lnTo>
                  <a:lnTo>
                    <a:pt x="1199872" y="795603"/>
                  </a:lnTo>
                  <a:lnTo>
                    <a:pt x="1184426" y="838528"/>
                  </a:lnTo>
                  <a:lnTo>
                    <a:pt x="1165922" y="879903"/>
                  </a:lnTo>
                  <a:lnTo>
                    <a:pt x="1144495" y="919592"/>
                  </a:lnTo>
                  <a:lnTo>
                    <a:pt x="1120283" y="957461"/>
                  </a:lnTo>
                  <a:lnTo>
                    <a:pt x="1093423" y="993372"/>
                  </a:lnTo>
                  <a:lnTo>
                    <a:pt x="1064050" y="1027191"/>
                  </a:lnTo>
                  <a:lnTo>
                    <a:pt x="1032301" y="1058781"/>
                  </a:lnTo>
                  <a:lnTo>
                    <a:pt x="998313" y="1088007"/>
                  </a:lnTo>
                  <a:lnTo>
                    <a:pt x="962222" y="1114733"/>
                  </a:lnTo>
                  <a:lnTo>
                    <a:pt x="924164" y="1138823"/>
                  </a:lnTo>
                  <a:lnTo>
                    <a:pt x="884277" y="1160141"/>
                  </a:lnTo>
                  <a:lnTo>
                    <a:pt x="842697" y="1178552"/>
                  </a:lnTo>
                  <a:lnTo>
                    <a:pt x="799559" y="1193921"/>
                  </a:lnTo>
                  <a:lnTo>
                    <a:pt x="755002" y="1206110"/>
                  </a:lnTo>
                  <a:lnTo>
                    <a:pt x="709160" y="1214985"/>
                  </a:lnTo>
                  <a:lnTo>
                    <a:pt x="662171" y="1220409"/>
                  </a:lnTo>
                  <a:lnTo>
                    <a:pt x="614172" y="1222248"/>
                  </a:lnTo>
                  <a:lnTo>
                    <a:pt x="566172" y="1220409"/>
                  </a:lnTo>
                  <a:lnTo>
                    <a:pt x="519183" y="1214985"/>
                  </a:lnTo>
                  <a:lnTo>
                    <a:pt x="473341" y="1206110"/>
                  </a:lnTo>
                  <a:lnTo>
                    <a:pt x="428784" y="1193921"/>
                  </a:lnTo>
                  <a:lnTo>
                    <a:pt x="385646" y="1178552"/>
                  </a:lnTo>
                  <a:lnTo>
                    <a:pt x="344066" y="1160141"/>
                  </a:lnTo>
                  <a:lnTo>
                    <a:pt x="304179" y="1138823"/>
                  </a:lnTo>
                  <a:lnTo>
                    <a:pt x="266121" y="1114733"/>
                  </a:lnTo>
                  <a:lnTo>
                    <a:pt x="230030" y="1088007"/>
                  </a:lnTo>
                  <a:lnTo>
                    <a:pt x="196042" y="1058781"/>
                  </a:lnTo>
                  <a:lnTo>
                    <a:pt x="164293" y="1027191"/>
                  </a:lnTo>
                  <a:lnTo>
                    <a:pt x="134920" y="993372"/>
                  </a:lnTo>
                  <a:lnTo>
                    <a:pt x="108060" y="957461"/>
                  </a:lnTo>
                  <a:lnTo>
                    <a:pt x="83848" y="919592"/>
                  </a:lnTo>
                  <a:lnTo>
                    <a:pt x="62421" y="879903"/>
                  </a:lnTo>
                  <a:lnTo>
                    <a:pt x="43917" y="838528"/>
                  </a:lnTo>
                  <a:lnTo>
                    <a:pt x="28471" y="795603"/>
                  </a:lnTo>
                  <a:lnTo>
                    <a:pt x="16219" y="751265"/>
                  </a:lnTo>
                  <a:lnTo>
                    <a:pt x="7299" y="705648"/>
                  </a:lnTo>
                  <a:lnTo>
                    <a:pt x="1847" y="658889"/>
                  </a:lnTo>
                  <a:lnTo>
                    <a:pt x="0" y="611124"/>
                  </a:lnTo>
                  <a:close/>
                </a:path>
                <a:path w="1228725" h="1222375">
                  <a:moveTo>
                    <a:pt x="123951" y="611124"/>
                  </a:moveTo>
                  <a:lnTo>
                    <a:pt x="126195" y="658050"/>
                  </a:lnTo>
                  <a:lnTo>
                    <a:pt x="132790" y="703713"/>
                  </a:lnTo>
                  <a:lnTo>
                    <a:pt x="143530" y="747908"/>
                  </a:lnTo>
                  <a:lnTo>
                    <a:pt x="158211" y="790431"/>
                  </a:lnTo>
                  <a:lnTo>
                    <a:pt x="176626" y="831078"/>
                  </a:lnTo>
                  <a:lnTo>
                    <a:pt x="198570" y="869645"/>
                  </a:lnTo>
                  <a:lnTo>
                    <a:pt x="223839" y="905929"/>
                  </a:lnTo>
                  <a:lnTo>
                    <a:pt x="252226" y="939725"/>
                  </a:lnTo>
                  <a:lnTo>
                    <a:pt x="283527" y="970830"/>
                  </a:lnTo>
                  <a:lnTo>
                    <a:pt x="317535" y="999039"/>
                  </a:lnTo>
                  <a:lnTo>
                    <a:pt x="354047" y="1024149"/>
                  </a:lnTo>
                  <a:lnTo>
                    <a:pt x="392855" y="1045955"/>
                  </a:lnTo>
                  <a:lnTo>
                    <a:pt x="433756" y="1064254"/>
                  </a:lnTo>
                  <a:lnTo>
                    <a:pt x="476543" y="1078841"/>
                  </a:lnTo>
                  <a:lnTo>
                    <a:pt x="521012" y="1089513"/>
                  </a:lnTo>
                  <a:lnTo>
                    <a:pt x="566956" y="1096066"/>
                  </a:lnTo>
                  <a:lnTo>
                    <a:pt x="614172" y="1098296"/>
                  </a:lnTo>
                  <a:lnTo>
                    <a:pt x="661387" y="1096066"/>
                  </a:lnTo>
                  <a:lnTo>
                    <a:pt x="707331" y="1089513"/>
                  </a:lnTo>
                  <a:lnTo>
                    <a:pt x="751800" y="1078841"/>
                  </a:lnTo>
                  <a:lnTo>
                    <a:pt x="794587" y="1064254"/>
                  </a:lnTo>
                  <a:lnTo>
                    <a:pt x="835488" y="1045955"/>
                  </a:lnTo>
                  <a:lnTo>
                    <a:pt x="874296" y="1024149"/>
                  </a:lnTo>
                  <a:lnTo>
                    <a:pt x="910808" y="999039"/>
                  </a:lnTo>
                  <a:lnTo>
                    <a:pt x="944816" y="970830"/>
                  </a:lnTo>
                  <a:lnTo>
                    <a:pt x="976117" y="939725"/>
                  </a:lnTo>
                  <a:lnTo>
                    <a:pt x="1004504" y="905929"/>
                  </a:lnTo>
                  <a:lnTo>
                    <a:pt x="1029773" y="869645"/>
                  </a:lnTo>
                  <a:lnTo>
                    <a:pt x="1051717" y="831078"/>
                  </a:lnTo>
                  <a:lnTo>
                    <a:pt x="1070132" y="790431"/>
                  </a:lnTo>
                  <a:lnTo>
                    <a:pt x="1084813" y="747908"/>
                  </a:lnTo>
                  <a:lnTo>
                    <a:pt x="1095553" y="703713"/>
                  </a:lnTo>
                  <a:lnTo>
                    <a:pt x="1102148" y="658050"/>
                  </a:lnTo>
                  <a:lnTo>
                    <a:pt x="1104392" y="611124"/>
                  </a:lnTo>
                  <a:lnTo>
                    <a:pt x="1102148" y="564197"/>
                  </a:lnTo>
                  <a:lnTo>
                    <a:pt x="1095553" y="518534"/>
                  </a:lnTo>
                  <a:lnTo>
                    <a:pt x="1084813" y="474339"/>
                  </a:lnTo>
                  <a:lnTo>
                    <a:pt x="1070132" y="431816"/>
                  </a:lnTo>
                  <a:lnTo>
                    <a:pt x="1051717" y="391169"/>
                  </a:lnTo>
                  <a:lnTo>
                    <a:pt x="1029773" y="352602"/>
                  </a:lnTo>
                  <a:lnTo>
                    <a:pt x="1004504" y="316318"/>
                  </a:lnTo>
                  <a:lnTo>
                    <a:pt x="976117" y="282522"/>
                  </a:lnTo>
                  <a:lnTo>
                    <a:pt x="944816" y="251417"/>
                  </a:lnTo>
                  <a:lnTo>
                    <a:pt x="910808" y="223208"/>
                  </a:lnTo>
                  <a:lnTo>
                    <a:pt x="874296" y="198098"/>
                  </a:lnTo>
                  <a:lnTo>
                    <a:pt x="835488" y="176292"/>
                  </a:lnTo>
                  <a:lnTo>
                    <a:pt x="794587" y="157993"/>
                  </a:lnTo>
                  <a:lnTo>
                    <a:pt x="751800" y="143406"/>
                  </a:lnTo>
                  <a:lnTo>
                    <a:pt x="707331" y="132734"/>
                  </a:lnTo>
                  <a:lnTo>
                    <a:pt x="661387" y="126181"/>
                  </a:lnTo>
                  <a:lnTo>
                    <a:pt x="614172" y="123951"/>
                  </a:lnTo>
                  <a:lnTo>
                    <a:pt x="566956" y="126181"/>
                  </a:lnTo>
                  <a:lnTo>
                    <a:pt x="521012" y="132734"/>
                  </a:lnTo>
                  <a:lnTo>
                    <a:pt x="476543" y="143406"/>
                  </a:lnTo>
                  <a:lnTo>
                    <a:pt x="433756" y="157993"/>
                  </a:lnTo>
                  <a:lnTo>
                    <a:pt x="392855" y="176292"/>
                  </a:lnTo>
                  <a:lnTo>
                    <a:pt x="354047" y="198098"/>
                  </a:lnTo>
                  <a:lnTo>
                    <a:pt x="317535" y="223208"/>
                  </a:lnTo>
                  <a:lnTo>
                    <a:pt x="283527" y="251417"/>
                  </a:lnTo>
                  <a:lnTo>
                    <a:pt x="252226" y="282522"/>
                  </a:lnTo>
                  <a:lnTo>
                    <a:pt x="223839" y="316318"/>
                  </a:lnTo>
                  <a:lnTo>
                    <a:pt x="198570" y="352602"/>
                  </a:lnTo>
                  <a:lnTo>
                    <a:pt x="176626" y="391169"/>
                  </a:lnTo>
                  <a:lnTo>
                    <a:pt x="158211" y="431816"/>
                  </a:lnTo>
                  <a:lnTo>
                    <a:pt x="143530" y="474339"/>
                  </a:lnTo>
                  <a:lnTo>
                    <a:pt x="132790" y="518534"/>
                  </a:lnTo>
                  <a:lnTo>
                    <a:pt x="126195" y="564197"/>
                  </a:lnTo>
                  <a:lnTo>
                    <a:pt x="123951" y="611124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367528" y="4376928"/>
            <a:ext cx="1240790" cy="1237615"/>
            <a:chOff x="5367528" y="4376928"/>
            <a:chExt cx="1240790" cy="1237615"/>
          </a:xfrm>
        </p:grpSpPr>
        <p:sp>
          <p:nvSpPr>
            <p:cNvPr id="6" name="object 6"/>
            <p:cNvSpPr/>
            <p:nvPr/>
          </p:nvSpPr>
          <p:spPr>
            <a:xfrm>
              <a:off x="5373624" y="4383024"/>
              <a:ext cx="1228725" cy="1225550"/>
            </a:xfrm>
            <a:custGeom>
              <a:avLst/>
              <a:gdLst/>
              <a:ahLst/>
              <a:cxnLst/>
              <a:rect l="l" t="t" r="r" b="b"/>
              <a:pathLst>
                <a:path w="1228725" h="1225550">
                  <a:moveTo>
                    <a:pt x="614172" y="0"/>
                  </a:moveTo>
                  <a:lnTo>
                    <a:pt x="566172" y="1843"/>
                  </a:lnTo>
                  <a:lnTo>
                    <a:pt x="519183" y="7282"/>
                  </a:lnTo>
                  <a:lnTo>
                    <a:pt x="473341" y="16181"/>
                  </a:lnTo>
                  <a:lnTo>
                    <a:pt x="428784" y="28404"/>
                  </a:lnTo>
                  <a:lnTo>
                    <a:pt x="385646" y="43814"/>
                  </a:lnTo>
                  <a:lnTo>
                    <a:pt x="344066" y="62275"/>
                  </a:lnTo>
                  <a:lnTo>
                    <a:pt x="304179" y="83650"/>
                  </a:lnTo>
                  <a:lnTo>
                    <a:pt x="266121" y="107804"/>
                  </a:lnTo>
                  <a:lnTo>
                    <a:pt x="230030" y="134600"/>
                  </a:lnTo>
                  <a:lnTo>
                    <a:pt x="196042" y="163902"/>
                  </a:lnTo>
                  <a:lnTo>
                    <a:pt x="164293" y="195574"/>
                  </a:lnTo>
                  <a:lnTo>
                    <a:pt x="134920" y="229479"/>
                  </a:lnTo>
                  <a:lnTo>
                    <a:pt x="108060" y="265482"/>
                  </a:lnTo>
                  <a:lnTo>
                    <a:pt x="83848" y="303445"/>
                  </a:lnTo>
                  <a:lnTo>
                    <a:pt x="62421" y="343233"/>
                  </a:lnTo>
                  <a:lnTo>
                    <a:pt x="43917" y="384709"/>
                  </a:lnTo>
                  <a:lnTo>
                    <a:pt x="28471" y="427737"/>
                  </a:lnTo>
                  <a:lnTo>
                    <a:pt x="16219" y="472182"/>
                  </a:lnTo>
                  <a:lnTo>
                    <a:pt x="7299" y="517906"/>
                  </a:lnTo>
                  <a:lnTo>
                    <a:pt x="1847" y="564773"/>
                  </a:lnTo>
                  <a:lnTo>
                    <a:pt x="0" y="612648"/>
                  </a:lnTo>
                  <a:lnTo>
                    <a:pt x="1847" y="660522"/>
                  </a:lnTo>
                  <a:lnTo>
                    <a:pt x="7299" y="707389"/>
                  </a:lnTo>
                  <a:lnTo>
                    <a:pt x="16219" y="753113"/>
                  </a:lnTo>
                  <a:lnTo>
                    <a:pt x="28471" y="797558"/>
                  </a:lnTo>
                  <a:lnTo>
                    <a:pt x="43917" y="840586"/>
                  </a:lnTo>
                  <a:lnTo>
                    <a:pt x="62421" y="882062"/>
                  </a:lnTo>
                  <a:lnTo>
                    <a:pt x="83848" y="921850"/>
                  </a:lnTo>
                  <a:lnTo>
                    <a:pt x="108060" y="959813"/>
                  </a:lnTo>
                  <a:lnTo>
                    <a:pt x="134920" y="995816"/>
                  </a:lnTo>
                  <a:lnTo>
                    <a:pt x="164293" y="1029721"/>
                  </a:lnTo>
                  <a:lnTo>
                    <a:pt x="196042" y="1061393"/>
                  </a:lnTo>
                  <a:lnTo>
                    <a:pt x="230030" y="1090695"/>
                  </a:lnTo>
                  <a:lnTo>
                    <a:pt x="266121" y="1117491"/>
                  </a:lnTo>
                  <a:lnTo>
                    <a:pt x="304179" y="1141645"/>
                  </a:lnTo>
                  <a:lnTo>
                    <a:pt x="344066" y="1163020"/>
                  </a:lnTo>
                  <a:lnTo>
                    <a:pt x="385646" y="1181481"/>
                  </a:lnTo>
                  <a:lnTo>
                    <a:pt x="428784" y="1196891"/>
                  </a:lnTo>
                  <a:lnTo>
                    <a:pt x="473341" y="1209114"/>
                  </a:lnTo>
                  <a:lnTo>
                    <a:pt x="519183" y="1218013"/>
                  </a:lnTo>
                  <a:lnTo>
                    <a:pt x="566172" y="1223452"/>
                  </a:lnTo>
                  <a:lnTo>
                    <a:pt x="614172" y="1225295"/>
                  </a:lnTo>
                  <a:lnTo>
                    <a:pt x="662171" y="1223452"/>
                  </a:lnTo>
                  <a:lnTo>
                    <a:pt x="709160" y="1218013"/>
                  </a:lnTo>
                  <a:lnTo>
                    <a:pt x="755002" y="1209114"/>
                  </a:lnTo>
                  <a:lnTo>
                    <a:pt x="799559" y="1196891"/>
                  </a:lnTo>
                  <a:lnTo>
                    <a:pt x="842697" y="1181481"/>
                  </a:lnTo>
                  <a:lnTo>
                    <a:pt x="884277" y="1163020"/>
                  </a:lnTo>
                  <a:lnTo>
                    <a:pt x="924164" y="1141645"/>
                  </a:lnTo>
                  <a:lnTo>
                    <a:pt x="962222" y="1117491"/>
                  </a:lnTo>
                  <a:lnTo>
                    <a:pt x="984312" y="1101089"/>
                  </a:lnTo>
                  <a:lnTo>
                    <a:pt x="614172" y="1101089"/>
                  </a:lnTo>
                  <a:lnTo>
                    <a:pt x="566979" y="1098853"/>
                  </a:lnTo>
                  <a:lnTo>
                    <a:pt x="521057" y="1092282"/>
                  </a:lnTo>
                  <a:lnTo>
                    <a:pt x="476610" y="1081579"/>
                  </a:lnTo>
                  <a:lnTo>
                    <a:pt x="433844" y="1066950"/>
                  </a:lnTo>
                  <a:lnTo>
                    <a:pt x="392964" y="1048600"/>
                  </a:lnTo>
                  <a:lnTo>
                    <a:pt x="354176" y="1026733"/>
                  </a:lnTo>
                  <a:lnTo>
                    <a:pt x="317683" y="1001554"/>
                  </a:lnTo>
                  <a:lnTo>
                    <a:pt x="283693" y="973268"/>
                  </a:lnTo>
                  <a:lnTo>
                    <a:pt x="252409" y="942080"/>
                  </a:lnTo>
                  <a:lnTo>
                    <a:pt x="224037" y="908193"/>
                  </a:lnTo>
                  <a:lnTo>
                    <a:pt x="198782" y="871814"/>
                  </a:lnTo>
                  <a:lnTo>
                    <a:pt x="176850" y="833146"/>
                  </a:lnTo>
                  <a:lnTo>
                    <a:pt x="158445" y="792395"/>
                  </a:lnTo>
                  <a:lnTo>
                    <a:pt x="143773" y="749764"/>
                  </a:lnTo>
                  <a:lnTo>
                    <a:pt x="133039" y="705460"/>
                  </a:lnTo>
                  <a:lnTo>
                    <a:pt x="126448" y="659686"/>
                  </a:lnTo>
                  <a:lnTo>
                    <a:pt x="124205" y="612648"/>
                  </a:lnTo>
                  <a:lnTo>
                    <a:pt x="126448" y="565609"/>
                  </a:lnTo>
                  <a:lnTo>
                    <a:pt x="133039" y="519835"/>
                  </a:lnTo>
                  <a:lnTo>
                    <a:pt x="143773" y="475531"/>
                  </a:lnTo>
                  <a:lnTo>
                    <a:pt x="158445" y="432900"/>
                  </a:lnTo>
                  <a:lnTo>
                    <a:pt x="176850" y="392149"/>
                  </a:lnTo>
                  <a:lnTo>
                    <a:pt x="198782" y="353481"/>
                  </a:lnTo>
                  <a:lnTo>
                    <a:pt x="224037" y="317102"/>
                  </a:lnTo>
                  <a:lnTo>
                    <a:pt x="252409" y="283215"/>
                  </a:lnTo>
                  <a:lnTo>
                    <a:pt x="283693" y="252027"/>
                  </a:lnTo>
                  <a:lnTo>
                    <a:pt x="317683" y="223741"/>
                  </a:lnTo>
                  <a:lnTo>
                    <a:pt x="354176" y="198562"/>
                  </a:lnTo>
                  <a:lnTo>
                    <a:pt x="392964" y="176695"/>
                  </a:lnTo>
                  <a:lnTo>
                    <a:pt x="433844" y="158345"/>
                  </a:lnTo>
                  <a:lnTo>
                    <a:pt x="476610" y="143716"/>
                  </a:lnTo>
                  <a:lnTo>
                    <a:pt x="521057" y="133013"/>
                  </a:lnTo>
                  <a:lnTo>
                    <a:pt x="566979" y="126442"/>
                  </a:lnTo>
                  <a:lnTo>
                    <a:pt x="614172" y="124206"/>
                  </a:lnTo>
                  <a:lnTo>
                    <a:pt x="984312" y="124206"/>
                  </a:lnTo>
                  <a:lnTo>
                    <a:pt x="962222" y="107804"/>
                  </a:lnTo>
                  <a:lnTo>
                    <a:pt x="924164" y="83650"/>
                  </a:lnTo>
                  <a:lnTo>
                    <a:pt x="884277" y="62275"/>
                  </a:lnTo>
                  <a:lnTo>
                    <a:pt x="842697" y="43814"/>
                  </a:lnTo>
                  <a:lnTo>
                    <a:pt x="799559" y="28404"/>
                  </a:lnTo>
                  <a:lnTo>
                    <a:pt x="755002" y="16181"/>
                  </a:lnTo>
                  <a:lnTo>
                    <a:pt x="709160" y="7282"/>
                  </a:lnTo>
                  <a:lnTo>
                    <a:pt x="662171" y="1843"/>
                  </a:lnTo>
                  <a:lnTo>
                    <a:pt x="614172" y="0"/>
                  </a:lnTo>
                  <a:close/>
                </a:path>
                <a:path w="1228725" h="1225550">
                  <a:moveTo>
                    <a:pt x="984312" y="124206"/>
                  </a:moveTo>
                  <a:lnTo>
                    <a:pt x="614172" y="124206"/>
                  </a:lnTo>
                  <a:lnTo>
                    <a:pt x="661364" y="126442"/>
                  </a:lnTo>
                  <a:lnTo>
                    <a:pt x="707286" y="133013"/>
                  </a:lnTo>
                  <a:lnTo>
                    <a:pt x="751733" y="143716"/>
                  </a:lnTo>
                  <a:lnTo>
                    <a:pt x="794499" y="158345"/>
                  </a:lnTo>
                  <a:lnTo>
                    <a:pt x="835379" y="176695"/>
                  </a:lnTo>
                  <a:lnTo>
                    <a:pt x="874167" y="198562"/>
                  </a:lnTo>
                  <a:lnTo>
                    <a:pt x="910660" y="223741"/>
                  </a:lnTo>
                  <a:lnTo>
                    <a:pt x="944650" y="252027"/>
                  </a:lnTo>
                  <a:lnTo>
                    <a:pt x="975934" y="283215"/>
                  </a:lnTo>
                  <a:lnTo>
                    <a:pt x="1004306" y="317102"/>
                  </a:lnTo>
                  <a:lnTo>
                    <a:pt x="1029561" y="353481"/>
                  </a:lnTo>
                  <a:lnTo>
                    <a:pt x="1051493" y="392149"/>
                  </a:lnTo>
                  <a:lnTo>
                    <a:pt x="1069898" y="432900"/>
                  </a:lnTo>
                  <a:lnTo>
                    <a:pt x="1084570" y="475531"/>
                  </a:lnTo>
                  <a:lnTo>
                    <a:pt x="1095304" y="519835"/>
                  </a:lnTo>
                  <a:lnTo>
                    <a:pt x="1101895" y="565609"/>
                  </a:lnTo>
                  <a:lnTo>
                    <a:pt x="1104138" y="612648"/>
                  </a:lnTo>
                  <a:lnTo>
                    <a:pt x="1101895" y="659686"/>
                  </a:lnTo>
                  <a:lnTo>
                    <a:pt x="1095304" y="705460"/>
                  </a:lnTo>
                  <a:lnTo>
                    <a:pt x="1084570" y="749764"/>
                  </a:lnTo>
                  <a:lnTo>
                    <a:pt x="1069898" y="792395"/>
                  </a:lnTo>
                  <a:lnTo>
                    <a:pt x="1051493" y="833146"/>
                  </a:lnTo>
                  <a:lnTo>
                    <a:pt x="1029561" y="871814"/>
                  </a:lnTo>
                  <a:lnTo>
                    <a:pt x="1004306" y="908193"/>
                  </a:lnTo>
                  <a:lnTo>
                    <a:pt x="975934" y="942080"/>
                  </a:lnTo>
                  <a:lnTo>
                    <a:pt x="944650" y="973268"/>
                  </a:lnTo>
                  <a:lnTo>
                    <a:pt x="910660" y="1001554"/>
                  </a:lnTo>
                  <a:lnTo>
                    <a:pt x="874167" y="1026733"/>
                  </a:lnTo>
                  <a:lnTo>
                    <a:pt x="835379" y="1048600"/>
                  </a:lnTo>
                  <a:lnTo>
                    <a:pt x="794499" y="1066950"/>
                  </a:lnTo>
                  <a:lnTo>
                    <a:pt x="751733" y="1081579"/>
                  </a:lnTo>
                  <a:lnTo>
                    <a:pt x="707286" y="1092282"/>
                  </a:lnTo>
                  <a:lnTo>
                    <a:pt x="661364" y="1098853"/>
                  </a:lnTo>
                  <a:lnTo>
                    <a:pt x="614172" y="1101089"/>
                  </a:lnTo>
                  <a:lnTo>
                    <a:pt x="984312" y="1101089"/>
                  </a:lnTo>
                  <a:lnTo>
                    <a:pt x="1032301" y="1061393"/>
                  </a:lnTo>
                  <a:lnTo>
                    <a:pt x="1064050" y="1029721"/>
                  </a:lnTo>
                  <a:lnTo>
                    <a:pt x="1093423" y="995816"/>
                  </a:lnTo>
                  <a:lnTo>
                    <a:pt x="1120283" y="959813"/>
                  </a:lnTo>
                  <a:lnTo>
                    <a:pt x="1144495" y="921850"/>
                  </a:lnTo>
                  <a:lnTo>
                    <a:pt x="1165922" y="882062"/>
                  </a:lnTo>
                  <a:lnTo>
                    <a:pt x="1184426" y="840586"/>
                  </a:lnTo>
                  <a:lnTo>
                    <a:pt x="1199872" y="797558"/>
                  </a:lnTo>
                  <a:lnTo>
                    <a:pt x="1212124" y="753113"/>
                  </a:lnTo>
                  <a:lnTo>
                    <a:pt x="1221044" y="707389"/>
                  </a:lnTo>
                  <a:lnTo>
                    <a:pt x="1226496" y="660522"/>
                  </a:lnTo>
                  <a:lnTo>
                    <a:pt x="1228344" y="612648"/>
                  </a:lnTo>
                  <a:lnTo>
                    <a:pt x="1226496" y="564773"/>
                  </a:lnTo>
                  <a:lnTo>
                    <a:pt x="1221044" y="517906"/>
                  </a:lnTo>
                  <a:lnTo>
                    <a:pt x="1212124" y="472182"/>
                  </a:lnTo>
                  <a:lnTo>
                    <a:pt x="1199872" y="427737"/>
                  </a:lnTo>
                  <a:lnTo>
                    <a:pt x="1184426" y="384709"/>
                  </a:lnTo>
                  <a:lnTo>
                    <a:pt x="1165922" y="343233"/>
                  </a:lnTo>
                  <a:lnTo>
                    <a:pt x="1144495" y="303445"/>
                  </a:lnTo>
                  <a:lnTo>
                    <a:pt x="1120283" y="265482"/>
                  </a:lnTo>
                  <a:lnTo>
                    <a:pt x="1093423" y="229479"/>
                  </a:lnTo>
                  <a:lnTo>
                    <a:pt x="1064050" y="195574"/>
                  </a:lnTo>
                  <a:lnTo>
                    <a:pt x="1032301" y="163902"/>
                  </a:lnTo>
                  <a:lnTo>
                    <a:pt x="998313" y="134600"/>
                  </a:lnTo>
                  <a:lnTo>
                    <a:pt x="984312" y="124206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73624" y="4383024"/>
              <a:ext cx="1228725" cy="1225550"/>
            </a:xfrm>
            <a:custGeom>
              <a:avLst/>
              <a:gdLst/>
              <a:ahLst/>
              <a:cxnLst/>
              <a:rect l="l" t="t" r="r" b="b"/>
              <a:pathLst>
                <a:path w="1228725" h="1225550">
                  <a:moveTo>
                    <a:pt x="0" y="612648"/>
                  </a:moveTo>
                  <a:lnTo>
                    <a:pt x="1847" y="564773"/>
                  </a:lnTo>
                  <a:lnTo>
                    <a:pt x="7299" y="517906"/>
                  </a:lnTo>
                  <a:lnTo>
                    <a:pt x="16219" y="472182"/>
                  </a:lnTo>
                  <a:lnTo>
                    <a:pt x="28471" y="427737"/>
                  </a:lnTo>
                  <a:lnTo>
                    <a:pt x="43917" y="384709"/>
                  </a:lnTo>
                  <a:lnTo>
                    <a:pt x="62421" y="343233"/>
                  </a:lnTo>
                  <a:lnTo>
                    <a:pt x="83848" y="303445"/>
                  </a:lnTo>
                  <a:lnTo>
                    <a:pt x="108060" y="265482"/>
                  </a:lnTo>
                  <a:lnTo>
                    <a:pt x="134920" y="229479"/>
                  </a:lnTo>
                  <a:lnTo>
                    <a:pt x="164293" y="195574"/>
                  </a:lnTo>
                  <a:lnTo>
                    <a:pt x="196042" y="163902"/>
                  </a:lnTo>
                  <a:lnTo>
                    <a:pt x="230030" y="134600"/>
                  </a:lnTo>
                  <a:lnTo>
                    <a:pt x="266121" y="107804"/>
                  </a:lnTo>
                  <a:lnTo>
                    <a:pt x="304179" y="83650"/>
                  </a:lnTo>
                  <a:lnTo>
                    <a:pt x="344066" y="62275"/>
                  </a:lnTo>
                  <a:lnTo>
                    <a:pt x="385646" y="43814"/>
                  </a:lnTo>
                  <a:lnTo>
                    <a:pt x="428784" y="28404"/>
                  </a:lnTo>
                  <a:lnTo>
                    <a:pt x="473341" y="16181"/>
                  </a:lnTo>
                  <a:lnTo>
                    <a:pt x="519183" y="7282"/>
                  </a:lnTo>
                  <a:lnTo>
                    <a:pt x="566172" y="1843"/>
                  </a:lnTo>
                  <a:lnTo>
                    <a:pt x="614172" y="0"/>
                  </a:lnTo>
                  <a:lnTo>
                    <a:pt x="662171" y="1843"/>
                  </a:lnTo>
                  <a:lnTo>
                    <a:pt x="709160" y="7282"/>
                  </a:lnTo>
                  <a:lnTo>
                    <a:pt x="755002" y="16181"/>
                  </a:lnTo>
                  <a:lnTo>
                    <a:pt x="799559" y="28404"/>
                  </a:lnTo>
                  <a:lnTo>
                    <a:pt x="842697" y="43814"/>
                  </a:lnTo>
                  <a:lnTo>
                    <a:pt x="884277" y="62275"/>
                  </a:lnTo>
                  <a:lnTo>
                    <a:pt x="924164" y="83650"/>
                  </a:lnTo>
                  <a:lnTo>
                    <a:pt x="962222" y="107804"/>
                  </a:lnTo>
                  <a:lnTo>
                    <a:pt x="998313" y="134600"/>
                  </a:lnTo>
                  <a:lnTo>
                    <a:pt x="1032301" y="163902"/>
                  </a:lnTo>
                  <a:lnTo>
                    <a:pt x="1064050" y="195574"/>
                  </a:lnTo>
                  <a:lnTo>
                    <a:pt x="1093423" y="229479"/>
                  </a:lnTo>
                  <a:lnTo>
                    <a:pt x="1120283" y="265482"/>
                  </a:lnTo>
                  <a:lnTo>
                    <a:pt x="1144495" y="303445"/>
                  </a:lnTo>
                  <a:lnTo>
                    <a:pt x="1165922" y="343233"/>
                  </a:lnTo>
                  <a:lnTo>
                    <a:pt x="1184426" y="384709"/>
                  </a:lnTo>
                  <a:lnTo>
                    <a:pt x="1199872" y="427737"/>
                  </a:lnTo>
                  <a:lnTo>
                    <a:pt x="1212124" y="472182"/>
                  </a:lnTo>
                  <a:lnTo>
                    <a:pt x="1221044" y="517906"/>
                  </a:lnTo>
                  <a:lnTo>
                    <a:pt x="1226496" y="564773"/>
                  </a:lnTo>
                  <a:lnTo>
                    <a:pt x="1228344" y="612648"/>
                  </a:lnTo>
                  <a:lnTo>
                    <a:pt x="1226496" y="660522"/>
                  </a:lnTo>
                  <a:lnTo>
                    <a:pt x="1221044" y="707389"/>
                  </a:lnTo>
                  <a:lnTo>
                    <a:pt x="1212124" y="753113"/>
                  </a:lnTo>
                  <a:lnTo>
                    <a:pt x="1199872" y="797558"/>
                  </a:lnTo>
                  <a:lnTo>
                    <a:pt x="1184426" y="840586"/>
                  </a:lnTo>
                  <a:lnTo>
                    <a:pt x="1165922" y="882062"/>
                  </a:lnTo>
                  <a:lnTo>
                    <a:pt x="1144495" y="921850"/>
                  </a:lnTo>
                  <a:lnTo>
                    <a:pt x="1120283" y="959813"/>
                  </a:lnTo>
                  <a:lnTo>
                    <a:pt x="1093423" y="995816"/>
                  </a:lnTo>
                  <a:lnTo>
                    <a:pt x="1064050" y="1029721"/>
                  </a:lnTo>
                  <a:lnTo>
                    <a:pt x="1032301" y="1061393"/>
                  </a:lnTo>
                  <a:lnTo>
                    <a:pt x="998313" y="1090695"/>
                  </a:lnTo>
                  <a:lnTo>
                    <a:pt x="962222" y="1117491"/>
                  </a:lnTo>
                  <a:lnTo>
                    <a:pt x="924164" y="1141645"/>
                  </a:lnTo>
                  <a:lnTo>
                    <a:pt x="884277" y="1163020"/>
                  </a:lnTo>
                  <a:lnTo>
                    <a:pt x="842697" y="1181481"/>
                  </a:lnTo>
                  <a:lnTo>
                    <a:pt x="799559" y="1196891"/>
                  </a:lnTo>
                  <a:lnTo>
                    <a:pt x="755002" y="1209114"/>
                  </a:lnTo>
                  <a:lnTo>
                    <a:pt x="709160" y="1218013"/>
                  </a:lnTo>
                  <a:lnTo>
                    <a:pt x="662171" y="1223452"/>
                  </a:lnTo>
                  <a:lnTo>
                    <a:pt x="614172" y="1225295"/>
                  </a:lnTo>
                  <a:lnTo>
                    <a:pt x="566172" y="1223452"/>
                  </a:lnTo>
                  <a:lnTo>
                    <a:pt x="519183" y="1218013"/>
                  </a:lnTo>
                  <a:lnTo>
                    <a:pt x="473341" y="1209114"/>
                  </a:lnTo>
                  <a:lnTo>
                    <a:pt x="428784" y="1196891"/>
                  </a:lnTo>
                  <a:lnTo>
                    <a:pt x="385646" y="1181481"/>
                  </a:lnTo>
                  <a:lnTo>
                    <a:pt x="344066" y="1163020"/>
                  </a:lnTo>
                  <a:lnTo>
                    <a:pt x="304179" y="1141645"/>
                  </a:lnTo>
                  <a:lnTo>
                    <a:pt x="266121" y="1117491"/>
                  </a:lnTo>
                  <a:lnTo>
                    <a:pt x="230030" y="1090695"/>
                  </a:lnTo>
                  <a:lnTo>
                    <a:pt x="196042" y="1061393"/>
                  </a:lnTo>
                  <a:lnTo>
                    <a:pt x="164293" y="1029721"/>
                  </a:lnTo>
                  <a:lnTo>
                    <a:pt x="134920" y="995816"/>
                  </a:lnTo>
                  <a:lnTo>
                    <a:pt x="108060" y="959813"/>
                  </a:lnTo>
                  <a:lnTo>
                    <a:pt x="83848" y="921850"/>
                  </a:lnTo>
                  <a:lnTo>
                    <a:pt x="62421" y="882062"/>
                  </a:lnTo>
                  <a:lnTo>
                    <a:pt x="43917" y="840586"/>
                  </a:lnTo>
                  <a:lnTo>
                    <a:pt x="28471" y="797558"/>
                  </a:lnTo>
                  <a:lnTo>
                    <a:pt x="16219" y="753113"/>
                  </a:lnTo>
                  <a:lnTo>
                    <a:pt x="7299" y="707389"/>
                  </a:lnTo>
                  <a:lnTo>
                    <a:pt x="1847" y="660522"/>
                  </a:lnTo>
                  <a:lnTo>
                    <a:pt x="0" y="612648"/>
                  </a:lnTo>
                  <a:close/>
                </a:path>
                <a:path w="1228725" h="1225550">
                  <a:moveTo>
                    <a:pt x="124205" y="612648"/>
                  </a:moveTo>
                  <a:lnTo>
                    <a:pt x="126448" y="659686"/>
                  </a:lnTo>
                  <a:lnTo>
                    <a:pt x="133039" y="705460"/>
                  </a:lnTo>
                  <a:lnTo>
                    <a:pt x="143773" y="749764"/>
                  </a:lnTo>
                  <a:lnTo>
                    <a:pt x="158445" y="792395"/>
                  </a:lnTo>
                  <a:lnTo>
                    <a:pt x="176850" y="833146"/>
                  </a:lnTo>
                  <a:lnTo>
                    <a:pt x="198782" y="871814"/>
                  </a:lnTo>
                  <a:lnTo>
                    <a:pt x="224037" y="908193"/>
                  </a:lnTo>
                  <a:lnTo>
                    <a:pt x="252409" y="942080"/>
                  </a:lnTo>
                  <a:lnTo>
                    <a:pt x="283693" y="973268"/>
                  </a:lnTo>
                  <a:lnTo>
                    <a:pt x="317683" y="1001554"/>
                  </a:lnTo>
                  <a:lnTo>
                    <a:pt x="354176" y="1026733"/>
                  </a:lnTo>
                  <a:lnTo>
                    <a:pt x="392964" y="1048600"/>
                  </a:lnTo>
                  <a:lnTo>
                    <a:pt x="433844" y="1066950"/>
                  </a:lnTo>
                  <a:lnTo>
                    <a:pt x="476610" y="1081579"/>
                  </a:lnTo>
                  <a:lnTo>
                    <a:pt x="521057" y="1092282"/>
                  </a:lnTo>
                  <a:lnTo>
                    <a:pt x="566979" y="1098853"/>
                  </a:lnTo>
                  <a:lnTo>
                    <a:pt x="614172" y="1101089"/>
                  </a:lnTo>
                  <a:lnTo>
                    <a:pt x="661364" y="1098853"/>
                  </a:lnTo>
                  <a:lnTo>
                    <a:pt x="707286" y="1092282"/>
                  </a:lnTo>
                  <a:lnTo>
                    <a:pt x="751733" y="1081579"/>
                  </a:lnTo>
                  <a:lnTo>
                    <a:pt x="794499" y="1066950"/>
                  </a:lnTo>
                  <a:lnTo>
                    <a:pt x="835379" y="1048600"/>
                  </a:lnTo>
                  <a:lnTo>
                    <a:pt x="874167" y="1026733"/>
                  </a:lnTo>
                  <a:lnTo>
                    <a:pt x="910660" y="1001554"/>
                  </a:lnTo>
                  <a:lnTo>
                    <a:pt x="944650" y="973268"/>
                  </a:lnTo>
                  <a:lnTo>
                    <a:pt x="975934" y="942080"/>
                  </a:lnTo>
                  <a:lnTo>
                    <a:pt x="1004306" y="908193"/>
                  </a:lnTo>
                  <a:lnTo>
                    <a:pt x="1029561" y="871814"/>
                  </a:lnTo>
                  <a:lnTo>
                    <a:pt x="1051493" y="833146"/>
                  </a:lnTo>
                  <a:lnTo>
                    <a:pt x="1069898" y="792395"/>
                  </a:lnTo>
                  <a:lnTo>
                    <a:pt x="1084570" y="749764"/>
                  </a:lnTo>
                  <a:lnTo>
                    <a:pt x="1095304" y="705460"/>
                  </a:lnTo>
                  <a:lnTo>
                    <a:pt x="1101895" y="659686"/>
                  </a:lnTo>
                  <a:lnTo>
                    <a:pt x="1104138" y="612648"/>
                  </a:lnTo>
                  <a:lnTo>
                    <a:pt x="1101895" y="565609"/>
                  </a:lnTo>
                  <a:lnTo>
                    <a:pt x="1095304" y="519835"/>
                  </a:lnTo>
                  <a:lnTo>
                    <a:pt x="1084570" y="475531"/>
                  </a:lnTo>
                  <a:lnTo>
                    <a:pt x="1069898" y="432900"/>
                  </a:lnTo>
                  <a:lnTo>
                    <a:pt x="1051493" y="392149"/>
                  </a:lnTo>
                  <a:lnTo>
                    <a:pt x="1029561" y="353481"/>
                  </a:lnTo>
                  <a:lnTo>
                    <a:pt x="1004306" y="317102"/>
                  </a:lnTo>
                  <a:lnTo>
                    <a:pt x="975934" y="283215"/>
                  </a:lnTo>
                  <a:lnTo>
                    <a:pt x="944650" y="252027"/>
                  </a:lnTo>
                  <a:lnTo>
                    <a:pt x="910660" y="223741"/>
                  </a:lnTo>
                  <a:lnTo>
                    <a:pt x="874167" y="198562"/>
                  </a:lnTo>
                  <a:lnTo>
                    <a:pt x="835379" y="176695"/>
                  </a:lnTo>
                  <a:lnTo>
                    <a:pt x="794499" y="158345"/>
                  </a:lnTo>
                  <a:lnTo>
                    <a:pt x="751733" y="143716"/>
                  </a:lnTo>
                  <a:lnTo>
                    <a:pt x="707286" y="133013"/>
                  </a:lnTo>
                  <a:lnTo>
                    <a:pt x="661364" y="126442"/>
                  </a:lnTo>
                  <a:lnTo>
                    <a:pt x="614172" y="124206"/>
                  </a:lnTo>
                  <a:lnTo>
                    <a:pt x="566979" y="126442"/>
                  </a:lnTo>
                  <a:lnTo>
                    <a:pt x="521057" y="133013"/>
                  </a:lnTo>
                  <a:lnTo>
                    <a:pt x="476610" y="143716"/>
                  </a:lnTo>
                  <a:lnTo>
                    <a:pt x="433844" y="158345"/>
                  </a:lnTo>
                  <a:lnTo>
                    <a:pt x="392964" y="176695"/>
                  </a:lnTo>
                  <a:lnTo>
                    <a:pt x="354176" y="198562"/>
                  </a:lnTo>
                  <a:lnTo>
                    <a:pt x="317683" y="223741"/>
                  </a:lnTo>
                  <a:lnTo>
                    <a:pt x="283693" y="252027"/>
                  </a:lnTo>
                  <a:lnTo>
                    <a:pt x="252409" y="283215"/>
                  </a:lnTo>
                  <a:lnTo>
                    <a:pt x="224037" y="317102"/>
                  </a:lnTo>
                  <a:lnTo>
                    <a:pt x="198782" y="353481"/>
                  </a:lnTo>
                  <a:lnTo>
                    <a:pt x="176850" y="392149"/>
                  </a:lnTo>
                  <a:lnTo>
                    <a:pt x="158445" y="432900"/>
                  </a:lnTo>
                  <a:lnTo>
                    <a:pt x="143773" y="475531"/>
                  </a:lnTo>
                  <a:lnTo>
                    <a:pt x="133039" y="519835"/>
                  </a:lnTo>
                  <a:lnTo>
                    <a:pt x="126448" y="565609"/>
                  </a:lnTo>
                  <a:lnTo>
                    <a:pt x="124205" y="61264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642359" y="3121151"/>
            <a:ext cx="1240790" cy="1237615"/>
            <a:chOff x="3642359" y="3121151"/>
            <a:chExt cx="1240790" cy="1237615"/>
          </a:xfrm>
        </p:grpSpPr>
        <p:sp>
          <p:nvSpPr>
            <p:cNvPr id="9" name="object 9"/>
            <p:cNvSpPr/>
            <p:nvPr/>
          </p:nvSpPr>
          <p:spPr>
            <a:xfrm>
              <a:off x="3648455" y="3127247"/>
              <a:ext cx="1228725" cy="1225550"/>
            </a:xfrm>
            <a:custGeom>
              <a:avLst/>
              <a:gdLst/>
              <a:ahLst/>
              <a:cxnLst/>
              <a:rect l="l" t="t" r="r" b="b"/>
              <a:pathLst>
                <a:path w="1228725" h="1225550">
                  <a:moveTo>
                    <a:pt x="614172" y="0"/>
                  </a:moveTo>
                  <a:lnTo>
                    <a:pt x="566172" y="1843"/>
                  </a:lnTo>
                  <a:lnTo>
                    <a:pt x="519183" y="7282"/>
                  </a:lnTo>
                  <a:lnTo>
                    <a:pt x="473341" y="16181"/>
                  </a:lnTo>
                  <a:lnTo>
                    <a:pt x="428784" y="28404"/>
                  </a:lnTo>
                  <a:lnTo>
                    <a:pt x="385646" y="43814"/>
                  </a:lnTo>
                  <a:lnTo>
                    <a:pt x="344066" y="62275"/>
                  </a:lnTo>
                  <a:lnTo>
                    <a:pt x="304179" y="83650"/>
                  </a:lnTo>
                  <a:lnTo>
                    <a:pt x="266121" y="107804"/>
                  </a:lnTo>
                  <a:lnTo>
                    <a:pt x="230030" y="134600"/>
                  </a:lnTo>
                  <a:lnTo>
                    <a:pt x="196042" y="163902"/>
                  </a:lnTo>
                  <a:lnTo>
                    <a:pt x="164293" y="195574"/>
                  </a:lnTo>
                  <a:lnTo>
                    <a:pt x="134920" y="229479"/>
                  </a:lnTo>
                  <a:lnTo>
                    <a:pt x="108060" y="265482"/>
                  </a:lnTo>
                  <a:lnTo>
                    <a:pt x="83848" y="303445"/>
                  </a:lnTo>
                  <a:lnTo>
                    <a:pt x="62421" y="343233"/>
                  </a:lnTo>
                  <a:lnTo>
                    <a:pt x="43917" y="384709"/>
                  </a:lnTo>
                  <a:lnTo>
                    <a:pt x="28471" y="427737"/>
                  </a:lnTo>
                  <a:lnTo>
                    <a:pt x="16219" y="472182"/>
                  </a:lnTo>
                  <a:lnTo>
                    <a:pt x="7299" y="517906"/>
                  </a:lnTo>
                  <a:lnTo>
                    <a:pt x="1847" y="564773"/>
                  </a:lnTo>
                  <a:lnTo>
                    <a:pt x="0" y="612647"/>
                  </a:lnTo>
                  <a:lnTo>
                    <a:pt x="1847" y="660522"/>
                  </a:lnTo>
                  <a:lnTo>
                    <a:pt x="7299" y="707389"/>
                  </a:lnTo>
                  <a:lnTo>
                    <a:pt x="16219" y="753113"/>
                  </a:lnTo>
                  <a:lnTo>
                    <a:pt x="28471" y="797558"/>
                  </a:lnTo>
                  <a:lnTo>
                    <a:pt x="43917" y="840586"/>
                  </a:lnTo>
                  <a:lnTo>
                    <a:pt x="62421" y="882062"/>
                  </a:lnTo>
                  <a:lnTo>
                    <a:pt x="83848" y="921850"/>
                  </a:lnTo>
                  <a:lnTo>
                    <a:pt x="108060" y="959813"/>
                  </a:lnTo>
                  <a:lnTo>
                    <a:pt x="134920" y="995816"/>
                  </a:lnTo>
                  <a:lnTo>
                    <a:pt x="164293" y="1029721"/>
                  </a:lnTo>
                  <a:lnTo>
                    <a:pt x="196042" y="1061393"/>
                  </a:lnTo>
                  <a:lnTo>
                    <a:pt x="230030" y="1090695"/>
                  </a:lnTo>
                  <a:lnTo>
                    <a:pt x="266121" y="1117491"/>
                  </a:lnTo>
                  <a:lnTo>
                    <a:pt x="304179" y="1141645"/>
                  </a:lnTo>
                  <a:lnTo>
                    <a:pt x="344066" y="1163020"/>
                  </a:lnTo>
                  <a:lnTo>
                    <a:pt x="385646" y="1181481"/>
                  </a:lnTo>
                  <a:lnTo>
                    <a:pt x="428784" y="1196891"/>
                  </a:lnTo>
                  <a:lnTo>
                    <a:pt x="473341" y="1209114"/>
                  </a:lnTo>
                  <a:lnTo>
                    <a:pt x="519183" y="1218013"/>
                  </a:lnTo>
                  <a:lnTo>
                    <a:pt x="566172" y="1223452"/>
                  </a:lnTo>
                  <a:lnTo>
                    <a:pt x="614172" y="1225295"/>
                  </a:lnTo>
                  <a:lnTo>
                    <a:pt x="662171" y="1223452"/>
                  </a:lnTo>
                  <a:lnTo>
                    <a:pt x="709160" y="1218013"/>
                  </a:lnTo>
                  <a:lnTo>
                    <a:pt x="755002" y="1209114"/>
                  </a:lnTo>
                  <a:lnTo>
                    <a:pt x="799559" y="1196891"/>
                  </a:lnTo>
                  <a:lnTo>
                    <a:pt x="842697" y="1181481"/>
                  </a:lnTo>
                  <a:lnTo>
                    <a:pt x="884277" y="1163020"/>
                  </a:lnTo>
                  <a:lnTo>
                    <a:pt x="924164" y="1141645"/>
                  </a:lnTo>
                  <a:lnTo>
                    <a:pt x="962222" y="1117491"/>
                  </a:lnTo>
                  <a:lnTo>
                    <a:pt x="984312" y="1101089"/>
                  </a:lnTo>
                  <a:lnTo>
                    <a:pt x="614172" y="1101089"/>
                  </a:lnTo>
                  <a:lnTo>
                    <a:pt x="566979" y="1098853"/>
                  </a:lnTo>
                  <a:lnTo>
                    <a:pt x="521057" y="1092282"/>
                  </a:lnTo>
                  <a:lnTo>
                    <a:pt x="476610" y="1081579"/>
                  </a:lnTo>
                  <a:lnTo>
                    <a:pt x="433844" y="1066950"/>
                  </a:lnTo>
                  <a:lnTo>
                    <a:pt x="392964" y="1048600"/>
                  </a:lnTo>
                  <a:lnTo>
                    <a:pt x="354176" y="1026733"/>
                  </a:lnTo>
                  <a:lnTo>
                    <a:pt x="317683" y="1001554"/>
                  </a:lnTo>
                  <a:lnTo>
                    <a:pt x="283693" y="973268"/>
                  </a:lnTo>
                  <a:lnTo>
                    <a:pt x="252409" y="942080"/>
                  </a:lnTo>
                  <a:lnTo>
                    <a:pt x="224037" y="908193"/>
                  </a:lnTo>
                  <a:lnTo>
                    <a:pt x="198782" y="871814"/>
                  </a:lnTo>
                  <a:lnTo>
                    <a:pt x="176850" y="833146"/>
                  </a:lnTo>
                  <a:lnTo>
                    <a:pt x="158445" y="792395"/>
                  </a:lnTo>
                  <a:lnTo>
                    <a:pt x="143773" y="749764"/>
                  </a:lnTo>
                  <a:lnTo>
                    <a:pt x="133039" y="705460"/>
                  </a:lnTo>
                  <a:lnTo>
                    <a:pt x="126448" y="659686"/>
                  </a:lnTo>
                  <a:lnTo>
                    <a:pt x="124206" y="612647"/>
                  </a:lnTo>
                  <a:lnTo>
                    <a:pt x="126448" y="565609"/>
                  </a:lnTo>
                  <a:lnTo>
                    <a:pt x="133039" y="519835"/>
                  </a:lnTo>
                  <a:lnTo>
                    <a:pt x="143773" y="475531"/>
                  </a:lnTo>
                  <a:lnTo>
                    <a:pt x="158445" y="432900"/>
                  </a:lnTo>
                  <a:lnTo>
                    <a:pt x="176850" y="392149"/>
                  </a:lnTo>
                  <a:lnTo>
                    <a:pt x="198782" y="353481"/>
                  </a:lnTo>
                  <a:lnTo>
                    <a:pt x="224037" y="317102"/>
                  </a:lnTo>
                  <a:lnTo>
                    <a:pt x="252409" y="283215"/>
                  </a:lnTo>
                  <a:lnTo>
                    <a:pt x="283693" y="252027"/>
                  </a:lnTo>
                  <a:lnTo>
                    <a:pt x="317683" y="223741"/>
                  </a:lnTo>
                  <a:lnTo>
                    <a:pt x="354176" y="198562"/>
                  </a:lnTo>
                  <a:lnTo>
                    <a:pt x="392964" y="176695"/>
                  </a:lnTo>
                  <a:lnTo>
                    <a:pt x="433844" y="158345"/>
                  </a:lnTo>
                  <a:lnTo>
                    <a:pt x="476610" y="143716"/>
                  </a:lnTo>
                  <a:lnTo>
                    <a:pt x="521057" y="133013"/>
                  </a:lnTo>
                  <a:lnTo>
                    <a:pt x="566979" y="126442"/>
                  </a:lnTo>
                  <a:lnTo>
                    <a:pt x="614172" y="124205"/>
                  </a:lnTo>
                  <a:lnTo>
                    <a:pt x="984312" y="124205"/>
                  </a:lnTo>
                  <a:lnTo>
                    <a:pt x="962222" y="107804"/>
                  </a:lnTo>
                  <a:lnTo>
                    <a:pt x="924164" y="83650"/>
                  </a:lnTo>
                  <a:lnTo>
                    <a:pt x="884277" y="62275"/>
                  </a:lnTo>
                  <a:lnTo>
                    <a:pt x="842697" y="43814"/>
                  </a:lnTo>
                  <a:lnTo>
                    <a:pt x="799559" y="28404"/>
                  </a:lnTo>
                  <a:lnTo>
                    <a:pt x="755002" y="16181"/>
                  </a:lnTo>
                  <a:lnTo>
                    <a:pt x="709160" y="7282"/>
                  </a:lnTo>
                  <a:lnTo>
                    <a:pt x="662171" y="1843"/>
                  </a:lnTo>
                  <a:lnTo>
                    <a:pt x="614172" y="0"/>
                  </a:lnTo>
                  <a:close/>
                </a:path>
                <a:path w="1228725" h="1225550">
                  <a:moveTo>
                    <a:pt x="984312" y="124205"/>
                  </a:moveTo>
                  <a:lnTo>
                    <a:pt x="614172" y="124205"/>
                  </a:lnTo>
                  <a:lnTo>
                    <a:pt x="661364" y="126442"/>
                  </a:lnTo>
                  <a:lnTo>
                    <a:pt x="707286" y="133013"/>
                  </a:lnTo>
                  <a:lnTo>
                    <a:pt x="751733" y="143716"/>
                  </a:lnTo>
                  <a:lnTo>
                    <a:pt x="794499" y="158345"/>
                  </a:lnTo>
                  <a:lnTo>
                    <a:pt x="835379" y="176695"/>
                  </a:lnTo>
                  <a:lnTo>
                    <a:pt x="874167" y="198562"/>
                  </a:lnTo>
                  <a:lnTo>
                    <a:pt x="910660" y="223741"/>
                  </a:lnTo>
                  <a:lnTo>
                    <a:pt x="944650" y="252027"/>
                  </a:lnTo>
                  <a:lnTo>
                    <a:pt x="975934" y="283215"/>
                  </a:lnTo>
                  <a:lnTo>
                    <a:pt x="1004306" y="317102"/>
                  </a:lnTo>
                  <a:lnTo>
                    <a:pt x="1029561" y="353481"/>
                  </a:lnTo>
                  <a:lnTo>
                    <a:pt x="1051493" y="392149"/>
                  </a:lnTo>
                  <a:lnTo>
                    <a:pt x="1069898" y="432900"/>
                  </a:lnTo>
                  <a:lnTo>
                    <a:pt x="1084570" y="475531"/>
                  </a:lnTo>
                  <a:lnTo>
                    <a:pt x="1095304" y="519835"/>
                  </a:lnTo>
                  <a:lnTo>
                    <a:pt x="1101895" y="565609"/>
                  </a:lnTo>
                  <a:lnTo>
                    <a:pt x="1104138" y="612647"/>
                  </a:lnTo>
                  <a:lnTo>
                    <a:pt x="1101895" y="659686"/>
                  </a:lnTo>
                  <a:lnTo>
                    <a:pt x="1095304" y="705460"/>
                  </a:lnTo>
                  <a:lnTo>
                    <a:pt x="1084570" y="749764"/>
                  </a:lnTo>
                  <a:lnTo>
                    <a:pt x="1069898" y="792395"/>
                  </a:lnTo>
                  <a:lnTo>
                    <a:pt x="1051493" y="833146"/>
                  </a:lnTo>
                  <a:lnTo>
                    <a:pt x="1029561" y="871814"/>
                  </a:lnTo>
                  <a:lnTo>
                    <a:pt x="1004306" y="908193"/>
                  </a:lnTo>
                  <a:lnTo>
                    <a:pt x="975934" y="942080"/>
                  </a:lnTo>
                  <a:lnTo>
                    <a:pt x="944650" y="973268"/>
                  </a:lnTo>
                  <a:lnTo>
                    <a:pt x="910660" y="1001554"/>
                  </a:lnTo>
                  <a:lnTo>
                    <a:pt x="874167" y="1026733"/>
                  </a:lnTo>
                  <a:lnTo>
                    <a:pt x="835379" y="1048600"/>
                  </a:lnTo>
                  <a:lnTo>
                    <a:pt x="794499" y="1066950"/>
                  </a:lnTo>
                  <a:lnTo>
                    <a:pt x="751733" y="1081579"/>
                  </a:lnTo>
                  <a:lnTo>
                    <a:pt x="707286" y="1092282"/>
                  </a:lnTo>
                  <a:lnTo>
                    <a:pt x="661364" y="1098853"/>
                  </a:lnTo>
                  <a:lnTo>
                    <a:pt x="614172" y="1101089"/>
                  </a:lnTo>
                  <a:lnTo>
                    <a:pt x="984312" y="1101089"/>
                  </a:lnTo>
                  <a:lnTo>
                    <a:pt x="1032301" y="1061393"/>
                  </a:lnTo>
                  <a:lnTo>
                    <a:pt x="1064050" y="1029721"/>
                  </a:lnTo>
                  <a:lnTo>
                    <a:pt x="1093423" y="995816"/>
                  </a:lnTo>
                  <a:lnTo>
                    <a:pt x="1120283" y="959813"/>
                  </a:lnTo>
                  <a:lnTo>
                    <a:pt x="1144495" y="921850"/>
                  </a:lnTo>
                  <a:lnTo>
                    <a:pt x="1165922" y="882062"/>
                  </a:lnTo>
                  <a:lnTo>
                    <a:pt x="1184426" y="840586"/>
                  </a:lnTo>
                  <a:lnTo>
                    <a:pt x="1199872" y="797558"/>
                  </a:lnTo>
                  <a:lnTo>
                    <a:pt x="1212124" y="753113"/>
                  </a:lnTo>
                  <a:lnTo>
                    <a:pt x="1221044" y="707389"/>
                  </a:lnTo>
                  <a:lnTo>
                    <a:pt x="1226496" y="660522"/>
                  </a:lnTo>
                  <a:lnTo>
                    <a:pt x="1228344" y="612647"/>
                  </a:lnTo>
                  <a:lnTo>
                    <a:pt x="1226496" y="564773"/>
                  </a:lnTo>
                  <a:lnTo>
                    <a:pt x="1221044" y="517906"/>
                  </a:lnTo>
                  <a:lnTo>
                    <a:pt x="1212124" y="472182"/>
                  </a:lnTo>
                  <a:lnTo>
                    <a:pt x="1199872" y="427737"/>
                  </a:lnTo>
                  <a:lnTo>
                    <a:pt x="1184426" y="384709"/>
                  </a:lnTo>
                  <a:lnTo>
                    <a:pt x="1165922" y="343233"/>
                  </a:lnTo>
                  <a:lnTo>
                    <a:pt x="1144495" y="303445"/>
                  </a:lnTo>
                  <a:lnTo>
                    <a:pt x="1120283" y="265482"/>
                  </a:lnTo>
                  <a:lnTo>
                    <a:pt x="1093423" y="229479"/>
                  </a:lnTo>
                  <a:lnTo>
                    <a:pt x="1064050" y="195574"/>
                  </a:lnTo>
                  <a:lnTo>
                    <a:pt x="1032301" y="163902"/>
                  </a:lnTo>
                  <a:lnTo>
                    <a:pt x="998313" y="134600"/>
                  </a:lnTo>
                  <a:lnTo>
                    <a:pt x="984312" y="124205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48455" y="3127247"/>
              <a:ext cx="1228725" cy="1225550"/>
            </a:xfrm>
            <a:custGeom>
              <a:avLst/>
              <a:gdLst/>
              <a:ahLst/>
              <a:cxnLst/>
              <a:rect l="l" t="t" r="r" b="b"/>
              <a:pathLst>
                <a:path w="1228725" h="1225550">
                  <a:moveTo>
                    <a:pt x="0" y="612647"/>
                  </a:moveTo>
                  <a:lnTo>
                    <a:pt x="1847" y="564773"/>
                  </a:lnTo>
                  <a:lnTo>
                    <a:pt x="7299" y="517906"/>
                  </a:lnTo>
                  <a:lnTo>
                    <a:pt x="16219" y="472182"/>
                  </a:lnTo>
                  <a:lnTo>
                    <a:pt x="28471" y="427737"/>
                  </a:lnTo>
                  <a:lnTo>
                    <a:pt x="43917" y="384709"/>
                  </a:lnTo>
                  <a:lnTo>
                    <a:pt x="62421" y="343233"/>
                  </a:lnTo>
                  <a:lnTo>
                    <a:pt x="83848" y="303445"/>
                  </a:lnTo>
                  <a:lnTo>
                    <a:pt x="108060" y="265482"/>
                  </a:lnTo>
                  <a:lnTo>
                    <a:pt x="134920" y="229479"/>
                  </a:lnTo>
                  <a:lnTo>
                    <a:pt x="164293" y="195574"/>
                  </a:lnTo>
                  <a:lnTo>
                    <a:pt x="196042" y="163902"/>
                  </a:lnTo>
                  <a:lnTo>
                    <a:pt x="230030" y="134600"/>
                  </a:lnTo>
                  <a:lnTo>
                    <a:pt x="266121" y="107804"/>
                  </a:lnTo>
                  <a:lnTo>
                    <a:pt x="304179" y="83650"/>
                  </a:lnTo>
                  <a:lnTo>
                    <a:pt x="344066" y="62275"/>
                  </a:lnTo>
                  <a:lnTo>
                    <a:pt x="385646" y="43814"/>
                  </a:lnTo>
                  <a:lnTo>
                    <a:pt x="428784" y="28404"/>
                  </a:lnTo>
                  <a:lnTo>
                    <a:pt x="473341" y="16181"/>
                  </a:lnTo>
                  <a:lnTo>
                    <a:pt x="519183" y="7282"/>
                  </a:lnTo>
                  <a:lnTo>
                    <a:pt x="566172" y="1843"/>
                  </a:lnTo>
                  <a:lnTo>
                    <a:pt x="614172" y="0"/>
                  </a:lnTo>
                  <a:lnTo>
                    <a:pt x="662171" y="1843"/>
                  </a:lnTo>
                  <a:lnTo>
                    <a:pt x="709160" y="7282"/>
                  </a:lnTo>
                  <a:lnTo>
                    <a:pt x="755002" y="16181"/>
                  </a:lnTo>
                  <a:lnTo>
                    <a:pt x="799559" y="28404"/>
                  </a:lnTo>
                  <a:lnTo>
                    <a:pt x="842697" y="43814"/>
                  </a:lnTo>
                  <a:lnTo>
                    <a:pt x="884277" y="62275"/>
                  </a:lnTo>
                  <a:lnTo>
                    <a:pt x="924164" y="83650"/>
                  </a:lnTo>
                  <a:lnTo>
                    <a:pt x="962222" y="107804"/>
                  </a:lnTo>
                  <a:lnTo>
                    <a:pt x="998313" y="134600"/>
                  </a:lnTo>
                  <a:lnTo>
                    <a:pt x="1032301" y="163902"/>
                  </a:lnTo>
                  <a:lnTo>
                    <a:pt x="1064050" y="195574"/>
                  </a:lnTo>
                  <a:lnTo>
                    <a:pt x="1093423" y="229479"/>
                  </a:lnTo>
                  <a:lnTo>
                    <a:pt x="1120283" y="265482"/>
                  </a:lnTo>
                  <a:lnTo>
                    <a:pt x="1144495" y="303445"/>
                  </a:lnTo>
                  <a:lnTo>
                    <a:pt x="1165922" y="343233"/>
                  </a:lnTo>
                  <a:lnTo>
                    <a:pt x="1184426" y="384709"/>
                  </a:lnTo>
                  <a:lnTo>
                    <a:pt x="1199872" y="427737"/>
                  </a:lnTo>
                  <a:lnTo>
                    <a:pt x="1212124" y="472182"/>
                  </a:lnTo>
                  <a:lnTo>
                    <a:pt x="1221044" y="517906"/>
                  </a:lnTo>
                  <a:lnTo>
                    <a:pt x="1226496" y="564773"/>
                  </a:lnTo>
                  <a:lnTo>
                    <a:pt x="1228344" y="612647"/>
                  </a:lnTo>
                  <a:lnTo>
                    <a:pt x="1226496" y="660522"/>
                  </a:lnTo>
                  <a:lnTo>
                    <a:pt x="1221044" y="707389"/>
                  </a:lnTo>
                  <a:lnTo>
                    <a:pt x="1212124" y="753113"/>
                  </a:lnTo>
                  <a:lnTo>
                    <a:pt x="1199872" y="797558"/>
                  </a:lnTo>
                  <a:lnTo>
                    <a:pt x="1184426" y="840586"/>
                  </a:lnTo>
                  <a:lnTo>
                    <a:pt x="1165922" y="882062"/>
                  </a:lnTo>
                  <a:lnTo>
                    <a:pt x="1144495" y="921850"/>
                  </a:lnTo>
                  <a:lnTo>
                    <a:pt x="1120283" y="959813"/>
                  </a:lnTo>
                  <a:lnTo>
                    <a:pt x="1093423" y="995816"/>
                  </a:lnTo>
                  <a:lnTo>
                    <a:pt x="1064050" y="1029721"/>
                  </a:lnTo>
                  <a:lnTo>
                    <a:pt x="1032301" y="1061393"/>
                  </a:lnTo>
                  <a:lnTo>
                    <a:pt x="998313" y="1090695"/>
                  </a:lnTo>
                  <a:lnTo>
                    <a:pt x="962222" y="1117491"/>
                  </a:lnTo>
                  <a:lnTo>
                    <a:pt x="924164" y="1141645"/>
                  </a:lnTo>
                  <a:lnTo>
                    <a:pt x="884277" y="1163020"/>
                  </a:lnTo>
                  <a:lnTo>
                    <a:pt x="842697" y="1181481"/>
                  </a:lnTo>
                  <a:lnTo>
                    <a:pt x="799559" y="1196891"/>
                  </a:lnTo>
                  <a:lnTo>
                    <a:pt x="755002" y="1209114"/>
                  </a:lnTo>
                  <a:lnTo>
                    <a:pt x="709160" y="1218013"/>
                  </a:lnTo>
                  <a:lnTo>
                    <a:pt x="662171" y="1223452"/>
                  </a:lnTo>
                  <a:lnTo>
                    <a:pt x="614172" y="1225295"/>
                  </a:lnTo>
                  <a:lnTo>
                    <a:pt x="566172" y="1223452"/>
                  </a:lnTo>
                  <a:lnTo>
                    <a:pt x="519183" y="1218013"/>
                  </a:lnTo>
                  <a:lnTo>
                    <a:pt x="473341" y="1209114"/>
                  </a:lnTo>
                  <a:lnTo>
                    <a:pt x="428784" y="1196891"/>
                  </a:lnTo>
                  <a:lnTo>
                    <a:pt x="385646" y="1181481"/>
                  </a:lnTo>
                  <a:lnTo>
                    <a:pt x="344066" y="1163020"/>
                  </a:lnTo>
                  <a:lnTo>
                    <a:pt x="304179" y="1141645"/>
                  </a:lnTo>
                  <a:lnTo>
                    <a:pt x="266121" y="1117491"/>
                  </a:lnTo>
                  <a:lnTo>
                    <a:pt x="230030" y="1090695"/>
                  </a:lnTo>
                  <a:lnTo>
                    <a:pt x="196042" y="1061393"/>
                  </a:lnTo>
                  <a:lnTo>
                    <a:pt x="164293" y="1029721"/>
                  </a:lnTo>
                  <a:lnTo>
                    <a:pt x="134920" y="995816"/>
                  </a:lnTo>
                  <a:lnTo>
                    <a:pt x="108060" y="959813"/>
                  </a:lnTo>
                  <a:lnTo>
                    <a:pt x="83848" y="921850"/>
                  </a:lnTo>
                  <a:lnTo>
                    <a:pt x="62421" y="882062"/>
                  </a:lnTo>
                  <a:lnTo>
                    <a:pt x="43917" y="840586"/>
                  </a:lnTo>
                  <a:lnTo>
                    <a:pt x="28471" y="797558"/>
                  </a:lnTo>
                  <a:lnTo>
                    <a:pt x="16219" y="753113"/>
                  </a:lnTo>
                  <a:lnTo>
                    <a:pt x="7299" y="707389"/>
                  </a:lnTo>
                  <a:lnTo>
                    <a:pt x="1847" y="660522"/>
                  </a:lnTo>
                  <a:lnTo>
                    <a:pt x="0" y="612647"/>
                  </a:lnTo>
                  <a:close/>
                </a:path>
                <a:path w="1228725" h="1225550">
                  <a:moveTo>
                    <a:pt x="124206" y="612647"/>
                  </a:moveTo>
                  <a:lnTo>
                    <a:pt x="126448" y="659686"/>
                  </a:lnTo>
                  <a:lnTo>
                    <a:pt x="133039" y="705460"/>
                  </a:lnTo>
                  <a:lnTo>
                    <a:pt x="143773" y="749764"/>
                  </a:lnTo>
                  <a:lnTo>
                    <a:pt x="158445" y="792395"/>
                  </a:lnTo>
                  <a:lnTo>
                    <a:pt x="176850" y="833146"/>
                  </a:lnTo>
                  <a:lnTo>
                    <a:pt x="198782" y="871814"/>
                  </a:lnTo>
                  <a:lnTo>
                    <a:pt x="224037" y="908193"/>
                  </a:lnTo>
                  <a:lnTo>
                    <a:pt x="252409" y="942080"/>
                  </a:lnTo>
                  <a:lnTo>
                    <a:pt x="283693" y="973268"/>
                  </a:lnTo>
                  <a:lnTo>
                    <a:pt x="317683" y="1001554"/>
                  </a:lnTo>
                  <a:lnTo>
                    <a:pt x="354176" y="1026733"/>
                  </a:lnTo>
                  <a:lnTo>
                    <a:pt x="392964" y="1048600"/>
                  </a:lnTo>
                  <a:lnTo>
                    <a:pt x="433844" y="1066950"/>
                  </a:lnTo>
                  <a:lnTo>
                    <a:pt x="476610" y="1081579"/>
                  </a:lnTo>
                  <a:lnTo>
                    <a:pt x="521057" y="1092282"/>
                  </a:lnTo>
                  <a:lnTo>
                    <a:pt x="566979" y="1098853"/>
                  </a:lnTo>
                  <a:lnTo>
                    <a:pt x="614172" y="1101089"/>
                  </a:lnTo>
                  <a:lnTo>
                    <a:pt x="661364" y="1098853"/>
                  </a:lnTo>
                  <a:lnTo>
                    <a:pt x="707286" y="1092282"/>
                  </a:lnTo>
                  <a:lnTo>
                    <a:pt x="751733" y="1081579"/>
                  </a:lnTo>
                  <a:lnTo>
                    <a:pt x="794499" y="1066950"/>
                  </a:lnTo>
                  <a:lnTo>
                    <a:pt x="835379" y="1048600"/>
                  </a:lnTo>
                  <a:lnTo>
                    <a:pt x="874167" y="1026733"/>
                  </a:lnTo>
                  <a:lnTo>
                    <a:pt x="910660" y="1001554"/>
                  </a:lnTo>
                  <a:lnTo>
                    <a:pt x="944650" y="973268"/>
                  </a:lnTo>
                  <a:lnTo>
                    <a:pt x="975934" y="942080"/>
                  </a:lnTo>
                  <a:lnTo>
                    <a:pt x="1004306" y="908193"/>
                  </a:lnTo>
                  <a:lnTo>
                    <a:pt x="1029561" y="871814"/>
                  </a:lnTo>
                  <a:lnTo>
                    <a:pt x="1051493" y="833146"/>
                  </a:lnTo>
                  <a:lnTo>
                    <a:pt x="1069898" y="792395"/>
                  </a:lnTo>
                  <a:lnTo>
                    <a:pt x="1084570" y="749764"/>
                  </a:lnTo>
                  <a:lnTo>
                    <a:pt x="1095304" y="705460"/>
                  </a:lnTo>
                  <a:lnTo>
                    <a:pt x="1101895" y="659686"/>
                  </a:lnTo>
                  <a:lnTo>
                    <a:pt x="1104138" y="612647"/>
                  </a:lnTo>
                  <a:lnTo>
                    <a:pt x="1101895" y="565609"/>
                  </a:lnTo>
                  <a:lnTo>
                    <a:pt x="1095304" y="519835"/>
                  </a:lnTo>
                  <a:lnTo>
                    <a:pt x="1084570" y="475531"/>
                  </a:lnTo>
                  <a:lnTo>
                    <a:pt x="1069898" y="432900"/>
                  </a:lnTo>
                  <a:lnTo>
                    <a:pt x="1051493" y="392149"/>
                  </a:lnTo>
                  <a:lnTo>
                    <a:pt x="1029561" y="353481"/>
                  </a:lnTo>
                  <a:lnTo>
                    <a:pt x="1004306" y="317102"/>
                  </a:lnTo>
                  <a:lnTo>
                    <a:pt x="975934" y="283215"/>
                  </a:lnTo>
                  <a:lnTo>
                    <a:pt x="944650" y="252027"/>
                  </a:lnTo>
                  <a:lnTo>
                    <a:pt x="910660" y="223741"/>
                  </a:lnTo>
                  <a:lnTo>
                    <a:pt x="874167" y="198562"/>
                  </a:lnTo>
                  <a:lnTo>
                    <a:pt x="835379" y="176695"/>
                  </a:lnTo>
                  <a:lnTo>
                    <a:pt x="794499" y="158345"/>
                  </a:lnTo>
                  <a:lnTo>
                    <a:pt x="751733" y="143716"/>
                  </a:lnTo>
                  <a:lnTo>
                    <a:pt x="707286" y="133013"/>
                  </a:lnTo>
                  <a:lnTo>
                    <a:pt x="661364" y="126442"/>
                  </a:lnTo>
                  <a:lnTo>
                    <a:pt x="614172" y="124205"/>
                  </a:lnTo>
                  <a:lnTo>
                    <a:pt x="566979" y="126442"/>
                  </a:lnTo>
                  <a:lnTo>
                    <a:pt x="521057" y="133013"/>
                  </a:lnTo>
                  <a:lnTo>
                    <a:pt x="476610" y="143716"/>
                  </a:lnTo>
                  <a:lnTo>
                    <a:pt x="433844" y="158345"/>
                  </a:lnTo>
                  <a:lnTo>
                    <a:pt x="392964" y="176695"/>
                  </a:lnTo>
                  <a:lnTo>
                    <a:pt x="354176" y="198562"/>
                  </a:lnTo>
                  <a:lnTo>
                    <a:pt x="317683" y="223741"/>
                  </a:lnTo>
                  <a:lnTo>
                    <a:pt x="283693" y="252027"/>
                  </a:lnTo>
                  <a:lnTo>
                    <a:pt x="252409" y="283215"/>
                  </a:lnTo>
                  <a:lnTo>
                    <a:pt x="224037" y="317102"/>
                  </a:lnTo>
                  <a:lnTo>
                    <a:pt x="198782" y="353481"/>
                  </a:lnTo>
                  <a:lnTo>
                    <a:pt x="176850" y="392149"/>
                  </a:lnTo>
                  <a:lnTo>
                    <a:pt x="158445" y="432900"/>
                  </a:lnTo>
                  <a:lnTo>
                    <a:pt x="143773" y="475531"/>
                  </a:lnTo>
                  <a:lnTo>
                    <a:pt x="133039" y="519835"/>
                  </a:lnTo>
                  <a:lnTo>
                    <a:pt x="126448" y="565609"/>
                  </a:lnTo>
                  <a:lnTo>
                    <a:pt x="124206" y="612647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229602" y="2986785"/>
            <a:ext cx="1241425" cy="1235075"/>
            <a:chOff x="7229602" y="2986785"/>
            <a:chExt cx="1241425" cy="1235075"/>
          </a:xfrm>
        </p:grpSpPr>
        <p:sp>
          <p:nvSpPr>
            <p:cNvPr id="12" name="object 12"/>
            <p:cNvSpPr/>
            <p:nvPr/>
          </p:nvSpPr>
          <p:spPr>
            <a:xfrm>
              <a:off x="7235952" y="2993135"/>
              <a:ext cx="1228725" cy="1222375"/>
            </a:xfrm>
            <a:custGeom>
              <a:avLst/>
              <a:gdLst/>
              <a:ahLst/>
              <a:cxnLst/>
              <a:rect l="l" t="t" r="r" b="b"/>
              <a:pathLst>
                <a:path w="1228725" h="1222375">
                  <a:moveTo>
                    <a:pt x="614172" y="0"/>
                  </a:moveTo>
                  <a:lnTo>
                    <a:pt x="566172" y="1838"/>
                  </a:lnTo>
                  <a:lnTo>
                    <a:pt x="519183" y="7262"/>
                  </a:lnTo>
                  <a:lnTo>
                    <a:pt x="473341" y="16137"/>
                  </a:lnTo>
                  <a:lnTo>
                    <a:pt x="428784" y="28326"/>
                  </a:lnTo>
                  <a:lnTo>
                    <a:pt x="385646" y="43695"/>
                  </a:lnTo>
                  <a:lnTo>
                    <a:pt x="344066" y="62106"/>
                  </a:lnTo>
                  <a:lnTo>
                    <a:pt x="304179" y="83424"/>
                  </a:lnTo>
                  <a:lnTo>
                    <a:pt x="266121" y="107514"/>
                  </a:lnTo>
                  <a:lnTo>
                    <a:pt x="230030" y="134240"/>
                  </a:lnTo>
                  <a:lnTo>
                    <a:pt x="196042" y="163466"/>
                  </a:lnTo>
                  <a:lnTo>
                    <a:pt x="164293" y="195056"/>
                  </a:lnTo>
                  <a:lnTo>
                    <a:pt x="134920" y="228875"/>
                  </a:lnTo>
                  <a:lnTo>
                    <a:pt x="108060" y="264786"/>
                  </a:lnTo>
                  <a:lnTo>
                    <a:pt x="83848" y="302655"/>
                  </a:lnTo>
                  <a:lnTo>
                    <a:pt x="62421" y="342344"/>
                  </a:lnTo>
                  <a:lnTo>
                    <a:pt x="43917" y="383719"/>
                  </a:lnTo>
                  <a:lnTo>
                    <a:pt x="28471" y="426644"/>
                  </a:lnTo>
                  <a:lnTo>
                    <a:pt x="16219" y="470982"/>
                  </a:lnTo>
                  <a:lnTo>
                    <a:pt x="7299" y="516599"/>
                  </a:lnTo>
                  <a:lnTo>
                    <a:pt x="1847" y="563358"/>
                  </a:lnTo>
                  <a:lnTo>
                    <a:pt x="0" y="611124"/>
                  </a:lnTo>
                  <a:lnTo>
                    <a:pt x="1847" y="658889"/>
                  </a:lnTo>
                  <a:lnTo>
                    <a:pt x="7299" y="705648"/>
                  </a:lnTo>
                  <a:lnTo>
                    <a:pt x="16219" y="751265"/>
                  </a:lnTo>
                  <a:lnTo>
                    <a:pt x="28471" y="795603"/>
                  </a:lnTo>
                  <a:lnTo>
                    <a:pt x="43917" y="838528"/>
                  </a:lnTo>
                  <a:lnTo>
                    <a:pt x="62421" y="879903"/>
                  </a:lnTo>
                  <a:lnTo>
                    <a:pt x="83848" y="919592"/>
                  </a:lnTo>
                  <a:lnTo>
                    <a:pt x="108060" y="957461"/>
                  </a:lnTo>
                  <a:lnTo>
                    <a:pt x="134920" y="993372"/>
                  </a:lnTo>
                  <a:lnTo>
                    <a:pt x="164293" y="1027191"/>
                  </a:lnTo>
                  <a:lnTo>
                    <a:pt x="196042" y="1058781"/>
                  </a:lnTo>
                  <a:lnTo>
                    <a:pt x="230030" y="1088007"/>
                  </a:lnTo>
                  <a:lnTo>
                    <a:pt x="266121" y="1114733"/>
                  </a:lnTo>
                  <a:lnTo>
                    <a:pt x="304179" y="1138823"/>
                  </a:lnTo>
                  <a:lnTo>
                    <a:pt x="344066" y="1160141"/>
                  </a:lnTo>
                  <a:lnTo>
                    <a:pt x="385646" y="1178552"/>
                  </a:lnTo>
                  <a:lnTo>
                    <a:pt x="428784" y="1193921"/>
                  </a:lnTo>
                  <a:lnTo>
                    <a:pt x="473341" y="1206110"/>
                  </a:lnTo>
                  <a:lnTo>
                    <a:pt x="519183" y="1214985"/>
                  </a:lnTo>
                  <a:lnTo>
                    <a:pt x="566172" y="1220409"/>
                  </a:lnTo>
                  <a:lnTo>
                    <a:pt x="614172" y="1222247"/>
                  </a:lnTo>
                  <a:lnTo>
                    <a:pt x="662171" y="1220409"/>
                  </a:lnTo>
                  <a:lnTo>
                    <a:pt x="709160" y="1214985"/>
                  </a:lnTo>
                  <a:lnTo>
                    <a:pt x="755002" y="1206110"/>
                  </a:lnTo>
                  <a:lnTo>
                    <a:pt x="799559" y="1193921"/>
                  </a:lnTo>
                  <a:lnTo>
                    <a:pt x="842697" y="1178552"/>
                  </a:lnTo>
                  <a:lnTo>
                    <a:pt x="884277" y="1160141"/>
                  </a:lnTo>
                  <a:lnTo>
                    <a:pt x="924164" y="1138823"/>
                  </a:lnTo>
                  <a:lnTo>
                    <a:pt x="962222" y="1114733"/>
                  </a:lnTo>
                  <a:lnTo>
                    <a:pt x="984419" y="1098295"/>
                  </a:lnTo>
                  <a:lnTo>
                    <a:pt x="614172" y="1098295"/>
                  </a:lnTo>
                  <a:lnTo>
                    <a:pt x="566956" y="1096066"/>
                  </a:lnTo>
                  <a:lnTo>
                    <a:pt x="521012" y="1089513"/>
                  </a:lnTo>
                  <a:lnTo>
                    <a:pt x="476543" y="1078841"/>
                  </a:lnTo>
                  <a:lnTo>
                    <a:pt x="433756" y="1064254"/>
                  </a:lnTo>
                  <a:lnTo>
                    <a:pt x="392855" y="1045955"/>
                  </a:lnTo>
                  <a:lnTo>
                    <a:pt x="354047" y="1024149"/>
                  </a:lnTo>
                  <a:lnTo>
                    <a:pt x="317535" y="999039"/>
                  </a:lnTo>
                  <a:lnTo>
                    <a:pt x="283527" y="970830"/>
                  </a:lnTo>
                  <a:lnTo>
                    <a:pt x="252226" y="939725"/>
                  </a:lnTo>
                  <a:lnTo>
                    <a:pt x="223839" y="905929"/>
                  </a:lnTo>
                  <a:lnTo>
                    <a:pt x="198570" y="869645"/>
                  </a:lnTo>
                  <a:lnTo>
                    <a:pt x="176626" y="831078"/>
                  </a:lnTo>
                  <a:lnTo>
                    <a:pt x="158211" y="790431"/>
                  </a:lnTo>
                  <a:lnTo>
                    <a:pt x="143530" y="747908"/>
                  </a:lnTo>
                  <a:lnTo>
                    <a:pt x="132790" y="703713"/>
                  </a:lnTo>
                  <a:lnTo>
                    <a:pt x="126195" y="658050"/>
                  </a:lnTo>
                  <a:lnTo>
                    <a:pt x="123951" y="611124"/>
                  </a:lnTo>
                  <a:lnTo>
                    <a:pt x="126195" y="564197"/>
                  </a:lnTo>
                  <a:lnTo>
                    <a:pt x="132790" y="518534"/>
                  </a:lnTo>
                  <a:lnTo>
                    <a:pt x="143530" y="474339"/>
                  </a:lnTo>
                  <a:lnTo>
                    <a:pt x="158211" y="431816"/>
                  </a:lnTo>
                  <a:lnTo>
                    <a:pt x="176626" y="391169"/>
                  </a:lnTo>
                  <a:lnTo>
                    <a:pt x="198570" y="352602"/>
                  </a:lnTo>
                  <a:lnTo>
                    <a:pt x="223839" y="316318"/>
                  </a:lnTo>
                  <a:lnTo>
                    <a:pt x="252226" y="282522"/>
                  </a:lnTo>
                  <a:lnTo>
                    <a:pt x="283527" y="251417"/>
                  </a:lnTo>
                  <a:lnTo>
                    <a:pt x="317535" y="223208"/>
                  </a:lnTo>
                  <a:lnTo>
                    <a:pt x="354047" y="198098"/>
                  </a:lnTo>
                  <a:lnTo>
                    <a:pt x="392855" y="176292"/>
                  </a:lnTo>
                  <a:lnTo>
                    <a:pt x="433756" y="157993"/>
                  </a:lnTo>
                  <a:lnTo>
                    <a:pt x="476543" y="143406"/>
                  </a:lnTo>
                  <a:lnTo>
                    <a:pt x="521012" y="132734"/>
                  </a:lnTo>
                  <a:lnTo>
                    <a:pt x="566956" y="126181"/>
                  </a:lnTo>
                  <a:lnTo>
                    <a:pt x="614172" y="123951"/>
                  </a:lnTo>
                  <a:lnTo>
                    <a:pt x="984419" y="123951"/>
                  </a:lnTo>
                  <a:lnTo>
                    <a:pt x="962222" y="107514"/>
                  </a:lnTo>
                  <a:lnTo>
                    <a:pt x="924164" y="83424"/>
                  </a:lnTo>
                  <a:lnTo>
                    <a:pt x="884277" y="62106"/>
                  </a:lnTo>
                  <a:lnTo>
                    <a:pt x="842697" y="43695"/>
                  </a:lnTo>
                  <a:lnTo>
                    <a:pt x="799559" y="28326"/>
                  </a:lnTo>
                  <a:lnTo>
                    <a:pt x="755002" y="16137"/>
                  </a:lnTo>
                  <a:lnTo>
                    <a:pt x="709160" y="7262"/>
                  </a:lnTo>
                  <a:lnTo>
                    <a:pt x="662171" y="1838"/>
                  </a:lnTo>
                  <a:lnTo>
                    <a:pt x="614172" y="0"/>
                  </a:lnTo>
                  <a:close/>
                </a:path>
                <a:path w="1228725" h="1222375">
                  <a:moveTo>
                    <a:pt x="984419" y="123951"/>
                  </a:moveTo>
                  <a:lnTo>
                    <a:pt x="614172" y="123951"/>
                  </a:lnTo>
                  <a:lnTo>
                    <a:pt x="661387" y="126181"/>
                  </a:lnTo>
                  <a:lnTo>
                    <a:pt x="707331" y="132734"/>
                  </a:lnTo>
                  <a:lnTo>
                    <a:pt x="751800" y="143406"/>
                  </a:lnTo>
                  <a:lnTo>
                    <a:pt x="794587" y="157993"/>
                  </a:lnTo>
                  <a:lnTo>
                    <a:pt x="835488" y="176292"/>
                  </a:lnTo>
                  <a:lnTo>
                    <a:pt x="874296" y="198098"/>
                  </a:lnTo>
                  <a:lnTo>
                    <a:pt x="910808" y="223208"/>
                  </a:lnTo>
                  <a:lnTo>
                    <a:pt x="944816" y="251417"/>
                  </a:lnTo>
                  <a:lnTo>
                    <a:pt x="976117" y="282522"/>
                  </a:lnTo>
                  <a:lnTo>
                    <a:pt x="1004504" y="316318"/>
                  </a:lnTo>
                  <a:lnTo>
                    <a:pt x="1029773" y="352602"/>
                  </a:lnTo>
                  <a:lnTo>
                    <a:pt x="1051717" y="391169"/>
                  </a:lnTo>
                  <a:lnTo>
                    <a:pt x="1070132" y="431816"/>
                  </a:lnTo>
                  <a:lnTo>
                    <a:pt x="1084813" y="474339"/>
                  </a:lnTo>
                  <a:lnTo>
                    <a:pt x="1095553" y="518534"/>
                  </a:lnTo>
                  <a:lnTo>
                    <a:pt x="1102148" y="564197"/>
                  </a:lnTo>
                  <a:lnTo>
                    <a:pt x="1104392" y="611124"/>
                  </a:lnTo>
                  <a:lnTo>
                    <a:pt x="1102148" y="658050"/>
                  </a:lnTo>
                  <a:lnTo>
                    <a:pt x="1095553" y="703713"/>
                  </a:lnTo>
                  <a:lnTo>
                    <a:pt x="1084813" y="747908"/>
                  </a:lnTo>
                  <a:lnTo>
                    <a:pt x="1070132" y="790431"/>
                  </a:lnTo>
                  <a:lnTo>
                    <a:pt x="1051717" y="831078"/>
                  </a:lnTo>
                  <a:lnTo>
                    <a:pt x="1029773" y="869645"/>
                  </a:lnTo>
                  <a:lnTo>
                    <a:pt x="1004504" y="905929"/>
                  </a:lnTo>
                  <a:lnTo>
                    <a:pt x="976117" y="939725"/>
                  </a:lnTo>
                  <a:lnTo>
                    <a:pt x="944816" y="970830"/>
                  </a:lnTo>
                  <a:lnTo>
                    <a:pt x="910808" y="999039"/>
                  </a:lnTo>
                  <a:lnTo>
                    <a:pt x="874296" y="1024149"/>
                  </a:lnTo>
                  <a:lnTo>
                    <a:pt x="835488" y="1045955"/>
                  </a:lnTo>
                  <a:lnTo>
                    <a:pt x="794587" y="1064254"/>
                  </a:lnTo>
                  <a:lnTo>
                    <a:pt x="751800" y="1078841"/>
                  </a:lnTo>
                  <a:lnTo>
                    <a:pt x="707331" y="1089513"/>
                  </a:lnTo>
                  <a:lnTo>
                    <a:pt x="661387" y="1096066"/>
                  </a:lnTo>
                  <a:lnTo>
                    <a:pt x="614172" y="1098295"/>
                  </a:lnTo>
                  <a:lnTo>
                    <a:pt x="984419" y="1098295"/>
                  </a:lnTo>
                  <a:lnTo>
                    <a:pt x="1032301" y="1058781"/>
                  </a:lnTo>
                  <a:lnTo>
                    <a:pt x="1064050" y="1027191"/>
                  </a:lnTo>
                  <a:lnTo>
                    <a:pt x="1093423" y="993372"/>
                  </a:lnTo>
                  <a:lnTo>
                    <a:pt x="1120283" y="957461"/>
                  </a:lnTo>
                  <a:lnTo>
                    <a:pt x="1144495" y="919592"/>
                  </a:lnTo>
                  <a:lnTo>
                    <a:pt x="1165922" y="879903"/>
                  </a:lnTo>
                  <a:lnTo>
                    <a:pt x="1184426" y="838528"/>
                  </a:lnTo>
                  <a:lnTo>
                    <a:pt x="1199872" y="795603"/>
                  </a:lnTo>
                  <a:lnTo>
                    <a:pt x="1212124" y="751265"/>
                  </a:lnTo>
                  <a:lnTo>
                    <a:pt x="1221044" y="705648"/>
                  </a:lnTo>
                  <a:lnTo>
                    <a:pt x="1226496" y="658889"/>
                  </a:lnTo>
                  <a:lnTo>
                    <a:pt x="1228344" y="611124"/>
                  </a:lnTo>
                  <a:lnTo>
                    <a:pt x="1226496" y="563358"/>
                  </a:lnTo>
                  <a:lnTo>
                    <a:pt x="1221044" y="516599"/>
                  </a:lnTo>
                  <a:lnTo>
                    <a:pt x="1212124" y="470982"/>
                  </a:lnTo>
                  <a:lnTo>
                    <a:pt x="1199872" y="426644"/>
                  </a:lnTo>
                  <a:lnTo>
                    <a:pt x="1184426" y="383719"/>
                  </a:lnTo>
                  <a:lnTo>
                    <a:pt x="1165922" y="342344"/>
                  </a:lnTo>
                  <a:lnTo>
                    <a:pt x="1144495" y="302655"/>
                  </a:lnTo>
                  <a:lnTo>
                    <a:pt x="1120283" y="264786"/>
                  </a:lnTo>
                  <a:lnTo>
                    <a:pt x="1093423" y="228875"/>
                  </a:lnTo>
                  <a:lnTo>
                    <a:pt x="1064050" y="195056"/>
                  </a:lnTo>
                  <a:lnTo>
                    <a:pt x="1032301" y="163466"/>
                  </a:lnTo>
                  <a:lnTo>
                    <a:pt x="998313" y="134240"/>
                  </a:lnTo>
                  <a:lnTo>
                    <a:pt x="984419" y="123951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35952" y="2993135"/>
              <a:ext cx="1228725" cy="1222375"/>
            </a:xfrm>
            <a:custGeom>
              <a:avLst/>
              <a:gdLst/>
              <a:ahLst/>
              <a:cxnLst/>
              <a:rect l="l" t="t" r="r" b="b"/>
              <a:pathLst>
                <a:path w="1228725" h="1222375">
                  <a:moveTo>
                    <a:pt x="0" y="611124"/>
                  </a:moveTo>
                  <a:lnTo>
                    <a:pt x="1847" y="563358"/>
                  </a:lnTo>
                  <a:lnTo>
                    <a:pt x="7299" y="516599"/>
                  </a:lnTo>
                  <a:lnTo>
                    <a:pt x="16219" y="470982"/>
                  </a:lnTo>
                  <a:lnTo>
                    <a:pt x="28471" y="426644"/>
                  </a:lnTo>
                  <a:lnTo>
                    <a:pt x="43917" y="383719"/>
                  </a:lnTo>
                  <a:lnTo>
                    <a:pt x="62421" y="342344"/>
                  </a:lnTo>
                  <a:lnTo>
                    <a:pt x="83848" y="302655"/>
                  </a:lnTo>
                  <a:lnTo>
                    <a:pt x="108060" y="264786"/>
                  </a:lnTo>
                  <a:lnTo>
                    <a:pt x="134920" y="228875"/>
                  </a:lnTo>
                  <a:lnTo>
                    <a:pt x="164293" y="195056"/>
                  </a:lnTo>
                  <a:lnTo>
                    <a:pt x="196042" y="163466"/>
                  </a:lnTo>
                  <a:lnTo>
                    <a:pt x="230030" y="134240"/>
                  </a:lnTo>
                  <a:lnTo>
                    <a:pt x="266121" y="107514"/>
                  </a:lnTo>
                  <a:lnTo>
                    <a:pt x="304179" y="83424"/>
                  </a:lnTo>
                  <a:lnTo>
                    <a:pt x="344066" y="62106"/>
                  </a:lnTo>
                  <a:lnTo>
                    <a:pt x="385646" y="43695"/>
                  </a:lnTo>
                  <a:lnTo>
                    <a:pt x="428784" y="28326"/>
                  </a:lnTo>
                  <a:lnTo>
                    <a:pt x="473341" y="16137"/>
                  </a:lnTo>
                  <a:lnTo>
                    <a:pt x="519183" y="7262"/>
                  </a:lnTo>
                  <a:lnTo>
                    <a:pt x="566172" y="1838"/>
                  </a:lnTo>
                  <a:lnTo>
                    <a:pt x="614172" y="0"/>
                  </a:lnTo>
                  <a:lnTo>
                    <a:pt x="662171" y="1838"/>
                  </a:lnTo>
                  <a:lnTo>
                    <a:pt x="709160" y="7262"/>
                  </a:lnTo>
                  <a:lnTo>
                    <a:pt x="755002" y="16137"/>
                  </a:lnTo>
                  <a:lnTo>
                    <a:pt x="799559" y="28326"/>
                  </a:lnTo>
                  <a:lnTo>
                    <a:pt x="842697" y="43695"/>
                  </a:lnTo>
                  <a:lnTo>
                    <a:pt x="884277" y="62106"/>
                  </a:lnTo>
                  <a:lnTo>
                    <a:pt x="924164" y="83424"/>
                  </a:lnTo>
                  <a:lnTo>
                    <a:pt x="962222" y="107514"/>
                  </a:lnTo>
                  <a:lnTo>
                    <a:pt x="998313" y="134240"/>
                  </a:lnTo>
                  <a:lnTo>
                    <a:pt x="1032301" y="163466"/>
                  </a:lnTo>
                  <a:lnTo>
                    <a:pt x="1064050" y="195056"/>
                  </a:lnTo>
                  <a:lnTo>
                    <a:pt x="1093423" y="228875"/>
                  </a:lnTo>
                  <a:lnTo>
                    <a:pt x="1120283" y="264786"/>
                  </a:lnTo>
                  <a:lnTo>
                    <a:pt x="1144495" y="302655"/>
                  </a:lnTo>
                  <a:lnTo>
                    <a:pt x="1165922" y="342344"/>
                  </a:lnTo>
                  <a:lnTo>
                    <a:pt x="1184426" y="383719"/>
                  </a:lnTo>
                  <a:lnTo>
                    <a:pt x="1199872" y="426644"/>
                  </a:lnTo>
                  <a:lnTo>
                    <a:pt x="1212124" y="470982"/>
                  </a:lnTo>
                  <a:lnTo>
                    <a:pt x="1221044" y="516599"/>
                  </a:lnTo>
                  <a:lnTo>
                    <a:pt x="1226496" y="563358"/>
                  </a:lnTo>
                  <a:lnTo>
                    <a:pt x="1228344" y="611124"/>
                  </a:lnTo>
                  <a:lnTo>
                    <a:pt x="1226496" y="658889"/>
                  </a:lnTo>
                  <a:lnTo>
                    <a:pt x="1221044" y="705648"/>
                  </a:lnTo>
                  <a:lnTo>
                    <a:pt x="1212124" y="751265"/>
                  </a:lnTo>
                  <a:lnTo>
                    <a:pt x="1199872" y="795603"/>
                  </a:lnTo>
                  <a:lnTo>
                    <a:pt x="1184426" y="838528"/>
                  </a:lnTo>
                  <a:lnTo>
                    <a:pt x="1165922" y="879903"/>
                  </a:lnTo>
                  <a:lnTo>
                    <a:pt x="1144495" y="919592"/>
                  </a:lnTo>
                  <a:lnTo>
                    <a:pt x="1120283" y="957461"/>
                  </a:lnTo>
                  <a:lnTo>
                    <a:pt x="1093423" y="993372"/>
                  </a:lnTo>
                  <a:lnTo>
                    <a:pt x="1064050" y="1027191"/>
                  </a:lnTo>
                  <a:lnTo>
                    <a:pt x="1032301" y="1058781"/>
                  </a:lnTo>
                  <a:lnTo>
                    <a:pt x="998313" y="1088007"/>
                  </a:lnTo>
                  <a:lnTo>
                    <a:pt x="962222" y="1114733"/>
                  </a:lnTo>
                  <a:lnTo>
                    <a:pt x="924164" y="1138823"/>
                  </a:lnTo>
                  <a:lnTo>
                    <a:pt x="884277" y="1160141"/>
                  </a:lnTo>
                  <a:lnTo>
                    <a:pt x="842697" y="1178552"/>
                  </a:lnTo>
                  <a:lnTo>
                    <a:pt x="799559" y="1193921"/>
                  </a:lnTo>
                  <a:lnTo>
                    <a:pt x="755002" y="1206110"/>
                  </a:lnTo>
                  <a:lnTo>
                    <a:pt x="709160" y="1214985"/>
                  </a:lnTo>
                  <a:lnTo>
                    <a:pt x="662171" y="1220409"/>
                  </a:lnTo>
                  <a:lnTo>
                    <a:pt x="614172" y="1222247"/>
                  </a:lnTo>
                  <a:lnTo>
                    <a:pt x="566172" y="1220409"/>
                  </a:lnTo>
                  <a:lnTo>
                    <a:pt x="519183" y="1214985"/>
                  </a:lnTo>
                  <a:lnTo>
                    <a:pt x="473341" y="1206110"/>
                  </a:lnTo>
                  <a:lnTo>
                    <a:pt x="428784" y="1193921"/>
                  </a:lnTo>
                  <a:lnTo>
                    <a:pt x="385646" y="1178552"/>
                  </a:lnTo>
                  <a:lnTo>
                    <a:pt x="344066" y="1160141"/>
                  </a:lnTo>
                  <a:lnTo>
                    <a:pt x="304179" y="1138823"/>
                  </a:lnTo>
                  <a:lnTo>
                    <a:pt x="266121" y="1114733"/>
                  </a:lnTo>
                  <a:lnTo>
                    <a:pt x="230030" y="1088007"/>
                  </a:lnTo>
                  <a:lnTo>
                    <a:pt x="196042" y="1058781"/>
                  </a:lnTo>
                  <a:lnTo>
                    <a:pt x="164293" y="1027191"/>
                  </a:lnTo>
                  <a:lnTo>
                    <a:pt x="134920" y="993372"/>
                  </a:lnTo>
                  <a:lnTo>
                    <a:pt x="108060" y="957461"/>
                  </a:lnTo>
                  <a:lnTo>
                    <a:pt x="83848" y="919592"/>
                  </a:lnTo>
                  <a:lnTo>
                    <a:pt x="62421" y="879903"/>
                  </a:lnTo>
                  <a:lnTo>
                    <a:pt x="43917" y="838528"/>
                  </a:lnTo>
                  <a:lnTo>
                    <a:pt x="28471" y="795603"/>
                  </a:lnTo>
                  <a:lnTo>
                    <a:pt x="16219" y="751265"/>
                  </a:lnTo>
                  <a:lnTo>
                    <a:pt x="7299" y="705648"/>
                  </a:lnTo>
                  <a:lnTo>
                    <a:pt x="1847" y="658889"/>
                  </a:lnTo>
                  <a:lnTo>
                    <a:pt x="0" y="611124"/>
                  </a:lnTo>
                  <a:close/>
                </a:path>
                <a:path w="1228725" h="1222375">
                  <a:moveTo>
                    <a:pt x="123951" y="611124"/>
                  </a:moveTo>
                  <a:lnTo>
                    <a:pt x="126195" y="658050"/>
                  </a:lnTo>
                  <a:lnTo>
                    <a:pt x="132790" y="703713"/>
                  </a:lnTo>
                  <a:lnTo>
                    <a:pt x="143530" y="747908"/>
                  </a:lnTo>
                  <a:lnTo>
                    <a:pt x="158211" y="790431"/>
                  </a:lnTo>
                  <a:lnTo>
                    <a:pt x="176626" y="831078"/>
                  </a:lnTo>
                  <a:lnTo>
                    <a:pt x="198570" y="869645"/>
                  </a:lnTo>
                  <a:lnTo>
                    <a:pt x="223839" y="905929"/>
                  </a:lnTo>
                  <a:lnTo>
                    <a:pt x="252226" y="939725"/>
                  </a:lnTo>
                  <a:lnTo>
                    <a:pt x="283527" y="970830"/>
                  </a:lnTo>
                  <a:lnTo>
                    <a:pt x="317535" y="999039"/>
                  </a:lnTo>
                  <a:lnTo>
                    <a:pt x="354047" y="1024149"/>
                  </a:lnTo>
                  <a:lnTo>
                    <a:pt x="392855" y="1045955"/>
                  </a:lnTo>
                  <a:lnTo>
                    <a:pt x="433756" y="1064254"/>
                  </a:lnTo>
                  <a:lnTo>
                    <a:pt x="476543" y="1078841"/>
                  </a:lnTo>
                  <a:lnTo>
                    <a:pt x="521012" y="1089513"/>
                  </a:lnTo>
                  <a:lnTo>
                    <a:pt x="566956" y="1096066"/>
                  </a:lnTo>
                  <a:lnTo>
                    <a:pt x="614172" y="1098295"/>
                  </a:lnTo>
                  <a:lnTo>
                    <a:pt x="661387" y="1096066"/>
                  </a:lnTo>
                  <a:lnTo>
                    <a:pt x="707331" y="1089513"/>
                  </a:lnTo>
                  <a:lnTo>
                    <a:pt x="751800" y="1078841"/>
                  </a:lnTo>
                  <a:lnTo>
                    <a:pt x="794587" y="1064254"/>
                  </a:lnTo>
                  <a:lnTo>
                    <a:pt x="835488" y="1045955"/>
                  </a:lnTo>
                  <a:lnTo>
                    <a:pt x="874296" y="1024149"/>
                  </a:lnTo>
                  <a:lnTo>
                    <a:pt x="910808" y="999039"/>
                  </a:lnTo>
                  <a:lnTo>
                    <a:pt x="944816" y="970830"/>
                  </a:lnTo>
                  <a:lnTo>
                    <a:pt x="976117" y="939725"/>
                  </a:lnTo>
                  <a:lnTo>
                    <a:pt x="1004504" y="905929"/>
                  </a:lnTo>
                  <a:lnTo>
                    <a:pt x="1029773" y="869645"/>
                  </a:lnTo>
                  <a:lnTo>
                    <a:pt x="1051717" y="831078"/>
                  </a:lnTo>
                  <a:lnTo>
                    <a:pt x="1070132" y="790431"/>
                  </a:lnTo>
                  <a:lnTo>
                    <a:pt x="1084813" y="747908"/>
                  </a:lnTo>
                  <a:lnTo>
                    <a:pt x="1095553" y="703713"/>
                  </a:lnTo>
                  <a:lnTo>
                    <a:pt x="1102148" y="658050"/>
                  </a:lnTo>
                  <a:lnTo>
                    <a:pt x="1104392" y="611124"/>
                  </a:lnTo>
                  <a:lnTo>
                    <a:pt x="1102148" y="564197"/>
                  </a:lnTo>
                  <a:lnTo>
                    <a:pt x="1095553" y="518534"/>
                  </a:lnTo>
                  <a:lnTo>
                    <a:pt x="1084813" y="474339"/>
                  </a:lnTo>
                  <a:lnTo>
                    <a:pt x="1070132" y="431816"/>
                  </a:lnTo>
                  <a:lnTo>
                    <a:pt x="1051717" y="391169"/>
                  </a:lnTo>
                  <a:lnTo>
                    <a:pt x="1029773" y="352602"/>
                  </a:lnTo>
                  <a:lnTo>
                    <a:pt x="1004504" y="316318"/>
                  </a:lnTo>
                  <a:lnTo>
                    <a:pt x="976117" y="282522"/>
                  </a:lnTo>
                  <a:lnTo>
                    <a:pt x="944816" y="251417"/>
                  </a:lnTo>
                  <a:lnTo>
                    <a:pt x="910808" y="223208"/>
                  </a:lnTo>
                  <a:lnTo>
                    <a:pt x="874296" y="198098"/>
                  </a:lnTo>
                  <a:lnTo>
                    <a:pt x="835488" y="176292"/>
                  </a:lnTo>
                  <a:lnTo>
                    <a:pt x="794587" y="157993"/>
                  </a:lnTo>
                  <a:lnTo>
                    <a:pt x="751800" y="143406"/>
                  </a:lnTo>
                  <a:lnTo>
                    <a:pt x="707331" y="132734"/>
                  </a:lnTo>
                  <a:lnTo>
                    <a:pt x="661387" y="126181"/>
                  </a:lnTo>
                  <a:lnTo>
                    <a:pt x="614172" y="123951"/>
                  </a:lnTo>
                  <a:lnTo>
                    <a:pt x="566956" y="126181"/>
                  </a:lnTo>
                  <a:lnTo>
                    <a:pt x="521012" y="132734"/>
                  </a:lnTo>
                  <a:lnTo>
                    <a:pt x="476543" y="143406"/>
                  </a:lnTo>
                  <a:lnTo>
                    <a:pt x="433756" y="157993"/>
                  </a:lnTo>
                  <a:lnTo>
                    <a:pt x="392855" y="176292"/>
                  </a:lnTo>
                  <a:lnTo>
                    <a:pt x="354047" y="198098"/>
                  </a:lnTo>
                  <a:lnTo>
                    <a:pt x="317535" y="223208"/>
                  </a:lnTo>
                  <a:lnTo>
                    <a:pt x="283527" y="251417"/>
                  </a:lnTo>
                  <a:lnTo>
                    <a:pt x="252226" y="282522"/>
                  </a:lnTo>
                  <a:lnTo>
                    <a:pt x="223839" y="316318"/>
                  </a:lnTo>
                  <a:lnTo>
                    <a:pt x="198570" y="352602"/>
                  </a:lnTo>
                  <a:lnTo>
                    <a:pt x="176626" y="391169"/>
                  </a:lnTo>
                  <a:lnTo>
                    <a:pt x="158211" y="431816"/>
                  </a:lnTo>
                  <a:lnTo>
                    <a:pt x="143530" y="474339"/>
                  </a:lnTo>
                  <a:lnTo>
                    <a:pt x="132790" y="518534"/>
                  </a:lnTo>
                  <a:lnTo>
                    <a:pt x="126195" y="564197"/>
                  </a:lnTo>
                  <a:lnTo>
                    <a:pt x="123951" y="611124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10436556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grpSp>
        <p:nvGrpSpPr>
          <p:cNvPr id="21" name="object 21"/>
          <p:cNvGrpSpPr/>
          <p:nvPr/>
        </p:nvGrpSpPr>
        <p:grpSpPr>
          <a:xfrm>
            <a:off x="952340" y="1391538"/>
            <a:ext cx="8059199" cy="4323034"/>
            <a:chOff x="952340" y="1391538"/>
            <a:chExt cx="8059199" cy="4323034"/>
          </a:xfrm>
        </p:grpSpPr>
        <p:sp>
          <p:nvSpPr>
            <p:cNvPr id="25" name="object 25"/>
            <p:cNvSpPr/>
            <p:nvPr/>
          </p:nvSpPr>
          <p:spPr>
            <a:xfrm>
              <a:off x="2194559" y="1412747"/>
              <a:ext cx="4532376" cy="6080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81606" y="1397635"/>
              <a:ext cx="4513961" cy="5923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88278" y="1847977"/>
              <a:ext cx="144780" cy="905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98970" y="1723389"/>
              <a:ext cx="120015" cy="985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65699" y="1723389"/>
              <a:ext cx="120014" cy="985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26003" y="1723389"/>
              <a:ext cx="120015" cy="98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04765" y="1603883"/>
              <a:ext cx="143129" cy="2063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80509" y="1599183"/>
              <a:ext cx="158877" cy="21513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00344" y="1592072"/>
              <a:ext cx="113030" cy="11366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73193" y="1592072"/>
              <a:ext cx="138176" cy="8826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181606" y="1432433"/>
              <a:ext cx="4514215" cy="557530"/>
            </a:xfrm>
            <a:custGeom>
              <a:avLst/>
              <a:gdLst/>
              <a:ahLst/>
              <a:cxnLst/>
              <a:rect l="l" t="t" r="r" b="b"/>
              <a:pathLst>
                <a:path w="4514215" h="557530">
                  <a:moveTo>
                    <a:pt x="3930904" y="111887"/>
                  </a:moveTo>
                  <a:lnTo>
                    <a:pt x="3939158" y="111887"/>
                  </a:lnTo>
                  <a:lnTo>
                    <a:pt x="3946017" y="112140"/>
                  </a:lnTo>
                  <a:lnTo>
                    <a:pt x="3951351" y="112775"/>
                  </a:lnTo>
                  <a:lnTo>
                    <a:pt x="3956684" y="113283"/>
                  </a:lnTo>
                  <a:lnTo>
                    <a:pt x="3971035" y="119379"/>
                  </a:lnTo>
                  <a:lnTo>
                    <a:pt x="3972432" y="121030"/>
                  </a:lnTo>
                  <a:lnTo>
                    <a:pt x="3973068" y="123062"/>
                  </a:lnTo>
                  <a:lnTo>
                    <a:pt x="3973068" y="125221"/>
                  </a:lnTo>
                  <a:lnTo>
                    <a:pt x="3973068" y="294004"/>
                  </a:lnTo>
                  <a:lnTo>
                    <a:pt x="3978148" y="338200"/>
                  </a:lnTo>
                  <a:lnTo>
                    <a:pt x="4001007" y="364870"/>
                  </a:lnTo>
                  <a:lnTo>
                    <a:pt x="4007357" y="368045"/>
                  </a:lnTo>
                  <a:lnTo>
                    <a:pt x="4014851" y="369696"/>
                  </a:lnTo>
                  <a:lnTo>
                    <a:pt x="4023359" y="369696"/>
                  </a:lnTo>
                  <a:lnTo>
                    <a:pt x="4063857" y="351460"/>
                  </a:lnTo>
                  <a:lnTo>
                    <a:pt x="4090289" y="323850"/>
                  </a:lnTo>
                  <a:lnTo>
                    <a:pt x="4090289" y="125221"/>
                  </a:lnTo>
                  <a:lnTo>
                    <a:pt x="4090289" y="123062"/>
                  </a:lnTo>
                  <a:lnTo>
                    <a:pt x="4111752" y="112775"/>
                  </a:lnTo>
                  <a:lnTo>
                    <a:pt x="4117085" y="112140"/>
                  </a:lnTo>
                  <a:lnTo>
                    <a:pt x="4123944" y="111887"/>
                  </a:lnTo>
                  <a:lnTo>
                    <a:pt x="4132199" y="111887"/>
                  </a:lnTo>
                  <a:lnTo>
                    <a:pt x="4140454" y="111887"/>
                  </a:lnTo>
                  <a:lnTo>
                    <a:pt x="4147184" y="112140"/>
                  </a:lnTo>
                  <a:lnTo>
                    <a:pt x="4152519" y="112775"/>
                  </a:lnTo>
                  <a:lnTo>
                    <a:pt x="4157979" y="113283"/>
                  </a:lnTo>
                  <a:lnTo>
                    <a:pt x="4171950" y="119379"/>
                  </a:lnTo>
                  <a:lnTo>
                    <a:pt x="4173347" y="121030"/>
                  </a:lnTo>
                  <a:lnTo>
                    <a:pt x="4173981" y="123062"/>
                  </a:lnTo>
                  <a:lnTo>
                    <a:pt x="4173981" y="125221"/>
                  </a:lnTo>
                  <a:lnTo>
                    <a:pt x="4173981" y="423925"/>
                  </a:lnTo>
                  <a:lnTo>
                    <a:pt x="4173981" y="426212"/>
                  </a:lnTo>
                  <a:lnTo>
                    <a:pt x="4173474" y="428116"/>
                  </a:lnTo>
                  <a:lnTo>
                    <a:pt x="4172330" y="429894"/>
                  </a:lnTo>
                  <a:lnTo>
                    <a:pt x="4171188" y="431545"/>
                  </a:lnTo>
                  <a:lnTo>
                    <a:pt x="4169282" y="432942"/>
                  </a:lnTo>
                  <a:lnTo>
                    <a:pt x="4166489" y="433958"/>
                  </a:lnTo>
                  <a:lnTo>
                    <a:pt x="4163695" y="435101"/>
                  </a:lnTo>
                  <a:lnTo>
                    <a:pt x="4160011" y="435990"/>
                  </a:lnTo>
                  <a:lnTo>
                    <a:pt x="4155440" y="436499"/>
                  </a:lnTo>
                  <a:lnTo>
                    <a:pt x="4150868" y="437133"/>
                  </a:lnTo>
                  <a:lnTo>
                    <a:pt x="4145153" y="437388"/>
                  </a:lnTo>
                  <a:lnTo>
                    <a:pt x="4138168" y="437388"/>
                  </a:lnTo>
                  <a:lnTo>
                    <a:pt x="4130802" y="437388"/>
                  </a:lnTo>
                  <a:lnTo>
                    <a:pt x="4124832" y="437133"/>
                  </a:lnTo>
                  <a:lnTo>
                    <a:pt x="4120260" y="436499"/>
                  </a:lnTo>
                  <a:lnTo>
                    <a:pt x="4115689" y="435990"/>
                  </a:lnTo>
                  <a:lnTo>
                    <a:pt x="4112005" y="435101"/>
                  </a:lnTo>
                  <a:lnTo>
                    <a:pt x="4109339" y="433958"/>
                  </a:lnTo>
                  <a:lnTo>
                    <a:pt x="4106672" y="432942"/>
                  </a:lnTo>
                  <a:lnTo>
                    <a:pt x="4104767" y="431545"/>
                  </a:lnTo>
                  <a:lnTo>
                    <a:pt x="4103624" y="429894"/>
                  </a:lnTo>
                  <a:lnTo>
                    <a:pt x="4102607" y="428116"/>
                  </a:lnTo>
                  <a:lnTo>
                    <a:pt x="4101973" y="426212"/>
                  </a:lnTo>
                  <a:lnTo>
                    <a:pt x="4101973" y="423925"/>
                  </a:lnTo>
                  <a:lnTo>
                    <a:pt x="4101973" y="389508"/>
                  </a:lnTo>
                  <a:lnTo>
                    <a:pt x="4064343" y="422120"/>
                  </a:lnTo>
                  <a:lnTo>
                    <a:pt x="4025550" y="439753"/>
                  </a:lnTo>
                  <a:lnTo>
                    <a:pt x="3998595" y="443102"/>
                  </a:lnTo>
                  <a:lnTo>
                    <a:pt x="3983783" y="442464"/>
                  </a:lnTo>
                  <a:lnTo>
                    <a:pt x="3946779" y="433069"/>
                  </a:lnTo>
                  <a:lnTo>
                    <a:pt x="3912997" y="405511"/>
                  </a:lnTo>
                  <a:lnTo>
                    <a:pt x="3894581" y="365251"/>
                  </a:lnTo>
                  <a:lnTo>
                    <a:pt x="3889349" y="324461"/>
                  </a:lnTo>
                  <a:lnTo>
                    <a:pt x="3888994" y="308101"/>
                  </a:lnTo>
                  <a:lnTo>
                    <a:pt x="3888994" y="125221"/>
                  </a:lnTo>
                  <a:lnTo>
                    <a:pt x="3888994" y="123062"/>
                  </a:lnTo>
                  <a:lnTo>
                    <a:pt x="3889629" y="121030"/>
                  </a:lnTo>
                  <a:lnTo>
                    <a:pt x="3890899" y="119379"/>
                  </a:lnTo>
                  <a:lnTo>
                    <a:pt x="3892042" y="117728"/>
                  </a:lnTo>
                  <a:lnTo>
                    <a:pt x="3910583" y="112775"/>
                  </a:lnTo>
                  <a:lnTo>
                    <a:pt x="3916045" y="112140"/>
                  </a:lnTo>
                  <a:lnTo>
                    <a:pt x="3922903" y="111887"/>
                  </a:lnTo>
                  <a:lnTo>
                    <a:pt x="3930904" y="111887"/>
                  </a:lnTo>
                  <a:close/>
                </a:path>
                <a:path w="4514215" h="557530">
                  <a:moveTo>
                    <a:pt x="1710944" y="111887"/>
                  </a:moveTo>
                  <a:lnTo>
                    <a:pt x="1719198" y="111887"/>
                  </a:lnTo>
                  <a:lnTo>
                    <a:pt x="1725930" y="112267"/>
                  </a:lnTo>
                  <a:lnTo>
                    <a:pt x="1751076" y="120141"/>
                  </a:lnTo>
                  <a:lnTo>
                    <a:pt x="1752472" y="121792"/>
                  </a:lnTo>
                  <a:lnTo>
                    <a:pt x="1753108" y="123697"/>
                  </a:lnTo>
                  <a:lnTo>
                    <a:pt x="1753108" y="125983"/>
                  </a:lnTo>
                  <a:lnTo>
                    <a:pt x="1753108" y="423925"/>
                  </a:lnTo>
                  <a:lnTo>
                    <a:pt x="1753108" y="426212"/>
                  </a:lnTo>
                  <a:lnTo>
                    <a:pt x="1752472" y="428116"/>
                  </a:lnTo>
                  <a:lnTo>
                    <a:pt x="1751076" y="429894"/>
                  </a:lnTo>
                  <a:lnTo>
                    <a:pt x="1749806" y="431545"/>
                  </a:lnTo>
                  <a:lnTo>
                    <a:pt x="1747520" y="432942"/>
                  </a:lnTo>
                  <a:lnTo>
                    <a:pt x="1744218" y="433958"/>
                  </a:lnTo>
                  <a:lnTo>
                    <a:pt x="1741043" y="435101"/>
                  </a:lnTo>
                  <a:lnTo>
                    <a:pt x="1736724" y="435990"/>
                  </a:lnTo>
                  <a:lnTo>
                    <a:pt x="1731391" y="436499"/>
                  </a:lnTo>
                  <a:lnTo>
                    <a:pt x="1725930" y="437133"/>
                  </a:lnTo>
                  <a:lnTo>
                    <a:pt x="1719198" y="437388"/>
                  </a:lnTo>
                  <a:lnTo>
                    <a:pt x="1710944" y="437388"/>
                  </a:lnTo>
                  <a:lnTo>
                    <a:pt x="1702689" y="437388"/>
                  </a:lnTo>
                  <a:lnTo>
                    <a:pt x="1695831" y="437133"/>
                  </a:lnTo>
                  <a:lnTo>
                    <a:pt x="1690496" y="436499"/>
                  </a:lnTo>
                  <a:lnTo>
                    <a:pt x="1685163" y="435990"/>
                  </a:lnTo>
                  <a:lnTo>
                    <a:pt x="1680845" y="435101"/>
                  </a:lnTo>
                  <a:lnTo>
                    <a:pt x="1677543" y="433958"/>
                  </a:lnTo>
                  <a:lnTo>
                    <a:pt x="1674368" y="432942"/>
                  </a:lnTo>
                  <a:lnTo>
                    <a:pt x="1672082" y="431545"/>
                  </a:lnTo>
                  <a:lnTo>
                    <a:pt x="1670684" y="429894"/>
                  </a:lnTo>
                  <a:lnTo>
                    <a:pt x="1669415" y="428116"/>
                  </a:lnTo>
                  <a:lnTo>
                    <a:pt x="1668653" y="426212"/>
                  </a:lnTo>
                  <a:lnTo>
                    <a:pt x="1668653" y="423925"/>
                  </a:lnTo>
                  <a:lnTo>
                    <a:pt x="1668653" y="125983"/>
                  </a:lnTo>
                  <a:lnTo>
                    <a:pt x="1668653" y="123697"/>
                  </a:lnTo>
                  <a:lnTo>
                    <a:pt x="1669415" y="121792"/>
                  </a:lnTo>
                  <a:lnTo>
                    <a:pt x="1702689" y="111887"/>
                  </a:lnTo>
                  <a:lnTo>
                    <a:pt x="1710944" y="111887"/>
                  </a:lnTo>
                  <a:close/>
                </a:path>
                <a:path w="4514215" h="557530">
                  <a:moveTo>
                    <a:pt x="757936" y="111887"/>
                  </a:moveTo>
                  <a:lnTo>
                    <a:pt x="766191" y="111887"/>
                  </a:lnTo>
                  <a:lnTo>
                    <a:pt x="773049" y="112140"/>
                  </a:lnTo>
                  <a:lnTo>
                    <a:pt x="778382" y="112775"/>
                  </a:lnTo>
                  <a:lnTo>
                    <a:pt x="783717" y="113283"/>
                  </a:lnTo>
                  <a:lnTo>
                    <a:pt x="798068" y="119379"/>
                  </a:lnTo>
                  <a:lnTo>
                    <a:pt x="799464" y="121030"/>
                  </a:lnTo>
                  <a:lnTo>
                    <a:pt x="800100" y="123062"/>
                  </a:lnTo>
                  <a:lnTo>
                    <a:pt x="800100" y="125221"/>
                  </a:lnTo>
                  <a:lnTo>
                    <a:pt x="800100" y="294004"/>
                  </a:lnTo>
                  <a:lnTo>
                    <a:pt x="805180" y="338200"/>
                  </a:lnTo>
                  <a:lnTo>
                    <a:pt x="828039" y="364870"/>
                  </a:lnTo>
                  <a:lnTo>
                    <a:pt x="834389" y="368045"/>
                  </a:lnTo>
                  <a:lnTo>
                    <a:pt x="841882" y="369696"/>
                  </a:lnTo>
                  <a:lnTo>
                    <a:pt x="850392" y="369696"/>
                  </a:lnTo>
                  <a:lnTo>
                    <a:pt x="890889" y="351460"/>
                  </a:lnTo>
                  <a:lnTo>
                    <a:pt x="917320" y="323850"/>
                  </a:lnTo>
                  <a:lnTo>
                    <a:pt x="917320" y="125221"/>
                  </a:lnTo>
                  <a:lnTo>
                    <a:pt x="917320" y="123062"/>
                  </a:lnTo>
                  <a:lnTo>
                    <a:pt x="938783" y="112775"/>
                  </a:lnTo>
                  <a:lnTo>
                    <a:pt x="944118" y="112140"/>
                  </a:lnTo>
                  <a:lnTo>
                    <a:pt x="950976" y="111887"/>
                  </a:lnTo>
                  <a:lnTo>
                    <a:pt x="959231" y="111887"/>
                  </a:lnTo>
                  <a:lnTo>
                    <a:pt x="967486" y="111887"/>
                  </a:lnTo>
                  <a:lnTo>
                    <a:pt x="974217" y="112140"/>
                  </a:lnTo>
                  <a:lnTo>
                    <a:pt x="979551" y="112775"/>
                  </a:lnTo>
                  <a:lnTo>
                    <a:pt x="985012" y="113283"/>
                  </a:lnTo>
                  <a:lnTo>
                    <a:pt x="998982" y="119379"/>
                  </a:lnTo>
                  <a:lnTo>
                    <a:pt x="1000379" y="121030"/>
                  </a:lnTo>
                  <a:lnTo>
                    <a:pt x="1001013" y="123062"/>
                  </a:lnTo>
                  <a:lnTo>
                    <a:pt x="1001013" y="125221"/>
                  </a:lnTo>
                  <a:lnTo>
                    <a:pt x="1001013" y="423925"/>
                  </a:lnTo>
                  <a:lnTo>
                    <a:pt x="1001013" y="426212"/>
                  </a:lnTo>
                  <a:lnTo>
                    <a:pt x="1000506" y="428116"/>
                  </a:lnTo>
                  <a:lnTo>
                    <a:pt x="999363" y="429894"/>
                  </a:lnTo>
                  <a:lnTo>
                    <a:pt x="998219" y="431545"/>
                  </a:lnTo>
                  <a:lnTo>
                    <a:pt x="996314" y="432942"/>
                  </a:lnTo>
                  <a:lnTo>
                    <a:pt x="993520" y="433958"/>
                  </a:lnTo>
                  <a:lnTo>
                    <a:pt x="990726" y="435101"/>
                  </a:lnTo>
                  <a:lnTo>
                    <a:pt x="987044" y="435990"/>
                  </a:lnTo>
                  <a:lnTo>
                    <a:pt x="982471" y="436499"/>
                  </a:lnTo>
                  <a:lnTo>
                    <a:pt x="977900" y="437133"/>
                  </a:lnTo>
                  <a:lnTo>
                    <a:pt x="972185" y="437388"/>
                  </a:lnTo>
                  <a:lnTo>
                    <a:pt x="965200" y="437388"/>
                  </a:lnTo>
                  <a:lnTo>
                    <a:pt x="957833" y="437388"/>
                  </a:lnTo>
                  <a:lnTo>
                    <a:pt x="951864" y="437133"/>
                  </a:lnTo>
                  <a:lnTo>
                    <a:pt x="947293" y="436499"/>
                  </a:lnTo>
                  <a:lnTo>
                    <a:pt x="942720" y="435990"/>
                  </a:lnTo>
                  <a:lnTo>
                    <a:pt x="939038" y="435101"/>
                  </a:lnTo>
                  <a:lnTo>
                    <a:pt x="936370" y="433958"/>
                  </a:lnTo>
                  <a:lnTo>
                    <a:pt x="933704" y="432942"/>
                  </a:lnTo>
                  <a:lnTo>
                    <a:pt x="931799" y="431545"/>
                  </a:lnTo>
                  <a:lnTo>
                    <a:pt x="930656" y="429894"/>
                  </a:lnTo>
                  <a:lnTo>
                    <a:pt x="929639" y="428116"/>
                  </a:lnTo>
                  <a:lnTo>
                    <a:pt x="929005" y="426212"/>
                  </a:lnTo>
                  <a:lnTo>
                    <a:pt x="929005" y="423925"/>
                  </a:lnTo>
                  <a:lnTo>
                    <a:pt x="929005" y="389508"/>
                  </a:lnTo>
                  <a:lnTo>
                    <a:pt x="891375" y="422120"/>
                  </a:lnTo>
                  <a:lnTo>
                    <a:pt x="852582" y="439753"/>
                  </a:lnTo>
                  <a:lnTo>
                    <a:pt x="825626" y="443102"/>
                  </a:lnTo>
                  <a:lnTo>
                    <a:pt x="810815" y="442464"/>
                  </a:lnTo>
                  <a:lnTo>
                    <a:pt x="773811" y="433069"/>
                  </a:lnTo>
                  <a:lnTo>
                    <a:pt x="740029" y="405511"/>
                  </a:lnTo>
                  <a:lnTo>
                    <a:pt x="721613" y="365251"/>
                  </a:lnTo>
                  <a:lnTo>
                    <a:pt x="716381" y="324461"/>
                  </a:lnTo>
                  <a:lnTo>
                    <a:pt x="716026" y="308101"/>
                  </a:lnTo>
                  <a:lnTo>
                    <a:pt x="716026" y="125221"/>
                  </a:lnTo>
                  <a:lnTo>
                    <a:pt x="716026" y="123062"/>
                  </a:lnTo>
                  <a:lnTo>
                    <a:pt x="716661" y="121030"/>
                  </a:lnTo>
                  <a:lnTo>
                    <a:pt x="717931" y="119379"/>
                  </a:lnTo>
                  <a:lnTo>
                    <a:pt x="719074" y="117728"/>
                  </a:lnTo>
                  <a:lnTo>
                    <a:pt x="737616" y="112775"/>
                  </a:lnTo>
                  <a:lnTo>
                    <a:pt x="743076" y="112140"/>
                  </a:lnTo>
                  <a:lnTo>
                    <a:pt x="749935" y="111887"/>
                  </a:lnTo>
                  <a:lnTo>
                    <a:pt x="757936" y="111887"/>
                  </a:lnTo>
                  <a:close/>
                </a:path>
                <a:path w="4514215" h="557530">
                  <a:moveTo>
                    <a:pt x="3675379" y="107568"/>
                  </a:moveTo>
                  <a:lnTo>
                    <a:pt x="3718941" y="111887"/>
                  </a:lnTo>
                  <a:lnTo>
                    <a:pt x="3726306" y="113918"/>
                  </a:lnTo>
                  <a:lnTo>
                    <a:pt x="3821049" y="113918"/>
                  </a:lnTo>
                  <a:lnTo>
                    <a:pt x="3824858" y="113918"/>
                  </a:lnTo>
                  <a:lnTo>
                    <a:pt x="3827906" y="116331"/>
                  </a:lnTo>
                  <a:lnTo>
                    <a:pt x="3830320" y="121284"/>
                  </a:lnTo>
                  <a:lnTo>
                    <a:pt x="3832605" y="126111"/>
                  </a:lnTo>
                  <a:lnTo>
                    <a:pt x="3833749" y="134492"/>
                  </a:lnTo>
                  <a:lnTo>
                    <a:pt x="3833749" y="146050"/>
                  </a:lnTo>
                  <a:lnTo>
                    <a:pt x="3833749" y="156717"/>
                  </a:lnTo>
                  <a:lnTo>
                    <a:pt x="3832605" y="164718"/>
                  </a:lnTo>
                  <a:lnTo>
                    <a:pt x="3830066" y="169799"/>
                  </a:lnTo>
                  <a:lnTo>
                    <a:pt x="3827653" y="175005"/>
                  </a:lnTo>
                  <a:lnTo>
                    <a:pt x="3824604" y="177545"/>
                  </a:lnTo>
                  <a:lnTo>
                    <a:pt x="3821049" y="177545"/>
                  </a:lnTo>
                  <a:lnTo>
                    <a:pt x="3785870" y="177545"/>
                  </a:lnTo>
                  <a:lnTo>
                    <a:pt x="3790823" y="182879"/>
                  </a:lnTo>
                  <a:lnTo>
                    <a:pt x="3794379" y="188975"/>
                  </a:lnTo>
                  <a:lnTo>
                    <a:pt x="3796410" y="195706"/>
                  </a:lnTo>
                  <a:lnTo>
                    <a:pt x="3798570" y="202564"/>
                  </a:lnTo>
                  <a:lnTo>
                    <a:pt x="3799585" y="209676"/>
                  </a:lnTo>
                  <a:lnTo>
                    <a:pt x="3799585" y="217042"/>
                  </a:lnTo>
                  <a:lnTo>
                    <a:pt x="3790950" y="263397"/>
                  </a:lnTo>
                  <a:lnTo>
                    <a:pt x="3765930" y="297561"/>
                  </a:lnTo>
                  <a:lnTo>
                    <a:pt x="3726815" y="318642"/>
                  </a:lnTo>
                  <a:lnTo>
                    <a:pt x="3675760" y="325881"/>
                  </a:lnTo>
                  <a:lnTo>
                    <a:pt x="3668617" y="325665"/>
                  </a:lnTo>
                  <a:lnTo>
                    <a:pt x="3628135" y="314197"/>
                  </a:lnTo>
                  <a:lnTo>
                    <a:pt x="3625469" y="316991"/>
                  </a:lnTo>
                  <a:lnTo>
                    <a:pt x="3623055" y="320547"/>
                  </a:lnTo>
                  <a:lnTo>
                    <a:pt x="3621024" y="324484"/>
                  </a:lnTo>
                  <a:lnTo>
                    <a:pt x="3618865" y="328549"/>
                  </a:lnTo>
                  <a:lnTo>
                    <a:pt x="3617849" y="332993"/>
                  </a:lnTo>
                  <a:lnTo>
                    <a:pt x="3617849" y="337946"/>
                  </a:lnTo>
                  <a:lnTo>
                    <a:pt x="3617849" y="344424"/>
                  </a:lnTo>
                  <a:lnTo>
                    <a:pt x="3723004" y="363346"/>
                  </a:lnTo>
                  <a:lnTo>
                    <a:pt x="3735339" y="364156"/>
                  </a:lnTo>
                  <a:lnTo>
                    <a:pt x="3777922" y="373965"/>
                  </a:lnTo>
                  <a:lnTo>
                    <a:pt x="3813794" y="400351"/>
                  </a:lnTo>
                  <a:lnTo>
                    <a:pt x="3829359" y="440983"/>
                  </a:lnTo>
                  <a:lnTo>
                    <a:pt x="3829811" y="450722"/>
                  </a:lnTo>
                  <a:lnTo>
                    <a:pt x="3829194" y="461627"/>
                  </a:lnTo>
                  <a:lnTo>
                    <a:pt x="3814577" y="501929"/>
                  </a:lnTo>
                  <a:lnTo>
                    <a:pt x="3780615" y="533273"/>
                  </a:lnTo>
                  <a:lnTo>
                    <a:pt x="3742181" y="549275"/>
                  </a:lnTo>
                  <a:lnTo>
                    <a:pt x="3692711" y="557008"/>
                  </a:lnTo>
                  <a:lnTo>
                    <a:pt x="3673729" y="557529"/>
                  </a:lnTo>
                  <a:lnTo>
                    <a:pt x="3655369" y="557168"/>
                  </a:lnTo>
                  <a:lnTo>
                    <a:pt x="3608578" y="551561"/>
                  </a:lnTo>
                  <a:lnTo>
                    <a:pt x="3564381" y="534796"/>
                  </a:lnTo>
                  <a:lnTo>
                    <a:pt x="3535808" y="501542"/>
                  </a:lnTo>
                  <a:lnTo>
                    <a:pt x="3531361" y="476503"/>
                  </a:lnTo>
                  <a:lnTo>
                    <a:pt x="3531361" y="469138"/>
                  </a:lnTo>
                  <a:lnTo>
                    <a:pt x="3542665" y="436244"/>
                  </a:lnTo>
                  <a:lnTo>
                    <a:pt x="3546348" y="430021"/>
                  </a:lnTo>
                  <a:lnTo>
                    <a:pt x="3550793" y="424179"/>
                  </a:lnTo>
                  <a:lnTo>
                    <a:pt x="3556254" y="418591"/>
                  </a:lnTo>
                  <a:lnTo>
                    <a:pt x="3561588" y="413003"/>
                  </a:lnTo>
                  <a:lnTo>
                    <a:pt x="3567683" y="407669"/>
                  </a:lnTo>
                  <a:lnTo>
                    <a:pt x="3574669" y="402589"/>
                  </a:lnTo>
                  <a:lnTo>
                    <a:pt x="3567854" y="398351"/>
                  </a:lnTo>
                  <a:lnTo>
                    <a:pt x="3544941" y="360346"/>
                  </a:lnTo>
                  <a:lnTo>
                    <a:pt x="3544443" y="352678"/>
                  </a:lnTo>
                  <a:lnTo>
                    <a:pt x="3545012" y="343007"/>
                  </a:lnTo>
                  <a:lnTo>
                    <a:pt x="3563874" y="301196"/>
                  </a:lnTo>
                  <a:lnTo>
                    <a:pt x="3576954" y="287400"/>
                  </a:lnTo>
                  <a:lnTo>
                    <a:pt x="3571410" y="281209"/>
                  </a:lnTo>
                  <a:lnTo>
                    <a:pt x="3552904" y="240807"/>
                  </a:lnTo>
                  <a:lnTo>
                    <a:pt x="3551174" y="218312"/>
                  </a:lnTo>
                  <a:lnTo>
                    <a:pt x="3551747" y="205618"/>
                  </a:lnTo>
                  <a:lnTo>
                    <a:pt x="3565469" y="161799"/>
                  </a:lnTo>
                  <a:lnTo>
                    <a:pt x="3594568" y="130135"/>
                  </a:lnTo>
                  <a:lnTo>
                    <a:pt x="3636857" y="111748"/>
                  </a:lnTo>
                  <a:lnTo>
                    <a:pt x="3661951" y="108025"/>
                  </a:lnTo>
                  <a:lnTo>
                    <a:pt x="3675379" y="107568"/>
                  </a:lnTo>
                  <a:close/>
                </a:path>
                <a:path w="4514215" h="557530">
                  <a:moveTo>
                    <a:pt x="4382135" y="106171"/>
                  </a:moveTo>
                  <a:lnTo>
                    <a:pt x="4429087" y="110029"/>
                  </a:lnTo>
                  <a:lnTo>
                    <a:pt x="4474602" y="127496"/>
                  </a:lnTo>
                  <a:lnTo>
                    <a:pt x="4502407" y="160097"/>
                  </a:lnTo>
                  <a:lnTo>
                    <a:pt x="4513506" y="209194"/>
                  </a:lnTo>
                  <a:lnTo>
                    <a:pt x="4513961" y="224027"/>
                  </a:lnTo>
                  <a:lnTo>
                    <a:pt x="4513961" y="424941"/>
                  </a:lnTo>
                  <a:lnTo>
                    <a:pt x="4513961" y="428116"/>
                  </a:lnTo>
                  <a:lnTo>
                    <a:pt x="4488180" y="437388"/>
                  </a:lnTo>
                  <a:lnTo>
                    <a:pt x="4478909" y="437388"/>
                  </a:lnTo>
                  <a:lnTo>
                    <a:pt x="4468749" y="437388"/>
                  </a:lnTo>
                  <a:lnTo>
                    <a:pt x="4447159" y="432307"/>
                  </a:lnTo>
                  <a:lnTo>
                    <a:pt x="4445254" y="430529"/>
                  </a:lnTo>
                  <a:lnTo>
                    <a:pt x="4444365" y="428116"/>
                  </a:lnTo>
                  <a:lnTo>
                    <a:pt x="4444365" y="424941"/>
                  </a:lnTo>
                  <a:lnTo>
                    <a:pt x="4444365" y="401192"/>
                  </a:lnTo>
                  <a:lnTo>
                    <a:pt x="4413807" y="425981"/>
                  </a:lnTo>
                  <a:lnTo>
                    <a:pt x="4377436" y="440340"/>
                  </a:lnTo>
                  <a:lnTo>
                    <a:pt x="4349877" y="443102"/>
                  </a:lnTo>
                  <a:lnTo>
                    <a:pt x="4338282" y="442702"/>
                  </a:lnTo>
                  <a:lnTo>
                    <a:pt x="4296596" y="433377"/>
                  </a:lnTo>
                  <a:lnTo>
                    <a:pt x="4264864" y="411989"/>
                  </a:lnTo>
                  <a:lnTo>
                    <a:pt x="4245645" y="378702"/>
                  </a:lnTo>
                  <a:lnTo>
                    <a:pt x="4241038" y="345947"/>
                  </a:lnTo>
                  <a:lnTo>
                    <a:pt x="4241680" y="333327"/>
                  </a:lnTo>
                  <a:lnTo>
                    <a:pt x="4257069" y="291395"/>
                  </a:lnTo>
                  <a:lnTo>
                    <a:pt x="4292522" y="262870"/>
                  </a:lnTo>
                  <a:lnTo>
                    <a:pt x="4332224" y="250189"/>
                  </a:lnTo>
                  <a:lnTo>
                    <a:pt x="4382891" y="244474"/>
                  </a:lnTo>
                  <a:lnTo>
                    <a:pt x="4402201" y="244093"/>
                  </a:lnTo>
                  <a:lnTo>
                    <a:pt x="4431284" y="244093"/>
                  </a:lnTo>
                  <a:lnTo>
                    <a:pt x="4431284" y="226059"/>
                  </a:lnTo>
                  <a:lnTo>
                    <a:pt x="4431284" y="216662"/>
                  </a:lnTo>
                  <a:lnTo>
                    <a:pt x="4430395" y="208533"/>
                  </a:lnTo>
                  <a:lnTo>
                    <a:pt x="4428490" y="201421"/>
                  </a:lnTo>
                  <a:lnTo>
                    <a:pt x="4426585" y="194437"/>
                  </a:lnTo>
                  <a:lnTo>
                    <a:pt x="4423410" y="188594"/>
                  </a:lnTo>
                  <a:lnTo>
                    <a:pt x="4419092" y="183895"/>
                  </a:lnTo>
                  <a:lnTo>
                    <a:pt x="4414774" y="179196"/>
                  </a:lnTo>
                  <a:lnTo>
                    <a:pt x="4374769" y="170179"/>
                  </a:lnTo>
                  <a:lnTo>
                    <a:pt x="4364482" y="170467"/>
                  </a:lnTo>
                  <a:lnTo>
                    <a:pt x="4321429" y="179784"/>
                  </a:lnTo>
                  <a:lnTo>
                    <a:pt x="4286504" y="195579"/>
                  </a:lnTo>
                  <a:lnTo>
                    <a:pt x="4280789" y="198754"/>
                  </a:lnTo>
                  <a:lnTo>
                    <a:pt x="4276090" y="200278"/>
                  </a:lnTo>
                  <a:lnTo>
                    <a:pt x="4272533" y="200278"/>
                  </a:lnTo>
                  <a:lnTo>
                    <a:pt x="4270121" y="200278"/>
                  </a:lnTo>
                  <a:lnTo>
                    <a:pt x="4267961" y="199516"/>
                  </a:lnTo>
                  <a:lnTo>
                    <a:pt x="4258564" y="180466"/>
                  </a:lnTo>
                  <a:lnTo>
                    <a:pt x="4257802" y="176275"/>
                  </a:lnTo>
                  <a:lnTo>
                    <a:pt x="4257548" y="171576"/>
                  </a:lnTo>
                  <a:lnTo>
                    <a:pt x="4257548" y="166496"/>
                  </a:lnTo>
                  <a:lnTo>
                    <a:pt x="4257548" y="159512"/>
                  </a:lnTo>
                  <a:lnTo>
                    <a:pt x="4258056" y="154050"/>
                  </a:lnTo>
                  <a:lnTo>
                    <a:pt x="4259199" y="150113"/>
                  </a:lnTo>
                  <a:lnTo>
                    <a:pt x="4260342" y="146050"/>
                  </a:lnTo>
                  <a:lnTo>
                    <a:pt x="4262374" y="142366"/>
                  </a:lnTo>
                  <a:lnTo>
                    <a:pt x="4265549" y="139191"/>
                  </a:lnTo>
                  <a:lnTo>
                    <a:pt x="4268724" y="135889"/>
                  </a:lnTo>
                  <a:lnTo>
                    <a:pt x="4309364" y="117601"/>
                  </a:lnTo>
                  <a:lnTo>
                    <a:pt x="4353113" y="107940"/>
                  </a:lnTo>
                  <a:lnTo>
                    <a:pt x="4372302" y="106364"/>
                  </a:lnTo>
                  <a:lnTo>
                    <a:pt x="4382135" y="106171"/>
                  </a:lnTo>
                  <a:close/>
                </a:path>
                <a:path w="4514215" h="557530">
                  <a:moveTo>
                    <a:pt x="3348863" y="106171"/>
                  </a:moveTo>
                  <a:lnTo>
                    <a:pt x="3395815" y="110029"/>
                  </a:lnTo>
                  <a:lnTo>
                    <a:pt x="3441330" y="127496"/>
                  </a:lnTo>
                  <a:lnTo>
                    <a:pt x="3469135" y="160097"/>
                  </a:lnTo>
                  <a:lnTo>
                    <a:pt x="3480234" y="209194"/>
                  </a:lnTo>
                  <a:lnTo>
                    <a:pt x="3480689" y="224027"/>
                  </a:lnTo>
                  <a:lnTo>
                    <a:pt x="3480689" y="424941"/>
                  </a:lnTo>
                  <a:lnTo>
                    <a:pt x="3480689" y="428116"/>
                  </a:lnTo>
                  <a:lnTo>
                    <a:pt x="3479673" y="430529"/>
                  </a:lnTo>
                  <a:lnTo>
                    <a:pt x="3477386" y="432307"/>
                  </a:lnTo>
                  <a:lnTo>
                    <a:pt x="3475101" y="434086"/>
                  </a:lnTo>
                  <a:lnTo>
                    <a:pt x="3471672" y="435355"/>
                  </a:lnTo>
                  <a:lnTo>
                    <a:pt x="3466846" y="436244"/>
                  </a:lnTo>
                  <a:lnTo>
                    <a:pt x="3462020" y="437006"/>
                  </a:lnTo>
                  <a:lnTo>
                    <a:pt x="3454907" y="437388"/>
                  </a:lnTo>
                  <a:lnTo>
                    <a:pt x="3445636" y="437388"/>
                  </a:lnTo>
                  <a:lnTo>
                    <a:pt x="3435477" y="437388"/>
                  </a:lnTo>
                  <a:lnTo>
                    <a:pt x="3411093" y="428116"/>
                  </a:lnTo>
                  <a:lnTo>
                    <a:pt x="3411093" y="424941"/>
                  </a:lnTo>
                  <a:lnTo>
                    <a:pt x="3411093" y="401192"/>
                  </a:lnTo>
                  <a:lnTo>
                    <a:pt x="3380535" y="425981"/>
                  </a:lnTo>
                  <a:lnTo>
                    <a:pt x="3344163" y="440340"/>
                  </a:lnTo>
                  <a:lnTo>
                    <a:pt x="3316604" y="443102"/>
                  </a:lnTo>
                  <a:lnTo>
                    <a:pt x="3305010" y="442702"/>
                  </a:lnTo>
                  <a:lnTo>
                    <a:pt x="3263324" y="433377"/>
                  </a:lnTo>
                  <a:lnTo>
                    <a:pt x="3231592" y="411989"/>
                  </a:lnTo>
                  <a:lnTo>
                    <a:pt x="3212373" y="378702"/>
                  </a:lnTo>
                  <a:lnTo>
                    <a:pt x="3207766" y="345947"/>
                  </a:lnTo>
                  <a:lnTo>
                    <a:pt x="3208408" y="333327"/>
                  </a:lnTo>
                  <a:lnTo>
                    <a:pt x="3223797" y="291395"/>
                  </a:lnTo>
                  <a:lnTo>
                    <a:pt x="3259250" y="262870"/>
                  </a:lnTo>
                  <a:lnTo>
                    <a:pt x="3298952" y="250189"/>
                  </a:lnTo>
                  <a:lnTo>
                    <a:pt x="3349619" y="244474"/>
                  </a:lnTo>
                  <a:lnTo>
                    <a:pt x="3368929" y="244093"/>
                  </a:lnTo>
                  <a:lnTo>
                    <a:pt x="3398011" y="244093"/>
                  </a:lnTo>
                  <a:lnTo>
                    <a:pt x="3398011" y="226059"/>
                  </a:lnTo>
                  <a:lnTo>
                    <a:pt x="3398011" y="216662"/>
                  </a:lnTo>
                  <a:lnTo>
                    <a:pt x="3397123" y="208533"/>
                  </a:lnTo>
                  <a:lnTo>
                    <a:pt x="3395218" y="201421"/>
                  </a:lnTo>
                  <a:lnTo>
                    <a:pt x="3393313" y="194437"/>
                  </a:lnTo>
                  <a:lnTo>
                    <a:pt x="3390138" y="188594"/>
                  </a:lnTo>
                  <a:lnTo>
                    <a:pt x="3385820" y="183895"/>
                  </a:lnTo>
                  <a:lnTo>
                    <a:pt x="3381502" y="179196"/>
                  </a:lnTo>
                  <a:lnTo>
                    <a:pt x="3341497" y="170179"/>
                  </a:lnTo>
                  <a:lnTo>
                    <a:pt x="3331209" y="170467"/>
                  </a:lnTo>
                  <a:lnTo>
                    <a:pt x="3288156" y="179784"/>
                  </a:lnTo>
                  <a:lnTo>
                    <a:pt x="3253231" y="195579"/>
                  </a:lnTo>
                  <a:lnTo>
                    <a:pt x="3247517" y="198754"/>
                  </a:lnTo>
                  <a:lnTo>
                    <a:pt x="3242818" y="200278"/>
                  </a:lnTo>
                  <a:lnTo>
                    <a:pt x="3239261" y="200278"/>
                  </a:lnTo>
                  <a:lnTo>
                    <a:pt x="3236848" y="200278"/>
                  </a:lnTo>
                  <a:lnTo>
                    <a:pt x="3234690" y="199516"/>
                  </a:lnTo>
                  <a:lnTo>
                    <a:pt x="3225292" y="180466"/>
                  </a:lnTo>
                  <a:lnTo>
                    <a:pt x="3224530" y="176275"/>
                  </a:lnTo>
                  <a:lnTo>
                    <a:pt x="3224276" y="171576"/>
                  </a:lnTo>
                  <a:lnTo>
                    <a:pt x="3224276" y="166496"/>
                  </a:lnTo>
                  <a:lnTo>
                    <a:pt x="3224276" y="159512"/>
                  </a:lnTo>
                  <a:lnTo>
                    <a:pt x="3224784" y="154050"/>
                  </a:lnTo>
                  <a:lnTo>
                    <a:pt x="3225927" y="150113"/>
                  </a:lnTo>
                  <a:lnTo>
                    <a:pt x="3227070" y="146050"/>
                  </a:lnTo>
                  <a:lnTo>
                    <a:pt x="3229102" y="142366"/>
                  </a:lnTo>
                  <a:lnTo>
                    <a:pt x="3232277" y="139191"/>
                  </a:lnTo>
                  <a:lnTo>
                    <a:pt x="3235452" y="135889"/>
                  </a:lnTo>
                  <a:lnTo>
                    <a:pt x="3276092" y="117601"/>
                  </a:lnTo>
                  <a:lnTo>
                    <a:pt x="3319841" y="107940"/>
                  </a:lnTo>
                  <a:lnTo>
                    <a:pt x="3339030" y="106364"/>
                  </a:lnTo>
                  <a:lnTo>
                    <a:pt x="3348863" y="106171"/>
                  </a:lnTo>
                  <a:close/>
                </a:path>
                <a:path w="4514215" h="557530">
                  <a:moveTo>
                    <a:pt x="2864358" y="106171"/>
                  </a:moveTo>
                  <a:lnTo>
                    <a:pt x="2914489" y="112387"/>
                  </a:lnTo>
                  <a:lnTo>
                    <a:pt x="2952718" y="130428"/>
                  </a:lnTo>
                  <a:lnTo>
                    <a:pt x="2980182" y="158091"/>
                  </a:lnTo>
                  <a:lnTo>
                    <a:pt x="2997327" y="194309"/>
                  </a:lnTo>
                  <a:lnTo>
                    <a:pt x="3004827" y="237047"/>
                  </a:lnTo>
                  <a:lnTo>
                    <a:pt x="3005328" y="252475"/>
                  </a:lnTo>
                  <a:lnTo>
                    <a:pt x="3005328" y="265938"/>
                  </a:lnTo>
                  <a:lnTo>
                    <a:pt x="3005328" y="276225"/>
                  </a:lnTo>
                  <a:lnTo>
                    <a:pt x="3003042" y="283717"/>
                  </a:lnTo>
                  <a:lnTo>
                    <a:pt x="2998470" y="288670"/>
                  </a:lnTo>
                  <a:lnTo>
                    <a:pt x="2993897" y="293624"/>
                  </a:lnTo>
                  <a:lnTo>
                    <a:pt x="2987547" y="296037"/>
                  </a:lnTo>
                  <a:lnTo>
                    <a:pt x="2979547" y="296037"/>
                  </a:lnTo>
                  <a:lnTo>
                    <a:pt x="2797683" y="296037"/>
                  </a:lnTo>
                  <a:lnTo>
                    <a:pt x="2804872" y="338210"/>
                  </a:lnTo>
                  <a:lnTo>
                    <a:pt x="2834679" y="370572"/>
                  </a:lnTo>
                  <a:lnTo>
                    <a:pt x="2879471" y="379475"/>
                  </a:lnTo>
                  <a:lnTo>
                    <a:pt x="2890186" y="379265"/>
                  </a:lnTo>
                  <a:lnTo>
                    <a:pt x="2933906" y="372887"/>
                  </a:lnTo>
                  <a:lnTo>
                    <a:pt x="2967482" y="362203"/>
                  </a:lnTo>
                  <a:lnTo>
                    <a:pt x="2972816" y="360044"/>
                  </a:lnTo>
                  <a:lnTo>
                    <a:pt x="2977260" y="359028"/>
                  </a:lnTo>
                  <a:lnTo>
                    <a:pt x="2980563" y="359028"/>
                  </a:lnTo>
                  <a:lnTo>
                    <a:pt x="2982595" y="359028"/>
                  </a:lnTo>
                  <a:lnTo>
                    <a:pt x="2988945" y="364363"/>
                  </a:lnTo>
                  <a:lnTo>
                    <a:pt x="2989834" y="366394"/>
                  </a:lnTo>
                  <a:lnTo>
                    <a:pt x="2990469" y="369188"/>
                  </a:lnTo>
                  <a:lnTo>
                    <a:pt x="2990722" y="372871"/>
                  </a:lnTo>
                  <a:lnTo>
                    <a:pt x="2991104" y="376554"/>
                  </a:lnTo>
                  <a:lnTo>
                    <a:pt x="2991231" y="381253"/>
                  </a:lnTo>
                  <a:lnTo>
                    <a:pt x="2991231" y="386841"/>
                  </a:lnTo>
                  <a:lnTo>
                    <a:pt x="2991231" y="391667"/>
                  </a:lnTo>
                  <a:lnTo>
                    <a:pt x="2991231" y="395858"/>
                  </a:lnTo>
                  <a:lnTo>
                    <a:pt x="2990977" y="399414"/>
                  </a:lnTo>
                  <a:lnTo>
                    <a:pt x="2987929" y="414400"/>
                  </a:lnTo>
                  <a:lnTo>
                    <a:pt x="2987040" y="416051"/>
                  </a:lnTo>
                  <a:lnTo>
                    <a:pt x="2985897" y="417702"/>
                  </a:lnTo>
                  <a:lnTo>
                    <a:pt x="2984372" y="419226"/>
                  </a:lnTo>
                  <a:lnTo>
                    <a:pt x="2982976" y="420877"/>
                  </a:lnTo>
                  <a:lnTo>
                    <a:pt x="2939988" y="435413"/>
                  </a:lnTo>
                  <a:lnTo>
                    <a:pt x="2893155" y="442356"/>
                  </a:lnTo>
                  <a:lnTo>
                    <a:pt x="2871723" y="443102"/>
                  </a:lnTo>
                  <a:lnTo>
                    <a:pt x="2852433" y="442464"/>
                  </a:lnTo>
                  <a:lnTo>
                    <a:pt x="2801873" y="433069"/>
                  </a:lnTo>
                  <a:lnTo>
                    <a:pt x="2762529" y="412138"/>
                  </a:lnTo>
                  <a:lnTo>
                    <a:pt x="2734325" y="379428"/>
                  </a:lnTo>
                  <a:lnTo>
                    <a:pt x="2717530" y="334760"/>
                  </a:lnTo>
                  <a:lnTo>
                    <a:pt x="2711958" y="278002"/>
                  </a:lnTo>
                  <a:lnTo>
                    <a:pt x="2712620" y="258573"/>
                  </a:lnTo>
                  <a:lnTo>
                    <a:pt x="2722372" y="206120"/>
                  </a:lnTo>
                  <a:lnTo>
                    <a:pt x="2743231" y="163633"/>
                  </a:lnTo>
                  <a:lnTo>
                    <a:pt x="2774394" y="132254"/>
                  </a:lnTo>
                  <a:lnTo>
                    <a:pt x="2815173" y="112762"/>
                  </a:lnTo>
                  <a:lnTo>
                    <a:pt x="2847074" y="106908"/>
                  </a:lnTo>
                  <a:lnTo>
                    <a:pt x="2864358" y="106171"/>
                  </a:lnTo>
                  <a:close/>
                </a:path>
                <a:path w="4514215" h="557530">
                  <a:moveTo>
                    <a:pt x="1981961" y="106171"/>
                  </a:moveTo>
                  <a:lnTo>
                    <a:pt x="2036254" y="112333"/>
                  </a:lnTo>
                  <a:lnTo>
                    <a:pt x="2078593" y="130524"/>
                  </a:lnTo>
                  <a:lnTo>
                    <a:pt x="2109454" y="160212"/>
                  </a:lnTo>
                  <a:lnTo>
                    <a:pt x="2129028" y="200913"/>
                  </a:lnTo>
                  <a:lnTo>
                    <a:pt x="2137832" y="252295"/>
                  </a:lnTo>
                  <a:lnTo>
                    <a:pt x="2138426" y="271652"/>
                  </a:lnTo>
                  <a:lnTo>
                    <a:pt x="2137787" y="290296"/>
                  </a:lnTo>
                  <a:lnTo>
                    <a:pt x="2128393" y="341249"/>
                  </a:lnTo>
                  <a:lnTo>
                    <a:pt x="2107461" y="383575"/>
                  </a:lnTo>
                  <a:lnTo>
                    <a:pt x="2074878" y="415686"/>
                  </a:lnTo>
                  <a:lnTo>
                    <a:pt x="2030603" y="436084"/>
                  </a:lnTo>
                  <a:lnTo>
                    <a:pt x="1974595" y="443102"/>
                  </a:lnTo>
                  <a:lnTo>
                    <a:pt x="1955333" y="442412"/>
                  </a:lnTo>
                  <a:lnTo>
                    <a:pt x="1905381" y="432053"/>
                  </a:lnTo>
                  <a:lnTo>
                    <a:pt x="1866822" y="409801"/>
                  </a:lnTo>
                  <a:lnTo>
                    <a:pt x="1839547" y="376380"/>
                  </a:lnTo>
                  <a:lnTo>
                    <a:pt x="1823563" y="332021"/>
                  </a:lnTo>
                  <a:lnTo>
                    <a:pt x="1818258" y="277621"/>
                  </a:lnTo>
                  <a:lnTo>
                    <a:pt x="1818901" y="258956"/>
                  </a:lnTo>
                  <a:lnTo>
                    <a:pt x="1828545" y="207771"/>
                  </a:lnTo>
                  <a:lnTo>
                    <a:pt x="1849584" y="165427"/>
                  </a:lnTo>
                  <a:lnTo>
                    <a:pt x="1882108" y="133556"/>
                  </a:lnTo>
                  <a:lnTo>
                    <a:pt x="1926187" y="113190"/>
                  </a:lnTo>
                  <a:lnTo>
                    <a:pt x="1981961" y="106171"/>
                  </a:lnTo>
                  <a:close/>
                </a:path>
                <a:path w="4514215" h="557530">
                  <a:moveTo>
                    <a:pt x="1576196" y="106171"/>
                  </a:moveTo>
                  <a:lnTo>
                    <a:pt x="1579118" y="106171"/>
                  </a:lnTo>
                  <a:lnTo>
                    <a:pt x="1582293" y="106299"/>
                  </a:lnTo>
                  <a:lnTo>
                    <a:pt x="1585595" y="106679"/>
                  </a:lnTo>
                  <a:lnTo>
                    <a:pt x="1588896" y="107061"/>
                  </a:lnTo>
                  <a:lnTo>
                    <a:pt x="1592453" y="107568"/>
                  </a:lnTo>
                  <a:lnTo>
                    <a:pt x="1596008" y="108330"/>
                  </a:lnTo>
                  <a:lnTo>
                    <a:pt x="1599565" y="109092"/>
                  </a:lnTo>
                  <a:lnTo>
                    <a:pt x="1616709" y="145033"/>
                  </a:lnTo>
                  <a:lnTo>
                    <a:pt x="1616709" y="153034"/>
                  </a:lnTo>
                  <a:lnTo>
                    <a:pt x="1616709" y="161162"/>
                  </a:lnTo>
                  <a:lnTo>
                    <a:pt x="1616583" y="167639"/>
                  </a:lnTo>
                  <a:lnTo>
                    <a:pt x="1616074" y="172846"/>
                  </a:lnTo>
                  <a:lnTo>
                    <a:pt x="1615694" y="177926"/>
                  </a:lnTo>
                  <a:lnTo>
                    <a:pt x="1607311" y="192531"/>
                  </a:lnTo>
                  <a:lnTo>
                    <a:pt x="1605026" y="192531"/>
                  </a:lnTo>
                  <a:lnTo>
                    <a:pt x="1603247" y="192531"/>
                  </a:lnTo>
                  <a:lnTo>
                    <a:pt x="1601216" y="192150"/>
                  </a:lnTo>
                  <a:lnTo>
                    <a:pt x="1599057" y="191388"/>
                  </a:lnTo>
                  <a:lnTo>
                    <a:pt x="1596770" y="190626"/>
                  </a:lnTo>
                  <a:lnTo>
                    <a:pt x="1594231" y="189737"/>
                  </a:lnTo>
                  <a:lnTo>
                    <a:pt x="1591436" y="188849"/>
                  </a:lnTo>
                  <a:lnTo>
                    <a:pt x="1588643" y="187959"/>
                  </a:lnTo>
                  <a:lnTo>
                    <a:pt x="1585595" y="187197"/>
                  </a:lnTo>
                  <a:lnTo>
                    <a:pt x="1582293" y="186436"/>
                  </a:lnTo>
                  <a:lnTo>
                    <a:pt x="1578864" y="185546"/>
                  </a:lnTo>
                  <a:lnTo>
                    <a:pt x="1575181" y="185165"/>
                  </a:lnTo>
                  <a:lnTo>
                    <a:pt x="1571244" y="185165"/>
                  </a:lnTo>
                  <a:lnTo>
                    <a:pt x="1566545" y="185165"/>
                  </a:lnTo>
                  <a:lnTo>
                    <a:pt x="1561845" y="186181"/>
                  </a:lnTo>
                  <a:lnTo>
                    <a:pt x="1557146" y="188087"/>
                  </a:lnTo>
                  <a:lnTo>
                    <a:pt x="1552447" y="189991"/>
                  </a:lnTo>
                  <a:lnTo>
                    <a:pt x="1547621" y="192912"/>
                  </a:lnTo>
                  <a:lnTo>
                    <a:pt x="1542542" y="196976"/>
                  </a:lnTo>
                  <a:lnTo>
                    <a:pt x="1537589" y="200913"/>
                  </a:lnTo>
                  <a:lnTo>
                    <a:pt x="1509268" y="237743"/>
                  </a:lnTo>
                  <a:lnTo>
                    <a:pt x="1509268" y="423925"/>
                  </a:lnTo>
                  <a:lnTo>
                    <a:pt x="1509268" y="426212"/>
                  </a:lnTo>
                  <a:lnTo>
                    <a:pt x="1508633" y="428116"/>
                  </a:lnTo>
                  <a:lnTo>
                    <a:pt x="1507235" y="429894"/>
                  </a:lnTo>
                  <a:lnTo>
                    <a:pt x="1505966" y="431545"/>
                  </a:lnTo>
                  <a:lnTo>
                    <a:pt x="1503680" y="432942"/>
                  </a:lnTo>
                  <a:lnTo>
                    <a:pt x="1500378" y="433958"/>
                  </a:lnTo>
                  <a:lnTo>
                    <a:pt x="1497203" y="435101"/>
                  </a:lnTo>
                  <a:lnTo>
                    <a:pt x="1492884" y="435990"/>
                  </a:lnTo>
                  <a:lnTo>
                    <a:pt x="1487551" y="436499"/>
                  </a:lnTo>
                  <a:lnTo>
                    <a:pt x="1482090" y="437133"/>
                  </a:lnTo>
                  <a:lnTo>
                    <a:pt x="1475358" y="437388"/>
                  </a:lnTo>
                  <a:lnTo>
                    <a:pt x="1467104" y="437388"/>
                  </a:lnTo>
                  <a:lnTo>
                    <a:pt x="1458848" y="437388"/>
                  </a:lnTo>
                  <a:lnTo>
                    <a:pt x="1451991" y="437133"/>
                  </a:lnTo>
                  <a:lnTo>
                    <a:pt x="1446657" y="436499"/>
                  </a:lnTo>
                  <a:lnTo>
                    <a:pt x="1441322" y="435990"/>
                  </a:lnTo>
                  <a:lnTo>
                    <a:pt x="1437005" y="435101"/>
                  </a:lnTo>
                  <a:lnTo>
                    <a:pt x="1433703" y="433958"/>
                  </a:lnTo>
                  <a:lnTo>
                    <a:pt x="1430528" y="432942"/>
                  </a:lnTo>
                  <a:lnTo>
                    <a:pt x="1428242" y="431545"/>
                  </a:lnTo>
                  <a:lnTo>
                    <a:pt x="1426845" y="429894"/>
                  </a:lnTo>
                  <a:lnTo>
                    <a:pt x="1425574" y="428116"/>
                  </a:lnTo>
                  <a:lnTo>
                    <a:pt x="1424940" y="426212"/>
                  </a:lnTo>
                  <a:lnTo>
                    <a:pt x="1424940" y="423925"/>
                  </a:lnTo>
                  <a:lnTo>
                    <a:pt x="1424940" y="125221"/>
                  </a:lnTo>
                  <a:lnTo>
                    <a:pt x="1424940" y="123062"/>
                  </a:lnTo>
                  <a:lnTo>
                    <a:pt x="1425447" y="121030"/>
                  </a:lnTo>
                  <a:lnTo>
                    <a:pt x="1426591" y="119379"/>
                  </a:lnTo>
                  <a:lnTo>
                    <a:pt x="1427607" y="117728"/>
                  </a:lnTo>
                  <a:lnTo>
                    <a:pt x="1443735" y="112775"/>
                  </a:lnTo>
                  <a:lnTo>
                    <a:pt x="1448434" y="112140"/>
                  </a:lnTo>
                  <a:lnTo>
                    <a:pt x="1454149" y="111887"/>
                  </a:lnTo>
                  <a:lnTo>
                    <a:pt x="1461008" y="111887"/>
                  </a:lnTo>
                  <a:lnTo>
                    <a:pt x="1468246" y="111887"/>
                  </a:lnTo>
                  <a:lnTo>
                    <a:pt x="1474089" y="112140"/>
                  </a:lnTo>
                  <a:lnTo>
                    <a:pt x="1478788" y="112775"/>
                  </a:lnTo>
                  <a:lnTo>
                    <a:pt x="1483486" y="113283"/>
                  </a:lnTo>
                  <a:lnTo>
                    <a:pt x="1495170" y="119379"/>
                  </a:lnTo>
                  <a:lnTo>
                    <a:pt x="1496314" y="121030"/>
                  </a:lnTo>
                  <a:lnTo>
                    <a:pt x="1496821" y="123062"/>
                  </a:lnTo>
                  <a:lnTo>
                    <a:pt x="1496821" y="125221"/>
                  </a:lnTo>
                  <a:lnTo>
                    <a:pt x="1496821" y="162432"/>
                  </a:lnTo>
                  <a:lnTo>
                    <a:pt x="1524087" y="129657"/>
                  </a:lnTo>
                  <a:lnTo>
                    <a:pt x="1557528" y="108712"/>
                  </a:lnTo>
                  <a:lnTo>
                    <a:pt x="1563751" y="107061"/>
                  </a:lnTo>
                  <a:lnTo>
                    <a:pt x="1569973" y="106171"/>
                  </a:lnTo>
                  <a:lnTo>
                    <a:pt x="1576196" y="106171"/>
                  </a:lnTo>
                  <a:close/>
                </a:path>
                <a:path w="4514215" h="557530">
                  <a:moveTo>
                    <a:pt x="1209167" y="106171"/>
                  </a:moveTo>
                  <a:lnTo>
                    <a:pt x="1256119" y="110029"/>
                  </a:lnTo>
                  <a:lnTo>
                    <a:pt x="1301634" y="127496"/>
                  </a:lnTo>
                  <a:lnTo>
                    <a:pt x="1329439" y="160097"/>
                  </a:lnTo>
                  <a:lnTo>
                    <a:pt x="1340538" y="209194"/>
                  </a:lnTo>
                  <a:lnTo>
                    <a:pt x="1340993" y="224027"/>
                  </a:lnTo>
                  <a:lnTo>
                    <a:pt x="1340993" y="424941"/>
                  </a:lnTo>
                  <a:lnTo>
                    <a:pt x="1340993" y="428116"/>
                  </a:lnTo>
                  <a:lnTo>
                    <a:pt x="1339977" y="430529"/>
                  </a:lnTo>
                  <a:lnTo>
                    <a:pt x="1337691" y="432307"/>
                  </a:lnTo>
                  <a:lnTo>
                    <a:pt x="1335405" y="434086"/>
                  </a:lnTo>
                  <a:lnTo>
                    <a:pt x="1331976" y="435355"/>
                  </a:lnTo>
                  <a:lnTo>
                    <a:pt x="1327149" y="436244"/>
                  </a:lnTo>
                  <a:lnTo>
                    <a:pt x="1322323" y="437006"/>
                  </a:lnTo>
                  <a:lnTo>
                    <a:pt x="1315211" y="437388"/>
                  </a:lnTo>
                  <a:lnTo>
                    <a:pt x="1305941" y="437388"/>
                  </a:lnTo>
                  <a:lnTo>
                    <a:pt x="1295781" y="437388"/>
                  </a:lnTo>
                  <a:lnTo>
                    <a:pt x="1274191" y="432307"/>
                  </a:lnTo>
                  <a:lnTo>
                    <a:pt x="1272285" y="430529"/>
                  </a:lnTo>
                  <a:lnTo>
                    <a:pt x="1271396" y="428116"/>
                  </a:lnTo>
                  <a:lnTo>
                    <a:pt x="1271396" y="424941"/>
                  </a:lnTo>
                  <a:lnTo>
                    <a:pt x="1271396" y="401192"/>
                  </a:lnTo>
                  <a:lnTo>
                    <a:pt x="1240839" y="425981"/>
                  </a:lnTo>
                  <a:lnTo>
                    <a:pt x="1204468" y="440340"/>
                  </a:lnTo>
                  <a:lnTo>
                    <a:pt x="1176908" y="443102"/>
                  </a:lnTo>
                  <a:lnTo>
                    <a:pt x="1165314" y="442702"/>
                  </a:lnTo>
                  <a:lnTo>
                    <a:pt x="1123628" y="433377"/>
                  </a:lnTo>
                  <a:lnTo>
                    <a:pt x="1091896" y="411989"/>
                  </a:lnTo>
                  <a:lnTo>
                    <a:pt x="1072677" y="378702"/>
                  </a:lnTo>
                  <a:lnTo>
                    <a:pt x="1068070" y="345947"/>
                  </a:lnTo>
                  <a:lnTo>
                    <a:pt x="1068712" y="333327"/>
                  </a:lnTo>
                  <a:lnTo>
                    <a:pt x="1084101" y="291395"/>
                  </a:lnTo>
                  <a:lnTo>
                    <a:pt x="1119554" y="262870"/>
                  </a:lnTo>
                  <a:lnTo>
                    <a:pt x="1159256" y="250189"/>
                  </a:lnTo>
                  <a:lnTo>
                    <a:pt x="1209923" y="244474"/>
                  </a:lnTo>
                  <a:lnTo>
                    <a:pt x="1229233" y="244093"/>
                  </a:lnTo>
                  <a:lnTo>
                    <a:pt x="1258316" y="244093"/>
                  </a:lnTo>
                  <a:lnTo>
                    <a:pt x="1258316" y="226059"/>
                  </a:lnTo>
                  <a:lnTo>
                    <a:pt x="1258316" y="216662"/>
                  </a:lnTo>
                  <a:lnTo>
                    <a:pt x="1257427" y="208533"/>
                  </a:lnTo>
                  <a:lnTo>
                    <a:pt x="1255521" y="201421"/>
                  </a:lnTo>
                  <a:lnTo>
                    <a:pt x="1253617" y="194437"/>
                  </a:lnTo>
                  <a:lnTo>
                    <a:pt x="1250442" y="188594"/>
                  </a:lnTo>
                  <a:lnTo>
                    <a:pt x="1246123" y="183895"/>
                  </a:lnTo>
                  <a:lnTo>
                    <a:pt x="1241806" y="179196"/>
                  </a:lnTo>
                  <a:lnTo>
                    <a:pt x="1201801" y="170179"/>
                  </a:lnTo>
                  <a:lnTo>
                    <a:pt x="1191514" y="170467"/>
                  </a:lnTo>
                  <a:lnTo>
                    <a:pt x="1148460" y="179784"/>
                  </a:lnTo>
                  <a:lnTo>
                    <a:pt x="1113535" y="195579"/>
                  </a:lnTo>
                  <a:lnTo>
                    <a:pt x="1107820" y="198754"/>
                  </a:lnTo>
                  <a:lnTo>
                    <a:pt x="1103121" y="200278"/>
                  </a:lnTo>
                  <a:lnTo>
                    <a:pt x="1099566" y="200278"/>
                  </a:lnTo>
                  <a:lnTo>
                    <a:pt x="1097153" y="200278"/>
                  </a:lnTo>
                  <a:lnTo>
                    <a:pt x="1094994" y="199516"/>
                  </a:lnTo>
                  <a:lnTo>
                    <a:pt x="1093089" y="197992"/>
                  </a:lnTo>
                  <a:lnTo>
                    <a:pt x="1091183" y="196341"/>
                  </a:lnTo>
                  <a:lnTo>
                    <a:pt x="1089659" y="194182"/>
                  </a:lnTo>
                  <a:lnTo>
                    <a:pt x="1088390" y="191262"/>
                  </a:lnTo>
                  <a:lnTo>
                    <a:pt x="1087120" y="188340"/>
                  </a:lnTo>
                  <a:lnTo>
                    <a:pt x="1086231" y="184784"/>
                  </a:lnTo>
                  <a:lnTo>
                    <a:pt x="1085595" y="180466"/>
                  </a:lnTo>
                  <a:lnTo>
                    <a:pt x="1084833" y="176275"/>
                  </a:lnTo>
                  <a:lnTo>
                    <a:pt x="1084580" y="171576"/>
                  </a:lnTo>
                  <a:lnTo>
                    <a:pt x="1084580" y="166496"/>
                  </a:lnTo>
                  <a:lnTo>
                    <a:pt x="1084580" y="159512"/>
                  </a:lnTo>
                  <a:lnTo>
                    <a:pt x="1085088" y="154050"/>
                  </a:lnTo>
                  <a:lnTo>
                    <a:pt x="1086231" y="150113"/>
                  </a:lnTo>
                  <a:lnTo>
                    <a:pt x="1087373" y="146050"/>
                  </a:lnTo>
                  <a:lnTo>
                    <a:pt x="1089406" y="142366"/>
                  </a:lnTo>
                  <a:lnTo>
                    <a:pt x="1092581" y="139191"/>
                  </a:lnTo>
                  <a:lnTo>
                    <a:pt x="1095756" y="135889"/>
                  </a:lnTo>
                  <a:lnTo>
                    <a:pt x="1136395" y="117601"/>
                  </a:lnTo>
                  <a:lnTo>
                    <a:pt x="1180145" y="107940"/>
                  </a:lnTo>
                  <a:lnTo>
                    <a:pt x="1199334" y="106364"/>
                  </a:lnTo>
                  <a:lnTo>
                    <a:pt x="1209167" y="106171"/>
                  </a:lnTo>
                  <a:close/>
                </a:path>
                <a:path w="4514215" h="557530">
                  <a:moveTo>
                    <a:pt x="548894" y="106171"/>
                  </a:moveTo>
                  <a:lnTo>
                    <a:pt x="592963" y="111251"/>
                  </a:lnTo>
                  <a:lnTo>
                    <a:pt x="600075" y="113283"/>
                  </a:lnTo>
                  <a:lnTo>
                    <a:pt x="607313" y="115188"/>
                  </a:lnTo>
                  <a:lnTo>
                    <a:pt x="613282" y="117347"/>
                  </a:lnTo>
                  <a:lnTo>
                    <a:pt x="618236" y="119761"/>
                  </a:lnTo>
                  <a:lnTo>
                    <a:pt x="623188" y="122046"/>
                  </a:lnTo>
                  <a:lnTo>
                    <a:pt x="635254" y="136778"/>
                  </a:lnTo>
                  <a:lnTo>
                    <a:pt x="635762" y="139191"/>
                  </a:lnTo>
                  <a:lnTo>
                    <a:pt x="636143" y="142112"/>
                  </a:lnTo>
                  <a:lnTo>
                    <a:pt x="636524" y="145541"/>
                  </a:lnTo>
                  <a:lnTo>
                    <a:pt x="636777" y="148970"/>
                  </a:lnTo>
                  <a:lnTo>
                    <a:pt x="637032" y="153288"/>
                  </a:lnTo>
                  <a:lnTo>
                    <a:pt x="637032" y="158368"/>
                  </a:lnTo>
                  <a:lnTo>
                    <a:pt x="637032" y="164464"/>
                  </a:lnTo>
                  <a:lnTo>
                    <a:pt x="634745" y="182244"/>
                  </a:lnTo>
                  <a:lnTo>
                    <a:pt x="633983" y="184403"/>
                  </a:lnTo>
                  <a:lnTo>
                    <a:pt x="632968" y="185927"/>
                  </a:lnTo>
                  <a:lnTo>
                    <a:pt x="631570" y="186689"/>
                  </a:lnTo>
                  <a:lnTo>
                    <a:pt x="630301" y="187451"/>
                  </a:lnTo>
                  <a:lnTo>
                    <a:pt x="628650" y="187959"/>
                  </a:lnTo>
                  <a:lnTo>
                    <a:pt x="626871" y="187959"/>
                  </a:lnTo>
                  <a:lnTo>
                    <a:pt x="624967" y="187959"/>
                  </a:lnTo>
                  <a:lnTo>
                    <a:pt x="621792" y="186689"/>
                  </a:lnTo>
                  <a:lnTo>
                    <a:pt x="617601" y="184403"/>
                  </a:lnTo>
                  <a:lnTo>
                    <a:pt x="613282" y="181990"/>
                  </a:lnTo>
                  <a:lnTo>
                    <a:pt x="607949" y="179577"/>
                  </a:lnTo>
                  <a:lnTo>
                    <a:pt x="566070" y="166655"/>
                  </a:lnTo>
                  <a:lnTo>
                    <a:pt x="550926" y="165734"/>
                  </a:lnTo>
                  <a:lnTo>
                    <a:pt x="543306" y="165734"/>
                  </a:lnTo>
                  <a:lnTo>
                    <a:pt x="517398" y="174878"/>
                  </a:lnTo>
                  <a:lnTo>
                    <a:pt x="513842" y="177800"/>
                  </a:lnTo>
                  <a:lnTo>
                    <a:pt x="511175" y="181101"/>
                  </a:lnTo>
                  <a:lnTo>
                    <a:pt x="509396" y="185038"/>
                  </a:lnTo>
                  <a:lnTo>
                    <a:pt x="507619" y="188975"/>
                  </a:lnTo>
                  <a:lnTo>
                    <a:pt x="506730" y="193166"/>
                  </a:lnTo>
                  <a:lnTo>
                    <a:pt x="506730" y="197612"/>
                  </a:lnTo>
                  <a:lnTo>
                    <a:pt x="506730" y="204469"/>
                  </a:lnTo>
                  <a:lnTo>
                    <a:pt x="535177" y="230078"/>
                  </a:lnTo>
                  <a:lnTo>
                    <a:pt x="560064" y="239845"/>
                  </a:lnTo>
                  <a:lnTo>
                    <a:pt x="566721" y="242331"/>
                  </a:lnTo>
                  <a:lnTo>
                    <a:pt x="607060" y="260603"/>
                  </a:lnTo>
                  <a:lnTo>
                    <a:pt x="639984" y="290417"/>
                  </a:lnTo>
                  <a:lnTo>
                    <a:pt x="653284" y="329741"/>
                  </a:lnTo>
                  <a:lnTo>
                    <a:pt x="653669" y="339597"/>
                  </a:lnTo>
                  <a:lnTo>
                    <a:pt x="653073" y="351960"/>
                  </a:lnTo>
                  <a:lnTo>
                    <a:pt x="638883" y="393741"/>
                  </a:lnTo>
                  <a:lnTo>
                    <a:pt x="608129" y="423086"/>
                  </a:lnTo>
                  <a:lnTo>
                    <a:pt x="563907" y="439406"/>
                  </a:lnTo>
                  <a:lnTo>
                    <a:pt x="524510" y="443102"/>
                  </a:lnTo>
                  <a:lnTo>
                    <a:pt x="516223" y="442938"/>
                  </a:lnTo>
                  <a:lnTo>
                    <a:pt x="478043" y="437721"/>
                  </a:lnTo>
                  <a:lnTo>
                    <a:pt x="445135" y="426338"/>
                  </a:lnTo>
                  <a:lnTo>
                    <a:pt x="439674" y="423671"/>
                  </a:lnTo>
                  <a:lnTo>
                    <a:pt x="427736" y="407796"/>
                  </a:lnTo>
                  <a:lnTo>
                    <a:pt x="426338" y="402716"/>
                  </a:lnTo>
                  <a:lnTo>
                    <a:pt x="425704" y="395350"/>
                  </a:lnTo>
                  <a:lnTo>
                    <a:pt x="425704" y="385444"/>
                  </a:lnTo>
                  <a:lnTo>
                    <a:pt x="425704" y="378967"/>
                  </a:lnTo>
                  <a:lnTo>
                    <a:pt x="428370" y="360552"/>
                  </a:lnTo>
                  <a:lnTo>
                    <a:pt x="429260" y="358139"/>
                  </a:lnTo>
                  <a:lnTo>
                    <a:pt x="430402" y="356615"/>
                  </a:lnTo>
                  <a:lnTo>
                    <a:pt x="431673" y="355853"/>
                  </a:lnTo>
                  <a:lnTo>
                    <a:pt x="433069" y="355091"/>
                  </a:lnTo>
                  <a:lnTo>
                    <a:pt x="434720" y="354711"/>
                  </a:lnTo>
                  <a:lnTo>
                    <a:pt x="436752" y="354711"/>
                  </a:lnTo>
                  <a:lnTo>
                    <a:pt x="439166" y="354711"/>
                  </a:lnTo>
                  <a:lnTo>
                    <a:pt x="442849" y="356107"/>
                  </a:lnTo>
                  <a:lnTo>
                    <a:pt x="447548" y="358901"/>
                  </a:lnTo>
                  <a:lnTo>
                    <a:pt x="452374" y="361695"/>
                  </a:lnTo>
                  <a:lnTo>
                    <a:pt x="490474" y="377443"/>
                  </a:lnTo>
                  <a:lnTo>
                    <a:pt x="522731" y="381762"/>
                  </a:lnTo>
                  <a:lnTo>
                    <a:pt x="530351" y="381762"/>
                  </a:lnTo>
                  <a:lnTo>
                    <a:pt x="558419" y="372744"/>
                  </a:lnTo>
                  <a:lnTo>
                    <a:pt x="562737" y="369824"/>
                  </a:lnTo>
                  <a:lnTo>
                    <a:pt x="566038" y="366140"/>
                  </a:lnTo>
                  <a:lnTo>
                    <a:pt x="568325" y="361695"/>
                  </a:lnTo>
                  <a:lnTo>
                    <a:pt x="570611" y="357250"/>
                  </a:lnTo>
                  <a:lnTo>
                    <a:pt x="571626" y="352043"/>
                  </a:lnTo>
                  <a:lnTo>
                    <a:pt x="571626" y="346328"/>
                  </a:lnTo>
                  <a:lnTo>
                    <a:pt x="571626" y="339597"/>
                  </a:lnTo>
                  <a:lnTo>
                    <a:pt x="549020" y="316483"/>
                  </a:lnTo>
                  <a:lnTo>
                    <a:pt x="542289" y="312927"/>
                  </a:lnTo>
                  <a:lnTo>
                    <a:pt x="534543" y="309625"/>
                  </a:lnTo>
                  <a:lnTo>
                    <a:pt x="525907" y="306450"/>
                  </a:lnTo>
                  <a:lnTo>
                    <a:pt x="519457" y="304020"/>
                  </a:lnTo>
                  <a:lnTo>
                    <a:pt x="479577" y="286553"/>
                  </a:lnTo>
                  <a:lnTo>
                    <a:pt x="445079" y="259304"/>
                  </a:lnTo>
                  <a:lnTo>
                    <a:pt x="428894" y="222567"/>
                  </a:lnTo>
                  <a:lnTo>
                    <a:pt x="427355" y="202945"/>
                  </a:lnTo>
                  <a:lnTo>
                    <a:pt x="427878" y="192472"/>
                  </a:lnTo>
                  <a:lnTo>
                    <a:pt x="440382" y="154953"/>
                  </a:lnTo>
                  <a:lnTo>
                    <a:pt x="468127" y="126946"/>
                  </a:lnTo>
                  <a:lnTo>
                    <a:pt x="509817" y="110190"/>
                  </a:lnTo>
                  <a:lnTo>
                    <a:pt x="535154" y="106622"/>
                  </a:lnTo>
                  <a:lnTo>
                    <a:pt x="548894" y="106171"/>
                  </a:lnTo>
                  <a:close/>
                </a:path>
                <a:path w="4514215" h="557530">
                  <a:moveTo>
                    <a:pt x="44195" y="0"/>
                  </a:moveTo>
                  <a:lnTo>
                    <a:pt x="52705" y="0"/>
                  </a:lnTo>
                  <a:lnTo>
                    <a:pt x="59817" y="380"/>
                  </a:lnTo>
                  <a:lnTo>
                    <a:pt x="65405" y="1015"/>
                  </a:lnTo>
                  <a:lnTo>
                    <a:pt x="70993" y="1650"/>
                  </a:lnTo>
                  <a:lnTo>
                    <a:pt x="88137" y="11811"/>
                  </a:lnTo>
                  <a:lnTo>
                    <a:pt x="88137" y="14096"/>
                  </a:lnTo>
                  <a:lnTo>
                    <a:pt x="88137" y="269875"/>
                  </a:lnTo>
                  <a:lnTo>
                    <a:pt x="94487" y="314578"/>
                  </a:lnTo>
                  <a:lnTo>
                    <a:pt x="118989" y="351756"/>
                  </a:lnTo>
                  <a:lnTo>
                    <a:pt x="158750" y="369173"/>
                  </a:lnTo>
                  <a:lnTo>
                    <a:pt x="178181" y="370713"/>
                  </a:lnTo>
                  <a:lnTo>
                    <a:pt x="188299" y="370310"/>
                  </a:lnTo>
                  <a:lnTo>
                    <a:pt x="230536" y="356568"/>
                  </a:lnTo>
                  <a:lnTo>
                    <a:pt x="257331" y="324211"/>
                  </a:lnTo>
                  <a:lnTo>
                    <a:pt x="266571" y="286055"/>
                  </a:lnTo>
                  <a:lnTo>
                    <a:pt x="266954" y="274954"/>
                  </a:lnTo>
                  <a:lnTo>
                    <a:pt x="266954" y="14096"/>
                  </a:lnTo>
                  <a:lnTo>
                    <a:pt x="266954" y="11811"/>
                  </a:lnTo>
                  <a:lnTo>
                    <a:pt x="267588" y="9905"/>
                  </a:lnTo>
                  <a:lnTo>
                    <a:pt x="268986" y="8127"/>
                  </a:lnTo>
                  <a:lnTo>
                    <a:pt x="270256" y="6350"/>
                  </a:lnTo>
                  <a:lnTo>
                    <a:pt x="289560" y="1015"/>
                  </a:lnTo>
                  <a:lnTo>
                    <a:pt x="295275" y="380"/>
                  </a:lnTo>
                  <a:lnTo>
                    <a:pt x="302260" y="0"/>
                  </a:lnTo>
                  <a:lnTo>
                    <a:pt x="310769" y="0"/>
                  </a:lnTo>
                  <a:lnTo>
                    <a:pt x="319277" y="0"/>
                  </a:lnTo>
                  <a:lnTo>
                    <a:pt x="326263" y="380"/>
                  </a:lnTo>
                  <a:lnTo>
                    <a:pt x="331724" y="1015"/>
                  </a:lnTo>
                  <a:lnTo>
                    <a:pt x="337185" y="1650"/>
                  </a:lnTo>
                  <a:lnTo>
                    <a:pt x="353949" y="11811"/>
                  </a:lnTo>
                  <a:lnTo>
                    <a:pt x="353949" y="14096"/>
                  </a:lnTo>
                  <a:lnTo>
                    <a:pt x="353949" y="273938"/>
                  </a:lnTo>
                  <a:lnTo>
                    <a:pt x="347412" y="329053"/>
                  </a:lnTo>
                  <a:lnTo>
                    <a:pt x="327818" y="374348"/>
                  </a:lnTo>
                  <a:lnTo>
                    <a:pt x="295753" y="408741"/>
                  </a:lnTo>
                  <a:lnTo>
                    <a:pt x="251587" y="431672"/>
                  </a:lnTo>
                  <a:lnTo>
                    <a:pt x="195669" y="442388"/>
                  </a:lnTo>
                  <a:lnTo>
                    <a:pt x="174498" y="443102"/>
                  </a:lnTo>
                  <a:lnTo>
                    <a:pt x="154618" y="442460"/>
                  </a:lnTo>
                  <a:lnTo>
                    <a:pt x="101218" y="432815"/>
                  </a:lnTo>
                  <a:lnTo>
                    <a:pt x="58088" y="411563"/>
                  </a:lnTo>
                  <a:lnTo>
                    <a:pt x="26463" y="378555"/>
                  </a:lnTo>
                  <a:lnTo>
                    <a:pt x="6750" y="333968"/>
                  </a:lnTo>
                  <a:lnTo>
                    <a:pt x="0" y="277621"/>
                  </a:lnTo>
                  <a:lnTo>
                    <a:pt x="0" y="14096"/>
                  </a:lnTo>
                  <a:lnTo>
                    <a:pt x="0" y="11811"/>
                  </a:lnTo>
                  <a:lnTo>
                    <a:pt x="22860" y="1015"/>
                  </a:lnTo>
                  <a:lnTo>
                    <a:pt x="28448" y="380"/>
                  </a:lnTo>
                  <a:lnTo>
                    <a:pt x="35560" y="0"/>
                  </a:lnTo>
                  <a:lnTo>
                    <a:pt x="44195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37813" y="1406905"/>
              <a:ext cx="109347" cy="10058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25137" y="1402714"/>
              <a:ext cx="300355" cy="473075"/>
            </a:xfrm>
            <a:custGeom>
              <a:avLst/>
              <a:gdLst/>
              <a:ahLst/>
              <a:cxnLst/>
              <a:rect l="l" t="t" r="r" b="b"/>
              <a:pathLst>
                <a:path w="300354" h="473075">
                  <a:moveTo>
                    <a:pt x="258572" y="0"/>
                  </a:moveTo>
                  <a:lnTo>
                    <a:pt x="266826" y="0"/>
                  </a:lnTo>
                  <a:lnTo>
                    <a:pt x="273558" y="254"/>
                  </a:lnTo>
                  <a:lnTo>
                    <a:pt x="278891" y="1015"/>
                  </a:lnTo>
                  <a:lnTo>
                    <a:pt x="284352" y="1650"/>
                  </a:lnTo>
                  <a:lnTo>
                    <a:pt x="298323" y="8382"/>
                  </a:lnTo>
                  <a:lnTo>
                    <a:pt x="299720" y="10160"/>
                  </a:lnTo>
                  <a:lnTo>
                    <a:pt x="300354" y="12064"/>
                  </a:lnTo>
                  <a:lnTo>
                    <a:pt x="300354" y="14350"/>
                  </a:lnTo>
                  <a:lnTo>
                    <a:pt x="300354" y="453644"/>
                  </a:lnTo>
                  <a:lnTo>
                    <a:pt x="300354" y="456184"/>
                  </a:lnTo>
                  <a:lnTo>
                    <a:pt x="299847" y="458215"/>
                  </a:lnTo>
                  <a:lnTo>
                    <a:pt x="298703" y="459867"/>
                  </a:lnTo>
                  <a:lnTo>
                    <a:pt x="297561" y="461518"/>
                  </a:lnTo>
                  <a:lnTo>
                    <a:pt x="271907" y="467106"/>
                  </a:lnTo>
                  <a:lnTo>
                    <a:pt x="265175" y="467106"/>
                  </a:lnTo>
                  <a:lnTo>
                    <a:pt x="258063" y="467106"/>
                  </a:lnTo>
                  <a:lnTo>
                    <a:pt x="236982" y="464058"/>
                  </a:lnTo>
                  <a:lnTo>
                    <a:pt x="234187" y="462914"/>
                  </a:lnTo>
                  <a:lnTo>
                    <a:pt x="232155" y="461518"/>
                  </a:lnTo>
                  <a:lnTo>
                    <a:pt x="230886" y="459867"/>
                  </a:lnTo>
                  <a:lnTo>
                    <a:pt x="229615" y="458215"/>
                  </a:lnTo>
                  <a:lnTo>
                    <a:pt x="229108" y="456184"/>
                  </a:lnTo>
                  <a:lnTo>
                    <a:pt x="229108" y="453644"/>
                  </a:lnTo>
                  <a:lnTo>
                    <a:pt x="229108" y="420497"/>
                  </a:lnTo>
                  <a:lnTo>
                    <a:pt x="193174" y="451536"/>
                  </a:lnTo>
                  <a:lnTo>
                    <a:pt x="154035" y="469391"/>
                  </a:lnTo>
                  <a:lnTo>
                    <a:pt x="124587" y="472821"/>
                  </a:lnTo>
                  <a:lnTo>
                    <a:pt x="108182" y="471989"/>
                  </a:lnTo>
                  <a:lnTo>
                    <a:pt x="66801" y="459613"/>
                  </a:lnTo>
                  <a:lnTo>
                    <a:pt x="36298" y="434520"/>
                  </a:lnTo>
                  <a:lnTo>
                    <a:pt x="15478" y="399557"/>
                  </a:lnTo>
                  <a:lnTo>
                    <a:pt x="3804" y="356308"/>
                  </a:lnTo>
                  <a:lnTo>
                    <a:pt x="0" y="308356"/>
                  </a:lnTo>
                  <a:lnTo>
                    <a:pt x="525" y="288948"/>
                  </a:lnTo>
                  <a:lnTo>
                    <a:pt x="8509" y="236727"/>
                  </a:lnTo>
                  <a:lnTo>
                    <a:pt x="25814" y="194258"/>
                  </a:lnTo>
                  <a:lnTo>
                    <a:pt x="51911" y="162607"/>
                  </a:lnTo>
                  <a:lnTo>
                    <a:pt x="87014" y="142694"/>
                  </a:lnTo>
                  <a:lnTo>
                    <a:pt x="130555" y="135889"/>
                  </a:lnTo>
                  <a:lnTo>
                    <a:pt x="142841" y="136532"/>
                  </a:lnTo>
                  <a:lnTo>
                    <a:pt x="186336" y="151842"/>
                  </a:lnTo>
                  <a:lnTo>
                    <a:pt x="216662" y="176149"/>
                  </a:lnTo>
                  <a:lnTo>
                    <a:pt x="216662" y="14350"/>
                  </a:lnTo>
                  <a:lnTo>
                    <a:pt x="216662" y="12064"/>
                  </a:lnTo>
                  <a:lnTo>
                    <a:pt x="217297" y="10160"/>
                  </a:lnTo>
                  <a:lnTo>
                    <a:pt x="238125" y="1015"/>
                  </a:lnTo>
                  <a:lnTo>
                    <a:pt x="243459" y="254"/>
                  </a:lnTo>
                  <a:lnTo>
                    <a:pt x="250316" y="0"/>
                  </a:lnTo>
                  <a:lnTo>
                    <a:pt x="258572" y="0"/>
                  </a:lnTo>
                  <a:close/>
                </a:path>
              </a:pathLst>
            </a:custGeom>
            <a:ln w="1219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92369" y="1391538"/>
              <a:ext cx="150241" cy="11963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52672" y="1391538"/>
              <a:ext cx="150113" cy="11963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52340" y="2291657"/>
              <a:ext cx="1670741" cy="342291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70476" y="2653284"/>
              <a:ext cx="2877820" cy="2575560"/>
            </a:xfrm>
            <a:custGeom>
              <a:avLst/>
              <a:gdLst/>
              <a:ahLst/>
              <a:cxnLst/>
              <a:rect l="l" t="t" r="r" b="b"/>
              <a:pathLst>
                <a:path w="2877820" h="2575560">
                  <a:moveTo>
                    <a:pt x="2877312" y="0"/>
                  </a:moveTo>
                  <a:lnTo>
                    <a:pt x="0" y="0"/>
                  </a:lnTo>
                  <a:lnTo>
                    <a:pt x="1438656" y="2575560"/>
                  </a:lnTo>
                  <a:lnTo>
                    <a:pt x="2877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70476" y="2653284"/>
              <a:ext cx="2877820" cy="2575560"/>
            </a:xfrm>
            <a:custGeom>
              <a:avLst/>
              <a:gdLst/>
              <a:ahLst/>
              <a:cxnLst/>
              <a:rect l="l" t="t" r="r" b="b"/>
              <a:pathLst>
                <a:path w="2877820" h="2575560">
                  <a:moveTo>
                    <a:pt x="2877312" y="0"/>
                  </a:moveTo>
                  <a:lnTo>
                    <a:pt x="1438656" y="2575560"/>
                  </a:lnTo>
                  <a:lnTo>
                    <a:pt x="0" y="0"/>
                  </a:lnTo>
                  <a:lnTo>
                    <a:pt x="2877312" y="0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707124" y="3342131"/>
              <a:ext cx="2304415" cy="2286000"/>
            </a:xfrm>
            <a:custGeom>
              <a:avLst/>
              <a:gdLst/>
              <a:ahLst/>
              <a:cxnLst/>
              <a:rect l="l" t="t" r="r" b="b"/>
              <a:pathLst>
                <a:path w="2304415" h="2286000">
                  <a:moveTo>
                    <a:pt x="1152144" y="0"/>
                  </a:moveTo>
                  <a:lnTo>
                    <a:pt x="0" y="2285999"/>
                  </a:lnTo>
                  <a:lnTo>
                    <a:pt x="2304287" y="2285999"/>
                  </a:lnTo>
                  <a:lnTo>
                    <a:pt x="115214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07124" y="3342131"/>
              <a:ext cx="2304415" cy="2286000"/>
            </a:xfrm>
            <a:custGeom>
              <a:avLst/>
              <a:gdLst/>
              <a:ahLst/>
              <a:cxnLst/>
              <a:rect l="l" t="t" r="r" b="b"/>
              <a:pathLst>
                <a:path w="2304415" h="2286000">
                  <a:moveTo>
                    <a:pt x="0" y="2285999"/>
                  </a:moveTo>
                  <a:lnTo>
                    <a:pt x="1152144" y="0"/>
                  </a:lnTo>
                  <a:lnTo>
                    <a:pt x="2304287" y="2285999"/>
                  </a:lnTo>
                  <a:lnTo>
                    <a:pt x="0" y="2285999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194931" y="4891277"/>
            <a:ext cx="13315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ús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rias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160585" y="3474529"/>
            <a:ext cx="2244090" cy="2225675"/>
            <a:chOff x="3160585" y="3474529"/>
            <a:chExt cx="2244090" cy="2225675"/>
          </a:xfrm>
        </p:grpSpPr>
        <p:sp>
          <p:nvSpPr>
            <p:cNvPr id="50" name="object 50"/>
            <p:cNvSpPr/>
            <p:nvPr/>
          </p:nvSpPr>
          <p:spPr>
            <a:xfrm>
              <a:off x="3165348" y="3479291"/>
              <a:ext cx="2234565" cy="2216150"/>
            </a:xfrm>
            <a:custGeom>
              <a:avLst/>
              <a:gdLst/>
              <a:ahLst/>
              <a:cxnLst/>
              <a:rect l="l" t="t" r="r" b="b"/>
              <a:pathLst>
                <a:path w="2234565" h="2216150">
                  <a:moveTo>
                    <a:pt x="1117091" y="0"/>
                  </a:moveTo>
                  <a:lnTo>
                    <a:pt x="0" y="2215896"/>
                  </a:lnTo>
                  <a:lnTo>
                    <a:pt x="2234184" y="2215896"/>
                  </a:lnTo>
                  <a:lnTo>
                    <a:pt x="111709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165348" y="3479291"/>
              <a:ext cx="2234565" cy="2216150"/>
            </a:xfrm>
            <a:custGeom>
              <a:avLst/>
              <a:gdLst/>
              <a:ahLst/>
              <a:cxnLst/>
              <a:rect l="l" t="t" r="r" b="b"/>
              <a:pathLst>
                <a:path w="2234565" h="2216150">
                  <a:moveTo>
                    <a:pt x="0" y="2215896"/>
                  </a:moveTo>
                  <a:lnTo>
                    <a:pt x="1117091" y="0"/>
                  </a:lnTo>
                  <a:lnTo>
                    <a:pt x="2234184" y="2215896"/>
                  </a:lnTo>
                  <a:lnTo>
                    <a:pt x="0" y="2215896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632453" y="4976876"/>
            <a:ext cx="12979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5" dirty="0">
                <a:solidFill>
                  <a:srgbClr val="FFFFFF"/>
                </a:solidFill>
                <a:latin typeface="Tahoma"/>
                <a:cs typeface="Tahoma"/>
              </a:rPr>
              <a:t>Irrigantes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205729" y="2875534"/>
            <a:ext cx="1744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Companhia de 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Ab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b="1" spc="1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800" b="1" spc="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nto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8281416" y="2648711"/>
            <a:ext cx="2886710" cy="2585085"/>
            <a:chOff x="8281416" y="2648711"/>
            <a:chExt cx="2886710" cy="2585085"/>
          </a:xfrm>
        </p:grpSpPr>
        <p:sp>
          <p:nvSpPr>
            <p:cNvPr id="55" name="object 55"/>
            <p:cNvSpPr/>
            <p:nvPr/>
          </p:nvSpPr>
          <p:spPr>
            <a:xfrm>
              <a:off x="8285988" y="2653283"/>
              <a:ext cx="2877820" cy="2575560"/>
            </a:xfrm>
            <a:custGeom>
              <a:avLst/>
              <a:gdLst/>
              <a:ahLst/>
              <a:cxnLst/>
              <a:rect l="l" t="t" r="r" b="b"/>
              <a:pathLst>
                <a:path w="2877820" h="2575560">
                  <a:moveTo>
                    <a:pt x="2877311" y="0"/>
                  </a:moveTo>
                  <a:lnTo>
                    <a:pt x="0" y="0"/>
                  </a:lnTo>
                  <a:lnTo>
                    <a:pt x="1438655" y="2575560"/>
                  </a:lnTo>
                  <a:lnTo>
                    <a:pt x="287731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285988" y="2653283"/>
              <a:ext cx="2877820" cy="2575560"/>
            </a:xfrm>
            <a:custGeom>
              <a:avLst/>
              <a:gdLst/>
              <a:ahLst/>
              <a:cxnLst/>
              <a:rect l="l" t="t" r="r" b="b"/>
              <a:pathLst>
                <a:path w="2877820" h="2575560">
                  <a:moveTo>
                    <a:pt x="2877311" y="0"/>
                  </a:moveTo>
                  <a:lnTo>
                    <a:pt x="1438655" y="2575560"/>
                  </a:lnTo>
                  <a:lnTo>
                    <a:pt x="0" y="0"/>
                  </a:lnTo>
                  <a:lnTo>
                    <a:pt x="2877311" y="0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963914" y="2721609"/>
            <a:ext cx="15551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rlito"/>
                <a:cs typeface="Carlito"/>
              </a:rPr>
              <a:t>Pesca, </a:t>
            </a: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Lazer </a:t>
            </a:r>
            <a:r>
              <a:rPr sz="1800" b="1" dirty="0">
                <a:solidFill>
                  <a:srgbClr val="FFFFFF"/>
                </a:solidFill>
                <a:latin typeface="Carlito"/>
                <a:cs typeface="Carlito"/>
              </a:rPr>
              <a:t>e  </a:t>
            </a:r>
            <a:r>
              <a:rPr sz="1800" b="1" spc="-10" dirty="0">
                <a:solidFill>
                  <a:srgbClr val="FFFFFF"/>
                </a:solidFill>
                <a:latin typeface="Carlito"/>
                <a:cs typeface="Carlito"/>
              </a:rPr>
              <a:t>Outros </a:t>
            </a: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usos  não</a:t>
            </a:r>
            <a:r>
              <a:rPr sz="1800" b="1" spc="-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rlito"/>
                <a:cs typeface="Carlito"/>
              </a:rPr>
              <a:t>consuntivos</a:t>
            </a:r>
            <a:endParaRPr sz="1800">
              <a:latin typeface="Carlito"/>
              <a:cs typeface="Carlito"/>
            </a:endParaRPr>
          </a:p>
        </p:txBody>
      </p:sp>
      <p:pic>
        <p:nvPicPr>
          <p:cNvPr id="58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48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3818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489959" y="4541520"/>
            <a:ext cx="3362325" cy="710565"/>
          </a:xfrm>
          <a:prstGeom prst="rect">
            <a:avLst/>
          </a:prstGeom>
          <a:solidFill>
            <a:srgbClr val="538235"/>
          </a:solidFill>
        </p:spPr>
        <p:txBody>
          <a:bodyPr vert="horz" wrap="square" lIns="0" tIns="54610" rIns="0" bIns="0" rtlCol="0">
            <a:spAutoFit/>
          </a:bodyPr>
          <a:lstStyle/>
          <a:p>
            <a:pPr marL="1040130">
              <a:lnSpc>
                <a:spcPct val="100000"/>
              </a:lnSpc>
              <a:spcBef>
                <a:spcPts val="430"/>
              </a:spcBef>
            </a:pP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Prefeituras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718369" y="2294953"/>
            <a:ext cx="2905125" cy="2066925"/>
            <a:chOff x="3718369" y="2294953"/>
            <a:chExt cx="2905125" cy="2066925"/>
          </a:xfrm>
        </p:grpSpPr>
        <p:sp>
          <p:nvSpPr>
            <p:cNvPr id="33" name="object 33"/>
            <p:cNvSpPr/>
            <p:nvPr/>
          </p:nvSpPr>
          <p:spPr>
            <a:xfrm>
              <a:off x="3723132" y="2299716"/>
              <a:ext cx="2895600" cy="2057400"/>
            </a:xfrm>
            <a:custGeom>
              <a:avLst/>
              <a:gdLst/>
              <a:ahLst/>
              <a:cxnLst/>
              <a:rect l="l" t="t" r="r" b="b"/>
              <a:pathLst>
                <a:path w="2895600" h="2057400">
                  <a:moveTo>
                    <a:pt x="1447800" y="0"/>
                  </a:moveTo>
                  <a:lnTo>
                    <a:pt x="0" y="1028700"/>
                  </a:lnTo>
                  <a:lnTo>
                    <a:pt x="1447800" y="2057400"/>
                  </a:lnTo>
                  <a:lnTo>
                    <a:pt x="2895599" y="1028700"/>
                  </a:lnTo>
                  <a:lnTo>
                    <a:pt x="14478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23132" y="2299716"/>
              <a:ext cx="2895600" cy="2057400"/>
            </a:xfrm>
            <a:custGeom>
              <a:avLst/>
              <a:gdLst/>
              <a:ahLst/>
              <a:cxnLst/>
              <a:rect l="l" t="t" r="r" b="b"/>
              <a:pathLst>
                <a:path w="2895600" h="2057400">
                  <a:moveTo>
                    <a:pt x="0" y="1028700"/>
                  </a:moveTo>
                  <a:lnTo>
                    <a:pt x="1447800" y="0"/>
                  </a:lnTo>
                  <a:lnTo>
                    <a:pt x="2895599" y="1028700"/>
                  </a:lnTo>
                  <a:lnTo>
                    <a:pt x="1447800" y="2057400"/>
                  </a:lnTo>
                  <a:lnTo>
                    <a:pt x="0" y="1028700"/>
                  </a:lnTo>
                  <a:close/>
                </a:path>
              </a:pathLst>
            </a:custGeom>
            <a:ln w="9143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406646" y="3118231"/>
            <a:ext cx="152971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NI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PAL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735823" y="2282951"/>
            <a:ext cx="3057525" cy="2143125"/>
            <a:chOff x="7735823" y="2282951"/>
            <a:chExt cx="3057525" cy="2143125"/>
          </a:xfrm>
        </p:grpSpPr>
        <p:sp>
          <p:nvSpPr>
            <p:cNvPr id="37" name="object 37"/>
            <p:cNvSpPr/>
            <p:nvPr/>
          </p:nvSpPr>
          <p:spPr>
            <a:xfrm>
              <a:off x="7740395" y="2287523"/>
              <a:ext cx="3048000" cy="2133600"/>
            </a:xfrm>
            <a:custGeom>
              <a:avLst/>
              <a:gdLst/>
              <a:ahLst/>
              <a:cxnLst/>
              <a:rect l="l" t="t" r="r" b="b"/>
              <a:pathLst>
                <a:path w="3048000" h="2133600">
                  <a:moveTo>
                    <a:pt x="1524000" y="0"/>
                  </a:moveTo>
                  <a:lnTo>
                    <a:pt x="0" y="1066800"/>
                  </a:lnTo>
                  <a:lnTo>
                    <a:pt x="1524000" y="2133600"/>
                  </a:lnTo>
                  <a:lnTo>
                    <a:pt x="3048000" y="1066800"/>
                  </a:lnTo>
                  <a:lnTo>
                    <a:pt x="15240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40395" y="2287523"/>
              <a:ext cx="3048000" cy="2133600"/>
            </a:xfrm>
            <a:custGeom>
              <a:avLst/>
              <a:gdLst/>
              <a:ahLst/>
              <a:cxnLst/>
              <a:rect l="l" t="t" r="r" b="b"/>
              <a:pathLst>
                <a:path w="3048000" h="2133600">
                  <a:moveTo>
                    <a:pt x="0" y="1066800"/>
                  </a:moveTo>
                  <a:lnTo>
                    <a:pt x="1524000" y="0"/>
                  </a:lnTo>
                  <a:lnTo>
                    <a:pt x="3048000" y="1066800"/>
                  </a:lnTo>
                  <a:lnTo>
                    <a:pt x="1524000" y="2133600"/>
                  </a:lnTo>
                  <a:lnTo>
                    <a:pt x="0" y="1066800"/>
                  </a:lnTo>
                  <a:close/>
                </a:path>
              </a:pathLst>
            </a:custGeom>
            <a:ln w="9144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428101" y="2942829"/>
            <a:ext cx="1601470" cy="7581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ESTADUAL</a:t>
            </a:r>
            <a:r>
              <a:rPr sz="20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endParaRPr sz="2000">
              <a:latin typeface="Tahoma"/>
              <a:cs typeface="Tahoma"/>
            </a:endParaRPr>
          </a:p>
          <a:p>
            <a:pPr marL="74295" algn="ctr">
              <a:lnSpc>
                <a:spcPct val="100000"/>
              </a:lnSpc>
              <a:spcBef>
                <a:spcPts val="484"/>
              </a:spcBef>
            </a:pPr>
            <a:r>
              <a:rPr sz="2000" b="1" spc="-15" dirty="0">
                <a:solidFill>
                  <a:srgbClr val="FFFFFF"/>
                </a:solidFill>
                <a:latin typeface="Tahoma"/>
                <a:cs typeface="Tahoma"/>
              </a:rPr>
              <a:t>FEDERAL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84719" y="4541520"/>
            <a:ext cx="3895725" cy="847725"/>
          </a:xfrm>
          <a:prstGeom prst="rect">
            <a:avLst/>
          </a:prstGeom>
          <a:solidFill>
            <a:srgbClr val="538235"/>
          </a:solidFill>
        </p:spPr>
        <p:txBody>
          <a:bodyPr vert="horz" wrap="square" lIns="0" tIns="12318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69"/>
              </a:spcBef>
            </a:pP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EMPAER,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SUDEMA,</a:t>
            </a:r>
            <a:r>
              <a:rPr sz="18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FUNASA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  <a:tabLst>
                <a:tab pos="1656714" algn="l"/>
              </a:tabLst>
            </a:pP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AESA,</a:t>
            </a:r>
            <a:r>
              <a:rPr sz="1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IBAMA	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etc.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17244" y="1327213"/>
            <a:ext cx="5565647" cy="4241165"/>
            <a:chOff x="838200" y="1391538"/>
            <a:chExt cx="5565647" cy="4241165"/>
          </a:xfrm>
        </p:grpSpPr>
        <p:sp>
          <p:nvSpPr>
            <p:cNvPr id="13" name="object 13"/>
            <p:cNvSpPr/>
            <p:nvPr/>
          </p:nvSpPr>
          <p:spPr>
            <a:xfrm>
              <a:off x="2532887" y="1412734"/>
              <a:ext cx="3870960" cy="4922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20315" y="1397635"/>
              <a:ext cx="3854069" cy="477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63057" y="1604517"/>
              <a:ext cx="141097" cy="2053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00221" y="1603883"/>
              <a:ext cx="143129" cy="2063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34862" y="1599183"/>
              <a:ext cx="158876" cy="21513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31413" y="1599183"/>
              <a:ext cx="158876" cy="2151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68649" y="1592072"/>
              <a:ext cx="138175" cy="8826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50768" y="1538605"/>
              <a:ext cx="3523615" cy="337185"/>
            </a:xfrm>
            <a:custGeom>
              <a:avLst/>
              <a:gdLst/>
              <a:ahLst/>
              <a:cxnLst/>
              <a:rect l="l" t="t" r="r" b="b"/>
              <a:pathLst>
                <a:path w="3523615" h="337185">
                  <a:moveTo>
                    <a:pt x="2812669" y="5715"/>
                  </a:moveTo>
                  <a:lnTo>
                    <a:pt x="2820923" y="5715"/>
                  </a:lnTo>
                  <a:lnTo>
                    <a:pt x="2827655" y="6096"/>
                  </a:lnTo>
                  <a:lnTo>
                    <a:pt x="2852801" y="13970"/>
                  </a:lnTo>
                  <a:lnTo>
                    <a:pt x="2854197" y="15621"/>
                  </a:lnTo>
                  <a:lnTo>
                    <a:pt x="2854833" y="17525"/>
                  </a:lnTo>
                  <a:lnTo>
                    <a:pt x="2854833" y="19812"/>
                  </a:lnTo>
                  <a:lnTo>
                    <a:pt x="2854833" y="317754"/>
                  </a:lnTo>
                  <a:lnTo>
                    <a:pt x="2854833" y="320040"/>
                  </a:lnTo>
                  <a:lnTo>
                    <a:pt x="2854197" y="321945"/>
                  </a:lnTo>
                  <a:lnTo>
                    <a:pt x="2852801" y="323723"/>
                  </a:lnTo>
                  <a:lnTo>
                    <a:pt x="2851531" y="325374"/>
                  </a:lnTo>
                  <a:lnTo>
                    <a:pt x="2849245" y="326771"/>
                  </a:lnTo>
                  <a:lnTo>
                    <a:pt x="2845943" y="327787"/>
                  </a:lnTo>
                  <a:lnTo>
                    <a:pt x="2842768" y="328930"/>
                  </a:lnTo>
                  <a:lnTo>
                    <a:pt x="2838450" y="329819"/>
                  </a:lnTo>
                  <a:lnTo>
                    <a:pt x="2833116" y="330327"/>
                  </a:lnTo>
                  <a:lnTo>
                    <a:pt x="2827655" y="330962"/>
                  </a:lnTo>
                  <a:lnTo>
                    <a:pt x="2820923" y="331216"/>
                  </a:lnTo>
                  <a:lnTo>
                    <a:pt x="2812669" y="331216"/>
                  </a:lnTo>
                  <a:lnTo>
                    <a:pt x="2804414" y="331216"/>
                  </a:lnTo>
                  <a:lnTo>
                    <a:pt x="2797556" y="330962"/>
                  </a:lnTo>
                  <a:lnTo>
                    <a:pt x="2792222" y="330327"/>
                  </a:lnTo>
                  <a:lnTo>
                    <a:pt x="2786888" y="329819"/>
                  </a:lnTo>
                  <a:lnTo>
                    <a:pt x="2782570" y="328930"/>
                  </a:lnTo>
                  <a:lnTo>
                    <a:pt x="2779268" y="327787"/>
                  </a:lnTo>
                  <a:lnTo>
                    <a:pt x="2776093" y="326771"/>
                  </a:lnTo>
                  <a:lnTo>
                    <a:pt x="2773807" y="325374"/>
                  </a:lnTo>
                  <a:lnTo>
                    <a:pt x="2772410" y="323723"/>
                  </a:lnTo>
                  <a:lnTo>
                    <a:pt x="2771140" y="321945"/>
                  </a:lnTo>
                  <a:lnTo>
                    <a:pt x="2770505" y="320040"/>
                  </a:lnTo>
                  <a:lnTo>
                    <a:pt x="2770505" y="317754"/>
                  </a:lnTo>
                  <a:lnTo>
                    <a:pt x="2770505" y="19812"/>
                  </a:lnTo>
                  <a:lnTo>
                    <a:pt x="2770505" y="17525"/>
                  </a:lnTo>
                  <a:lnTo>
                    <a:pt x="2771140" y="15621"/>
                  </a:lnTo>
                  <a:lnTo>
                    <a:pt x="2804414" y="5715"/>
                  </a:lnTo>
                  <a:lnTo>
                    <a:pt x="2812669" y="5715"/>
                  </a:lnTo>
                  <a:close/>
                </a:path>
                <a:path w="3523615" h="337185">
                  <a:moveTo>
                    <a:pt x="1905381" y="5715"/>
                  </a:moveTo>
                  <a:lnTo>
                    <a:pt x="1913635" y="5715"/>
                  </a:lnTo>
                  <a:lnTo>
                    <a:pt x="1920494" y="5969"/>
                  </a:lnTo>
                  <a:lnTo>
                    <a:pt x="1925828" y="6604"/>
                  </a:lnTo>
                  <a:lnTo>
                    <a:pt x="1931161" y="7112"/>
                  </a:lnTo>
                  <a:lnTo>
                    <a:pt x="1945513" y="13208"/>
                  </a:lnTo>
                  <a:lnTo>
                    <a:pt x="1946909" y="14859"/>
                  </a:lnTo>
                  <a:lnTo>
                    <a:pt x="1947545" y="16891"/>
                  </a:lnTo>
                  <a:lnTo>
                    <a:pt x="1947545" y="19050"/>
                  </a:lnTo>
                  <a:lnTo>
                    <a:pt x="1947545" y="187833"/>
                  </a:lnTo>
                  <a:lnTo>
                    <a:pt x="1952625" y="232029"/>
                  </a:lnTo>
                  <a:lnTo>
                    <a:pt x="1975484" y="258699"/>
                  </a:lnTo>
                  <a:lnTo>
                    <a:pt x="1981834" y="261874"/>
                  </a:lnTo>
                  <a:lnTo>
                    <a:pt x="1989328" y="263525"/>
                  </a:lnTo>
                  <a:lnTo>
                    <a:pt x="1997836" y="263525"/>
                  </a:lnTo>
                  <a:lnTo>
                    <a:pt x="2038334" y="245288"/>
                  </a:lnTo>
                  <a:lnTo>
                    <a:pt x="2064766" y="217678"/>
                  </a:lnTo>
                  <a:lnTo>
                    <a:pt x="2064766" y="19050"/>
                  </a:lnTo>
                  <a:lnTo>
                    <a:pt x="2064766" y="16891"/>
                  </a:lnTo>
                  <a:lnTo>
                    <a:pt x="2086229" y="6604"/>
                  </a:lnTo>
                  <a:lnTo>
                    <a:pt x="2091563" y="5969"/>
                  </a:lnTo>
                  <a:lnTo>
                    <a:pt x="2098421" y="5715"/>
                  </a:lnTo>
                  <a:lnTo>
                    <a:pt x="2106676" y="5715"/>
                  </a:lnTo>
                  <a:lnTo>
                    <a:pt x="2114931" y="5715"/>
                  </a:lnTo>
                  <a:lnTo>
                    <a:pt x="2121661" y="5969"/>
                  </a:lnTo>
                  <a:lnTo>
                    <a:pt x="2126996" y="6604"/>
                  </a:lnTo>
                  <a:lnTo>
                    <a:pt x="2132457" y="7112"/>
                  </a:lnTo>
                  <a:lnTo>
                    <a:pt x="2146427" y="13208"/>
                  </a:lnTo>
                  <a:lnTo>
                    <a:pt x="2147823" y="14859"/>
                  </a:lnTo>
                  <a:lnTo>
                    <a:pt x="2148459" y="16891"/>
                  </a:lnTo>
                  <a:lnTo>
                    <a:pt x="2148459" y="19050"/>
                  </a:lnTo>
                  <a:lnTo>
                    <a:pt x="2148459" y="317754"/>
                  </a:lnTo>
                  <a:lnTo>
                    <a:pt x="2148459" y="320040"/>
                  </a:lnTo>
                  <a:lnTo>
                    <a:pt x="2147951" y="321945"/>
                  </a:lnTo>
                  <a:lnTo>
                    <a:pt x="2146808" y="323723"/>
                  </a:lnTo>
                  <a:lnTo>
                    <a:pt x="2145665" y="325374"/>
                  </a:lnTo>
                  <a:lnTo>
                    <a:pt x="2143760" y="326771"/>
                  </a:lnTo>
                  <a:lnTo>
                    <a:pt x="2140966" y="327787"/>
                  </a:lnTo>
                  <a:lnTo>
                    <a:pt x="2138172" y="328930"/>
                  </a:lnTo>
                  <a:lnTo>
                    <a:pt x="2134489" y="329819"/>
                  </a:lnTo>
                  <a:lnTo>
                    <a:pt x="2129917" y="330327"/>
                  </a:lnTo>
                  <a:lnTo>
                    <a:pt x="2125345" y="330962"/>
                  </a:lnTo>
                  <a:lnTo>
                    <a:pt x="2119630" y="331216"/>
                  </a:lnTo>
                  <a:lnTo>
                    <a:pt x="2112645" y="331216"/>
                  </a:lnTo>
                  <a:lnTo>
                    <a:pt x="2105279" y="331216"/>
                  </a:lnTo>
                  <a:lnTo>
                    <a:pt x="2099310" y="330962"/>
                  </a:lnTo>
                  <a:lnTo>
                    <a:pt x="2094738" y="330327"/>
                  </a:lnTo>
                  <a:lnTo>
                    <a:pt x="2090166" y="329819"/>
                  </a:lnTo>
                  <a:lnTo>
                    <a:pt x="2086483" y="328930"/>
                  </a:lnTo>
                  <a:lnTo>
                    <a:pt x="2083816" y="327787"/>
                  </a:lnTo>
                  <a:lnTo>
                    <a:pt x="2081148" y="326771"/>
                  </a:lnTo>
                  <a:lnTo>
                    <a:pt x="2079244" y="325374"/>
                  </a:lnTo>
                  <a:lnTo>
                    <a:pt x="2078101" y="323723"/>
                  </a:lnTo>
                  <a:lnTo>
                    <a:pt x="2077084" y="321945"/>
                  </a:lnTo>
                  <a:lnTo>
                    <a:pt x="2076450" y="320040"/>
                  </a:lnTo>
                  <a:lnTo>
                    <a:pt x="2076450" y="317754"/>
                  </a:lnTo>
                  <a:lnTo>
                    <a:pt x="2076450" y="283337"/>
                  </a:lnTo>
                  <a:lnTo>
                    <a:pt x="2038820" y="315948"/>
                  </a:lnTo>
                  <a:lnTo>
                    <a:pt x="2000027" y="333581"/>
                  </a:lnTo>
                  <a:lnTo>
                    <a:pt x="1973071" y="336931"/>
                  </a:lnTo>
                  <a:lnTo>
                    <a:pt x="1958260" y="336292"/>
                  </a:lnTo>
                  <a:lnTo>
                    <a:pt x="1921256" y="326898"/>
                  </a:lnTo>
                  <a:lnTo>
                    <a:pt x="1887473" y="299339"/>
                  </a:lnTo>
                  <a:lnTo>
                    <a:pt x="1869058" y="259080"/>
                  </a:lnTo>
                  <a:lnTo>
                    <a:pt x="1863826" y="218289"/>
                  </a:lnTo>
                  <a:lnTo>
                    <a:pt x="1863470" y="201930"/>
                  </a:lnTo>
                  <a:lnTo>
                    <a:pt x="1863470" y="19050"/>
                  </a:lnTo>
                  <a:lnTo>
                    <a:pt x="1863470" y="16891"/>
                  </a:lnTo>
                  <a:lnTo>
                    <a:pt x="1864106" y="14859"/>
                  </a:lnTo>
                  <a:lnTo>
                    <a:pt x="1865376" y="13208"/>
                  </a:lnTo>
                  <a:lnTo>
                    <a:pt x="1866519" y="11557"/>
                  </a:lnTo>
                  <a:lnTo>
                    <a:pt x="1885060" y="6604"/>
                  </a:lnTo>
                  <a:lnTo>
                    <a:pt x="1890521" y="5969"/>
                  </a:lnTo>
                  <a:lnTo>
                    <a:pt x="1897380" y="5715"/>
                  </a:lnTo>
                  <a:lnTo>
                    <a:pt x="1905381" y="5715"/>
                  </a:lnTo>
                  <a:close/>
                </a:path>
                <a:path w="3523615" h="337185">
                  <a:moveTo>
                    <a:pt x="3070352" y="381"/>
                  </a:moveTo>
                  <a:lnTo>
                    <a:pt x="3113278" y="6350"/>
                  </a:lnTo>
                  <a:lnTo>
                    <a:pt x="3120771" y="9017"/>
                  </a:lnTo>
                  <a:lnTo>
                    <a:pt x="3128264" y="11684"/>
                  </a:lnTo>
                  <a:lnTo>
                    <a:pt x="3134868" y="14732"/>
                  </a:lnTo>
                  <a:lnTo>
                    <a:pt x="3140836" y="18161"/>
                  </a:lnTo>
                  <a:lnTo>
                    <a:pt x="3146806" y="21462"/>
                  </a:lnTo>
                  <a:lnTo>
                    <a:pt x="3150997" y="24384"/>
                  </a:lnTo>
                  <a:lnTo>
                    <a:pt x="3153410" y="26797"/>
                  </a:lnTo>
                  <a:lnTo>
                    <a:pt x="3155822" y="29210"/>
                  </a:lnTo>
                  <a:lnTo>
                    <a:pt x="3157601" y="31369"/>
                  </a:lnTo>
                  <a:lnTo>
                    <a:pt x="3158617" y="33020"/>
                  </a:lnTo>
                  <a:lnTo>
                    <a:pt x="3159633" y="34671"/>
                  </a:lnTo>
                  <a:lnTo>
                    <a:pt x="3160395" y="36830"/>
                  </a:lnTo>
                  <a:lnTo>
                    <a:pt x="3160903" y="39497"/>
                  </a:lnTo>
                  <a:lnTo>
                    <a:pt x="3161538" y="42164"/>
                  </a:lnTo>
                  <a:lnTo>
                    <a:pt x="3161919" y="45466"/>
                  </a:lnTo>
                  <a:lnTo>
                    <a:pt x="3162300" y="49403"/>
                  </a:lnTo>
                  <a:lnTo>
                    <a:pt x="3162554" y="53340"/>
                  </a:lnTo>
                  <a:lnTo>
                    <a:pt x="3162808" y="58039"/>
                  </a:lnTo>
                  <a:lnTo>
                    <a:pt x="3162808" y="63627"/>
                  </a:lnTo>
                  <a:lnTo>
                    <a:pt x="3154298" y="98806"/>
                  </a:lnTo>
                  <a:lnTo>
                    <a:pt x="3150743" y="98806"/>
                  </a:lnTo>
                  <a:lnTo>
                    <a:pt x="3146933" y="98806"/>
                  </a:lnTo>
                  <a:lnTo>
                    <a:pt x="3142869" y="97282"/>
                  </a:lnTo>
                  <a:lnTo>
                    <a:pt x="3138678" y="94107"/>
                  </a:lnTo>
                  <a:lnTo>
                    <a:pt x="3134360" y="90932"/>
                  </a:lnTo>
                  <a:lnTo>
                    <a:pt x="3129407" y="87503"/>
                  </a:lnTo>
                  <a:lnTo>
                    <a:pt x="3123565" y="83693"/>
                  </a:lnTo>
                  <a:lnTo>
                    <a:pt x="3117850" y="79883"/>
                  </a:lnTo>
                  <a:lnTo>
                    <a:pt x="3074035" y="68707"/>
                  </a:lnTo>
                  <a:lnTo>
                    <a:pt x="3058606" y="70280"/>
                  </a:lnTo>
                  <a:lnTo>
                    <a:pt x="3023870" y="93980"/>
                  </a:lnTo>
                  <a:lnTo>
                    <a:pt x="3007439" y="145147"/>
                  </a:lnTo>
                  <a:lnTo>
                    <a:pt x="3006344" y="168148"/>
                  </a:lnTo>
                  <a:lnTo>
                    <a:pt x="3006627" y="179814"/>
                  </a:lnTo>
                  <a:lnTo>
                    <a:pt x="3013221" y="219477"/>
                  </a:lnTo>
                  <a:lnTo>
                    <a:pt x="3033252" y="252285"/>
                  </a:lnTo>
                  <a:lnTo>
                    <a:pt x="3075051" y="266192"/>
                  </a:lnTo>
                  <a:lnTo>
                    <a:pt x="3083431" y="265878"/>
                  </a:lnTo>
                  <a:lnTo>
                    <a:pt x="3120644" y="253746"/>
                  </a:lnTo>
                  <a:lnTo>
                    <a:pt x="3126994" y="249428"/>
                  </a:lnTo>
                  <a:lnTo>
                    <a:pt x="3133217" y="245237"/>
                  </a:lnTo>
                  <a:lnTo>
                    <a:pt x="3138423" y="241427"/>
                  </a:lnTo>
                  <a:lnTo>
                    <a:pt x="3142742" y="237998"/>
                  </a:lnTo>
                  <a:lnTo>
                    <a:pt x="3146933" y="234442"/>
                  </a:lnTo>
                  <a:lnTo>
                    <a:pt x="3150489" y="232791"/>
                  </a:lnTo>
                  <a:lnTo>
                    <a:pt x="3153410" y="232791"/>
                  </a:lnTo>
                  <a:lnTo>
                    <a:pt x="3155442" y="232791"/>
                  </a:lnTo>
                  <a:lnTo>
                    <a:pt x="3157093" y="233299"/>
                  </a:lnTo>
                  <a:lnTo>
                    <a:pt x="3158363" y="234442"/>
                  </a:lnTo>
                  <a:lnTo>
                    <a:pt x="3159760" y="235585"/>
                  </a:lnTo>
                  <a:lnTo>
                    <a:pt x="3160776" y="237617"/>
                  </a:lnTo>
                  <a:lnTo>
                    <a:pt x="3161665" y="240665"/>
                  </a:lnTo>
                  <a:lnTo>
                    <a:pt x="3162427" y="243586"/>
                  </a:lnTo>
                  <a:lnTo>
                    <a:pt x="3162935" y="247523"/>
                  </a:lnTo>
                  <a:lnTo>
                    <a:pt x="3163443" y="252222"/>
                  </a:lnTo>
                  <a:lnTo>
                    <a:pt x="3163951" y="256921"/>
                  </a:lnTo>
                  <a:lnTo>
                    <a:pt x="3164078" y="262890"/>
                  </a:lnTo>
                  <a:lnTo>
                    <a:pt x="3164078" y="270256"/>
                  </a:lnTo>
                  <a:lnTo>
                    <a:pt x="3164078" y="276098"/>
                  </a:lnTo>
                  <a:lnTo>
                    <a:pt x="3163951" y="280924"/>
                  </a:lnTo>
                  <a:lnTo>
                    <a:pt x="3163570" y="284861"/>
                  </a:lnTo>
                  <a:lnTo>
                    <a:pt x="3163316" y="288671"/>
                  </a:lnTo>
                  <a:lnTo>
                    <a:pt x="3160268" y="301244"/>
                  </a:lnTo>
                  <a:lnTo>
                    <a:pt x="3159506" y="302895"/>
                  </a:lnTo>
                  <a:lnTo>
                    <a:pt x="3157728" y="305054"/>
                  </a:lnTo>
                  <a:lnTo>
                    <a:pt x="3155060" y="307594"/>
                  </a:lnTo>
                  <a:lnTo>
                    <a:pt x="3152394" y="310134"/>
                  </a:lnTo>
                  <a:lnTo>
                    <a:pt x="3112914" y="328918"/>
                  </a:lnTo>
                  <a:lnTo>
                    <a:pt x="3069998" y="336383"/>
                  </a:lnTo>
                  <a:lnTo>
                    <a:pt x="3062351" y="336550"/>
                  </a:lnTo>
                  <a:lnTo>
                    <a:pt x="3045590" y="335883"/>
                  </a:lnTo>
                  <a:lnTo>
                    <a:pt x="3001264" y="325882"/>
                  </a:lnTo>
                  <a:lnTo>
                    <a:pt x="2966081" y="303968"/>
                  </a:lnTo>
                  <a:lnTo>
                    <a:pt x="2940669" y="270986"/>
                  </a:lnTo>
                  <a:lnTo>
                    <a:pt x="2925181" y="227480"/>
                  </a:lnTo>
                  <a:lnTo>
                    <a:pt x="2919984" y="174117"/>
                  </a:lnTo>
                  <a:lnTo>
                    <a:pt x="2920694" y="152475"/>
                  </a:lnTo>
                  <a:lnTo>
                    <a:pt x="2926306" y="113716"/>
                  </a:lnTo>
                  <a:lnTo>
                    <a:pt x="2944653" y="66786"/>
                  </a:lnTo>
                  <a:lnTo>
                    <a:pt x="2973004" y="32547"/>
                  </a:lnTo>
                  <a:lnTo>
                    <a:pt x="3010027" y="10795"/>
                  </a:lnTo>
                  <a:lnTo>
                    <a:pt x="3054300" y="1025"/>
                  </a:lnTo>
                  <a:lnTo>
                    <a:pt x="3070352" y="381"/>
                  </a:lnTo>
                  <a:close/>
                </a:path>
                <a:path w="3523615" h="337185">
                  <a:moveTo>
                    <a:pt x="3367151" y="0"/>
                  </a:moveTo>
                  <a:lnTo>
                    <a:pt x="3421443" y="6161"/>
                  </a:lnTo>
                  <a:lnTo>
                    <a:pt x="3463782" y="24352"/>
                  </a:lnTo>
                  <a:lnTo>
                    <a:pt x="3494643" y="54040"/>
                  </a:lnTo>
                  <a:lnTo>
                    <a:pt x="3514217" y="94742"/>
                  </a:lnTo>
                  <a:lnTo>
                    <a:pt x="3523021" y="146123"/>
                  </a:lnTo>
                  <a:lnTo>
                    <a:pt x="3523615" y="165481"/>
                  </a:lnTo>
                  <a:lnTo>
                    <a:pt x="3522976" y="184124"/>
                  </a:lnTo>
                  <a:lnTo>
                    <a:pt x="3513581" y="235077"/>
                  </a:lnTo>
                  <a:lnTo>
                    <a:pt x="3492650" y="277403"/>
                  </a:lnTo>
                  <a:lnTo>
                    <a:pt x="3460067" y="309514"/>
                  </a:lnTo>
                  <a:lnTo>
                    <a:pt x="3415792" y="329912"/>
                  </a:lnTo>
                  <a:lnTo>
                    <a:pt x="3359784" y="336931"/>
                  </a:lnTo>
                  <a:lnTo>
                    <a:pt x="3340522" y="336240"/>
                  </a:lnTo>
                  <a:lnTo>
                    <a:pt x="3290570" y="325882"/>
                  </a:lnTo>
                  <a:lnTo>
                    <a:pt x="3252011" y="303629"/>
                  </a:lnTo>
                  <a:lnTo>
                    <a:pt x="3224736" y="270208"/>
                  </a:lnTo>
                  <a:lnTo>
                    <a:pt x="3208752" y="225849"/>
                  </a:lnTo>
                  <a:lnTo>
                    <a:pt x="3203447" y="171450"/>
                  </a:lnTo>
                  <a:lnTo>
                    <a:pt x="3204090" y="152784"/>
                  </a:lnTo>
                  <a:lnTo>
                    <a:pt x="3213735" y="101600"/>
                  </a:lnTo>
                  <a:lnTo>
                    <a:pt x="3234773" y="59255"/>
                  </a:lnTo>
                  <a:lnTo>
                    <a:pt x="3267297" y="27384"/>
                  </a:lnTo>
                  <a:lnTo>
                    <a:pt x="3311376" y="7018"/>
                  </a:lnTo>
                  <a:lnTo>
                    <a:pt x="3367151" y="0"/>
                  </a:lnTo>
                  <a:close/>
                </a:path>
                <a:path w="3523615" h="337185">
                  <a:moveTo>
                    <a:pt x="1251458" y="0"/>
                  </a:moveTo>
                  <a:lnTo>
                    <a:pt x="1254379" y="0"/>
                  </a:lnTo>
                  <a:lnTo>
                    <a:pt x="1257554" y="127"/>
                  </a:lnTo>
                  <a:lnTo>
                    <a:pt x="1260856" y="508"/>
                  </a:lnTo>
                  <a:lnTo>
                    <a:pt x="1264158" y="889"/>
                  </a:lnTo>
                  <a:lnTo>
                    <a:pt x="1267714" y="1397"/>
                  </a:lnTo>
                  <a:lnTo>
                    <a:pt x="1271270" y="2159"/>
                  </a:lnTo>
                  <a:lnTo>
                    <a:pt x="1274826" y="2921"/>
                  </a:lnTo>
                  <a:lnTo>
                    <a:pt x="1291970" y="38862"/>
                  </a:lnTo>
                  <a:lnTo>
                    <a:pt x="1291970" y="46862"/>
                  </a:lnTo>
                  <a:lnTo>
                    <a:pt x="1291970" y="54991"/>
                  </a:lnTo>
                  <a:lnTo>
                    <a:pt x="1291844" y="61468"/>
                  </a:lnTo>
                  <a:lnTo>
                    <a:pt x="1291335" y="66675"/>
                  </a:lnTo>
                  <a:lnTo>
                    <a:pt x="1290955" y="71755"/>
                  </a:lnTo>
                  <a:lnTo>
                    <a:pt x="1282572" y="86360"/>
                  </a:lnTo>
                  <a:lnTo>
                    <a:pt x="1280286" y="86360"/>
                  </a:lnTo>
                  <a:lnTo>
                    <a:pt x="1278508" y="86360"/>
                  </a:lnTo>
                  <a:lnTo>
                    <a:pt x="1276477" y="85979"/>
                  </a:lnTo>
                  <a:lnTo>
                    <a:pt x="1274318" y="85217"/>
                  </a:lnTo>
                  <a:lnTo>
                    <a:pt x="1272032" y="84455"/>
                  </a:lnTo>
                  <a:lnTo>
                    <a:pt x="1269492" y="83566"/>
                  </a:lnTo>
                  <a:lnTo>
                    <a:pt x="1266697" y="82677"/>
                  </a:lnTo>
                  <a:lnTo>
                    <a:pt x="1263904" y="81787"/>
                  </a:lnTo>
                  <a:lnTo>
                    <a:pt x="1260856" y="81025"/>
                  </a:lnTo>
                  <a:lnTo>
                    <a:pt x="1257554" y="80264"/>
                  </a:lnTo>
                  <a:lnTo>
                    <a:pt x="1254125" y="79375"/>
                  </a:lnTo>
                  <a:lnTo>
                    <a:pt x="1250442" y="78994"/>
                  </a:lnTo>
                  <a:lnTo>
                    <a:pt x="1246505" y="78994"/>
                  </a:lnTo>
                  <a:lnTo>
                    <a:pt x="1241806" y="78994"/>
                  </a:lnTo>
                  <a:lnTo>
                    <a:pt x="1237107" y="80010"/>
                  </a:lnTo>
                  <a:lnTo>
                    <a:pt x="1232408" y="81915"/>
                  </a:lnTo>
                  <a:lnTo>
                    <a:pt x="1227708" y="83820"/>
                  </a:lnTo>
                  <a:lnTo>
                    <a:pt x="1222883" y="86741"/>
                  </a:lnTo>
                  <a:lnTo>
                    <a:pt x="1217803" y="90805"/>
                  </a:lnTo>
                  <a:lnTo>
                    <a:pt x="1212850" y="94742"/>
                  </a:lnTo>
                  <a:lnTo>
                    <a:pt x="1184529" y="131572"/>
                  </a:lnTo>
                  <a:lnTo>
                    <a:pt x="1184529" y="317754"/>
                  </a:lnTo>
                  <a:lnTo>
                    <a:pt x="1184529" y="320040"/>
                  </a:lnTo>
                  <a:lnTo>
                    <a:pt x="1183894" y="321945"/>
                  </a:lnTo>
                  <a:lnTo>
                    <a:pt x="1182496" y="323723"/>
                  </a:lnTo>
                  <a:lnTo>
                    <a:pt x="1181227" y="325374"/>
                  </a:lnTo>
                  <a:lnTo>
                    <a:pt x="1178941" y="326771"/>
                  </a:lnTo>
                  <a:lnTo>
                    <a:pt x="1175639" y="327787"/>
                  </a:lnTo>
                  <a:lnTo>
                    <a:pt x="1172464" y="328930"/>
                  </a:lnTo>
                  <a:lnTo>
                    <a:pt x="1168145" y="329819"/>
                  </a:lnTo>
                  <a:lnTo>
                    <a:pt x="1162811" y="330327"/>
                  </a:lnTo>
                  <a:lnTo>
                    <a:pt x="1157351" y="330962"/>
                  </a:lnTo>
                  <a:lnTo>
                    <a:pt x="1150620" y="331216"/>
                  </a:lnTo>
                  <a:lnTo>
                    <a:pt x="1142365" y="331216"/>
                  </a:lnTo>
                  <a:lnTo>
                    <a:pt x="1134109" y="331216"/>
                  </a:lnTo>
                  <a:lnTo>
                    <a:pt x="1127252" y="330962"/>
                  </a:lnTo>
                  <a:lnTo>
                    <a:pt x="1121918" y="330327"/>
                  </a:lnTo>
                  <a:lnTo>
                    <a:pt x="1116583" y="329819"/>
                  </a:lnTo>
                  <a:lnTo>
                    <a:pt x="1112266" y="328930"/>
                  </a:lnTo>
                  <a:lnTo>
                    <a:pt x="1108964" y="327787"/>
                  </a:lnTo>
                  <a:lnTo>
                    <a:pt x="1105789" y="326771"/>
                  </a:lnTo>
                  <a:lnTo>
                    <a:pt x="1103503" y="325374"/>
                  </a:lnTo>
                  <a:lnTo>
                    <a:pt x="1102106" y="323723"/>
                  </a:lnTo>
                  <a:lnTo>
                    <a:pt x="1100835" y="321945"/>
                  </a:lnTo>
                  <a:lnTo>
                    <a:pt x="1100201" y="320040"/>
                  </a:lnTo>
                  <a:lnTo>
                    <a:pt x="1100201" y="317754"/>
                  </a:lnTo>
                  <a:lnTo>
                    <a:pt x="1100201" y="19050"/>
                  </a:lnTo>
                  <a:lnTo>
                    <a:pt x="1100201" y="16891"/>
                  </a:lnTo>
                  <a:lnTo>
                    <a:pt x="1100708" y="14859"/>
                  </a:lnTo>
                  <a:lnTo>
                    <a:pt x="1101852" y="13208"/>
                  </a:lnTo>
                  <a:lnTo>
                    <a:pt x="1102868" y="11557"/>
                  </a:lnTo>
                  <a:lnTo>
                    <a:pt x="1118996" y="6604"/>
                  </a:lnTo>
                  <a:lnTo>
                    <a:pt x="1123695" y="5969"/>
                  </a:lnTo>
                  <a:lnTo>
                    <a:pt x="1129410" y="5715"/>
                  </a:lnTo>
                  <a:lnTo>
                    <a:pt x="1136269" y="5715"/>
                  </a:lnTo>
                  <a:lnTo>
                    <a:pt x="1143508" y="5715"/>
                  </a:lnTo>
                  <a:lnTo>
                    <a:pt x="1149350" y="5969"/>
                  </a:lnTo>
                  <a:lnTo>
                    <a:pt x="1154048" y="6604"/>
                  </a:lnTo>
                  <a:lnTo>
                    <a:pt x="1158747" y="7112"/>
                  </a:lnTo>
                  <a:lnTo>
                    <a:pt x="1170432" y="13208"/>
                  </a:lnTo>
                  <a:lnTo>
                    <a:pt x="1171575" y="14859"/>
                  </a:lnTo>
                  <a:lnTo>
                    <a:pt x="1172083" y="16891"/>
                  </a:lnTo>
                  <a:lnTo>
                    <a:pt x="1172083" y="19050"/>
                  </a:lnTo>
                  <a:lnTo>
                    <a:pt x="1172083" y="56261"/>
                  </a:lnTo>
                  <a:lnTo>
                    <a:pt x="1199348" y="23485"/>
                  </a:lnTo>
                  <a:lnTo>
                    <a:pt x="1232789" y="2540"/>
                  </a:lnTo>
                  <a:lnTo>
                    <a:pt x="1239011" y="889"/>
                  </a:lnTo>
                  <a:lnTo>
                    <a:pt x="1245234" y="0"/>
                  </a:lnTo>
                  <a:lnTo>
                    <a:pt x="1251458" y="0"/>
                  </a:lnTo>
                  <a:close/>
                </a:path>
                <a:path w="3523615" h="337185">
                  <a:moveTo>
                    <a:pt x="890651" y="0"/>
                  </a:moveTo>
                  <a:lnTo>
                    <a:pt x="940782" y="6215"/>
                  </a:lnTo>
                  <a:lnTo>
                    <a:pt x="979011" y="24257"/>
                  </a:lnTo>
                  <a:lnTo>
                    <a:pt x="1006474" y="51919"/>
                  </a:lnTo>
                  <a:lnTo>
                    <a:pt x="1023619" y="88137"/>
                  </a:lnTo>
                  <a:lnTo>
                    <a:pt x="1031120" y="130875"/>
                  </a:lnTo>
                  <a:lnTo>
                    <a:pt x="1031620" y="146304"/>
                  </a:lnTo>
                  <a:lnTo>
                    <a:pt x="1031620" y="159766"/>
                  </a:lnTo>
                  <a:lnTo>
                    <a:pt x="1031620" y="170053"/>
                  </a:lnTo>
                  <a:lnTo>
                    <a:pt x="1029334" y="177546"/>
                  </a:lnTo>
                  <a:lnTo>
                    <a:pt x="1024763" y="182499"/>
                  </a:lnTo>
                  <a:lnTo>
                    <a:pt x="1020191" y="187452"/>
                  </a:lnTo>
                  <a:lnTo>
                    <a:pt x="1013841" y="189865"/>
                  </a:lnTo>
                  <a:lnTo>
                    <a:pt x="1005840" y="189865"/>
                  </a:lnTo>
                  <a:lnTo>
                    <a:pt x="823976" y="189865"/>
                  </a:lnTo>
                  <a:lnTo>
                    <a:pt x="831165" y="232038"/>
                  </a:lnTo>
                  <a:lnTo>
                    <a:pt x="860972" y="264400"/>
                  </a:lnTo>
                  <a:lnTo>
                    <a:pt x="905764" y="273304"/>
                  </a:lnTo>
                  <a:lnTo>
                    <a:pt x="916479" y="273093"/>
                  </a:lnTo>
                  <a:lnTo>
                    <a:pt x="960246" y="266715"/>
                  </a:lnTo>
                  <a:lnTo>
                    <a:pt x="999108" y="253873"/>
                  </a:lnTo>
                  <a:lnTo>
                    <a:pt x="1003554" y="252857"/>
                  </a:lnTo>
                  <a:lnTo>
                    <a:pt x="1006856" y="252857"/>
                  </a:lnTo>
                  <a:lnTo>
                    <a:pt x="1008888" y="252857"/>
                  </a:lnTo>
                  <a:lnTo>
                    <a:pt x="1010539" y="253237"/>
                  </a:lnTo>
                  <a:lnTo>
                    <a:pt x="1017016" y="266700"/>
                  </a:lnTo>
                  <a:lnTo>
                    <a:pt x="1017396" y="270383"/>
                  </a:lnTo>
                  <a:lnTo>
                    <a:pt x="1017523" y="275082"/>
                  </a:lnTo>
                  <a:lnTo>
                    <a:pt x="1017523" y="280670"/>
                  </a:lnTo>
                  <a:lnTo>
                    <a:pt x="1017523" y="285496"/>
                  </a:lnTo>
                  <a:lnTo>
                    <a:pt x="1017523" y="289687"/>
                  </a:lnTo>
                  <a:lnTo>
                    <a:pt x="1017269" y="293243"/>
                  </a:lnTo>
                  <a:lnTo>
                    <a:pt x="1014221" y="308229"/>
                  </a:lnTo>
                  <a:lnTo>
                    <a:pt x="1013332" y="309880"/>
                  </a:lnTo>
                  <a:lnTo>
                    <a:pt x="1012190" y="311531"/>
                  </a:lnTo>
                  <a:lnTo>
                    <a:pt x="1010666" y="313055"/>
                  </a:lnTo>
                  <a:lnTo>
                    <a:pt x="1009269" y="314706"/>
                  </a:lnTo>
                  <a:lnTo>
                    <a:pt x="966281" y="329241"/>
                  </a:lnTo>
                  <a:lnTo>
                    <a:pt x="919448" y="336184"/>
                  </a:lnTo>
                  <a:lnTo>
                    <a:pt x="898017" y="336931"/>
                  </a:lnTo>
                  <a:lnTo>
                    <a:pt x="878726" y="336292"/>
                  </a:lnTo>
                  <a:lnTo>
                    <a:pt x="828167" y="326898"/>
                  </a:lnTo>
                  <a:lnTo>
                    <a:pt x="788822" y="305966"/>
                  </a:lnTo>
                  <a:lnTo>
                    <a:pt x="760618" y="273256"/>
                  </a:lnTo>
                  <a:lnTo>
                    <a:pt x="743823" y="228588"/>
                  </a:lnTo>
                  <a:lnTo>
                    <a:pt x="738251" y="171831"/>
                  </a:lnTo>
                  <a:lnTo>
                    <a:pt x="738913" y="152401"/>
                  </a:lnTo>
                  <a:lnTo>
                    <a:pt x="748665" y="99949"/>
                  </a:lnTo>
                  <a:lnTo>
                    <a:pt x="769524" y="57461"/>
                  </a:lnTo>
                  <a:lnTo>
                    <a:pt x="800687" y="26082"/>
                  </a:lnTo>
                  <a:lnTo>
                    <a:pt x="841466" y="6590"/>
                  </a:lnTo>
                  <a:lnTo>
                    <a:pt x="873367" y="736"/>
                  </a:lnTo>
                  <a:lnTo>
                    <a:pt x="890651" y="0"/>
                  </a:lnTo>
                  <a:close/>
                </a:path>
                <a:path w="3523615" h="337185">
                  <a:moveTo>
                    <a:pt x="163703" y="0"/>
                  </a:moveTo>
                  <a:lnTo>
                    <a:pt x="217995" y="6161"/>
                  </a:lnTo>
                  <a:lnTo>
                    <a:pt x="260334" y="24352"/>
                  </a:lnTo>
                  <a:lnTo>
                    <a:pt x="291195" y="54040"/>
                  </a:lnTo>
                  <a:lnTo>
                    <a:pt x="310769" y="94742"/>
                  </a:lnTo>
                  <a:lnTo>
                    <a:pt x="319573" y="146123"/>
                  </a:lnTo>
                  <a:lnTo>
                    <a:pt x="320167" y="165481"/>
                  </a:lnTo>
                  <a:lnTo>
                    <a:pt x="319528" y="184124"/>
                  </a:lnTo>
                  <a:lnTo>
                    <a:pt x="310133" y="235077"/>
                  </a:lnTo>
                  <a:lnTo>
                    <a:pt x="289202" y="277403"/>
                  </a:lnTo>
                  <a:lnTo>
                    <a:pt x="256619" y="309514"/>
                  </a:lnTo>
                  <a:lnTo>
                    <a:pt x="212344" y="329912"/>
                  </a:lnTo>
                  <a:lnTo>
                    <a:pt x="156337" y="336931"/>
                  </a:lnTo>
                  <a:lnTo>
                    <a:pt x="137074" y="336240"/>
                  </a:lnTo>
                  <a:lnTo>
                    <a:pt x="87122" y="325882"/>
                  </a:lnTo>
                  <a:lnTo>
                    <a:pt x="48563" y="303629"/>
                  </a:lnTo>
                  <a:lnTo>
                    <a:pt x="21288" y="270208"/>
                  </a:lnTo>
                  <a:lnTo>
                    <a:pt x="5304" y="225849"/>
                  </a:lnTo>
                  <a:lnTo>
                    <a:pt x="0" y="171450"/>
                  </a:lnTo>
                  <a:lnTo>
                    <a:pt x="642" y="152784"/>
                  </a:lnTo>
                  <a:lnTo>
                    <a:pt x="10287" y="101600"/>
                  </a:lnTo>
                  <a:lnTo>
                    <a:pt x="31325" y="59255"/>
                  </a:lnTo>
                  <a:lnTo>
                    <a:pt x="63849" y="27384"/>
                  </a:lnTo>
                  <a:lnTo>
                    <a:pt x="107928" y="7018"/>
                  </a:lnTo>
                  <a:lnTo>
                    <a:pt x="163703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37252" y="1496313"/>
              <a:ext cx="128651" cy="15925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02356" y="1496313"/>
              <a:ext cx="128650" cy="15925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20315" y="1434464"/>
              <a:ext cx="2131695" cy="435609"/>
            </a:xfrm>
            <a:custGeom>
              <a:avLst/>
              <a:gdLst/>
              <a:ahLst/>
              <a:cxnLst/>
              <a:rect l="l" t="t" r="r" b="b"/>
              <a:pathLst>
                <a:path w="2131695" h="435610">
                  <a:moveTo>
                    <a:pt x="1864740" y="0"/>
                  </a:moveTo>
                  <a:lnTo>
                    <a:pt x="1966849" y="0"/>
                  </a:lnTo>
                  <a:lnTo>
                    <a:pt x="1974469" y="71"/>
                  </a:lnTo>
                  <a:lnTo>
                    <a:pt x="2020099" y="4482"/>
                  </a:lnTo>
                  <a:lnTo>
                    <a:pt x="2058874" y="15634"/>
                  </a:lnTo>
                  <a:lnTo>
                    <a:pt x="2095386" y="39092"/>
                  </a:lnTo>
                  <a:lnTo>
                    <a:pt x="2120134" y="73614"/>
                  </a:lnTo>
                  <a:lnTo>
                    <a:pt x="2131113" y="118665"/>
                  </a:lnTo>
                  <a:lnTo>
                    <a:pt x="2131568" y="131572"/>
                  </a:lnTo>
                  <a:lnTo>
                    <a:pt x="2130855" y="149334"/>
                  </a:lnTo>
                  <a:lnTo>
                    <a:pt x="2120265" y="196214"/>
                  </a:lnTo>
                  <a:lnTo>
                    <a:pt x="2097333" y="233416"/>
                  </a:lnTo>
                  <a:lnTo>
                    <a:pt x="2062813" y="260540"/>
                  </a:lnTo>
                  <a:lnTo>
                    <a:pt x="2017127" y="277330"/>
                  </a:lnTo>
                  <a:lnTo>
                    <a:pt x="1959102" y="282956"/>
                  </a:lnTo>
                  <a:lnTo>
                    <a:pt x="1923034" y="282956"/>
                  </a:lnTo>
                  <a:lnTo>
                    <a:pt x="1923034" y="421259"/>
                  </a:lnTo>
                  <a:lnTo>
                    <a:pt x="1923034" y="423545"/>
                  </a:lnTo>
                  <a:lnTo>
                    <a:pt x="1922272" y="425576"/>
                  </a:lnTo>
                  <a:lnTo>
                    <a:pt x="1920748" y="427355"/>
                  </a:lnTo>
                  <a:lnTo>
                    <a:pt x="1919351" y="429133"/>
                  </a:lnTo>
                  <a:lnTo>
                    <a:pt x="1900174" y="434339"/>
                  </a:lnTo>
                  <a:lnTo>
                    <a:pt x="1894586" y="434975"/>
                  </a:lnTo>
                  <a:lnTo>
                    <a:pt x="1887474" y="435356"/>
                  </a:lnTo>
                  <a:lnTo>
                    <a:pt x="1878711" y="435356"/>
                  </a:lnTo>
                  <a:lnTo>
                    <a:pt x="1870329" y="435356"/>
                  </a:lnTo>
                  <a:lnTo>
                    <a:pt x="1863217" y="434975"/>
                  </a:lnTo>
                  <a:lnTo>
                    <a:pt x="1857502" y="434339"/>
                  </a:lnTo>
                  <a:lnTo>
                    <a:pt x="1851787" y="433705"/>
                  </a:lnTo>
                  <a:lnTo>
                    <a:pt x="1836927" y="427355"/>
                  </a:lnTo>
                  <a:lnTo>
                    <a:pt x="1835531" y="425576"/>
                  </a:lnTo>
                  <a:lnTo>
                    <a:pt x="1834896" y="423545"/>
                  </a:lnTo>
                  <a:lnTo>
                    <a:pt x="1834896" y="421259"/>
                  </a:lnTo>
                  <a:lnTo>
                    <a:pt x="1834896" y="31496"/>
                  </a:lnTo>
                  <a:lnTo>
                    <a:pt x="1834896" y="20955"/>
                  </a:lnTo>
                  <a:lnTo>
                    <a:pt x="1837689" y="13081"/>
                  </a:lnTo>
                  <a:lnTo>
                    <a:pt x="1843151" y="7874"/>
                  </a:lnTo>
                  <a:lnTo>
                    <a:pt x="1848612" y="2667"/>
                  </a:lnTo>
                  <a:lnTo>
                    <a:pt x="1855724" y="0"/>
                  </a:lnTo>
                  <a:lnTo>
                    <a:pt x="1864740" y="0"/>
                  </a:lnTo>
                  <a:close/>
                </a:path>
                <a:path w="2131695" h="435610">
                  <a:moveTo>
                    <a:pt x="29845" y="0"/>
                  </a:moveTo>
                  <a:lnTo>
                    <a:pt x="131953" y="0"/>
                  </a:lnTo>
                  <a:lnTo>
                    <a:pt x="139573" y="71"/>
                  </a:lnTo>
                  <a:lnTo>
                    <a:pt x="185203" y="4482"/>
                  </a:lnTo>
                  <a:lnTo>
                    <a:pt x="223978" y="15634"/>
                  </a:lnTo>
                  <a:lnTo>
                    <a:pt x="260490" y="39092"/>
                  </a:lnTo>
                  <a:lnTo>
                    <a:pt x="285238" y="73614"/>
                  </a:lnTo>
                  <a:lnTo>
                    <a:pt x="296217" y="118665"/>
                  </a:lnTo>
                  <a:lnTo>
                    <a:pt x="296672" y="131572"/>
                  </a:lnTo>
                  <a:lnTo>
                    <a:pt x="295959" y="149334"/>
                  </a:lnTo>
                  <a:lnTo>
                    <a:pt x="285369" y="196214"/>
                  </a:lnTo>
                  <a:lnTo>
                    <a:pt x="262437" y="233416"/>
                  </a:lnTo>
                  <a:lnTo>
                    <a:pt x="227917" y="260540"/>
                  </a:lnTo>
                  <a:lnTo>
                    <a:pt x="182231" y="277330"/>
                  </a:lnTo>
                  <a:lnTo>
                    <a:pt x="124206" y="282956"/>
                  </a:lnTo>
                  <a:lnTo>
                    <a:pt x="88137" y="282956"/>
                  </a:lnTo>
                  <a:lnTo>
                    <a:pt x="88137" y="421259"/>
                  </a:lnTo>
                  <a:lnTo>
                    <a:pt x="88137" y="423545"/>
                  </a:lnTo>
                  <a:lnTo>
                    <a:pt x="87376" y="425576"/>
                  </a:lnTo>
                  <a:lnTo>
                    <a:pt x="85852" y="427355"/>
                  </a:lnTo>
                  <a:lnTo>
                    <a:pt x="84455" y="429133"/>
                  </a:lnTo>
                  <a:lnTo>
                    <a:pt x="65278" y="434339"/>
                  </a:lnTo>
                  <a:lnTo>
                    <a:pt x="59690" y="434975"/>
                  </a:lnTo>
                  <a:lnTo>
                    <a:pt x="52578" y="435356"/>
                  </a:lnTo>
                  <a:lnTo>
                    <a:pt x="43815" y="435356"/>
                  </a:lnTo>
                  <a:lnTo>
                    <a:pt x="35433" y="435356"/>
                  </a:lnTo>
                  <a:lnTo>
                    <a:pt x="28321" y="434975"/>
                  </a:lnTo>
                  <a:lnTo>
                    <a:pt x="22606" y="434339"/>
                  </a:lnTo>
                  <a:lnTo>
                    <a:pt x="16891" y="433705"/>
                  </a:lnTo>
                  <a:lnTo>
                    <a:pt x="2032" y="427355"/>
                  </a:lnTo>
                  <a:lnTo>
                    <a:pt x="635" y="425576"/>
                  </a:lnTo>
                  <a:lnTo>
                    <a:pt x="0" y="423545"/>
                  </a:lnTo>
                  <a:lnTo>
                    <a:pt x="0" y="421259"/>
                  </a:lnTo>
                  <a:lnTo>
                    <a:pt x="0" y="31496"/>
                  </a:lnTo>
                  <a:lnTo>
                    <a:pt x="0" y="20955"/>
                  </a:lnTo>
                  <a:lnTo>
                    <a:pt x="2793" y="13081"/>
                  </a:lnTo>
                  <a:lnTo>
                    <a:pt x="8255" y="7874"/>
                  </a:lnTo>
                  <a:lnTo>
                    <a:pt x="13716" y="2667"/>
                  </a:lnTo>
                  <a:lnTo>
                    <a:pt x="20828" y="0"/>
                  </a:lnTo>
                  <a:lnTo>
                    <a:pt x="29845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08701" y="1406905"/>
              <a:ext cx="109347" cy="10058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20593" y="1401699"/>
              <a:ext cx="2317750" cy="474345"/>
            </a:xfrm>
            <a:custGeom>
              <a:avLst/>
              <a:gdLst/>
              <a:ahLst/>
              <a:cxnLst/>
              <a:rect l="l" t="t" r="r" b="b"/>
              <a:pathLst>
                <a:path w="2317750" h="474344">
                  <a:moveTo>
                    <a:pt x="258571" y="1015"/>
                  </a:moveTo>
                  <a:lnTo>
                    <a:pt x="266827" y="1015"/>
                  </a:lnTo>
                  <a:lnTo>
                    <a:pt x="273557" y="1270"/>
                  </a:lnTo>
                  <a:lnTo>
                    <a:pt x="278892" y="2031"/>
                  </a:lnTo>
                  <a:lnTo>
                    <a:pt x="284353" y="2666"/>
                  </a:lnTo>
                  <a:lnTo>
                    <a:pt x="298322" y="9398"/>
                  </a:lnTo>
                  <a:lnTo>
                    <a:pt x="299719" y="11175"/>
                  </a:lnTo>
                  <a:lnTo>
                    <a:pt x="300355" y="13080"/>
                  </a:lnTo>
                  <a:lnTo>
                    <a:pt x="300355" y="15366"/>
                  </a:lnTo>
                  <a:lnTo>
                    <a:pt x="300355" y="454660"/>
                  </a:lnTo>
                  <a:lnTo>
                    <a:pt x="300355" y="457200"/>
                  </a:lnTo>
                  <a:lnTo>
                    <a:pt x="299846" y="459231"/>
                  </a:lnTo>
                  <a:lnTo>
                    <a:pt x="271906" y="468122"/>
                  </a:lnTo>
                  <a:lnTo>
                    <a:pt x="265176" y="468122"/>
                  </a:lnTo>
                  <a:lnTo>
                    <a:pt x="258064" y="468122"/>
                  </a:lnTo>
                  <a:lnTo>
                    <a:pt x="236981" y="465074"/>
                  </a:lnTo>
                  <a:lnTo>
                    <a:pt x="234187" y="463930"/>
                  </a:lnTo>
                  <a:lnTo>
                    <a:pt x="232156" y="462534"/>
                  </a:lnTo>
                  <a:lnTo>
                    <a:pt x="230885" y="460883"/>
                  </a:lnTo>
                  <a:lnTo>
                    <a:pt x="229616" y="459231"/>
                  </a:lnTo>
                  <a:lnTo>
                    <a:pt x="229107" y="457200"/>
                  </a:lnTo>
                  <a:lnTo>
                    <a:pt x="229107" y="454660"/>
                  </a:lnTo>
                  <a:lnTo>
                    <a:pt x="229107" y="421513"/>
                  </a:lnTo>
                  <a:lnTo>
                    <a:pt x="193174" y="452552"/>
                  </a:lnTo>
                  <a:lnTo>
                    <a:pt x="154035" y="470407"/>
                  </a:lnTo>
                  <a:lnTo>
                    <a:pt x="124586" y="473837"/>
                  </a:lnTo>
                  <a:lnTo>
                    <a:pt x="108182" y="473005"/>
                  </a:lnTo>
                  <a:lnTo>
                    <a:pt x="66802" y="460628"/>
                  </a:lnTo>
                  <a:lnTo>
                    <a:pt x="36298" y="435536"/>
                  </a:lnTo>
                  <a:lnTo>
                    <a:pt x="15478" y="400573"/>
                  </a:lnTo>
                  <a:lnTo>
                    <a:pt x="3804" y="357324"/>
                  </a:lnTo>
                  <a:lnTo>
                    <a:pt x="0" y="309372"/>
                  </a:lnTo>
                  <a:lnTo>
                    <a:pt x="525" y="289964"/>
                  </a:lnTo>
                  <a:lnTo>
                    <a:pt x="8508" y="237743"/>
                  </a:lnTo>
                  <a:lnTo>
                    <a:pt x="25814" y="195274"/>
                  </a:lnTo>
                  <a:lnTo>
                    <a:pt x="51911" y="163623"/>
                  </a:lnTo>
                  <a:lnTo>
                    <a:pt x="87014" y="143710"/>
                  </a:lnTo>
                  <a:lnTo>
                    <a:pt x="130556" y="136905"/>
                  </a:lnTo>
                  <a:lnTo>
                    <a:pt x="142841" y="137548"/>
                  </a:lnTo>
                  <a:lnTo>
                    <a:pt x="186336" y="152858"/>
                  </a:lnTo>
                  <a:lnTo>
                    <a:pt x="216661" y="177164"/>
                  </a:lnTo>
                  <a:lnTo>
                    <a:pt x="216661" y="15366"/>
                  </a:lnTo>
                  <a:lnTo>
                    <a:pt x="216661" y="13080"/>
                  </a:lnTo>
                  <a:lnTo>
                    <a:pt x="217296" y="11175"/>
                  </a:lnTo>
                  <a:lnTo>
                    <a:pt x="238124" y="2031"/>
                  </a:lnTo>
                  <a:lnTo>
                    <a:pt x="243458" y="1270"/>
                  </a:lnTo>
                  <a:lnTo>
                    <a:pt x="250317" y="1015"/>
                  </a:lnTo>
                  <a:lnTo>
                    <a:pt x="258571" y="1015"/>
                  </a:lnTo>
                  <a:close/>
                </a:path>
                <a:path w="2317750" h="474344">
                  <a:moveTo>
                    <a:pt x="2275205" y="0"/>
                  </a:moveTo>
                  <a:lnTo>
                    <a:pt x="2283460" y="0"/>
                  </a:lnTo>
                  <a:lnTo>
                    <a:pt x="2290191" y="253"/>
                  </a:lnTo>
                  <a:lnTo>
                    <a:pt x="2295652" y="1015"/>
                  </a:lnTo>
                  <a:lnTo>
                    <a:pt x="2300985" y="1650"/>
                  </a:lnTo>
                  <a:lnTo>
                    <a:pt x="2305304" y="2539"/>
                  </a:lnTo>
                  <a:lnTo>
                    <a:pt x="2308479" y="3810"/>
                  </a:lnTo>
                  <a:lnTo>
                    <a:pt x="2311781" y="5079"/>
                  </a:lnTo>
                  <a:lnTo>
                    <a:pt x="2314067" y="6603"/>
                  </a:lnTo>
                  <a:lnTo>
                    <a:pt x="2315336" y="8381"/>
                  </a:lnTo>
                  <a:lnTo>
                    <a:pt x="2316734" y="10160"/>
                  </a:lnTo>
                  <a:lnTo>
                    <a:pt x="2317369" y="12191"/>
                  </a:lnTo>
                  <a:lnTo>
                    <a:pt x="2317369" y="14350"/>
                  </a:lnTo>
                  <a:lnTo>
                    <a:pt x="2317369" y="454660"/>
                  </a:lnTo>
                  <a:lnTo>
                    <a:pt x="2317369" y="456946"/>
                  </a:lnTo>
                  <a:lnTo>
                    <a:pt x="2316734" y="458850"/>
                  </a:lnTo>
                  <a:lnTo>
                    <a:pt x="2315336" y="460628"/>
                  </a:lnTo>
                  <a:lnTo>
                    <a:pt x="2314067" y="462279"/>
                  </a:lnTo>
                  <a:lnTo>
                    <a:pt x="2311781" y="463676"/>
                  </a:lnTo>
                  <a:lnTo>
                    <a:pt x="2308479" y="464692"/>
                  </a:lnTo>
                  <a:lnTo>
                    <a:pt x="2305304" y="465836"/>
                  </a:lnTo>
                  <a:lnTo>
                    <a:pt x="2300985" y="466725"/>
                  </a:lnTo>
                  <a:lnTo>
                    <a:pt x="2295652" y="467233"/>
                  </a:lnTo>
                  <a:lnTo>
                    <a:pt x="2290191" y="467867"/>
                  </a:lnTo>
                  <a:lnTo>
                    <a:pt x="2283460" y="468122"/>
                  </a:lnTo>
                  <a:lnTo>
                    <a:pt x="2275205" y="468122"/>
                  </a:lnTo>
                  <a:lnTo>
                    <a:pt x="2266949" y="468122"/>
                  </a:lnTo>
                  <a:lnTo>
                    <a:pt x="2260092" y="467867"/>
                  </a:lnTo>
                  <a:lnTo>
                    <a:pt x="2254758" y="467233"/>
                  </a:lnTo>
                  <a:lnTo>
                    <a:pt x="2249423" y="466725"/>
                  </a:lnTo>
                  <a:lnTo>
                    <a:pt x="2245106" y="465836"/>
                  </a:lnTo>
                  <a:lnTo>
                    <a:pt x="2241804" y="464692"/>
                  </a:lnTo>
                  <a:lnTo>
                    <a:pt x="2238629" y="463676"/>
                  </a:lnTo>
                  <a:lnTo>
                    <a:pt x="2236343" y="462279"/>
                  </a:lnTo>
                  <a:lnTo>
                    <a:pt x="2234946" y="460628"/>
                  </a:lnTo>
                  <a:lnTo>
                    <a:pt x="2233676" y="458850"/>
                  </a:lnTo>
                  <a:lnTo>
                    <a:pt x="2233041" y="456946"/>
                  </a:lnTo>
                  <a:lnTo>
                    <a:pt x="2233041" y="454660"/>
                  </a:lnTo>
                  <a:lnTo>
                    <a:pt x="2233041" y="14350"/>
                  </a:lnTo>
                  <a:lnTo>
                    <a:pt x="2233041" y="12191"/>
                  </a:lnTo>
                  <a:lnTo>
                    <a:pt x="2233676" y="10160"/>
                  </a:lnTo>
                  <a:lnTo>
                    <a:pt x="2254758" y="1015"/>
                  </a:lnTo>
                  <a:lnTo>
                    <a:pt x="2260092" y="253"/>
                  </a:lnTo>
                  <a:lnTo>
                    <a:pt x="2266949" y="0"/>
                  </a:lnTo>
                  <a:lnTo>
                    <a:pt x="2275205" y="0"/>
                  </a:lnTo>
                  <a:close/>
                </a:path>
                <a:path w="2317750" h="474344">
                  <a:moveTo>
                    <a:pt x="1906396" y="0"/>
                  </a:moveTo>
                  <a:lnTo>
                    <a:pt x="1914652" y="0"/>
                  </a:lnTo>
                  <a:lnTo>
                    <a:pt x="1921383" y="253"/>
                  </a:lnTo>
                  <a:lnTo>
                    <a:pt x="1926844" y="1015"/>
                  </a:lnTo>
                  <a:lnTo>
                    <a:pt x="1932178" y="1650"/>
                  </a:lnTo>
                  <a:lnTo>
                    <a:pt x="1936495" y="2539"/>
                  </a:lnTo>
                  <a:lnTo>
                    <a:pt x="1939670" y="3810"/>
                  </a:lnTo>
                  <a:lnTo>
                    <a:pt x="1942972" y="5079"/>
                  </a:lnTo>
                  <a:lnTo>
                    <a:pt x="1945258" y="6603"/>
                  </a:lnTo>
                  <a:lnTo>
                    <a:pt x="1946529" y="8381"/>
                  </a:lnTo>
                  <a:lnTo>
                    <a:pt x="1947926" y="10160"/>
                  </a:lnTo>
                  <a:lnTo>
                    <a:pt x="1948560" y="12191"/>
                  </a:lnTo>
                  <a:lnTo>
                    <a:pt x="1948560" y="14350"/>
                  </a:lnTo>
                  <a:lnTo>
                    <a:pt x="1948560" y="179450"/>
                  </a:lnTo>
                  <a:lnTo>
                    <a:pt x="1982723" y="152701"/>
                  </a:lnTo>
                  <a:lnTo>
                    <a:pt x="2023618" y="138245"/>
                  </a:lnTo>
                  <a:lnTo>
                    <a:pt x="2043048" y="136905"/>
                  </a:lnTo>
                  <a:lnTo>
                    <a:pt x="2058981" y="137737"/>
                  </a:lnTo>
                  <a:lnTo>
                    <a:pt x="2099183" y="150113"/>
                  </a:lnTo>
                  <a:lnTo>
                    <a:pt x="2129115" y="175152"/>
                  </a:lnTo>
                  <a:lnTo>
                    <a:pt x="2149522" y="210121"/>
                  </a:lnTo>
                  <a:lnTo>
                    <a:pt x="2161145" y="253418"/>
                  </a:lnTo>
                  <a:lnTo>
                    <a:pt x="2164842" y="301371"/>
                  </a:lnTo>
                  <a:lnTo>
                    <a:pt x="2164296" y="320778"/>
                  </a:lnTo>
                  <a:lnTo>
                    <a:pt x="2156206" y="372999"/>
                  </a:lnTo>
                  <a:lnTo>
                    <a:pt x="2138775" y="415415"/>
                  </a:lnTo>
                  <a:lnTo>
                    <a:pt x="2112772" y="447071"/>
                  </a:lnTo>
                  <a:lnTo>
                    <a:pt x="2078341" y="467032"/>
                  </a:lnTo>
                  <a:lnTo>
                    <a:pt x="2036318" y="473837"/>
                  </a:lnTo>
                  <a:lnTo>
                    <a:pt x="2028912" y="473648"/>
                  </a:lnTo>
                  <a:lnTo>
                    <a:pt x="1989228" y="464700"/>
                  </a:lnTo>
                  <a:lnTo>
                    <a:pt x="1953974" y="440545"/>
                  </a:lnTo>
                  <a:lnTo>
                    <a:pt x="1936115" y="422275"/>
                  </a:lnTo>
                  <a:lnTo>
                    <a:pt x="1936115" y="454660"/>
                  </a:lnTo>
                  <a:lnTo>
                    <a:pt x="1936115" y="457200"/>
                  </a:lnTo>
                  <a:lnTo>
                    <a:pt x="1935607" y="459231"/>
                  </a:lnTo>
                  <a:lnTo>
                    <a:pt x="1934336" y="460883"/>
                  </a:lnTo>
                  <a:lnTo>
                    <a:pt x="1933067" y="462534"/>
                  </a:lnTo>
                  <a:lnTo>
                    <a:pt x="1906651" y="468122"/>
                  </a:lnTo>
                  <a:lnTo>
                    <a:pt x="1900046" y="468122"/>
                  </a:lnTo>
                  <a:lnTo>
                    <a:pt x="1893061" y="468122"/>
                  </a:lnTo>
                  <a:lnTo>
                    <a:pt x="1865883" y="460883"/>
                  </a:lnTo>
                  <a:lnTo>
                    <a:pt x="1864741" y="459231"/>
                  </a:lnTo>
                  <a:lnTo>
                    <a:pt x="1864233" y="457200"/>
                  </a:lnTo>
                  <a:lnTo>
                    <a:pt x="1864233" y="454660"/>
                  </a:lnTo>
                  <a:lnTo>
                    <a:pt x="1864233" y="14350"/>
                  </a:lnTo>
                  <a:lnTo>
                    <a:pt x="1864233" y="12191"/>
                  </a:lnTo>
                  <a:lnTo>
                    <a:pt x="1864868" y="10160"/>
                  </a:lnTo>
                  <a:lnTo>
                    <a:pt x="1885949" y="1015"/>
                  </a:lnTo>
                  <a:lnTo>
                    <a:pt x="1891283" y="253"/>
                  </a:lnTo>
                  <a:lnTo>
                    <a:pt x="1898142" y="0"/>
                  </a:lnTo>
                  <a:lnTo>
                    <a:pt x="1906396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16220" y="1391538"/>
              <a:ext cx="150114" cy="11963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38200" y="2748908"/>
              <a:ext cx="2329382" cy="288379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60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3626" y="3072129"/>
            <a:ext cx="4557395" cy="2292985"/>
            <a:chOff x="4373626" y="3072129"/>
            <a:chExt cx="4557395" cy="2292985"/>
          </a:xfrm>
        </p:grpSpPr>
        <p:sp>
          <p:nvSpPr>
            <p:cNvPr id="3" name="object 3"/>
            <p:cNvSpPr/>
            <p:nvPr/>
          </p:nvSpPr>
          <p:spPr>
            <a:xfrm>
              <a:off x="4379976" y="3078479"/>
              <a:ext cx="4544695" cy="2279650"/>
            </a:xfrm>
            <a:custGeom>
              <a:avLst/>
              <a:gdLst/>
              <a:ahLst/>
              <a:cxnLst/>
              <a:rect l="l" t="t" r="r" b="b"/>
              <a:pathLst>
                <a:path w="4544695" h="2279650">
                  <a:moveTo>
                    <a:pt x="4544568" y="91821"/>
                  </a:moveTo>
                  <a:lnTo>
                    <a:pt x="4452747" y="91821"/>
                  </a:lnTo>
                  <a:lnTo>
                    <a:pt x="4452747" y="2188083"/>
                  </a:lnTo>
                  <a:lnTo>
                    <a:pt x="4544568" y="2188083"/>
                  </a:lnTo>
                  <a:lnTo>
                    <a:pt x="4544568" y="91821"/>
                  </a:lnTo>
                  <a:close/>
                </a:path>
                <a:path w="4544695" h="2279650">
                  <a:moveTo>
                    <a:pt x="4544568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0" y="2188210"/>
                  </a:lnTo>
                  <a:lnTo>
                    <a:pt x="0" y="2279650"/>
                  </a:lnTo>
                  <a:lnTo>
                    <a:pt x="4544568" y="2279650"/>
                  </a:lnTo>
                  <a:lnTo>
                    <a:pt x="4544568" y="2188210"/>
                  </a:lnTo>
                  <a:lnTo>
                    <a:pt x="91821" y="2188210"/>
                  </a:lnTo>
                  <a:lnTo>
                    <a:pt x="91821" y="91440"/>
                  </a:lnTo>
                  <a:lnTo>
                    <a:pt x="4544568" y="91440"/>
                  </a:lnTo>
                  <a:lnTo>
                    <a:pt x="4544568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79976" y="3078479"/>
              <a:ext cx="4544695" cy="2280285"/>
            </a:xfrm>
            <a:custGeom>
              <a:avLst/>
              <a:gdLst/>
              <a:ahLst/>
              <a:cxnLst/>
              <a:rect l="l" t="t" r="r" b="b"/>
              <a:pathLst>
                <a:path w="4544695" h="2280285">
                  <a:moveTo>
                    <a:pt x="0" y="0"/>
                  </a:moveTo>
                  <a:lnTo>
                    <a:pt x="4544568" y="0"/>
                  </a:lnTo>
                  <a:lnTo>
                    <a:pt x="4544568" y="2279904"/>
                  </a:lnTo>
                  <a:lnTo>
                    <a:pt x="0" y="2279904"/>
                  </a:lnTo>
                  <a:lnTo>
                    <a:pt x="0" y="0"/>
                  </a:lnTo>
                  <a:close/>
                </a:path>
                <a:path w="4544695" h="2280285">
                  <a:moveTo>
                    <a:pt x="91821" y="91821"/>
                  </a:moveTo>
                  <a:lnTo>
                    <a:pt x="91821" y="2188083"/>
                  </a:lnTo>
                  <a:lnTo>
                    <a:pt x="4452747" y="2188083"/>
                  </a:lnTo>
                  <a:lnTo>
                    <a:pt x="4452747" y="91821"/>
                  </a:lnTo>
                  <a:lnTo>
                    <a:pt x="91821" y="91821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38187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COMITÊ </a:t>
            </a:r>
            <a:r>
              <a:rPr spc="-10" dirty="0">
                <a:solidFill>
                  <a:srgbClr val="0F6FC6"/>
                </a:solidFill>
              </a:rPr>
              <a:t>DE </a:t>
            </a:r>
            <a:r>
              <a:rPr spc="-25" dirty="0">
                <a:solidFill>
                  <a:srgbClr val="0F6FC6"/>
                </a:solidFill>
              </a:rPr>
              <a:t>BACIA</a:t>
            </a:r>
            <a:r>
              <a:rPr spc="20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HIDROGRÁFICA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808380" y="1401699"/>
            <a:ext cx="7576667" cy="4170044"/>
            <a:chOff x="808380" y="1401699"/>
            <a:chExt cx="7576667" cy="4170044"/>
          </a:xfrm>
        </p:grpSpPr>
        <p:sp>
          <p:nvSpPr>
            <p:cNvPr id="16" name="object 16"/>
            <p:cNvSpPr/>
            <p:nvPr/>
          </p:nvSpPr>
          <p:spPr>
            <a:xfrm>
              <a:off x="824485" y="1414272"/>
              <a:ext cx="4207762" cy="4907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8380" y="1401699"/>
              <a:ext cx="4192879" cy="47383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46628" y="1723389"/>
              <a:ext cx="120014" cy="9855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89656" y="1603883"/>
              <a:ext cx="143128" cy="2063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82519" y="1603883"/>
              <a:ext cx="143128" cy="2063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15110" y="1599183"/>
              <a:ext cx="158902" cy="2151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58082" y="1592072"/>
              <a:ext cx="138176" cy="8826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37715" y="1592072"/>
              <a:ext cx="138175" cy="8826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8380" y="1426717"/>
              <a:ext cx="4025265" cy="448945"/>
            </a:xfrm>
            <a:custGeom>
              <a:avLst/>
              <a:gdLst/>
              <a:ahLst/>
              <a:cxnLst/>
              <a:rect l="l" t="t" r="r" b="b"/>
              <a:pathLst>
                <a:path w="4025265" h="448944">
                  <a:moveTo>
                    <a:pt x="3982948" y="117602"/>
                  </a:moveTo>
                  <a:lnTo>
                    <a:pt x="3991330" y="117602"/>
                  </a:lnTo>
                  <a:lnTo>
                    <a:pt x="3998061" y="117983"/>
                  </a:lnTo>
                  <a:lnTo>
                    <a:pt x="4003395" y="118618"/>
                  </a:lnTo>
                  <a:lnTo>
                    <a:pt x="4008856" y="119253"/>
                  </a:lnTo>
                  <a:lnTo>
                    <a:pt x="4025239" y="129412"/>
                  </a:lnTo>
                  <a:lnTo>
                    <a:pt x="4025239" y="131699"/>
                  </a:lnTo>
                  <a:lnTo>
                    <a:pt x="4025239" y="429641"/>
                  </a:lnTo>
                  <a:lnTo>
                    <a:pt x="4025239" y="431927"/>
                  </a:lnTo>
                  <a:lnTo>
                    <a:pt x="4024477" y="433832"/>
                  </a:lnTo>
                  <a:lnTo>
                    <a:pt x="4023207" y="435610"/>
                  </a:lnTo>
                  <a:lnTo>
                    <a:pt x="4021810" y="437261"/>
                  </a:lnTo>
                  <a:lnTo>
                    <a:pt x="4019524" y="438658"/>
                  </a:lnTo>
                  <a:lnTo>
                    <a:pt x="4016349" y="439674"/>
                  </a:lnTo>
                  <a:lnTo>
                    <a:pt x="4013047" y="440817"/>
                  </a:lnTo>
                  <a:lnTo>
                    <a:pt x="4008856" y="441706"/>
                  </a:lnTo>
                  <a:lnTo>
                    <a:pt x="4003395" y="442214"/>
                  </a:lnTo>
                  <a:lnTo>
                    <a:pt x="3998061" y="442849"/>
                  </a:lnTo>
                  <a:lnTo>
                    <a:pt x="3991330" y="443103"/>
                  </a:lnTo>
                  <a:lnTo>
                    <a:pt x="3982948" y="443103"/>
                  </a:lnTo>
                  <a:lnTo>
                    <a:pt x="3974693" y="443103"/>
                  </a:lnTo>
                  <a:lnTo>
                    <a:pt x="3967962" y="442849"/>
                  </a:lnTo>
                  <a:lnTo>
                    <a:pt x="3962628" y="442214"/>
                  </a:lnTo>
                  <a:lnTo>
                    <a:pt x="3957167" y="441706"/>
                  </a:lnTo>
                  <a:lnTo>
                    <a:pt x="3952976" y="440817"/>
                  </a:lnTo>
                  <a:lnTo>
                    <a:pt x="3949674" y="439674"/>
                  </a:lnTo>
                  <a:lnTo>
                    <a:pt x="3946499" y="438658"/>
                  </a:lnTo>
                  <a:lnTo>
                    <a:pt x="3944213" y="437261"/>
                  </a:lnTo>
                  <a:lnTo>
                    <a:pt x="3942816" y="435610"/>
                  </a:lnTo>
                  <a:lnTo>
                    <a:pt x="3941546" y="433832"/>
                  </a:lnTo>
                  <a:lnTo>
                    <a:pt x="3940784" y="431927"/>
                  </a:lnTo>
                  <a:lnTo>
                    <a:pt x="3940784" y="429641"/>
                  </a:lnTo>
                  <a:lnTo>
                    <a:pt x="3940784" y="131699"/>
                  </a:lnTo>
                  <a:lnTo>
                    <a:pt x="3940784" y="129412"/>
                  </a:lnTo>
                  <a:lnTo>
                    <a:pt x="3941546" y="127508"/>
                  </a:lnTo>
                  <a:lnTo>
                    <a:pt x="3962628" y="118618"/>
                  </a:lnTo>
                  <a:lnTo>
                    <a:pt x="3967962" y="117983"/>
                  </a:lnTo>
                  <a:lnTo>
                    <a:pt x="3974693" y="117602"/>
                  </a:lnTo>
                  <a:lnTo>
                    <a:pt x="3982948" y="117602"/>
                  </a:lnTo>
                  <a:close/>
                </a:path>
                <a:path w="4025265" h="448944">
                  <a:moveTo>
                    <a:pt x="3624808" y="117602"/>
                  </a:moveTo>
                  <a:lnTo>
                    <a:pt x="3633952" y="117602"/>
                  </a:lnTo>
                  <a:lnTo>
                    <a:pt x="3641318" y="117856"/>
                  </a:lnTo>
                  <a:lnTo>
                    <a:pt x="3646906" y="118491"/>
                  </a:lnTo>
                  <a:lnTo>
                    <a:pt x="3652494" y="118999"/>
                  </a:lnTo>
                  <a:lnTo>
                    <a:pt x="3738219" y="351282"/>
                  </a:lnTo>
                  <a:lnTo>
                    <a:pt x="3740251" y="359664"/>
                  </a:lnTo>
                  <a:lnTo>
                    <a:pt x="3742283" y="351282"/>
                  </a:lnTo>
                  <a:lnTo>
                    <a:pt x="3809212" y="131953"/>
                  </a:lnTo>
                  <a:lnTo>
                    <a:pt x="3809974" y="129286"/>
                  </a:lnTo>
                  <a:lnTo>
                    <a:pt x="3810990" y="127000"/>
                  </a:lnTo>
                  <a:lnTo>
                    <a:pt x="3812514" y="125095"/>
                  </a:lnTo>
                  <a:lnTo>
                    <a:pt x="3813911" y="123190"/>
                  </a:lnTo>
                  <a:lnTo>
                    <a:pt x="3816197" y="121793"/>
                  </a:lnTo>
                  <a:lnTo>
                    <a:pt x="3819372" y="120777"/>
                  </a:lnTo>
                  <a:lnTo>
                    <a:pt x="3822420" y="119761"/>
                  </a:lnTo>
                  <a:lnTo>
                    <a:pt x="3826611" y="118999"/>
                  </a:lnTo>
                  <a:lnTo>
                    <a:pt x="3831818" y="118491"/>
                  </a:lnTo>
                  <a:lnTo>
                    <a:pt x="3837152" y="117856"/>
                  </a:lnTo>
                  <a:lnTo>
                    <a:pt x="3844010" y="117602"/>
                  </a:lnTo>
                  <a:lnTo>
                    <a:pt x="3852519" y="117602"/>
                  </a:lnTo>
                  <a:lnTo>
                    <a:pt x="3860774" y="117602"/>
                  </a:lnTo>
                  <a:lnTo>
                    <a:pt x="3867505" y="117856"/>
                  </a:lnTo>
                  <a:lnTo>
                    <a:pt x="3872712" y="118237"/>
                  </a:lnTo>
                  <a:lnTo>
                    <a:pt x="3877919" y="118745"/>
                  </a:lnTo>
                  <a:lnTo>
                    <a:pt x="3882110" y="119507"/>
                  </a:lnTo>
                  <a:lnTo>
                    <a:pt x="3884904" y="120650"/>
                  </a:lnTo>
                  <a:lnTo>
                    <a:pt x="3887825" y="121666"/>
                  </a:lnTo>
                  <a:lnTo>
                    <a:pt x="3889857" y="123062"/>
                  </a:lnTo>
                  <a:lnTo>
                    <a:pt x="3891000" y="124841"/>
                  </a:lnTo>
                  <a:lnTo>
                    <a:pt x="3892143" y="126492"/>
                  </a:lnTo>
                  <a:lnTo>
                    <a:pt x="3892651" y="128397"/>
                  </a:lnTo>
                  <a:lnTo>
                    <a:pt x="3892651" y="130683"/>
                  </a:lnTo>
                  <a:lnTo>
                    <a:pt x="3892651" y="131826"/>
                  </a:lnTo>
                  <a:lnTo>
                    <a:pt x="3892651" y="133096"/>
                  </a:lnTo>
                  <a:lnTo>
                    <a:pt x="3892524" y="134620"/>
                  </a:lnTo>
                  <a:lnTo>
                    <a:pt x="3892397" y="136271"/>
                  </a:lnTo>
                  <a:lnTo>
                    <a:pt x="3892143" y="137922"/>
                  </a:lnTo>
                  <a:lnTo>
                    <a:pt x="3891762" y="139827"/>
                  </a:lnTo>
                  <a:lnTo>
                    <a:pt x="3891508" y="141732"/>
                  </a:lnTo>
                  <a:lnTo>
                    <a:pt x="3891000" y="143891"/>
                  </a:lnTo>
                  <a:lnTo>
                    <a:pt x="3890492" y="146431"/>
                  </a:lnTo>
                  <a:lnTo>
                    <a:pt x="3889857" y="148844"/>
                  </a:lnTo>
                  <a:lnTo>
                    <a:pt x="3889222" y="151637"/>
                  </a:lnTo>
                  <a:lnTo>
                    <a:pt x="3888333" y="154812"/>
                  </a:lnTo>
                  <a:lnTo>
                    <a:pt x="3798544" y="424942"/>
                  </a:lnTo>
                  <a:lnTo>
                    <a:pt x="3797401" y="428752"/>
                  </a:lnTo>
                  <a:lnTo>
                    <a:pt x="3784701" y="439674"/>
                  </a:lnTo>
                  <a:lnTo>
                    <a:pt x="3780256" y="441071"/>
                  </a:lnTo>
                  <a:lnTo>
                    <a:pt x="3737584" y="443103"/>
                  </a:lnTo>
                  <a:lnTo>
                    <a:pt x="3729131" y="443053"/>
                  </a:lnTo>
                  <a:lnTo>
                    <a:pt x="3691102" y="439420"/>
                  </a:lnTo>
                  <a:lnTo>
                    <a:pt x="3681831" y="433832"/>
                  </a:lnTo>
                  <a:lnTo>
                    <a:pt x="3679926" y="431546"/>
                  </a:lnTo>
                  <a:lnTo>
                    <a:pt x="3678402" y="428625"/>
                  </a:lnTo>
                  <a:lnTo>
                    <a:pt x="3677386" y="424942"/>
                  </a:lnTo>
                  <a:lnTo>
                    <a:pt x="3587597" y="154812"/>
                  </a:lnTo>
                  <a:lnTo>
                    <a:pt x="3586200" y="150241"/>
                  </a:lnTo>
                  <a:lnTo>
                    <a:pt x="3585184" y="146304"/>
                  </a:lnTo>
                  <a:lnTo>
                    <a:pt x="3584422" y="142748"/>
                  </a:lnTo>
                  <a:lnTo>
                    <a:pt x="3583660" y="139192"/>
                  </a:lnTo>
                  <a:lnTo>
                    <a:pt x="3583152" y="136525"/>
                  </a:lnTo>
                  <a:lnTo>
                    <a:pt x="3583025" y="135001"/>
                  </a:lnTo>
                  <a:lnTo>
                    <a:pt x="3582898" y="133477"/>
                  </a:lnTo>
                  <a:lnTo>
                    <a:pt x="3582898" y="131953"/>
                  </a:lnTo>
                  <a:lnTo>
                    <a:pt x="3582898" y="130683"/>
                  </a:lnTo>
                  <a:lnTo>
                    <a:pt x="3582898" y="128397"/>
                  </a:lnTo>
                  <a:lnTo>
                    <a:pt x="3583533" y="126492"/>
                  </a:lnTo>
                  <a:lnTo>
                    <a:pt x="3584803" y="124841"/>
                  </a:lnTo>
                  <a:lnTo>
                    <a:pt x="3585946" y="123062"/>
                  </a:lnTo>
                  <a:lnTo>
                    <a:pt x="3588105" y="121666"/>
                  </a:lnTo>
                  <a:lnTo>
                    <a:pt x="3591280" y="120650"/>
                  </a:lnTo>
                  <a:lnTo>
                    <a:pt x="3594455" y="119507"/>
                  </a:lnTo>
                  <a:lnTo>
                    <a:pt x="3598646" y="118745"/>
                  </a:lnTo>
                  <a:lnTo>
                    <a:pt x="3604107" y="118237"/>
                  </a:lnTo>
                  <a:lnTo>
                    <a:pt x="3609695" y="117856"/>
                  </a:lnTo>
                  <a:lnTo>
                    <a:pt x="3616553" y="117602"/>
                  </a:lnTo>
                  <a:lnTo>
                    <a:pt x="3624808" y="117602"/>
                  </a:lnTo>
                  <a:close/>
                </a:path>
                <a:path w="4025265" h="448944">
                  <a:moveTo>
                    <a:pt x="3492220" y="117602"/>
                  </a:moveTo>
                  <a:lnTo>
                    <a:pt x="3500602" y="117602"/>
                  </a:lnTo>
                  <a:lnTo>
                    <a:pt x="3507333" y="117983"/>
                  </a:lnTo>
                  <a:lnTo>
                    <a:pt x="3512667" y="118618"/>
                  </a:lnTo>
                  <a:lnTo>
                    <a:pt x="3518128" y="119253"/>
                  </a:lnTo>
                  <a:lnTo>
                    <a:pt x="3534511" y="129412"/>
                  </a:lnTo>
                  <a:lnTo>
                    <a:pt x="3534511" y="131699"/>
                  </a:lnTo>
                  <a:lnTo>
                    <a:pt x="3534511" y="429641"/>
                  </a:lnTo>
                  <a:lnTo>
                    <a:pt x="3534511" y="431927"/>
                  </a:lnTo>
                  <a:lnTo>
                    <a:pt x="3533749" y="433832"/>
                  </a:lnTo>
                  <a:lnTo>
                    <a:pt x="3532479" y="435610"/>
                  </a:lnTo>
                  <a:lnTo>
                    <a:pt x="3531082" y="437261"/>
                  </a:lnTo>
                  <a:lnTo>
                    <a:pt x="3528796" y="438658"/>
                  </a:lnTo>
                  <a:lnTo>
                    <a:pt x="3525621" y="439674"/>
                  </a:lnTo>
                  <a:lnTo>
                    <a:pt x="3522319" y="440817"/>
                  </a:lnTo>
                  <a:lnTo>
                    <a:pt x="3518128" y="441706"/>
                  </a:lnTo>
                  <a:lnTo>
                    <a:pt x="3512667" y="442214"/>
                  </a:lnTo>
                  <a:lnTo>
                    <a:pt x="3507333" y="442849"/>
                  </a:lnTo>
                  <a:lnTo>
                    <a:pt x="3500602" y="443103"/>
                  </a:lnTo>
                  <a:lnTo>
                    <a:pt x="3492220" y="443103"/>
                  </a:lnTo>
                  <a:lnTo>
                    <a:pt x="3483965" y="443103"/>
                  </a:lnTo>
                  <a:lnTo>
                    <a:pt x="3477234" y="442849"/>
                  </a:lnTo>
                  <a:lnTo>
                    <a:pt x="3471900" y="442214"/>
                  </a:lnTo>
                  <a:lnTo>
                    <a:pt x="3466439" y="441706"/>
                  </a:lnTo>
                  <a:lnTo>
                    <a:pt x="3462248" y="440817"/>
                  </a:lnTo>
                  <a:lnTo>
                    <a:pt x="3458946" y="439674"/>
                  </a:lnTo>
                  <a:lnTo>
                    <a:pt x="3455771" y="438658"/>
                  </a:lnTo>
                  <a:lnTo>
                    <a:pt x="3453485" y="437261"/>
                  </a:lnTo>
                  <a:lnTo>
                    <a:pt x="3452088" y="435610"/>
                  </a:lnTo>
                  <a:lnTo>
                    <a:pt x="3450818" y="433832"/>
                  </a:lnTo>
                  <a:lnTo>
                    <a:pt x="3450056" y="431927"/>
                  </a:lnTo>
                  <a:lnTo>
                    <a:pt x="3450056" y="429641"/>
                  </a:lnTo>
                  <a:lnTo>
                    <a:pt x="3450056" y="131699"/>
                  </a:lnTo>
                  <a:lnTo>
                    <a:pt x="3450056" y="129412"/>
                  </a:lnTo>
                  <a:lnTo>
                    <a:pt x="3450818" y="127508"/>
                  </a:lnTo>
                  <a:lnTo>
                    <a:pt x="3471900" y="118618"/>
                  </a:lnTo>
                  <a:lnTo>
                    <a:pt x="3477234" y="117983"/>
                  </a:lnTo>
                  <a:lnTo>
                    <a:pt x="3483965" y="117602"/>
                  </a:lnTo>
                  <a:lnTo>
                    <a:pt x="3492220" y="117602"/>
                  </a:lnTo>
                  <a:close/>
                </a:path>
                <a:path w="4025265" h="448944">
                  <a:moveTo>
                    <a:pt x="1041755" y="117602"/>
                  </a:moveTo>
                  <a:lnTo>
                    <a:pt x="1050010" y="117602"/>
                  </a:lnTo>
                  <a:lnTo>
                    <a:pt x="1056741" y="117983"/>
                  </a:lnTo>
                  <a:lnTo>
                    <a:pt x="1062075" y="118618"/>
                  </a:lnTo>
                  <a:lnTo>
                    <a:pt x="1067536" y="119253"/>
                  </a:lnTo>
                  <a:lnTo>
                    <a:pt x="1083919" y="129412"/>
                  </a:lnTo>
                  <a:lnTo>
                    <a:pt x="1083919" y="131699"/>
                  </a:lnTo>
                  <a:lnTo>
                    <a:pt x="1083919" y="429641"/>
                  </a:lnTo>
                  <a:lnTo>
                    <a:pt x="1083919" y="431927"/>
                  </a:lnTo>
                  <a:lnTo>
                    <a:pt x="1083157" y="433832"/>
                  </a:lnTo>
                  <a:lnTo>
                    <a:pt x="1081887" y="435610"/>
                  </a:lnTo>
                  <a:lnTo>
                    <a:pt x="1080490" y="437261"/>
                  </a:lnTo>
                  <a:lnTo>
                    <a:pt x="1078204" y="438658"/>
                  </a:lnTo>
                  <a:lnTo>
                    <a:pt x="1075029" y="439674"/>
                  </a:lnTo>
                  <a:lnTo>
                    <a:pt x="1071727" y="440817"/>
                  </a:lnTo>
                  <a:lnTo>
                    <a:pt x="1067536" y="441706"/>
                  </a:lnTo>
                  <a:lnTo>
                    <a:pt x="1062075" y="442214"/>
                  </a:lnTo>
                  <a:lnTo>
                    <a:pt x="1056741" y="442849"/>
                  </a:lnTo>
                  <a:lnTo>
                    <a:pt x="1050010" y="443103"/>
                  </a:lnTo>
                  <a:lnTo>
                    <a:pt x="1041755" y="443103"/>
                  </a:lnTo>
                  <a:lnTo>
                    <a:pt x="1033373" y="443103"/>
                  </a:lnTo>
                  <a:lnTo>
                    <a:pt x="1026642" y="442849"/>
                  </a:lnTo>
                  <a:lnTo>
                    <a:pt x="1021308" y="442214"/>
                  </a:lnTo>
                  <a:lnTo>
                    <a:pt x="1015847" y="441706"/>
                  </a:lnTo>
                  <a:lnTo>
                    <a:pt x="1011656" y="440817"/>
                  </a:lnTo>
                  <a:lnTo>
                    <a:pt x="1008354" y="439674"/>
                  </a:lnTo>
                  <a:lnTo>
                    <a:pt x="1005179" y="438658"/>
                  </a:lnTo>
                  <a:lnTo>
                    <a:pt x="1002893" y="437261"/>
                  </a:lnTo>
                  <a:lnTo>
                    <a:pt x="1001496" y="435610"/>
                  </a:lnTo>
                  <a:lnTo>
                    <a:pt x="1000226" y="433832"/>
                  </a:lnTo>
                  <a:lnTo>
                    <a:pt x="999464" y="431927"/>
                  </a:lnTo>
                  <a:lnTo>
                    <a:pt x="999464" y="429641"/>
                  </a:lnTo>
                  <a:lnTo>
                    <a:pt x="999464" y="131699"/>
                  </a:lnTo>
                  <a:lnTo>
                    <a:pt x="999464" y="129412"/>
                  </a:lnTo>
                  <a:lnTo>
                    <a:pt x="1000226" y="127508"/>
                  </a:lnTo>
                  <a:lnTo>
                    <a:pt x="1021308" y="118618"/>
                  </a:lnTo>
                  <a:lnTo>
                    <a:pt x="1026642" y="117983"/>
                  </a:lnTo>
                  <a:lnTo>
                    <a:pt x="1033373" y="117602"/>
                  </a:lnTo>
                  <a:lnTo>
                    <a:pt x="1041755" y="117602"/>
                  </a:lnTo>
                  <a:close/>
                </a:path>
                <a:path w="4025265" h="448944">
                  <a:moveTo>
                    <a:pt x="845286" y="112268"/>
                  </a:moveTo>
                  <a:lnTo>
                    <a:pt x="888212" y="118237"/>
                  </a:lnTo>
                  <a:lnTo>
                    <a:pt x="915771" y="130048"/>
                  </a:lnTo>
                  <a:lnTo>
                    <a:pt x="921613" y="133350"/>
                  </a:lnTo>
                  <a:lnTo>
                    <a:pt x="937742" y="169926"/>
                  </a:lnTo>
                  <a:lnTo>
                    <a:pt x="937742" y="175514"/>
                  </a:lnTo>
                  <a:lnTo>
                    <a:pt x="929233" y="210693"/>
                  </a:lnTo>
                  <a:lnTo>
                    <a:pt x="925677" y="210693"/>
                  </a:lnTo>
                  <a:lnTo>
                    <a:pt x="921867" y="210693"/>
                  </a:lnTo>
                  <a:lnTo>
                    <a:pt x="917803" y="209169"/>
                  </a:lnTo>
                  <a:lnTo>
                    <a:pt x="913612" y="205994"/>
                  </a:lnTo>
                  <a:lnTo>
                    <a:pt x="909294" y="202819"/>
                  </a:lnTo>
                  <a:lnTo>
                    <a:pt x="904341" y="199390"/>
                  </a:lnTo>
                  <a:lnTo>
                    <a:pt x="898499" y="195580"/>
                  </a:lnTo>
                  <a:lnTo>
                    <a:pt x="892657" y="191770"/>
                  </a:lnTo>
                  <a:lnTo>
                    <a:pt x="848969" y="180594"/>
                  </a:lnTo>
                  <a:lnTo>
                    <a:pt x="833539" y="182167"/>
                  </a:lnTo>
                  <a:lnTo>
                    <a:pt x="798677" y="205867"/>
                  </a:lnTo>
                  <a:lnTo>
                    <a:pt x="782371" y="257034"/>
                  </a:lnTo>
                  <a:lnTo>
                    <a:pt x="781278" y="280035"/>
                  </a:lnTo>
                  <a:lnTo>
                    <a:pt x="781560" y="291701"/>
                  </a:lnTo>
                  <a:lnTo>
                    <a:pt x="788049" y="331364"/>
                  </a:lnTo>
                  <a:lnTo>
                    <a:pt x="808186" y="364172"/>
                  </a:lnTo>
                  <a:lnTo>
                    <a:pt x="849985" y="378079"/>
                  </a:lnTo>
                  <a:lnTo>
                    <a:pt x="858365" y="377765"/>
                  </a:lnTo>
                  <a:lnTo>
                    <a:pt x="895578" y="365633"/>
                  </a:lnTo>
                  <a:lnTo>
                    <a:pt x="901801" y="361315"/>
                  </a:lnTo>
                  <a:lnTo>
                    <a:pt x="908151" y="357124"/>
                  </a:lnTo>
                  <a:lnTo>
                    <a:pt x="913358" y="353314"/>
                  </a:lnTo>
                  <a:lnTo>
                    <a:pt x="917549" y="349885"/>
                  </a:lnTo>
                  <a:lnTo>
                    <a:pt x="921867" y="346329"/>
                  </a:lnTo>
                  <a:lnTo>
                    <a:pt x="925423" y="344678"/>
                  </a:lnTo>
                  <a:lnTo>
                    <a:pt x="928344" y="344678"/>
                  </a:lnTo>
                  <a:lnTo>
                    <a:pt x="930376" y="344678"/>
                  </a:lnTo>
                  <a:lnTo>
                    <a:pt x="932027" y="345186"/>
                  </a:lnTo>
                  <a:lnTo>
                    <a:pt x="933297" y="346329"/>
                  </a:lnTo>
                  <a:lnTo>
                    <a:pt x="934694" y="347472"/>
                  </a:lnTo>
                  <a:lnTo>
                    <a:pt x="935710" y="349504"/>
                  </a:lnTo>
                  <a:lnTo>
                    <a:pt x="936472" y="352552"/>
                  </a:lnTo>
                  <a:lnTo>
                    <a:pt x="937234" y="355473"/>
                  </a:lnTo>
                  <a:lnTo>
                    <a:pt x="937869" y="359410"/>
                  </a:lnTo>
                  <a:lnTo>
                    <a:pt x="938377" y="364109"/>
                  </a:lnTo>
                  <a:lnTo>
                    <a:pt x="938758" y="368808"/>
                  </a:lnTo>
                  <a:lnTo>
                    <a:pt x="939012" y="374777"/>
                  </a:lnTo>
                  <a:lnTo>
                    <a:pt x="939012" y="382143"/>
                  </a:lnTo>
                  <a:lnTo>
                    <a:pt x="939012" y="387985"/>
                  </a:lnTo>
                  <a:lnTo>
                    <a:pt x="935202" y="413131"/>
                  </a:lnTo>
                  <a:lnTo>
                    <a:pt x="934440" y="414782"/>
                  </a:lnTo>
                  <a:lnTo>
                    <a:pt x="932662" y="416941"/>
                  </a:lnTo>
                  <a:lnTo>
                    <a:pt x="929995" y="419481"/>
                  </a:lnTo>
                  <a:lnTo>
                    <a:pt x="927328" y="422021"/>
                  </a:lnTo>
                  <a:lnTo>
                    <a:pt x="887847" y="440805"/>
                  </a:lnTo>
                  <a:lnTo>
                    <a:pt x="844824" y="448270"/>
                  </a:lnTo>
                  <a:lnTo>
                    <a:pt x="837158" y="448437"/>
                  </a:lnTo>
                  <a:lnTo>
                    <a:pt x="820416" y="447770"/>
                  </a:lnTo>
                  <a:lnTo>
                    <a:pt x="776071" y="437769"/>
                  </a:lnTo>
                  <a:lnTo>
                    <a:pt x="740960" y="415855"/>
                  </a:lnTo>
                  <a:lnTo>
                    <a:pt x="715524" y="382873"/>
                  </a:lnTo>
                  <a:lnTo>
                    <a:pt x="700062" y="339367"/>
                  </a:lnTo>
                  <a:lnTo>
                    <a:pt x="694918" y="286004"/>
                  </a:lnTo>
                  <a:lnTo>
                    <a:pt x="695611" y="264362"/>
                  </a:lnTo>
                  <a:lnTo>
                    <a:pt x="701187" y="225603"/>
                  </a:lnTo>
                  <a:lnTo>
                    <a:pt x="719540" y="178673"/>
                  </a:lnTo>
                  <a:lnTo>
                    <a:pt x="747939" y="144434"/>
                  </a:lnTo>
                  <a:lnTo>
                    <a:pt x="784961" y="122682"/>
                  </a:lnTo>
                  <a:lnTo>
                    <a:pt x="829217" y="112912"/>
                  </a:lnTo>
                  <a:lnTo>
                    <a:pt x="845286" y="112268"/>
                  </a:lnTo>
                  <a:close/>
                </a:path>
                <a:path w="4025265" h="448944">
                  <a:moveTo>
                    <a:pt x="2722473" y="111887"/>
                  </a:moveTo>
                  <a:lnTo>
                    <a:pt x="2772604" y="118102"/>
                  </a:lnTo>
                  <a:lnTo>
                    <a:pt x="2810833" y="136144"/>
                  </a:lnTo>
                  <a:lnTo>
                    <a:pt x="2838279" y="163806"/>
                  </a:lnTo>
                  <a:lnTo>
                    <a:pt x="2855442" y="200025"/>
                  </a:lnTo>
                  <a:lnTo>
                    <a:pt x="2862943" y="242762"/>
                  </a:lnTo>
                  <a:lnTo>
                    <a:pt x="2863443" y="258191"/>
                  </a:lnTo>
                  <a:lnTo>
                    <a:pt x="2863443" y="271653"/>
                  </a:lnTo>
                  <a:lnTo>
                    <a:pt x="2863443" y="281940"/>
                  </a:lnTo>
                  <a:lnTo>
                    <a:pt x="2861157" y="289433"/>
                  </a:lnTo>
                  <a:lnTo>
                    <a:pt x="2856585" y="294386"/>
                  </a:lnTo>
                  <a:lnTo>
                    <a:pt x="2852013" y="299339"/>
                  </a:lnTo>
                  <a:lnTo>
                    <a:pt x="2845663" y="301752"/>
                  </a:lnTo>
                  <a:lnTo>
                    <a:pt x="2837662" y="301752"/>
                  </a:lnTo>
                  <a:lnTo>
                    <a:pt x="2655798" y="301752"/>
                  </a:lnTo>
                  <a:lnTo>
                    <a:pt x="2662916" y="343925"/>
                  </a:lnTo>
                  <a:lnTo>
                    <a:pt x="2692795" y="376287"/>
                  </a:lnTo>
                  <a:lnTo>
                    <a:pt x="2737586" y="385191"/>
                  </a:lnTo>
                  <a:lnTo>
                    <a:pt x="2748282" y="384980"/>
                  </a:lnTo>
                  <a:lnTo>
                    <a:pt x="2791942" y="378602"/>
                  </a:lnTo>
                  <a:lnTo>
                    <a:pt x="2825597" y="367919"/>
                  </a:lnTo>
                  <a:lnTo>
                    <a:pt x="2830931" y="365760"/>
                  </a:lnTo>
                  <a:lnTo>
                    <a:pt x="2835249" y="364744"/>
                  </a:lnTo>
                  <a:lnTo>
                    <a:pt x="2838678" y="364744"/>
                  </a:lnTo>
                  <a:lnTo>
                    <a:pt x="2840710" y="364744"/>
                  </a:lnTo>
                  <a:lnTo>
                    <a:pt x="2842361" y="365125"/>
                  </a:lnTo>
                  <a:lnTo>
                    <a:pt x="2843631" y="365887"/>
                  </a:lnTo>
                  <a:lnTo>
                    <a:pt x="2845028" y="366649"/>
                  </a:lnTo>
                  <a:lnTo>
                    <a:pt x="2846171" y="368046"/>
                  </a:lnTo>
                  <a:lnTo>
                    <a:pt x="2847060" y="370078"/>
                  </a:lnTo>
                  <a:lnTo>
                    <a:pt x="2847949" y="372110"/>
                  </a:lnTo>
                  <a:lnTo>
                    <a:pt x="2848584" y="374904"/>
                  </a:lnTo>
                  <a:lnTo>
                    <a:pt x="2848838" y="378587"/>
                  </a:lnTo>
                  <a:lnTo>
                    <a:pt x="2849219" y="382270"/>
                  </a:lnTo>
                  <a:lnTo>
                    <a:pt x="2849346" y="386969"/>
                  </a:lnTo>
                  <a:lnTo>
                    <a:pt x="2849346" y="392557"/>
                  </a:lnTo>
                  <a:lnTo>
                    <a:pt x="2849346" y="397383"/>
                  </a:lnTo>
                  <a:lnTo>
                    <a:pt x="2846044" y="420116"/>
                  </a:lnTo>
                  <a:lnTo>
                    <a:pt x="2845155" y="421767"/>
                  </a:lnTo>
                  <a:lnTo>
                    <a:pt x="2844012" y="423418"/>
                  </a:lnTo>
                  <a:lnTo>
                    <a:pt x="2842488" y="424942"/>
                  </a:lnTo>
                  <a:lnTo>
                    <a:pt x="2841091" y="426593"/>
                  </a:lnTo>
                  <a:lnTo>
                    <a:pt x="2797996" y="441128"/>
                  </a:lnTo>
                  <a:lnTo>
                    <a:pt x="2751270" y="448071"/>
                  </a:lnTo>
                  <a:lnTo>
                    <a:pt x="2729839" y="448818"/>
                  </a:lnTo>
                  <a:lnTo>
                    <a:pt x="2710531" y="448179"/>
                  </a:lnTo>
                  <a:lnTo>
                    <a:pt x="2659989" y="438785"/>
                  </a:lnTo>
                  <a:lnTo>
                    <a:pt x="2620591" y="417853"/>
                  </a:lnTo>
                  <a:lnTo>
                    <a:pt x="2592393" y="385143"/>
                  </a:lnTo>
                  <a:lnTo>
                    <a:pt x="2575645" y="340475"/>
                  </a:lnTo>
                  <a:lnTo>
                    <a:pt x="2570073" y="283718"/>
                  </a:lnTo>
                  <a:lnTo>
                    <a:pt x="2570718" y="264288"/>
                  </a:lnTo>
                  <a:lnTo>
                    <a:pt x="2580487" y="211836"/>
                  </a:lnTo>
                  <a:lnTo>
                    <a:pt x="2601275" y="169348"/>
                  </a:lnTo>
                  <a:lnTo>
                    <a:pt x="2632509" y="137969"/>
                  </a:lnTo>
                  <a:lnTo>
                    <a:pt x="2673288" y="118477"/>
                  </a:lnTo>
                  <a:lnTo>
                    <a:pt x="2705189" y="112623"/>
                  </a:lnTo>
                  <a:lnTo>
                    <a:pt x="2722473" y="111887"/>
                  </a:lnTo>
                  <a:close/>
                </a:path>
                <a:path w="4025265" h="448944">
                  <a:moveTo>
                    <a:pt x="2002891" y="111887"/>
                  </a:moveTo>
                  <a:lnTo>
                    <a:pt x="2049968" y="115744"/>
                  </a:lnTo>
                  <a:lnTo>
                    <a:pt x="2095486" y="133211"/>
                  </a:lnTo>
                  <a:lnTo>
                    <a:pt x="2123237" y="165812"/>
                  </a:lnTo>
                  <a:lnTo>
                    <a:pt x="2134390" y="214909"/>
                  </a:lnTo>
                  <a:lnTo>
                    <a:pt x="2134844" y="229743"/>
                  </a:lnTo>
                  <a:lnTo>
                    <a:pt x="2134844" y="430657"/>
                  </a:lnTo>
                  <a:lnTo>
                    <a:pt x="2134844" y="433832"/>
                  </a:lnTo>
                  <a:lnTo>
                    <a:pt x="2109063" y="443103"/>
                  </a:lnTo>
                  <a:lnTo>
                    <a:pt x="2099665" y="443103"/>
                  </a:lnTo>
                  <a:lnTo>
                    <a:pt x="2089632" y="443103"/>
                  </a:lnTo>
                  <a:lnTo>
                    <a:pt x="2068042" y="438023"/>
                  </a:lnTo>
                  <a:lnTo>
                    <a:pt x="2066137" y="436245"/>
                  </a:lnTo>
                  <a:lnTo>
                    <a:pt x="2065248" y="433832"/>
                  </a:lnTo>
                  <a:lnTo>
                    <a:pt x="2065248" y="430657"/>
                  </a:lnTo>
                  <a:lnTo>
                    <a:pt x="2065248" y="406908"/>
                  </a:lnTo>
                  <a:lnTo>
                    <a:pt x="2034691" y="431696"/>
                  </a:lnTo>
                  <a:lnTo>
                    <a:pt x="1998271" y="446055"/>
                  </a:lnTo>
                  <a:lnTo>
                    <a:pt x="1970760" y="448818"/>
                  </a:lnTo>
                  <a:lnTo>
                    <a:pt x="1959112" y="448417"/>
                  </a:lnTo>
                  <a:lnTo>
                    <a:pt x="1917480" y="439092"/>
                  </a:lnTo>
                  <a:lnTo>
                    <a:pt x="1885747" y="417704"/>
                  </a:lnTo>
                  <a:lnTo>
                    <a:pt x="1866475" y="384417"/>
                  </a:lnTo>
                  <a:lnTo>
                    <a:pt x="1861921" y="351663"/>
                  </a:lnTo>
                  <a:lnTo>
                    <a:pt x="1862564" y="339042"/>
                  </a:lnTo>
                  <a:lnTo>
                    <a:pt x="1877899" y="297110"/>
                  </a:lnTo>
                  <a:lnTo>
                    <a:pt x="1913404" y="268585"/>
                  </a:lnTo>
                  <a:lnTo>
                    <a:pt x="1952980" y="255905"/>
                  </a:lnTo>
                  <a:lnTo>
                    <a:pt x="2003719" y="250189"/>
                  </a:lnTo>
                  <a:lnTo>
                    <a:pt x="2023084" y="249809"/>
                  </a:lnTo>
                  <a:lnTo>
                    <a:pt x="2052167" y="249809"/>
                  </a:lnTo>
                  <a:lnTo>
                    <a:pt x="2052167" y="231775"/>
                  </a:lnTo>
                  <a:lnTo>
                    <a:pt x="2052167" y="222377"/>
                  </a:lnTo>
                  <a:lnTo>
                    <a:pt x="2051151" y="214249"/>
                  </a:lnTo>
                  <a:lnTo>
                    <a:pt x="2049246" y="207137"/>
                  </a:lnTo>
                  <a:lnTo>
                    <a:pt x="2047468" y="200152"/>
                  </a:lnTo>
                  <a:lnTo>
                    <a:pt x="2010336" y="176736"/>
                  </a:lnTo>
                  <a:lnTo>
                    <a:pt x="1995525" y="175895"/>
                  </a:lnTo>
                  <a:lnTo>
                    <a:pt x="1985312" y="176182"/>
                  </a:lnTo>
                  <a:lnTo>
                    <a:pt x="1942312" y="185499"/>
                  </a:lnTo>
                  <a:lnTo>
                    <a:pt x="1907387" y="201295"/>
                  </a:lnTo>
                  <a:lnTo>
                    <a:pt x="1901672" y="204470"/>
                  </a:lnTo>
                  <a:lnTo>
                    <a:pt x="1896973" y="205994"/>
                  </a:lnTo>
                  <a:lnTo>
                    <a:pt x="1893417" y="205994"/>
                  </a:lnTo>
                  <a:lnTo>
                    <a:pt x="1891004" y="205994"/>
                  </a:lnTo>
                  <a:lnTo>
                    <a:pt x="1888845" y="205232"/>
                  </a:lnTo>
                  <a:lnTo>
                    <a:pt x="1886940" y="203708"/>
                  </a:lnTo>
                  <a:lnTo>
                    <a:pt x="1885035" y="202057"/>
                  </a:lnTo>
                  <a:lnTo>
                    <a:pt x="1883384" y="199898"/>
                  </a:lnTo>
                  <a:lnTo>
                    <a:pt x="1882241" y="196977"/>
                  </a:lnTo>
                  <a:lnTo>
                    <a:pt x="1880971" y="194056"/>
                  </a:lnTo>
                  <a:lnTo>
                    <a:pt x="1880082" y="190500"/>
                  </a:lnTo>
                  <a:lnTo>
                    <a:pt x="1879320" y="186182"/>
                  </a:lnTo>
                  <a:lnTo>
                    <a:pt x="1878685" y="181991"/>
                  </a:lnTo>
                  <a:lnTo>
                    <a:pt x="1878304" y="177292"/>
                  </a:lnTo>
                  <a:lnTo>
                    <a:pt x="1878304" y="172212"/>
                  </a:lnTo>
                  <a:lnTo>
                    <a:pt x="1878304" y="165227"/>
                  </a:lnTo>
                  <a:lnTo>
                    <a:pt x="1878939" y="159766"/>
                  </a:lnTo>
                  <a:lnTo>
                    <a:pt x="1880082" y="155829"/>
                  </a:lnTo>
                  <a:lnTo>
                    <a:pt x="1881098" y="151765"/>
                  </a:lnTo>
                  <a:lnTo>
                    <a:pt x="1883257" y="148082"/>
                  </a:lnTo>
                  <a:lnTo>
                    <a:pt x="1886432" y="144907"/>
                  </a:lnTo>
                  <a:lnTo>
                    <a:pt x="1889480" y="141605"/>
                  </a:lnTo>
                  <a:lnTo>
                    <a:pt x="1930247" y="123317"/>
                  </a:lnTo>
                  <a:lnTo>
                    <a:pt x="1973941" y="113655"/>
                  </a:lnTo>
                  <a:lnTo>
                    <a:pt x="1993130" y="112079"/>
                  </a:lnTo>
                  <a:lnTo>
                    <a:pt x="2002891" y="111887"/>
                  </a:lnTo>
                  <a:close/>
                </a:path>
                <a:path w="4025265" h="448944">
                  <a:moveTo>
                    <a:pt x="1302105" y="111887"/>
                  </a:moveTo>
                  <a:lnTo>
                    <a:pt x="1352236" y="118102"/>
                  </a:lnTo>
                  <a:lnTo>
                    <a:pt x="1390465" y="136144"/>
                  </a:lnTo>
                  <a:lnTo>
                    <a:pt x="1417911" y="163806"/>
                  </a:lnTo>
                  <a:lnTo>
                    <a:pt x="1435074" y="200025"/>
                  </a:lnTo>
                  <a:lnTo>
                    <a:pt x="1442575" y="242762"/>
                  </a:lnTo>
                  <a:lnTo>
                    <a:pt x="1443075" y="258191"/>
                  </a:lnTo>
                  <a:lnTo>
                    <a:pt x="1443075" y="271653"/>
                  </a:lnTo>
                  <a:lnTo>
                    <a:pt x="1443075" y="281940"/>
                  </a:lnTo>
                  <a:lnTo>
                    <a:pt x="1440789" y="289433"/>
                  </a:lnTo>
                  <a:lnTo>
                    <a:pt x="1436217" y="294386"/>
                  </a:lnTo>
                  <a:lnTo>
                    <a:pt x="1431645" y="299339"/>
                  </a:lnTo>
                  <a:lnTo>
                    <a:pt x="1425295" y="301752"/>
                  </a:lnTo>
                  <a:lnTo>
                    <a:pt x="1417294" y="301752"/>
                  </a:lnTo>
                  <a:lnTo>
                    <a:pt x="1235430" y="301752"/>
                  </a:lnTo>
                  <a:lnTo>
                    <a:pt x="1242548" y="343925"/>
                  </a:lnTo>
                  <a:lnTo>
                    <a:pt x="1272427" y="376287"/>
                  </a:lnTo>
                  <a:lnTo>
                    <a:pt x="1317218" y="385191"/>
                  </a:lnTo>
                  <a:lnTo>
                    <a:pt x="1327914" y="384980"/>
                  </a:lnTo>
                  <a:lnTo>
                    <a:pt x="1371574" y="378602"/>
                  </a:lnTo>
                  <a:lnTo>
                    <a:pt x="1410563" y="365760"/>
                  </a:lnTo>
                  <a:lnTo>
                    <a:pt x="1414881" y="364744"/>
                  </a:lnTo>
                  <a:lnTo>
                    <a:pt x="1418310" y="364744"/>
                  </a:lnTo>
                  <a:lnTo>
                    <a:pt x="1420342" y="364744"/>
                  </a:lnTo>
                  <a:lnTo>
                    <a:pt x="1421993" y="365125"/>
                  </a:lnTo>
                  <a:lnTo>
                    <a:pt x="1423263" y="365887"/>
                  </a:lnTo>
                  <a:lnTo>
                    <a:pt x="1424660" y="366649"/>
                  </a:lnTo>
                  <a:lnTo>
                    <a:pt x="1425803" y="368046"/>
                  </a:lnTo>
                  <a:lnTo>
                    <a:pt x="1426692" y="370078"/>
                  </a:lnTo>
                  <a:lnTo>
                    <a:pt x="1427581" y="372110"/>
                  </a:lnTo>
                  <a:lnTo>
                    <a:pt x="1428216" y="374904"/>
                  </a:lnTo>
                  <a:lnTo>
                    <a:pt x="1428470" y="378587"/>
                  </a:lnTo>
                  <a:lnTo>
                    <a:pt x="1428851" y="382270"/>
                  </a:lnTo>
                  <a:lnTo>
                    <a:pt x="1428978" y="386969"/>
                  </a:lnTo>
                  <a:lnTo>
                    <a:pt x="1428978" y="392557"/>
                  </a:lnTo>
                  <a:lnTo>
                    <a:pt x="1428978" y="397383"/>
                  </a:lnTo>
                  <a:lnTo>
                    <a:pt x="1425676" y="420116"/>
                  </a:lnTo>
                  <a:lnTo>
                    <a:pt x="1424787" y="421767"/>
                  </a:lnTo>
                  <a:lnTo>
                    <a:pt x="1423644" y="423418"/>
                  </a:lnTo>
                  <a:lnTo>
                    <a:pt x="1422120" y="424942"/>
                  </a:lnTo>
                  <a:lnTo>
                    <a:pt x="1420723" y="426593"/>
                  </a:lnTo>
                  <a:lnTo>
                    <a:pt x="1377628" y="441128"/>
                  </a:lnTo>
                  <a:lnTo>
                    <a:pt x="1330902" y="448071"/>
                  </a:lnTo>
                  <a:lnTo>
                    <a:pt x="1309471" y="448818"/>
                  </a:lnTo>
                  <a:lnTo>
                    <a:pt x="1290163" y="448179"/>
                  </a:lnTo>
                  <a:lnTo>
                    <a:pt x="1239621" y="438785"/>
                  </a:lnTo>
                  <a:lnTo>
                    <a:pt x="1200223" y="417853"/>
                  </a:lnTo>
                  <a:lnTo>
                    <a:pt x="1172025" y="385143"/>
                  </a:lnTo>
                  <a:lnTo>
                    <a:pt x="1155277" y="340475"/>
                  </a:lnTo>
                  <a:lnTo>
                    <a:pt x="1149705" y="283718"/>
                  </a:lnTo>
                  <a:lnTo>
                    <a:pt x="1150350" y="264288"/>
                  </a:lnTo>
                  <a:lnTo>
                    <a:pt x="1160119" y="211836"/>
                  </a:lnTo>
                  <a:lnTo>
                    <a:pt x="1180907" y="169348"/>
                  </a:lnTo>
                  <a:lnTo>
                    <a:pt x="1212141" y="137969"/>
                  </a:lnTo>
                  <a:lnTo>
                    <a:pt x="1252920" y="118477"/>
                  </a:lnTo>
                  <a:lnTo>
                    <a:pt x="1284821" y="112623"/>
                  </a:lnTo>
                  <a:lnTo>
                    <a:pt x="1302105" y="111887"/>
                  </a:lnTo>
                  <a:close/>
                </a:path>
                <a:path w="4025265" h="448944">
                  <a:moveTo>
                    <a:pt x="489813" y="111887"/>
                  </a:moveTo>
                  <a:lnTo>
                    <a:pt x="544106" y="118048"/>
                  </a:lnTo>
                  <a:lnTo>
                    <a:pt x="586381" y="136239"/>
                  </a:lnTo>
                  <a:lnTo>
                    <a:pt x="617198" y="165927"/>
                  </a:lnTo>
                  <a:lnTo>
                    <a:pt x="636879" y="206629"/>
                  </a:lnTo>
                  <a:lnTo>
                    <a:pt x="645684" y="258010"/>
                  </a:lnTo>
                  <a:lnTo>
                    <a:pt x="646277" y="277368"/>
                  </a:lnTo>
                  <a:lnTo>
                    <a:pt x="645636" y="296011"/>
                  </a:lnTo>
                  <a:lnTo>
                    <a:pt x="636117" y="346964"/>
                  </a:lnTo>
                  <a:lnTo>
                    <a:pt x="615311" y="389290"/>
                  </a:lnTo>
                  <a:lnTo>
                    <a:pt x="582682" y="421401"/>
                  </a:lnTo>
                  <a:lnTo>
                    <a:pt x="538383" y="441799"/>
                  </a:lnTo>
                  <a:lnTo>
                    <a:pt x="482447" y="448818"/>
                  </a:lnTo>
                  <a:lnTo>
                    <a:pt x="463191" y="448127"/>
                  </a:lnTo>
                  <a:lnTo>
                    <a:pt x="413156" y="437769"/>
                  </a:lnTo>
                  <a:lnTo>
                    <a:pt x="374610" y="415516"/>
                  </a:lnTo>
                  <a:lnTo>
                    <a:pt x="347357" y="382095"/>
                  </a:lnTo>
                  <a:lnTo>
                    <a:pt x="331369" y="337736"/>
                  </a:lnTo>
                  <a:lnTo>
                    <a:pt x="326097" y="283337"/>
                  </a:lnTo>
                  <a:lnTo>
                    <a:pt x="326736" y="264671"/>
                  </a:lnTo>
                  <a:lnTo>
                    <a:pt x="336308" y="213487"/>
                  </a:lnTo>
                  <a:lnTo>
                    <a:pt x="357373" y="171142"/>
                  </a:lnTo>
                  <a:lnTo>
                    <a:pt x="389929" y="139271"/>
                  </a:lnTo>
                  <a:lnTo>
                    <a:pt x="433995" y="118905"/>
                  </a:lnTo>
                  <a:lnTo>
                    <a:pt x="489813" y="111887"/>
                  </a:lnTo>
                  <a:close/>
                </a:path>
                <a:path w="4025265" h="448944">
                  <a:moveTo>
                    <a:pt x="3272510" y="762"/>
                  </a:moveTo>
                  <a:lnTo>
                    <a:pt x="3315597" y="5324"/>
                  </a:lnTo>
                  <a:lnTo>
                    <a:pt x="3358066" y="19736"/>
                  </a:lnTo>
                  <a:lnTo>
                    <a:pt x="3379825" y="33655"/>
                  </a:lnTo>
                  <a:lnTo>
                    <a:pt x="3382873" y="36703"/>
                  </a:lnTo>
                  <a:lnTo>
                    <a:pt x="3384905" y="39243"/>
                  </a:lnTo>
                  <a:lnTo>
                    <a:pt x="3386048" y="41275"/>
                  </a:lnTo>
                  <a:lnTo>
                    <a:pt x="3387191" y="43307"/>
                  </a:lnTo>
                  <a:lnTo>
                    <a:pt x="3388080" y="45847"/>
                  </a:lnTo>
                  <a:lnTo>
                    <a:pt x="3388715" y="48895"/>
                  </a:lnTo>
                  <a:lnTo>
                    <a:pt x="3389477" y="52070"/>
                  </a:lnTo>
                  <a:lnTo>
                    <a:pt x="3389985" y="55753"/>
                  </a:lnTo>
                  <a:lnTo>
                    <a:pt x="3390239" y="59944"/>
                  </a:lnTo>
                  <a:lnTo>
                    <a:pt x="3390620" y="64262"/>
                  </a:lnTo>
                  <a:lnTo>
                    <a:pt x="3390747" y="69469"/>
                  </a:lnTo>
                  <a:lnTo>
                    <a:pt x="3390747" y="75692"/>
                  </a:lnTo>
                  <a:lnTo>
                    <a:pt x="3390747" y="82423"/>
                  </a:lnTo>
                  <a:lnTo>
                    <a:pt x="3387699" y="104140"/>
                  </a:lnTo>
                  <a:lnTo>
                    <a:pt x="3386683" y="107061"/>
                  </a:lnTo>
                  <a:lnTo>
                    <a:pt x="3385286" y="109220"/>
                  </a:lnTo>
                  <a:lnTo>
                    <a:pt x="3383762" y="110617"/>
                  </a:lnTo>
                  <a:lnTo>
                    <a:pt x="3382111" y="111887"/>
                  </a:lnTo>
                  <a:lnTo>
                    <a:pt x="3380333" y="112522"/>
                  </a:lnTo>
                  <a:lnTo>
                    <a:pt x="3378428" y="112522"/>
                  </a:lnTo>
                  <a:lnTo>
                    <a:pt x="3374999" y="112522"/>
                  </a:lnTo>
                  <a:lnTo>
                    <a:pt x="3370808" y="110617"/>
                  </a:lnTo>
                  <a:lnTo>
                    <a:pt x="3365601" y="106680"/>
                  </a:lnTo>
                  <a:lnTo>
                    <a:pt x="3360521" y="102870"/>
                  </a:lnTo>
                  <a:lnTo>
                    <a:pt x="3324751" y="83615"/>
                  </a:lnTo>
                  <a:lnTo>
                    <a:pt x="3287504" y="75055"/>
                  </a:lnTo>
                  <a:lnTo>
                    <a:pt x="3276193" y="74676"/>
                  </a:lnTo>
                  <a:lnTo>
                    <a:pt x="3263670" y="75342"/>
                  </a:lnTo>
                  <a:lnTo>
                    <a:pt x="3220428" y="91154"/>
                  </a:lnTo>
                  <a:lnTo>
                    <a:pt x="3189033" y="125755"/>
                  </a:lnTo>
                  <a:lnTo>
                    <a:pt x="3174085" y="162814"/>
                  </a:lnTo>
                  <a:lnTo>
                    <a:pt x="3167191" y="208444"/>
                  </a:lnTo>
                  <a:lnTo>
                    <a:pt x="3166719" y="225425"/>
                  </a:lnTo>
                  <a:lnTo>
                    <a:pt x="3167217" y="243853"/>
                  </a:lnTo>
                  <a:lnTo>
                    <a:pt x="3174593" y="291592"/>
                  </a:lnTo>
                  <a:lnTo>
                    <a:pt x="3190166" y="327917"/>
                  </a:lnTo>
                  <a:lnTo>
                    <a:pt x="3222325" y="359568"/>
                  </a:lnTo>
                  <a:lnTo>
                    <a:pt x="3266005" y="372832"/>
                  </a:lnTo>
                  <a:lnTo>
                    <a:pt x="3278606" y="373380"/>
                  </a:lnTo>
                  <a:lnTo>
                    <a:pt x="3289919" y="373044"/>
                  </a:lnTo>
                  <a:lnTo>
                    <a:pt x="3327364" y="365085"/>
                  </a:lnTo>
                  <a:lnTo>
                    <a:pt x="3363188" y="347218"/>
                  </a:lnTo>
                  <a:lnTo>
                    <a:pt x="3373729" y="340106"/>
                  </a:lnTo>
                  <a:lnTo>
                    <a:pt x="3377793" y="338328"/>
                  </a:lnTo>
                  <a:lnTo>
                    <a:pt x="3380714" y="338328"/>
                  </a:lnTo>
                  <a:lnTo>
                    <a:pt x="3383000" y="338328"/>
                  </a:lnTo>
                  <a:lnTo>
                    <a:pt x="3384778" y="338709"/>
                  </a:lnTo>
                  <a:lnTo>
                    <a:pt x="3386048" y="339598"/>
                  </a:lnTo>
                  <a:lnTo>
                    <a:pt x="3387445" y="340487"/>
                  </a:lnTo>
                  <a:lnTo>
                    <a:pt x="3388588" y="342265"/>
                  </a:lnTo>
                  <a:lnTo>
                    <a:pt x="3389477" y="344932"/>
                  </a:lnTo>
                  <a:lnTo>
                    <a:pt x="3390366" y="347599"/>
                  </a:lnTo>
                  <a:lnTo>
                    <a:pt x="3391001" y="351409"/>
                  </a:lnTo>
                  <a:lnTo>
                    <a:pt x="3391382" y="356235"/>
                  </a:lnTo>
                  <a:lnTo>
                    <a:pt x="3391890" y="360934"/>
                  </a:lnTo>
                  <a:lnTo>
                    <a:pt x="3392144" y="367411"/>
                  </a:lnTo>
                  <a:lnTo>
                    <a:pt x="3392144" y="375412"/>
                  </a:lnTo>
                  <a:lnTo>
                    <a:pt x="3392144" y="381000"/>
                  </a:lnTo>
                  <a:lnTo>
                    <a:pt x="3391890" y="385826"/>
                  </a:lnTo>
                  <a:lnTo>
                    <a:pt x="3391636" y="389636"/>
                  </a:lnTo>
                  <a:lnTo>
                    <a:pt x="3391255" y="393573"/>
                  </a:lnTo>
                  <a:lnTo>
                    <a:pt x="3390747" y="396875"/>
                  </a:lnTo>
                  <a:lnTo>
                    <a:pt x="3390112" y="399669"/>
                  </a:lnTo>
                  <a:lnTo>
                    <a:pt x="3389477" y="402463"/>
                  </a:lnTo>
                  <a:lnTo>
                    <a:pt x="3388588" y="404876"/>
                  </a:lnTo>
                  <a:lnTo>
                    <a:pt x="3387445" y="406908"/>
                  </a:lnTo>
                  <a:lnTo>
                    <a:pt x="3386302" y="408940"/>
                  </a:lnTo>
                  <a:lnTo>
                    <a:pt x="3349313" y="432440"/>
                  </a:lnTo>
                  <a:lnTo>
                    <a:pt x="3307181" y="444373"/>
                  </a:lnTo>
                  <a:lnTo>
                    <a:pt x="3264890" y="448056"/>
                  </a:lnTo>
                  <a:lnTo>
                    <a:pt x="3243149" y="447198"/>
                  </a:lnTo>
                  <a:lnTo>
                    <a:pt x="3202954" y="440340"/>
                  </a:lnTo>
                  <a:lnTo>
                    <a:pt x="3167259" y="426644"/>
                  </a:lnTo>
                  <a:lnTo>
                    <a:pt x="3123539" y="393319"/>
                  </a:lnTo>
                  <a:lnTo>
                    <a:pt x="3092464" y="344795"/>
                  </a:lnTo>
                  <a:lnTo>
                    <a:pt x="3079204" y="303954"/>
                  </a:lnTo>
                  <a:lnTo>
                    <a:pt x="3072449" y="256416"/>
                  </a:lnTo>
                  <a:lnTo>
                    <a:pt x="3071596" y="230124"/>
                  </a:lnTo>
                  <a:lnTo>
                    <a:pt x="3072523" y="203265"/>
                  </a:lnTo>
                  <a:lnTo>
                    <a:pt x="3079901" y="154168"/>
                  </a:lnTo>
                  <a:lnTo>
                    <a:pt x="3094474" y="111379"/>
                  </a:lnTo>
                  <a:lnTo>
                    <a:pt x="3115100" y="75374"/>
                  </a:lnTo>
                  <a:lnTo>
                    <a:pt x="3141488" y="46323"/>
                  </a:lnTo>
                  <a:lnTo>
                    <a:pt x="3173162" y="24225"/>
                  </a:lnTo>
                  <a:lnTo>
                    <a:pt x="3210002" y="9173"/>
                  </a:lnTo>
                  <a:lnTo>
                    <a:pt x="3250769" y="1692"/>
                  </a:lnTo>
                  <a:lnTo>
                    <a:pt x="3272510" y="762"/>
                  </a:lnTo>
                  <a:close/>
                </a:path>
                <a:path w="4025265" h="448944">
                  <a:moveTo>
                    <a:pt x="152692" y="0"/>
                  </a:moveTo>
                  <a:lnTo>
                    <a:pt x="191074" y="3673"/>
                  </a:lnTo>
                  <a:lnTo>
                    <a:pt x="230695" y="15353"/>
                  </a:lnTo>
                  <a:lnTo>
                    <a:pt x="254317" y="31877"/>
                  </a:lnTo>
                  <a:lnTo>
                    <a:pt x="255104" y="33401"/>
                  </a:lnTo>
                  <a:lnTo>
                    <a:pt x="257505" y="47752"/>
                  </a:lnTo>
                  <a:lnTo>
                    <a:pt x="257733" y="51689"/>
                  </a:lnTo>
                  <a:lnTo>
                    <a:pt x="257835" y="56515"/>
                  </a:lnTo>
                  <a:lnTo>
                    <a:pt x="257835" y="62357"/>
                  </a:lnTo>
                  <a:lnTo>
                    <a:pt x="257835" y="68834"/>
                  </a:lnTo>
                  <a:lnTo>
                    <a:pt x="252310" y="96139"/>
                  </a:lnTo>
                  <a:lnTo>
                    <a:pt x="250863" y="97536"/>
                  </a:lnTo>
                  <a:lnTo>
                    <a:pt x="248907" y="98171"/>
                  </a:lnTo>
                  <a:lnTo>
                    <a:pt x="246456" y="98171"/>
                  </a:lnTo>
                  <a:lnTo>
                    <a:pt x="243992" y="98171"/>
                  </a:lnTo>
                  <a:lnTo>
                    <a:pt x="240093" y="96647"/>
                  </a:lnTo>
                  <a:lnTo>
                    <a:pt x="234734" y="93472"/>
                  </a:lnTo>
                  <a:lnTo>
                    <a:pt x="229374" y="90424"/>
                  </a:lnTo>
                  <a:lnTo>
                    <a:pt x="187858" y="73279"/>
                  </a:lnTo>
                  <a:lnTo>
                    <a:pt x="154038" y="68707"/>
                  </a:lnTo>
                  <a:lnTo>
                    <a:pt x="144437" y="68707"/>
                  </a:lnTo>
                  <a:lnTo>
                    <a:pt x="136055" y="69850"/>
                  </a:lnTo>
                  <a:lnTo>
                    <a:pt x="128917" y="72262"/>
                  </a:lnTo>
                  <a:lnTo>
                    <a:pt x="121767" y="74549"/>
                  </a:lnTo>
                  <a:lnTo>
                    <a:pt x="96774" y="108839"/>
                  </a:lnTo>
                  <a:lnTo>
                    <a:pt x="96774" y="115316"/>
                  </a:lnTo>
                  <a:lnTo>
                    <a:pt x="113844" y="150177"/>
                  </a:lnTo>
                  <a:lnTo>
                    <a:pt x="147550" y="170701"/>
                  </a:lnTo>
                  <a:lnTo>
                    <a:pt x="164117" y="178038"/>
                  </a:lnTo>
                  <a:lnTo>
                    <a:pt x="172616" y="181800"/>
                  </a:lnTo>
                  <a:lnTo>
                    <a:pt x="207106" y="198183"/>
                  </a:lnTo>
                  <a:lnTo>
                    <a:pt x="239837" y="219043"/>
                  </a:lnTo>
                  <a:lnTo>
                    <a:pt x="265622" y="247808"/>
                  </a:lnTo>
                  <a:lnTo>
                    <a:pt x="280946" y="286765"/>
                  </a:lnTo>
                  <a:lnTo>
                    <a:pt x="282956" y="311150"/>
                  </a:lnTo>
                  <a:lnTo>
                    <a:pt x="282160" y="327695"/>
                  </a:lnTo>
                  <a:lnTo>
                    <a:pt x="270230" y="371094"/>
                  </a:lnTo>
                  <a:lnTo>
                    <a:pt x="246057" y="404955"/>
                  </a:lnTo>
                  <a:lnTo>
                    <a:pt x="212134" y="429196"/>
                  </a:lnTo>
                  <a:lnTo>
                    <a:pt x="170019" y="443888"/>
                  </a:lnTo>
                  <a:lnTo>
                    <a:pt x="122555" y="448818"/>
                  </a:lnTo>
                  <a:lnTo>
                    <a:pt x="111534" y="448581"/>
                  </a:lnTo>
                  <a:lnTo>
                    <a:pt x="71519" y="443156"/>
                  </a:lnTo>
                  <a:lnTo>
                    <a:pt x="33359" y="430926"/>
                  </a:lnTo>
                  <a:lnTo>
                    <a:pt x="1841" y="402717"/>
                  </a:lnTo>
                  <a:lnTo>
                    <a:pt x="609" y="397256"/>
                  </a:lnTo>
                  <a:lnTo>
                    <a:pt x="0" y="389382"/>
                  </a:lnTo>
                  <a:lnTo>
                    <a:pt x="0" y="379095"/>
                  </a:lnTo>
                  <a:lnTo>
                    <a:pt x="0" y="372237"/>
                  </a:lnTo>
                  <a:lnTo>
                    <a:pt x="215" y="366395"/>
                  </a:lnTo>
                  <a:lnTo>
                    <a:pt x="660" y="361696"/>
                  </a:lnTo>
                  <a:lnTo>
                    <a:pt x="1104" y="356997"/>
                  </a:lnTo>
                  <a:lnTo>
                    <a:pt x="6857" y="344170"/>
                  </a:lnTo>
                  <a:lnTo>
                    <a:pt x="8534" y="342900"/>
                  </a:lnTo>
                  <a:lnTo>
                    <a:pt x="10490" y="342265"/>
                  </a:lnTo>
                  <a:lnTo>
                    <a:pt x="12725" y="342265"/>
                  </a:lnTo>
                  <a:lnTo>
                    <a:pt x="15849" y="342265"/>
                  </a:lnTo>
                  <a:lnTo>
                    <a:pt x="20256" y="344170"/>
                  </a:lnTo>
                  <a:lnTo>
                    <a:pt x="25946" y="347853"/>
                  </a:lnTo>
                  <a:lnTo>
                    <a:pt x="31635" y="351536"/>
                  </a:lnTo>
                  <a:lnTo>
                    <a:pt x="70892" y="369403"/>
                  </a:lnTo>
                  <a:lnTo>
                    <a:pt x="111031" y="377469"/>
                  </a:lnTo>
                  <a:lnTo>
                    <a:pt x="122885" y="377825"/>
                  </a:lnTo>
                  <a:lnTo>
                    <a:pt x="130714" y="377584"/>
                  </a:lnTo>
                  <a:lnTo>
                    <a:pt x="173291" y="363093"/>
                  </a:lnTo>
                  <a:lnTo>
                    <a:pt x="191541" y="330962"/>
                  </a:lnTo>
                  <a:lnTo>
                    <a:pt x="191541" y="322580"/>
                  </a:lnTo>
                  <a:lnTo>
                    <a:pt x="174251" y="287289"/>
                  </a:lnTo>
                  <a:lnTo>
                    <a:pt x="141255" y="266759"/>
                  </a:lnTo>
                  <a:lnTo>
                    <a:pt x="125003" y="259476"/>
                  </a:lnTo>
                  <a:lnTo>
                    <a:pt x="116611" y="255714"/>
                  </a:lnTo>
                  <a:lnTo>
                    <a:pt x="73898" y="234598"/>
                  </a:lnTo>
                  <a:lnTo>
                    <a:pt x="42989" y="211988"/>
                  </a:lnTo>
                  <a:lnTo>
                    <a:pt x="19716" y="180851"/>
                  </a:lnTo>
                  <a:lnTo>
                    <a:pt x="7868" y="138035"/>
                  </a:lnTo>
                  <a:lnTo>
                    <a:pt x="7365" y="124968"/>
                  </a:lnTo>
                  <a:lnTo>
                    <a:pt x="8087" y="109843"/>
                  </a:lnTo>
                  <a:lnTo>
                    <a:pt x="18910" y="70231"/>
                  </a:lnTo>
                  <a:lnTo>
                    <a:pt x="50063" y="30987"/>
                  </a:lnTo>
                  <a:lnTo>
                    <a:pt x="83397" y="12128"/>
                  </a:lnTo>
                  <a:lnTo>
                    <a:pt x="123688" y="1968"/>
                  </a:lnTo>
                  <a:lnTo>
                    <a:pt x="137992" y="496"/>
                  </a:lnTo>
                  <a:lnTo>
                    <a:pt x="152692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45990" y="1406905"/>
              <a:ext cx="109347" cy="10058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36719" y="1406905"/>
              <a:ext cx="109347" cy="10058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95399" y="1406905"/>
              <a:ext cx="109346" cy="10058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02890" y="1401699"/>
              <a:ext cx="2698750" cy="474345"/>
            </a:xfrm>
            <a:custGeom>
              <a:avLst/>
              <a:gdLst/>
              <a:ahLst/>
              <a:cxnLst/>
              <a:rect l="l" t="t" r="r" b="b"/>
              <a:pathLst>
                <a:path w="2698750" h="474344">
                  <a:moveTo>
                    <a:pt x="965581" y="1015"/>
                  </a:moveTo>
                  <a:lnTo>
                    <a:pt x="973835" y="1015"/>
                  </a:lnTo>
                  <a:lnTo>
                    <a:pt x="980694" y="1270"/>
                  </a:lnTo>
                  <a:lnTo>
                    <a:pt x="986028" y="2031"/>
                  </a:lnTo>
                  <a:lnTo>
                    <a:pt x="991361" y="2666"/>
                  </a:lnTo>
                  <a:lnTo>
                    <a:pt x="995680" y="3555"/>
                  </a:lnTo>
                  <a:lnTo>
                    <a:pt x="998728" y="4825"/>
                  </a:lnTo>
                  <a:lnTo>
                    <a:pt x="1001903" y="6096"/>
                  </a:lnTo>
                  <a:lnTo>
                    <a:pt x="1004188" y="7492"/>
                  </a:lnTo>
                  <a:lnTo>
                    <a:pt x="1005458" y="9398"/>
                  </a:lnTo>
                  <a:lnTo>
                    <a:pt x="1006856" y="11175"/>
                  </a:lnTo>
                  <a:lnTo>
                    <a:pt x="1007491" y="13080"/>
                  </a:lnTo>
                  <a:lnTo>
                    <a:pt x="1007491" y="15366"/>
                  </a:lnTo>
                  <a:lnTo>
                    <a:pt x="1007491" y="454660"/>
                  </a:lnTo>
                  <a:lnTo>
                    <a:pt x="1007491" y="457200"/>
                  </a:lnTo>
                  <a:lnTo>
                    <a:pt x="1006982" y="459231"/>
                  </a:lnTo>
                  <a:lnTo>
                    <a:pt x="1005839" y="460883"/>
                  </a:lnTo>
                  <a:lnTo>
                    <a:pt x="1004696" y="462534"/>
                  </a:lnTo>
                  <a:lnTo>
                    <a:pt x="979043" y="468122"/>
                  </a:lnTo>
                  <a:lnTo>
                    <a:pt x="972311" y="468122"/>
                  </a:lnTo>
                  <a:lnTo>
                    <a:pt x="965199" y="468122"/>
                  </a:lnTo>
                  <a:lnTo>
                    <a:pt x="938021" y="460883"/>
                  </a:lnTo>
                  <a:lnTo>
                    <a:pt x="936751" y="459231"/>
                  </a:lnTo>
                  <a:lnTo>
                    <a:pt x="936116" y="457200"/>
                  </a:lnTo>
                  <a:lnTo>
                    <a:pt x="936116" y="454660"/>
                  </a:lnTo>
                  <a:lnTo>
                    <a:pt x="936116" y="421513"/>
                  </a:lnTo>
                  <a:lnTo>
                    <a:pt x="900255" y="452552"/>
                  </a:lnTo>
                  <a:lnTo>
                    <a:pt x="861107" y="470407"/>
                  </a:lnTo>
                  <a:lnTo>
                    <a:pt x="831722" y="473837"/>
                  </a:lnTo>
                  <a:lnTo>
                    <a:pt x="815264" y="473005"/>
                  </a:lnTo>
                  <a:lnTo>
                    <a:pt x="773938" y="460628"/>
                  </a:lnTo>
                  <a:lnTo>
                    <a:pt x="743434" y="435536"/>
                  </a:lnTo>
                  <a:lnTo>
                    <a:pt x="722566" y="400573"/>
                  </a:lnTo>
                  <a:lnTo>
                    <a:pt x="710886" y="357324"/>
                  </a:lnTo>
                  <a:lnTo>
                    <a:pt x="707135" y="309372"/>
                  </a:lnTo>
                  <a:lnTo>
                    <a:pt x="707661" y="289964"/>
                  </a:lnTo>
                  <a:lnTo>
                    <a:pt x="715644" y="237743"/>
                  </a:lnTo>
                  <a:lnTo>
                    <a:pt x="732843" y="195274"/>
                  </a:lnTo>
                  <a:lnTo>
                    <a:pt x="759031" y="163623"/>
                  </a:lnTo>
                  <a:lnTo>
                    <a:pt x="794097" y="143710"/>
                  </a:lnTo>
                  <a:lnTo>
                    <a:pt x="837691" y="136905"/>
                  </a:lnTo>
                  <a:lnTo>
                    <a:pt x="849959" y="137548"/>
                  </a:lnTo>
                  <a:lnTo>
                    <a:pt x="893454" y="152858"/>
                  </a:lnTo>
                  <a:lnTo>
                    <a:pt x="923797" y="177164"/>
                  </a:lnTo>
                  <a:lnTo>
                    <a:pt x="923797" y="15366"/>
                  </a:lnTo>
                  <a:lnTo>
                    <a:pt x="923797" y="13080"/>
                  </a:lnTo>
                  <a:lnTo>
                    <a:pt x="924432" y="11175"/>
                  </a:lnTo>
                  <a:lnTo>
                    <a:pt x="925576" y="9398"/>
                  </a:lnTo>
                  <a:lnTo>
                    <a:pt x="926845" y="7492"/>
                  </a:lnTo>
                  <a:lnTo>
                    <a:pt x="929132" y="6096"/>
                  </a:lnTo>
                  <a:lnTo>
                    <a:pt x="932307" y="4825"/>
                  </a:lnTo>
                  <a:lnTo>
                    <a:pt x="935482" y="3555"/>
                  </a:lnTo>
                  <a:lnTo>
                    <a:pt x="939800" y="2666"/>
                  </a:lnTo>
                  <a:lnTo>
                    <a:pt x="945260" y="2031"/>
                  </a:lnTo>
                  <a:lnTo>
                    <a:pt x="950594" y="1270"/>
                  </a:lnTo>
                  <a:lnTo>
                    <a:pt x="957325" y="1015"/>
                  </a:lnTo>
                  <a:lnTo>
                    <a:pt x="965581" y="1015"/>
                  </a:lnTo>
                  <a:close/>
                </a:path>
                <a:path w="2698750" h="474344">
                  <a:moveTo>
                    <a:pt x="258444" y="1015"/>
                  </a:moveTo>
                  <a:lnTo>
                    <a:pt x="266700" y="1015"/>
                  </a:lnTo>
                  <a:lnTo>
                    <a:pt x="273557" y="1270"/>
                  </a:lnTo>
                  <a:lnTo>
                    <a:pt x="278891" y="2031"/>
                  </a:lnTo>
                  <a:lnTo>
                    <a:pt x="284225" y="2666"/>
                  </a:lnTo>
                  <a:lnTo>
                    <a:pt x="288544" y="3555"/>
                  </a:lnTo>
                  <a:lnTo>
                    <a:pt x="291591" y="4825"/>
                  </a:lnTo>
                  <a:lnTo>
                    <a:pt x="294766" y="6096"/>
                  </a:lnTo>
                  <a:lnTo>
                    <a:pt x="297052" y="7492"/>
                  </a:lnTo>
                  <a:lnTo>
                    <a:pt x="298322" y="9398"/>
                  </a:lnTo>
                  <a:lnTo>
                    <a:pt x="299719" y="11175"/>
                  </a:lnTo>
                  <a:lnTo>
                    <a:pt x="300354" y="13080"/>
                  </a:lnTo>
                  <a:lnTo>
                    <a:pt x="300354" y="15366"/>
                  </a:lnTo>
                  <a:lnTo>
                    <a:pt x="300354" y="454660"/>
                  </a:lnTo>
                  <a:lnTo>
                    <a:pt x="300354" y="457200"/>
                  </a:lnTo>
                  <a:lnTo>
                    <a:pt x="299846" y="459231"/>
                  </a:lnTo>
                  <a:lnTo>
                    <a:pt x="271906" y="468122"/>
                  </a:lnTo>
                  <a:lnTo>
                    <a:pt x="265175" y="468122"/>
                  </a:lnTo>
                  <a:lnTo>
                    <a:pt x="258063" y="468122"/>
                  </a:lnTo>
                  <a:lnTo>
                    <a:pt x="230885" y="460883"/>
                  </a:lnTo>
                  <a:lnTo>
                    <a:pt x="229615" y="459231"/>
                  </a:lnTo>
                  <a:lnTo>
                    <a:pt x="228981" y="457200"/>
                  </a:lnTo>
                  <a:lnTo>
                    <a:pt x="228981" y="454660"/>
                  </a:lnTo>
                  <a:lnTo>
                    <a:pt x="228981" y="421513"/>
                  </a:lnTo>
                  <a:lnTo>
                    <a:pt x="193119" y="452552"/>
                  </a:lnTo>
                  <a:lnTo>
                    <a:pt x="153971" y="470407"/>
                  </a:lnTo>
                  <a:lnTo>
                    <a:pt x="124586" y="473837"/>
                  </a:lnTo>
                  <a:lnTo>
                    <a:pt x="108128" y="473005"/>
                  </a:lnTo>
                  <a:lnTo>
                    <a:pt x="66801" y="460628"/>
                  </a:lnTo>
                  <a:lnTo>
                    <a:pt x="36298" y="435536"/>
                  </a:lnTo>
                  <a:lnTo>
                    <a:pt x="15430" y="400573"/>
                  </a:lnTo>
                  <a:lnTo>
                    <a:pt x="3750" y="357324"/>
                  </a:lnTo>
                  <a:lnTo>
                    <a:pt x="0" y="309372"/>
                  </a:lnTo>
                  <a:lnTo>
                    <a:pt x="525" y="289964"/>
                  </a:lnTo>
                  <a:lnTo>
                    <a:pt x="8508" y="237743"/>
                  </a:lnTo>
                  <a:lnTo>
                    <a:pt x="25707" y="195274"/>
                  </a:lnTo>
                  <a:lnTo>
                    <a:pt x="51895" y="163623"/>
                  </a:lnTo>
                  <a:lnTo>
                    <a:pt x="86961" y="143710"/>
                  </a:lnTo>
                  <a:lnTo>
                    <a:pt x="130556" y="136905"/>
                  </a:lnTo>
                  <a:lnTo>
                    <a:pt x="142823" y="137548"/>
                  </a:lnTo>
                  <a:lnTo>
                    <a:pt x="186318" y="152858"/>
                  </a:lnTo>
                  <a:lnTo>
                    <a:pt x="216661" y="177164"/>
                  </a:lnTo>
                  <a:lnTo>
                    <a:pt x="216661" y="15366"/>
                  </a:lnTo>
                  <a:lnTo>
                    <a:pt x="216661" y="13080"/>
                  </a:lnTo>
                  <a:lnTo>
                    <a:pt x="217296" y="11175"/>
                  </a:lnTo>
                  <a:lnTo>
                    <a:pt x="218439" y="9398"/>
                  </a:lnTo>
                  <a:lnTo>
                    <a:pt x="219709" y="7492"/>
                  </a:lnTo>
                  <a:lnTo>
                    <a:pt x="221995" y="6096"/>
                  </a:lnTo>
                  <a:lnTo>
                    <a:pt x="225170" y="4825"/>
                  </a:lnTo>
                  <a:lnTo>
                    <a:pt x="228345" y="3555"/>
                  </a:lnTo>
                  <a:lnTo>
                    <a:pt x="232663" y="2666"/>
                  </a:lnTo>
                  <a:lnTo>
                    <a:pt x="238125" y="2031"/>
                  </a:lnTo>
                  <a:lnTo>
                    <a:pt x="243458" y="1270"/>
                  </a:lnTo>
                  <a:lnTo>
                    <a:pt x="250189" y="1015"/>
                  </a:lnTo>
                  <a:lnTo>
                    <a:pt x="258444" y="1015"/>
                  </a:lnTo>
                  <a:close/>
                </a:path>
                <a:path w="2698750" h="474344">
                  <a:moveTo>
                    <a:pt x="2656078" y="0"/>
                  </a:moveTo>
                  <a:lnTo>
                    <a:pt x="2664460" y="0"/>
                  </a:lnTo>
                  <a:lnTo>
                    <a:pt x="2671191" y="253"/>
                  </a:lnTo>
                  <a:lnTo>
                    <a:pt x="2676524" y="1015"/>
                  </a:lnTo>
                  <a:lnTo>
                    <a:pt x="2681985" y="1650"/>
                  </a:lnTo>
                  <a:lnTo>
                    <a:pt x="2698369" y="12191"/>
                  </a:lnTo>
                  <a:lnTo>
                    <a:pt x="2698369" y="14350"/>
                  </a:lnTo>
                  <a:lnTo>
                    <a:pt x="2698369" y="454660"/>
                  </a:lnTo>
                  <a:lnTo>
                    <a:pt x="2698369" y="456946"/>
                  </a:lnTo>
                  <a:lnTo>
                    <a:pt x="2697607" y="458850"/>
                  </a:lnTo>
                  <a:lnTo>
                    <a:pt x="2696336" y="460628"/>
                  </a:lnTo>
                  <a:lnTo>
                    <a:pt x="2694939" y="462279"/>
                  </a:lnTo>
                  <a:lnTo>
                    <a:pt x="2692654" y="463676"/>
                  </a:lnTo>
                  <a:lnTo>
                    <a:pt x="2689479" y="464692"/>
                  </a:lnTo>
                  <a:lnTo>
                    <a:pt x="2686176" y="465836"/>
                  </a:lnTo>
                  <a:lnTo>
                    <a:pt x="2681985" y="466725"/>
                  </a:lnTo>
                  <a:lnTo>
                    <a:pt x="2676524" y="467233"/>
                  </a:lnTo>
                  <a:lnTo>
                    <a:pt x="2671191" y="467867"/>
                  </a:lnTo>
                  <a:lnTo>
                    <a:pt x="2664460" y="468122"/>
                  </a:lnTo>
                  <a:lnTo>
                    <a:pt x="2656078" y="468122"/>
                  </a:lnTo>
                  <a:lnTo>
                    <a:pt x="2647822" y="468122"/>
                  </a:lnTo>
                  <a:lnTo>
                    <a:pt x="2641092" y="467867"/>
                  </a:lnTo>
                  <a:lnTo>
                    <a:pt x="2635758" y="467233"/>
                  </a:lnTo>
                  <a:lnTo>
                    <a:pt x="2630297" y="466725"/>
                  </a:lnTo>
                  <a:lnTo>
                    <a:pt x="2626106" y="465836"/>
                  </a:lnTo>
                  <a:lnTo>
                    <a:pt x="2622804" y="464692"/>
                  </a:lnTo>
                  <a:lnTo>
                    <a:pt x="2619629" y="463676"/>
                  </a:lnTo>
                  <a:lnTo>
                    <a:pt x="2617343" y="462279"/>
                  </a:lnTo>
                  <a:lnTo>
                    <a:pt x="2615946" y="460628"/>
                  </a:lnTo>
                  <a:lnTo>
                    <a:pt x="2614675" y="458850"/>
                  </a:lnTo>
                  <a:lnTo>
                    <a:pt x="2613913" y="456946"/>
                  </a:lnTo>
                  <a:lnTo>
                    <a:pt x="2613913" y="454660"/>
                  </a:lnTo>
                  <a:lnTo>
                    <a:pt x="2613913" y="14350"/>
                  </a:lnTo>
                  <a:lnTo>
                    <a:pt x="2613913" y="12191"/>
                  </a:lnTo>
                  <a:lnTo>
                    <a:pt x="2614675" y="10160"/>
                  </a:lnTo>
                  <a:lnTo>
                    <a:pt x="2635758" y="1015"/>
                  </a:lnTo>
                  <a:lnTo>
                    <a:pt x="2641092" y="253"/>
                  </a:lnTo>
                  <a:lnTo>
                    <a:pt x="2647822" y="0"/>
                  </a:lnTo>
                  <a:lnTo>
                    <a:pt x="2656078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39512" y="1438655"/>
              <a:ext cx="429767" cy="46634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227574" y="1426717"/>
              <a:ext cx="410210" cy="44881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27574" y="1426717"/>
              <a:ext cx="410209" cy="448945"/>
            </a:xfrm>
            <a:custGeom>
              <a:avLst/>
              <a:gdLst/>
              <a:ahLst/>
              <a:cxnLst/>
              <a:rect l="l" t="t" r="r" b="b"/>
              <a:pathLst>
                <a:path w="410210" h="448944">
                  <a:moveTo>
                    <a:pt x="206248" y="72390"/>
                  </a:moveTo>
                  <a:lnTo>
                    <a:pt x="163564" y="79248"/>
                  </a:lnTo>
                  <a:lnTo>
                    <a:pt x="124104" y="107531"/>
                  </a:lnTo>
                  <a:lnTo>
                    <a:pt x="101177" y="151778"/>
                  </a:lnTo>
                  <a:lnTo>
                    <a:pt x="93805" y="193055"/>
                  </a:lnTo>
                  <a:lnTo>
                    <a:pt x="92455" y="222758"/>
                  </a:lnTo>
                  <a:lnTo>
                    <a:pt x="92789" y="240041"/>
                  </a:lnTo>
                  <a:lnTo>
                    <a:pt x="97789" y="286512"/>
                  </a:lnTo>
                  <a:lnTo>
                    <a:pt x="109916" y="324373"/>
                  </a:lnTo>
                  <a:lnTo>
                    <a:pt x="139844" y="359669"/>
                  </a:lnTo>
                  <a:lnTo>
                    <a:pt x="188384" y="375507"/>
                  </a:lnTo>
                  <a:lnTo>
                    <a:pt x="203962" y="376174"/>
                  </a:lnTo>
                  <a:lnTo>
                    <a:pt x="219507" y="375413"/>
                  </a:lnTo>
                  <a:lnTo>
                    <a:pt x="258190" y="364109"/>
                  </a:lnTo>
                  <a:lnTo>
                    <a:pt x="293370" y="331216"/>
                  </a:lnTo>
                  <a:lnTo>
                    <a:pt x="309032" y="296211"/>
                  </a:lnTo>
                  <a:lnTo>
                    <a:pt x="316404" y="254333"/>
                  </a:lnTo>
                  <a:lnTo>
                    <a:pt x="317753" y="224028"/>
                  </a:lnTo>
                  <a:lnTo>
                    <a:pt x="317420" y="207359"/>
                  </a:lnTo>
                  <a:lnTo>
                    <a:pt x="312420" y="161925"/>
                  </a:lnTo>
                  <a:lnTo>
                    <a:pt x="300132" y="124545"/>
                  </a:lnTo>
                  <a:lnTo>
                    <a:pt x="270057" y="89310"/>
                  </a:lnTo>
                  <a:lnTo>
                    <a:pt x="221676" y="73078"/>
                  </a:lnTo>
                  <a:lnTo>
                    <a:pt x="206248" y="72390"/>
                  </a:lnTo>
                  <a:close/>
                </a:path>
                <a:path w="410210" h="448944">
                  <a:moveTo>
                    <a:pt x="209296" y="0"/>
                  </a:moveTo>
                  <a:lnTo>
                    <a:pt x="255587" y="3301"/>
                  </a:lnTo>
                  <a:lnTo>
                    <a:pt x="296163" y="13081"/>
                  </a:lnTo>
                  <a:lnTo>
                    <a:pt x="330755" y="29686"/>
                  </a:lnTo>
                  <a:lnTo>
                    <a:pt x="371038" y="67768"/>
                  </a:lnTo>
                  <a:lnTo>
                    <a:pt x="390088" y="102006"/>
                  </a:lnTo>
                  <a:lnTo>
                    <a:pt x="402923" y="143392"/>
                  </a:lnTo>
                  <a:lnTo>
                    <a:pt x="409400" y="192212"/>
                  </a:lnTo>
                  <a:lnTo>
                    <a:pt x="410210" y="219456"/>
                  </a:lnTo>
                  <a:lnTo>
                    <a:pt x="409374" y="245697"/>
                  </a:lnTo>
                  <a:lnTo>
                    <a:pt x="402655" y="293893"/>
                  </a:lnTo>
                  <a:lnTo>
                    <a:pt x="389268" y="336299"/>
                  </a:lnTo>
                  <a:lnTo>
                    <a:pt x="369405" y="372391"/>
                  </a:lnTo>
                  <a:lnTo>
                    <a:pt x="342971" y="401943"/>
                  </a:lnTo>
                  <a:lnTo>
                    <a:pt x="310205" y="424525"/>
                  </a:lnTo>
                  <a:lnTo>
                    <a:pt x="271196" y="440031"/>
                  </a:lnTo>
                  <a:lnTo>
                    <a:pt x="226135" y="447841"/>
                  </a:lnTo>
                  <a:lnTo>
                    <a:pt x="201295" y="448818"/>
                  </a:lnTo>
                  <a:lnTo>
                    <a:pt x="176787" y="447986"/>
                  </a:lnTo>
                  <a:lnTo>
                    <a:pt x="132679" y="441370"/>
                  </a:lnTo>
                  <a:lnTo>
                    <a:pt x="94956" y="428085"/>
                  </a:lnTo>
                  <a:lnTo>
                    <a:pt x="50164" y="395224"/>
                  </a:lnTo>
                  <a:lnTo>
                    <a:pt x="19643" y="346217"/>
                  </a:lnTo>
                  <a:lnTo>
                    <a:pt x="7072" y="304353"/>
                  </a:lnTo>
                  <a:lnTo>
                    <a:pt x="785" y="254771"/>
                  </a:lnTo>
                  <a:lnTo>
                    <a:pt x="0" y="227076"/>
                  </a:lnTo>
                  <a:lnTo>
                    <a:pt x="833" y="201451"/>
                  </a:lnTo>
                  <a:lnTo>
                    <a:pt x="7500" y="154156"/>
                  </a:lnTo>
                  <a:lnTo>
                    <a:pt x="20887" y="112269"/>
                  </a:lnTo>
                  <a:lnTo>
                    <a:pt x="40802" y="76507"/>
                  </a:lnTo>
                  <a:lnTo>
                    <a:pt x="67238" y="47126"/>
                  </a:lnTo>
                  <a:lnTo>
                    <a:pt x="100004" y="24509"/>
                  </a:lnTo>
                  <a:lnTo>
                    <a:pt x="138983" y="8893"/>
                  </a:lnTo>
                  <a:lnTo>
                    <a:pt x="184271" y="996"/>
                  </a:lnTo>
                  <a:lnTo>
                    <a:pt x="209296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718047" y="1418832"/>
              <a:ext cx="2667000" cy="60199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06237" y="1402714"/>
              <a:ext cx="2647188" cy="5872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83096" y="1847977"/>
              <a:ext cx="144780" cy="9055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156829" y="1723389"/>
              <a:ext cx="120015" cy="9855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49692" y="1723389"/>
              <a:ext cx="120014" cy="9855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12789" y="1723389"/>
              <a:ext cx="120015" cy="9855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92719" y="1603883"/>
              <a:ext cx="143128" cy="20637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995162" y="1592072"/>
              <a:ext cx="113030" cy="11366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706237" y="1538605"/>
              <a:ext cx="2647315" cy="451484"/>
            </a:xfrm>
            <a:custGeom>
              <a:avLst/>
              <a:gdLst/>
              <a:ahLst/>
              <a:cxnLst/>
              <a:rect l="l" t="t" r="r" b="b"/>
              <a:pathLst>
                <a:path w="2647315" h="451485">
                  <a:moveTo>
                    <a:pt x="1423415" y="7747"/>
                  </a:moveTo>
                  <a:lnTo>
                    <a:pt x="1605914" y="7747"/>
                  </a:lnTo>
                  <a:lnTo>
                    <a:pt x="1609089" y="7747"/>
                  </a:lnTo>
                  <a:lnTo>
                    <a:pt x="1611757" y="8000"/>
                  </a:lnTo>
                  <a:lnTo>
                    <a:pt x="1614042" y="8762"/>
                  </a:lnTo>
                  <a:lnTo>
                    <a:pt x="1616202" y="9398"/>
                  </a:lnTo>
                  <a:lnTo>
                    <a:pt x="1618107" y="10668"/>
                  </a:lnTo>
                  <a:lnTo>
                    <a:pt x="1619504" y="12446"/>
                  </a:lnTo>
                  <a:lnTo>
                    <a:pt x="1620901" y="14224"/>
                  </a:lnTo>
                  <a:lnTo>
                    <a:pt x="1622043" y="16637"/>
                  </a:lnTo>
                  <a:lnTo>
                    <a:pt x="1622806" y="19812"/>
                  </a:lnTo>
                  <a:lnTo>
                    <a:pt x="1623694" y="22860"/>
                  </a:lnTo>
                  <a:lnTo>
                    <a:pt x="1624076" y="26797"/>
                  </a:lnTo>
                  <a:lnTo>
                    <a:pt x="1624076" y="31496"/>
                  </a:lnTo>
                  <a:lnTo>
                    <a:pt x="1624076" y="47879"/>
                  </a:lnTo>
                  <a:lnTo>
                    <a:pt x="1624076" y="52324"/>
                  </a:lnTo>
                  <a:lnTo>
                    <a:pt x="1623821" y="56387"/>
                  </a:lnTo>
                  <a:lnTo>
                    <a:pt x="1623314" y="59817"/>
                  </a:lnTo>
                  <a:lnTo>
                    <a:pt x="1622933" y="63246"/>
                  </a:lnTo>
                  <a:lnTo>
                    <a:pt x="1622297" y="66548"/>
                  </a:lnTo>
                  <a:lnTo>
                    <a:pt x="1621409" y="69723"/>
                  </a:lnTo>
                  <a:lnTo>
                    <a:pt x="1620519" y="72771"/>
                  </a:lnTo>
                  <a:lnTo>
                    <a:pt x="1619122" y="75946"/>
                  </a:lnTo>
                  <a:lnTo>
                    <a:pt x="1617471" y="78994"/>
                  </a:lnTo>
                  <a:lnTo>
                    <a:pt x="1615820" y="82169"/>
                  </a:lnTo>
                  <a:lnTo>
                    <a:pt x="1613915" y="85471"/>
                  </a:lnTo>
                  <a:lnTo>
                    <a:pt x="1611630" y="89154"/>
                  </a:lnTo>
                  <a:lnTo>
                    <a:pt x="1500505" y="261493"/>
                  </a:lnTo>
                  <a:lnTo>
                    <a:pt x="1618361" y="261493"/>
                  </a:lnTo>
                  <a:lnTo>
                    <a:pt x="1620392" y="261493"/>
                  </a:lnTo>
                  <a:lnTo>
                    <a:pt x="1622297" y="262000"/>
                  </a:lnTo>
                  <a:lnTo>
                    <a:pt x="1624076" y="262890"/>
                  </a:lnTo>
                  <a:lnTo>
                    <a:pt x="1625854" y="263779"/>
                  </a:lnTo>
                  <a:lnTo>
                    <a:pt x="1627378" y="265430"/>
                  </a:lnTo>
                  <a:lnTo>
                    <a:pt x="1628520" y="267970"/>
                  </a:lnTo>
                  <a:lnTo>
                    <a:pt x="1629790" y="270383"/>
                  </a:lnTo>
                  <a:lnTo>
                    <a:pt x="1630680" y="273812"/>
                  </a:lnTo>
                  <a:lnTo>
                    <a:pt x="1631441" y="278130"/>
                  </a:lnTo>
                  <a:lnTo>
                    <a:pt x="1632077" y="282448"/>
                  </a:lnTo>
                  <a:lnTo>
                    <a:pt x="1632458" y="288036"/>
                  </a:lnTo>
                  <a:lnTo>
                    <a:pt x="1632458" y="294640"/>
                  </a:lnTo>
                  <a:lnTo>
                    <a:pt x="1632458" y="301117"/>
                  </a:lnTo>
                  <a:lnTo>
                    <a:pt x="1624330" y="327660"/>
                  </a:lnTo>
                  <a:lnTo>
                    <a:pt x="1622552" y="328675"/>
                  </a:lnTo>
                  <a:lnTo>
                    <a:pt x="1620519" y="329184"/>
                  </a:lnTo>
                  <a:lnTo>
                    <a:pt x="1618361" y="329184"/>
                  </a:lnTo>
                  <a:lnTo>
                    <a:pt x="1423162" y="329184"/>
                  </a:lnTo>
                  <a:lnTo>
                    <a:pt x="1417065" y="329184"/>
                  </a:lnTo>
                  <a:lnTo>
                    <a:pt x="1412493" y="327152"/>
                  </a:lnTo>
                  <a:lnTo>
                    <a:pt x="1409191" y="323215"/>
                  </a:lnTo>
                  <a:lnTo>
                    <a:pt x="1406016" y="319150"/>
                  </a:lnTo>
                  <a:lnTo>
                    <a:pt x="1404365" y="312547"/>
                  </a:lnTo>
                  <a:lnTo>
                    <a:pt x="1404365" y="303403"/>
                  </a:lnTo>
                  <a:lnTo>
                    <a:pt x="1404365" y="288036"/>
                  </a:lnTo>
                  <a:lnTo>
                    <a:pt x="1404365" y="283972"/>
                  </a:lnTo>
                  <a:lnTo>
                    <a:pt x="1404492" y="280416"/>
                  </a:lnTo>
                  <a:lnTo>
                    <a:pt x="1404873" y="277114"/>
                  </a:lnTo>
                  <a:lnTo>
                    <a:pt x="1405255" y="273939"/>
                  </a:lnTo>
                  <a:lnTo>
                    <a:pt x="1405889" y="270764"/>
                  </a:lnTo>
                  <a:lnTo>
                    <a:pt x="1406906" y="267716"/>
                  </a:lnTo>
                  <a:lnTo>
                    <a:pt x="1407921" y="264668"/>
                  </a:lnTo>
                  <a:lnTo>
                    <a:pt x="1417446" y="248158"/>
                  </a:lnTo>
                  <a:lnTo>
                    <a:pt x="1529207" y="75311"/>
                  </a:lnTo>
                  <a:lnTo>
                    <a:pt x="1423415" y="75311"/>
                  </a:lnTo>
                  <a:lnTo>
                    <a:pt x="1419224" y="75311"/>
                  </a:lnTo>
                  <a:lnTo>
                    <a:pt x="1415795" y="72644"/>
                  </a:lnTo>
                  <a:lnTo>
                    <a:pt x="1409445" y="41529"/>
                  </a:lnTo>
                  <a:lnTo>
                    <a:pt x="1409445" y="35052"/>
                  </a:lnTo>
                  <a:lnTo>
                    <a:pt x="1421003" y="7747"/>
                  </a:lnTo>
                  <a:lnTo>
                    <a:pt x="1423415" y="7747"/>
                  </a:lnTo>
                  <a:close/>
                </a:path>
                <a:path w="2647315" h="451485">
                  <a:moveTo>
                    <a:pt x="1297939" y="5715"/>
                  </a:moveTo>
                  <a:lnTo>
                    <a:pt x="1306321" y="5715"/>
                  </a:lnTo>
                  <a:lnTo>
                    <a:pt x="1313053" y="6096"/>
                  </a:lnTo>
                  <a:lnTo>
                    <a:pt x="1318387" y="6731"/>
                  </a:lnTo>
                  <a:lnTo>
                    <a:pt x="1323847" y="7366"/>
                  </a:lnTo>
                  <a:lnTo>
                    <a:pt x="1340231" y="17525"/>
                  </a:lnTo>
                  <a:lnTo>
                    <a:pt x="1340231" y="19812"/>
                  </a:lnTo>
                  <a:lnTo>
                    <a:pt x="1340231" y="317754"/>
                  </a:lnTo>
                  <a:lnTo>
                    <a:pt x="1340231" y="320040"/>
                  </a:lnTo>
                  <a:lnTo>
                    <a:pt x="1339468" y="321945"/>
                  </a:lnTo>
                  <a:lnTo>
                    <a:pt x="1338198" y="323723"/>
                  </a:lnTo>
                  <a:lnTo>
                    <a:pt x="1336802" y="325374"/>
                  </a:lnTo>
                  <a:lnTo>
                    <a:pt x="1334515" y="326771"/>
                  </a:lnTo>
                  <a:lnTo>
                    <a:pt x="1331340" y="327787"/>
                  </a:lnTo>
                  <a:lnTo>
                    <a:pt x="1328039" y="328930"/>
                  </a:lnTo>
                  <a:lnTo>
                    <a:pt x="1323847" y="329819"/>
                  </a:lnTo>
                  <a:lnTo>
                    <a:pt x="1318387" y="330327"/>
                  </a:lnTo>
                  <a:lnTo>
                    <a:pt x="1313053" y="330962"/>
                  </a:lnTo>
                  <a:lnTo>
                    <a:pt x="1306321" y="331216"/>
                  </a:lnTo>
                  <a:lnTo>
                    <a:pt x="1297939" y="331216"/>
                  </a:lnTo>
                  <a:lnTo>
                    <a:pt x="1289685" y="331216"/>
                  </a:lnTo>
                  <a:lnTo>
                    <a:pt x="1282954" y="330962"/>
                  </a:lnTo>
                  <a:lnTo>
                    <a:pt x="1277619" y="330327"/>
                  </a:lnTo>
                  <a:lnTo>
                    <a:pt x="1272159" y="329819"/>
                  </a:lnTo>
                  <a:lnTo>
                    <a:pt x="1267967" y="328930"/>
                  </a:lnTo>
                  <a:lnTo>
                    <a:pt x="1264665" y="327787"/>
                  </a:lnTo>
                  <a:lnTo>
                    <a:pt x="1261490" y="326771"/>
                  </a:lnTo>
                  <a:lnTo>
                    <a:pt x="1259205" y="325374"/>
                  </a:lnTo>
                  <a:lnTo>
                    <a:pt x="1257808" y="323723"/>
                  </a:lnTo>
                  <a:lnTo>
                    <a:pt x="1256538" y="321945"/>
                  </a:lnTo>
                  <a:lnTo>
                    <a:pt x="1255776" y="320040"/>
                  </a:lnTo>
                  <a:lnTo>
                    <a:pt x="1255776" y="317754"/>
                  </a:lnTo>
                  <a:lnTo>
                    <a:pt x="1255776" y="19812"/>
                  </a:lnTo>
                  <a:lnTo>
                    <a:pt x="1255776" y="17525"/>
                  </a:lnTo>
                  <a:lnTo>
                    <a:pt x="1256538" y="15621"/>
                  </a:lnTo>
                  <a:lnTo>
                    <a:pt x="1277619" y="6731"/>
                  </a:lnTo>
                  <a:lnTo>
                    <a:pt x="1282954" y="6096"/>
                  </a:lnTo>
                  <a:lnTo>
                    <a:pt x="1289685" y="5715"/>
                  </a:lnTo>
                  <a:lnTo>
                    <a:pt x="1297939" y="5715"/>
                  </a:lnTo>
                  <a:close/>
                </a:path>
                <a:path w="2647315" h="451485">
                  <a:moveTo>
                    <a:pt x="345566" y="1397"/>
                  </a:moveTo>
                  <a:lnTo>
                    <a:pt x="389127" y="5715"/>
                  </a:lnTo>
                  <a:lnTo>
                    <a:pt x="396493" y="7747"/>
                  </a:lnTo>
                  <a:lnTo>
                    <a:pt x="491236" y="7747"/>
                  </a:lnTo>
                  <a:lnTo>
                    <a:pt x="495046" y="7747"/>
                  </a:lnTo>
                  <a:lnTo>
                    <a:pt x="498093" y="10160"/>
                  </a:lnTo>
                  <a:lnTo>
                    <a:pt x="500507" y="15112"/>
                  </a:lnTo>
                  <a:lnTo>
                    <a:pt x="502792" y="19939"/>
                  </a:lnTo>
                  <a:lnTo>
                    <a:pt x="503936" y="28321"/>
                  </a:lnTo>
                  <a:lnTo>
                    <a:pt x="503936" y="39878"/>
                  </a:lnTo>
                  <a:lnTo>
                    <a:pt x="503936" y="50546"/>
                  </a:lnTo>
                  <a:lnTo>
                    <a:pt x="502792" y="58547"/>
                  </a:lnTo>
                  <a:lnTo>
                    <a:pt x="500252" y="63627"/>
                  </a:lnTo>
                  <a:lnTo>
                    <a:pt x="497839" y="68834"/>
                  </a:lnTo>
                  <a:lnTo>
                    <a:pt x="494791" y="71374"/>
                  </a:lnTo>
                  <a:lnTo>
                    <a:pt x="491236" y="71374"/>
                  </a:lnTo>
                  <a:lnTo>
                    <a:pt x="456057" y="71374"/>
                  </a:lnTo>
                  <a:lnTo>
                    <a:pt x="461010" y="76708"/>
                  </a:lnTo>
                  <a:lnTo>
                    <a:pt x="464565" y="82804"/>
                  </a:lnTo>
                  <a:lnTo>
                    <a:pt x="466598" y="89535"/>
                  </a:lnTo>
                  <a:lnTo>
                    <a:pt x="468757" y="96393"/>
                  </a:lnTo>
                  <a:lnTo>
                    <a:pt x="469773" y="103505"/>
                  </a:lnTo>
                  <a:lnTo>
                    <a:pt x="469773" y="110871"/>
                  </a:lnTo>
                  <a:lnTo>
                    <a:pt x="461137" y="157225"/>
                  </a:lnTo>
                  <a:lnTo>
                    <a:pt x="436117" y="191389"/>
                  </a:lnTo>
                  <a:lnTo>
                    <a:pt x="397001" y="212471"/>
                  </a:lnTo>
                  <a:lnTo>
                    <a:pt x="345948" y="219710"/>
                  </a:lnTo>
                  <a:lnTo>
                    <a:pt x="338802" y="219493"/>
                  </a:lnTo>
                  <a:lnTo>
                    <a:pt x="298323" y="208025"/>
                  </a:lnTo>
                  <a:lnTo>
                    <a:pt x="295655" y="210820"/>
                  </a:lnTo>
                  <a:lnTo>
                    <a:pt x="293242" y="214375"/>
                  </a:lnTo>
                  <a:lnTo>
                    <a:pt x="291211" y="218312"/>
                  </a:lnTo>
                  <a:lnTo>
                    <a:pt x="289051" y="222377"/>
                  </a:lnTo>
                  <a:lnTo>
                    <a:pt x="288036" y="226822"/>
                  </a:lnTo>
                  <a:lnTo>
                    <a:pt x="288036" y="231775"/>
                  </a:lnTo>
                  <a:lnTo>
                    <a:pt x="288036" y="238252"/>
                  </a:lnTo>
                  <a:lnTo>
                    <a:pt x="290829" y="243459"/>
                  </a:lnTo>
                  <a:lnTo>
                    <a:pt x="296545" y="247650"/>
                  </a:lnTo>
                  <a:lnTo>
                    <a:pt x="302260" y="251841"/>
                  </a:lnTo>
                  <a:lnTo>
                    <a:pt x="310134" y="254127"/>
                  </a:lnTo>
                  <a:lnTo>
                    <a:pt x="320421" y="254508"/>
                  </a:lnTo>
                  <a:lnTo>
                    <a:pt x="393064" y="257175"/>
                  </a:lnTo>
                  <a:lnTo>
                    <a:pt x="405473" y="257984"/>
                  </a:lnTo>
                  <a:lnTo>
                    <a:pt x="448054" y="267793"/>
                  </a:lnTo>
                  <a:lnTo>
                    <a:pt x="483965" y="294179"/>
                  </a:lnTo>
                  <a:lnTo>
                    <a:pt x="499546" y="334811"/>
                  </a:lnTo>
                  <a:lnTo>
                    <a:pt x="499999" y="344550"/>
                  </a:lnTo>
                  <a:lnTo>
                    <a:pt x="499381" y="355455"/>
                  </a:lnTo>
                  <a:lnTo>
                    <a:pt x="484764" y="395757"/>
                  </a:lnTo>
                  <a:lnTo>
                    <a:pt x="450802" y="427101"/>
                  </a:lnTo>
                  <a:lnTo>
                    <a:pt x="412368" y="443103"/>
                  </a:lnTo>
                  <a:lnTo>
                    <a:pt x="362898" y="450836"/>
                  </a:lnTo>
                  <a:lnTo>
                    <a:pt x="343915" y="451358"/>
                  </a:lnTo>
                  <a:lnTo>
                    <a:pt x="325502" y="450996"/>
                  </a:lnTo>
                  <a:lnTo>
                    <a:pt x="278764" y="445389"/>
                  </a:lnTo>
                  <a:lnTo>
                    <a:pt x="234568" y="428625"/>
                  </a:lnTo>
                  <a:lnTo>
                    <a:pt x="205995" y="395370"/>
                  </a:lnTo>
                  <a:lnTo>
                    <a:pt x="201549" y="370332"/>
                  </a:lnTo>
                  <a:lnTo>
                    <a:pt x="201549" y="362966"/>
                  </a:lnTo>
                  <a:lnTo>
                    <a:pt x="212851" y="330073"/>
                  </a:lnTo>
                  <a:lnTo>
                    <a:pt x="216535" y="323850"/>
                  </a:lnTo>
                  <a:lnTo>
                    <a:pt x="244728" y="296418"/>
                  </a:lnTo>
                  <a:lnTo>
                    <a:pt x="237970" y="292179"/>
                  </a:lnTo>
                  <a:lnTo>
                    <a:pt x="215128" y="254174"/>
                  </a:lnTo>
                  <a:lnTo>
                    <a:pt x="214629" y="246507"/>
                  </a:lnTo>
                  <a:lnTo>
                    <a:pt x="215199" y="236835"/>
                  </a:lnTo>
                  <a:lnTo>
                    <a:pt x="234061" y="195024"/>
                  </a:lnTo>
                  <a:lnTo>
                    <a:pt x="247141" y="181229"/>
                  </a:lnTo>
                  <a:lnTo>
                    <a:pt x="241544" y="175037"/>
                  </a:lnTo>
                  <a:lnTo>
                    <a:pt x="223091" y="134635"/>
                  </a:lnTo>
                  <a:lnTo>
                    <a:pt x="221361" y="112141"/>
                  </a:lnTo>
                  <a:lnTo>
                    <a:pt x="221932" y="99446"/>
                  </a:lnTo>
                  <a:lnTo>
                    <a:pt x="235602" y="55627"/>
                  </a:lnTo>
                  <a:lnTo>
                    <a:pt x="264755" y="23963"/>
                  </a:lnTo>
                  <a:lnTo>
                    <a:pt x="307044" y="5576"/>
                  </a:lnTo>
                  <a:lnTo>
                    <a:pt x="332138" y="1853"/>
                  </a:lnTo>
                  <a:lnTo>
                    <a:pt x="345566" y="1397"/>
                  </a:lnTo>
                  <a:close/>
                </a:path>
                <a:path w="2647315" h="451485">
                  <a:moveTo>
                    <a:pt x="2515235" y="0"/>
                  </a:moveTo>
                  <a:lnTo>
                    <a:pt x="2562312" y="3857"/>
                  </a:lnTo>
                  <a:lnTo>
                    <a:pt x="2607829" y="21324"/>
                  </a:lnTo>
                  <a:lnTo>
                    <a:pt x="2635581" y="53925"/>
                  </a:lnTo>
                  <a:lnTo>
                    <a:pt x="2646733" y="103022"/>
                  </a:lnTo>
                  <a:lnTo>
                    <a:pt x="2647188" y="117856"/>
                  </a:lnTo>
                  <a:lnTo>
                    <a:pt x="2647188" y="318770"/>
                  </a:lnTo>
                  <a:lnTo>
                    <a:pt x="2647188" y="321945"/>
                  </a:lnTo>
                  <a:lnTo>
                    <a:pt x="2621407" y="331216"/>
                  </a:lnTo>
                  <a:lnTo>
                    <a:pt x="2612009" y="331216"/>
                  </a:lnTo>
                  <a:lnTo>
                    <a:pt x="2601976" y="331216"/>
                  </a:lnTo>
                  <a:lnTo>
                    <a:pt x="2580386" y="326136"/>
                  </a:lnTo>
                  <a:lnTo>
                    <a:pt x="2578481" y="324358"/>
                  </a:lnTo>
                  <a:lnTo>
                    <a:pt x="2577591" y="321945"/>
                  </a:lnTo>
                  <a:lnTo>
                    <a:pt x="2577591" y="318770"/>
                  </a:lnTo>
                  <a:lnTo>
                    <a:pt x="2577591" y="295021"/>
                  </a:lnTo>
                  <a:lnTo>
                    <a:pt x="2547034" y="319809"/>
                  </a:lnTo>
                  <a:lnTo>
                    <a:pt x="2510615" y="334168"/>
                  </a:lnTo>
                  <a:lnTo>
                    <a:pt x="2483104" y="336931"/>
                  </a:lnTo>
                  <a:lnTo>
                    <a:pt x="2471455" y="336530"/>
                  </a:lnTo>
                  <a:lnTo>
                    <a:pt x="2429823" y="327205"/>
                  </a:lnTo>
                  <a:lnTo>
                    <a:pt x="2398091" y="305817"/>
                  </a:lnTo>
                  <a:lnTo>
                    <a:pt x="2378819" y="272530"/>
                  </a:lnTo>
                  <a:lnTo>
                    <a:pt x="2374265" y="239775"/>
                  </a:lnTo>
                  <a:lnTo>
                    <a:pt x="2374907" y="227155"/>
                  </a:lnTo>
                  <a:lnTo>
                    <a:pt x="2390243" y="185223"/>
                  </a:lnTo>
                  <a:lnTo>
                    <a:pt x="2425747" y="156698"/>
                  </a:lnTo>
                  <a:lnTo>
                    <a:pt x="2465323" y="144018"/>
                  </a:lnTo>
                  <a:lnTo>
                    <a:pt x="2516062" y="138302"/>
                  </a:lnTo>
                  <a:lnTo>
                    <a:pt x="2535428" y="137922"/>
                  </a:lnTo>
                  <a:lnTo>
                    <a:pt x="2564511" y="137922"/>
                  </a:lnTo>
                  <a:lnTo>
                    <a:pt x="2564511" y="119887"/>
                  </a:lnTo>
                  <a:lnTo>
                    <a:pt x="2564511" y="110490"/>
                  </a:lnTo>
                  <a:lnTo>
                    <a:pt x="2563494" y="102362"/>
                  </a:lnTo>
                  <a:lnTo>
                    <a:pt x="2561590" y="95250"/>
                  </a:lnTo>
                  <a:lnTo>
                    <a:pt x="2559812" y="88265"/>
                  </a:lnTo>
                  <a:lnTo>
                    <a:pt x="2522680" y="64849"/>
                  </a:lnTo>
                  <a:lnTo>
                    <a:pt x="2507868" y="64008"/>
                  </a:lnTo>
                  <a:lnTo>
                    <a:pt x="2497655" y="64295"/>
                  </a:lnTo>
                  <a:lnTo>
                    <a:pt x="2454656" y="73612"/>
                  </a:lnTo>
                  <a:lnTo>
                    <a:pt x="2419731" y="89408"/>
                  </a:lnTo>
                  <a:lnTo>
                    <a:pt x="2414016" y="92583"/>
                  </a:lnTo>
                  <a:lnTo>
                    <a:pt x="2409316" y="94107"/>
                  </a:lnTo>
                  <a:lnTo>
                    <a:pt x="2405761" y="94107"/>
                  </a:lnTo>
                  <a:lnTo>
                    <a:pt x="2403347" y="94107"/>
                  </a:lnTo>
                  <a:lnTo>
                    <a:pt x="2401189" y="93345"/>
                  </a:lnTo>
                  <a:lnTo>
                    <a:pt x="2399284" y="91821"/>
                  </a:lnTo>
                  <a:lnTo>
                    <a:pt x="2397379" y="90170"/>
                  </a:lnTo>
                  <a:lnTo>
                    <a:pt x="2395728" y="88011"/>
                  </a:lnTo>
                  <a:lnTo>
                    <a:pt x="2394585" y="85090"/>
                  </a:lnTo>
                  <a:lnTo>
                    <a:pt x="2393315" y="82169"/>
                  </a:lnTo>
                  <a:lnTo>
                    <a:pt x="2392426" y="78612"/>
                  </a:lnTo>
                  <a:lnTo>
                    <a:pt x="2391664" y="74295"/>
                  </a:lnTo>
                  <a:lnTo>
                    <a:pt x="2391029" y="70104"/>
                  </a:lnTo>
                  <a:lnTo>
                    <a:pt x="2390647" y="65405"/>
                  </a:lnTo>
                  <a:lnTo>
                    <a:pt x="2390647" y="60325"/>
                  </a:lnTo>
                  <a:lnTo>
                    <a:pt x="2390647" y="53340"/>
                  </a:lnTo>
                  <a:lnTo>
                    <a:pt x="2391283" y="47879"/>
                  </a:lnTo>
                  <a:lnTo>
                    <a:pt x="2392426" y="43942"/>
                  </a:lnTo>
                  <a:lnTo>
                    <a:pt x="2393441" y="39878"/>
                  </a:lnTo>
                  <a:lnTo>
                    <a:pt x="2395601" y="36195"/>
                  </a:lnTo>
                  <a:lnTo>
                    <a:pt x="2398776" y="33020"/>
                  </a:lnTo>
                  <a:lnTo>
                    <a:pt x="2401823" y="29718"/>
                  </a:lnTo>
                  <a:lnTo>
                    <a:pt x="2442591" y="11430"/>
                  </a:lnTo>
                  <a:lnTo>
                    <a:pt x="2486284" y="1768"/>
                  </a:lnTo>
                  <a:lnTo>
                    <a:pt x="2505473" y="192"/>
                  </a:lnTo>
                  <a:lnTo>
                    <a:pt x="2515235" y="0"/>
                  </a:lnTo>
                  <a:close/>
                </a:path>
                <a:path w="2647315" h="451485">
                  <a:moveTo>
                    <a:pt x="1808098" y="0"/>
                  </a:moveTo>
                  <a:lnTo>
                    <a:pt x="1855176" y="3857"/>
                  </a:lnTo>
                  <a:lnTo>
                    <a:pt x="1900693" y="21324"/>
                  </a:lnTo>
                  <a:lnTo>
                    <a:pt x="1928445" y="53925"/>
                  </a:lnTo>
                  <a:lnTo>
                    <a:pt x="1939597" y="103022"/>
                  </a:lnTo>
                  <a:lnTo>
                    <a:pt x="1940052" y="117856"/>
                  </a:lnTo>
                  <a:lnTo>
                    <a:pt x="1940052" y="318770"/>
                  </a:lnTo>
                  <a:lnTo>
                    <a:pt x="1940052" y="321945"/>
                  </a:lnTo>
                  <a:lnTo>
                    <a:pt x="1914270" y="331216"/>
                  </a:lnTo>
                  <a:lnTo>
                    <a:pt x="1904872" y="331216"/>
                  </a:lnTo>
                  <a:lnTo>
                    <a:pt x="1894839" y="331216"/>
                  </a:lnTo>
                  <a:lnTo>
                    <a:pt x="1870456" y="321945"/>
                  </a:lnTo>
                  <a:lnTo>
                    <a:pt x="1870456" y="318770"/>
                  </a:lnTo>
                  <a:lnTo>
                    <a:pt x="1870456" y="295021"/>
                  </a:lnTo>
                  <a:lnTo>
                    <a:pt x="1839898" y="319809"/>
                  </a:lnTo>
                  <a:lnTo>
                    <a:pt x="1803479" y="334168"/>
                  </a:lnTo>
                  <a:lnTo>
                    <a:pt x="1775967" y="336931"/>
                  </a:lnTo>
                  <a:lnTo>
                    <a:pt x="1764319" y="336530"/>
                  </a:lnTo>
                  <a:lnTo>
                    <a:pt x="1722687" y="327205"/>
                  </a:lnTo>
                  <a:lnTo>
                    <a:pt x="1690955" y="305817"/>
                  </a:lnTo>
                  <a:lnTo>
                    <a:pt x="1671683" y="272530"/>
                  </a:lnTo>
                  <a:lnTo>
                    <a:pt x="1667129" y="239775"/>
                  </a:lnTo>
                  <a:lnTo>
                    <a:pt x="1667771" y="227155"/>
                  </a:lnTo>
                  <a:lnTo>
                    <a:pt x="1683107" y="185223"/>
                  </a:lnTo>
                  <a:lnTo>
                    <a:pt x="1718611" y="156698"/>
                  </a:lnTo>
                  <a:lnTo>
                    <a:pt x="1758188" y="144018"/>
                  </a:lnTo>
                  <a:lnTo>
                    <a:pt x="1808926" y="138302"/>
                  </a:lnTo>
                  <a:lnTo>
                    <a:pt x="1828291" y="137922"/>
                  </a:lnTo>
                  <a:lnTo>
                    <a:pt x="1857374" y="137922"/>
                  </a:lnTo>
                  <a:lnTo>
                    <a:pt x="1857374" y="119887"/>
                  </a:lnTo>
                  <a:lnTo>
                    <a:pt x="1857374" y="110490"/>
                  </a:lnTo>
                  <a:lnTo>
                    <a:pt x="1856359" y="102362"/>
                  </a:lnTo>
                  <a:lnTo>
                    <a:pt x="1854454" y="95250"/>
                  </a:lnTo>
                  <a:lnTo>
                    <a:pt x="1852676" y="88265"/>
                  </a:lnTo>
                  <a:lnTo>
                    <a:pt x="1815544" y="64849"/>
                  </a:lnTo>
                  <a:lnTo>
                    <a:pt x="1800733" y="64008"/>
                  </a:lnTo>
                  <a:lnTo>
                    <a:pt x="1790519" y="64295"/>
                  </a:lnTo>
                  <a:lnTo>
                    <a:pt x="1747520" y="73612"/>
                  </a:lnTo>
                  <a:lnTo>
                    <a:pt x="1712594" y="89408"/>
                  </a:lnTo>
                  <a:lnTo>
                    <a:pt x="1706880" y="92583"/>
                  </a:lnTo>
                  <a:lnTo>
                    <a:pt x="1702181" y="94107"/>
                  </a:lnTo>
                  <a:lnTo>
                    <a:pt x="1698624" y="94107"/>
                  </a:lnTo>
                  <a:lnTo>
                    <a:pt x="1696212" y="94107"/>
                  </a:lnTo>
                  <a:lnTo>
                    <a:pt x="1694053" y="93345"/>
                  </a:lnTo>
                  <a:lnTo>
                    <a:pt x="1692147" y="91821"/>
                  </a:lnTo>
                  <a:lnTo>
                    <a:pt x="1690242" y="90170"/>
                  </a:lnTo>
                  <a:lnTo>
                    <a:pt x="1688591" y="88011"/>
                  </a:lnTo>
                  <a:lnTo>
                    <a:pt x="1687448" y="85090"/>
                  </a:lnTo>
                  <a:lnTo>
                    <a:pt x="1686179" y="82169"/>
                  </a:lnTo>
                  <a:lnTo>
                    <a:pt x="1685289" y="78612"/>
                  </a:lnTo>
                  <a:lnTo>
                    <a:pt x="1684528" y="74295"/>
                  </a:lnTo>
                  <a:lnTo>
                    <a:pt x="1683892" y="70104"/>
                  </a:lnTo>
                  <a:lnTo>
                    <a:pt x="1683512" y="65405"/>
                  </a:lnTo>
                  <a:lnTo>
                    <a:pt x="1683512" y="60325"/>
                  </a:lnTo>
                  <a:lnTo>
                    <a:pt x="1683512" y="53340"/>
                  </a:lnTo>
                  <a:lnTo>
                    <a:pt x="1684146" y="47879"/>
                  </a:lnTo>
                  <a:lnTo>
                    <a:pt x="1685289" y="43942"/>
                  </a:lnTo>
                  <a:lnTo>
                    <a:pt x="1686306" y="39878"/>
                  </a:lnTo>
                  <a:lnTo>
                    <a:pt x="1688464" y="36195"/>
                  </a:lnTo>
                  <a:lnTo>
                    <a:pt x="1691639" y="33020"/>
                  </a:lnTo>
                  <a:lnTo>
                    <a:pt x="1694688" y="29718"/>
                  </a:lnTo>
                  <a:lnTo>
                    <a:pt x="1735455" y="11430"/>
                  </a:lnTo>
                  <a:lnTo>
                    <a:pt x="1779148" y="1768"/>
                  </a:lnTo>
                  <a:lnTo>
                    <a:pt x="1798337" y="192"/>
                  </a:lnTo>
                  <a:lnTo>
                    <a:pt x="1808098" y="0"/>
                  </a:lnTo>
                  <a:close/>
                </a:path>
                <a:path w="2647315" h="451485">
                  <a:moveTo>
                    <a:pt x="1062863" y="0"/>
                  </a:moveTo>
                  <a:lnTo>
                    <a:pt x="1103118" y="5679"/>
                  </a:lnTo>
                  <a:lnTo>
                    <a:pt x="1141102" y="29196"/>
                  </a:lnTo>
                  <a:lnTo>
                    <a:pt x="1163314" y="66555"/>
                  </a:lnTo>
                  <a:lnTo>
                    <a:pt x="1171979" y="117657"/>
                  </a:lnTo>
                  <a:lnTo>
                    <a:pt x="1172337" y="133350"/>
                  </a:lnTo>
                  <a:lnTo>
                    <a:pt x="1172337" y="317754"/>
                  </a:lnTo>
                  <a:lnTo>
                    <a:pt x="1172337" y="320040"/>
                  </a:lnTo>
                  <a:lnTo>
                    <a:pt x="1163573" y="327787"/>
                  </a:lnTo>
                  <a:lnTo>
                    <a:pt x="1160526" y="328930"/>
                  </a:lnTo>
                  <a:lnTo>
                    <a:pt x="1156208" y="329819"/>
                  </a:lnTo>
                  <a:lnTo>
                    <a:pt x="1150746" y="330327"/>
                  </a:lnTo>
                  <a:lnTo>
                    <a:pt x="1145286" y="330962"/>
                  </a:lnTo>
                  <a:lnTo>
                    <a:pt x="1138428" y="331216"/>
                  </a:lnTo>
                  <a:lnTo>
                    <a:pt x="1130427" y="331216"/>
                  </a:lnTo>
                  <a:lnTo>
                    <a:pt x="1122171" y="331216"/>
                  </a:lnTo>
                  <a:lnTo>
                    <a:pt x="1115314" y="330962"/>
                  </a:lnTo>
                  <a:lnTo>
                    <a:pt x="1109853" y="330327"/>
                  </a:lnTo>
                  <a:lnTo>
                    <a:pt x="1104391" y="329819"/>
                  </a:lnTo>
                  <a:lnTo>
                    <a:pt x="1100073" y="328930"/>
                  </a:lnTo>
                  <a:lnTo>
                    <a:pt x="1096898" y="327787"/>
                  </a:lnTo>
                  <a:lnTo>
                    <a:pt x="1093851" y="326771"/>
                  </a:lnTo>
                  <a:lnTo>
                    <a:pt x="1091564" y="325374"/>
                  </a:lnTo>
                  <a:lnTo>
                    <a:pt x="1090294" y="323723"/>
                  </a:lnTo>
                  <a:lnTo>
                    <a:pt x="1088897" y="321945"/>
                  </a:lnTo>
                  <a:lnTo>
                    <a:pt x="1088263" y="320040"/>
                  </a:lnTo>
                  <a:lnTo>
                    <a:pt x="1088263" y="317754"/>
                  </a:lnTo>
                  <a:lnTo>
                    <a:pt x="1088263" y="147320"/>
                  </a:lnTo>
                  <a:lnTo>
                    <a:pt x="1082929" y="104902"/>
                  </a:lnTo>
                  <a:lnTo>
                    <a:pt x="1075816" y="91948"/>
                  </a:lnTo>
                  <a:lnTo>
                    <a:pt x="1071880" y="85979"/>
                  </a:lnTo>
                  <a:lnTo>
                    <a:pt x="1066672" y="81407"/>
                  </a:lnTo>
                  <a:lnTo>
                    <a:pt x="1060322" y="78232"/>
                  </a:lnTo>
                  <a:lnTo>
                    <a:pt x="1053972" y="74930"/>
                  </a:lnTo>
                  <a:lnTo>
                    <a:pt x="1046480" y="73406"/>
                  </a:lnTo>
                  <a:lnTo>
                    <a:pt x="1037970" y="73406"/>
                  </a:lnTo>
                  <a:lnTo>
                    <a:pt x="997301" y="91588"/>
                  </a:lnTo>
                  <a:lnTo>
                    <a:pt x="971422" y="119253"/>
                  </a:lnTo>
                  <a:lnTo>
                    <a:pt x="971422" y="317754"/>
                  </a:lnTo>
                  <a:lnTo>
                    <a:pt x="971422" y="320040"/>
                  </a:lnTo>
                  <a:lnTo>
                    <a:pt x="962533" y="327787"/>
                  </a:lnTo>
                  <a:lnTo>
                    <a:pt x="959231" y="328930"/>
                  </a:lnTo>
                  <a:lnTo>
                    <a:pt x="955039" y="329819"/>
                  </a:lnTo>
                  <a:lnTo>
                    <a:pt x="949579" y="330327"/>
                  </a:lnTo>
                  <a:lnTo>
                    <a:pt x="944244" y="330962"/>
                  </a:lnTo>
                  <a:lnTo>
                    <a:pt x="937513" y="331216"/>
                  </a:lnTo>
                  <a:lnTo>
                    <a:pt x="929132" y="331216"/>
                  </a:lnTo>
                  <a:lnTo>
                    <a:pt x="920877" y="331216"/>
                  </a:lnTo>
                  <a:lnTo>
                    <a:pt x="914145" y="330962"/>
                  </a:lnTo>
                  <a:lnTo>
                    <a:pt x="908812" y="330327"/>
                  </a:lnTo>
                  <a:lnTo>
                    <a:pt x="903351" y="329819"/>
                  </a:lnTo>
                  <a:lnTo>
                    <a:pt x="899160" y="328930"/>
                  </a:lnTo>
                  <a:lnTo>
                    <a:pt x="895858" y="327787"/>
                  </a:lnTo>
                  <a:lnTo>
                    <a:pt x="892683" y="326771"/>
                  </a:lnTo>
                  <a:lnTo>
                    <a:pt x="890396" y="325374"/>
                  </a:lnTo>
                  <a:lnTo>
                    <a:pt x="888999" y="323723"/>
                  </a:lnTo>
                  <a:lnTo>
                    <a:pt x="887730" y="321945"/>
                  </a:lnTo>
                  <a:lnTo>
                    <a:pt x="886967" y="320040"/>
                  </a:lnTo>
                  <a:lnTo>
                    <a:pt x="886967" y="317754"/>
                  </a:lnTo>
                  <a:lnTo>
                    <a:pt x="886967" y="19050"/>
                  </a:lnTo>
                  <a:lnTo>
                    <a:pt x="886967" y="16891"/>
                  </a:lnTo>
                  <a:lnTo>
                    <a:pt x="887603" y="14859"/>
                  </a:lnTo>
                  <a:lnTo>
                    <a:pt x="905890" y="6604"/>
                  </a:lnTo>
                  <a:lnTo>
                    <a:pt x="910463" y="5969"/>
                  </a:lnTo>
                  <a:lnTo>
                    <a:pt x="916305" y="5715"/>
                  </a:lnTo>
                  <a:lnTo>
                    <a:pt x="923163" y="5715"/>
                  </a:lnTo>
                  <a:lnTo>
                    <a:pt x="930274" y="5715"/>
                  </a:lnTo>
                  <a:lnTo>
                    <a:pt x="936243" y="5969"/>
                  </a:lnTo>
                  <a:lnTo>
                    <a:pt x="940942" y="6604"/>
                  </a:lnTo>
                  <a:lnTo>
                    <a:pt x="945641" y="7112"/>
                  </a:lnTo>
                  <a:lnTo>
                    <a:pt x="958977" y="16891"/>
                  </a:lnTo>
                  <a:lnTo>
                    <a:pt x="958977" y="19050"/>
                  </a:lnTo>
                  <a:lnTo>
                    <a:pt x="958977" y="53594"/>
                  </a:lnTo>
                  <a:lnTo>
                    <a:pt x="996660" y="20964"/>
                  </a:lnTo>
                  <a:lnTo>
                    <a:pt x="1035557" y="3349"/>
                  </a:lnTo>
                  <a:lnTo>
                    <a:pt x="1049079" y="835"/>
                  </a:lnTo>
                  <a:lnTo>
                    <a:pt x="1062863" y="0"/>
                  </a:lnTo>
                  <a:close/>
                </a:path>
                <a:path w="2647315" h="451485">
                  <a:moveTo>
                    <a:pt x="671195" y="0"/>
                  </a:moveTo>
                  <a:lnTo>
                    <a:pt x="718272" y="3857"/>
                  </a:lnTo>
                  <a:lnTo>
                    <a:pt x="763789" y="21324"/>
                  </a:lnTo>
                  <a:lnTo>
                    <a:pt x="791541" y="53925"/>
                  </a:lnTo>
                  <a:lnTo>
                    <a:pt x="802693" y="103022"/>
                  </a:lnTo>
                  <a:lnTo>
                    <a:pt x="803147" y="117856"/>
                  </a:lnTo>
                  <a:lnTo>
                    <a:pt x="803147" y="318770"/>
                  </a:lnTo>
                  <a:lnTo>
                    <a:pt x="803147" y="321945"/>
                  </a:lnTo>
                  <a:lnTo>
                    <a:pt x="777366" y="331216"/>
                  </a:lnTo>
                  <a:lnTo>
                    <a:pt x="767968" y="331216"/>
                  </a:lnTo>
                  <a:lnTo>
                    <a:pt x="757936" y="331216"/>
                  </a:lnTo>
                  <a:lnTo>
                    <a:pt x="736346" y="326136"/>
                  </a:lnTo>
                  <a:lnTo>
                    <a:pt x="734440" y="324358"/>
                  </a:lnTo>
                  <a:lnTo>
                    <a:pt x="733551" y="321945"/>
                  </a:lnTo>
                  <a:lnTo>
                    <a:pt x="733551" y="318770"/>
                  </a:lnTo>
                  <a:lnTo>
                    <a:pt x="733551" y="295021"/>
                  </a:lnTo>
                  <a:lnTo>
                    <a:pt x="702994" y="319809"/>
                  </a:lnTo>
                  <a:lnTo>
                    <a:pt x="666575" y="334168"/>
                  </a:lnTo>
                  <a:lnTo>
                    <a:pt x="639063" y="336931"/>
                  </a:lnTo>
                  <a:lnTo>
                    <a:pt x="627415" y="336530"/>
                  </a:lnTo>
                  <a:lnTo>
                    <a:pt x="585783" y="327205"/>
                  </a:lnTo>
                  <a:lnTo>
                    <a:pt x="554051" y="305817"/>
                  </a:lnTo>
                  <a:lnTo>
                    <a:pt x="534779" y="272530"/>
                  </a:lnTo>
                  <a:lnTo>
                    <a:pt x="530225" y="239775"/>
                  </a:lnTo>
                  <a:lnTo>
                    <a:pt x="530867" y="227155"/>
                  </a:lnTo>
                  <a:lnTo>
                    <a:pt x="546203" y="185223"/>
                  </a:lnTo>
                  <a:lnTo>
                    <a:pt x="581707" y="156698"/>
                  </a:lnTo>
                  <a:lnTo>
                    <a:pt x="621284" y="144018"/>
                  </a:lnTo>
                  <a:lnTo>
                    <a:pt x="672022" y="138302"/>
                  </a:lnTo>
                  <a:lnTo>
                    <a:pt x="691388" y="137922"/>
                  </a:lnTo>
                  <a:lnTo>
                    <a:pt x="720471" y="137922"/>
                  </a:lnTo>
                  <a:lnTo>
                    <a:pt x="720471" y="119887"/>
                  </a:lnTo>
                  <a:lnTo>
                    <a:pt x="720471" y="110490"/>
                  </a:lnTo>
                  <a:lnTo>
                    <a:pt x="719454" y="102362"/>
                  </a:lnTo>
                  <a:lnTo>
                    <a:pt x="717550" y="95250"/>
                  </a:lnTo>
                  <a:lnTo>
                    <a:pt x="715772" y="88265"/>
                  </a:lnTo>
                  <a:lnTo>
                    <a:pt x="678640" y="64849"/>
                  </a:lnTo>
                  <a:lnTo>
                    <a:pt x="663828" y="64008"/>
                  </a:lnTo>
                  <a:lnTo>
                    <a:pt x="653615" y="64295"/>
                  </a:lnTo>
                  <a:lnTo>
                    <a:pt x="610615" y="73612"/>
                  </a:lnTo>
                  <a:lnTo>
                    <a:pt x="575690" y="89408"/>
                  </a:lnTo>
                  <a:lnTo>
                    <a:pt x="569976" y="92583"/>
                  </a:lnTo>
                  <a:lnTo>
                    <a:pt x="565276" y="94107"/>
                  </a:lnTo>
                  <a:lnTo>
                    <a:pt x="561721" y="94107"/>
                  </a:lnTo>
                  <a:lnTo>
                    <a:pt x="559308" y="94107"/>
                  </a:lnTo>
                  <a:lnTo>
                    <a:pt x="557149" y="93345"/>
                  </a:lnTo>
                  <a:lnTo>
                    <a:pt x="555243" y="91821"/>
                  </a:lnTo>
                  <a:lnTo>
                    <a:pt x="553338" y="90170"/>
                  </a:lnTo>
                  <a:lnTo>
                    <a:pt x="551688" y="88011"/>
                  </a:lnTo>
                  <a:lnTo>
                    <a:pt x="550545" y="85090"/>
                  </a:lnTo>
                  <a:lnTo>
                    <a:pt x="549275" y="82169"/>
                  </a:lnTo>
                  <a:lnTo>
                    <a:pt x="548386" y="78612"/>
                  </a:lnTo>
                  <a:lnTo>
                    <a:pt x="547624" y="74295"/>
                  </a:lnTo>
                  <a:lnTo>
                    <a:pt x="546988" y="70104"/>
                  </a:lnTo>
                  <a:lnTo>
                    <a:pt x="546608" y="65405"/>
                  </a:lnTo>
                  <a:lnTo>
                    <a:pt x="546608" y="60325"/>
                  </a:lnTo>
                  <a:lnTo>
                    <a:pt x="546608" y="53340"/>
                  </a:lnTo>
                  <a:lnTo>
                    <a:pt x="547242" y="47879"/>
                  </a:lnTo>
                  <a:lnTo>
                    <a:pt x="548386" y="43942"/>
                  </a:lnTo>
                  <a:lnTo>
                    <a:pt x="549401" y="39878"/>
                  </a:lnTo>
                  <a:lnTo>
                    <a:pt x="551561" y="36195"/>
                  </a:lnTo>
                  <a:lnTo>
                    <a:pt x="554736" y="33020"/>
                  </a:lnTo>
                  <a:lnTo>
                    <a:pt x="557784" y="29718"/>
                  </a:lnTo>
                  <a:lnTo>
                    <a:pt x="598551" y="11430"/>
                  </a:lnTo>
                  <a:lnTo>
                    <a:pt x="642244" y="1768"/>
                  </a:lnTo>
                  <a:lnTo>
                    <a:pt x="661433" y="192"/>
                  </a:lnTo>
                  <a:lnTo>
                    <a:pt x="671195" y="0"/>
                  </a:lnTo>
                  <a:close/>
                </a:path>
                <a:path w="2647315" h="451485">
                  <a:moveTo>
                    <a:pt x="151384" y="0"/>
                  </a:moveTo>
                  <a:lnTo>
                    <a:pt x="154304" y="0"/>
                  </a:lnTo>
                  <a:lnTo>
                    <a:pt x="157479" y="127"/>
                  </a:lnTo>
                  <a:lnTo>
                    <a:pt x="180466" y="4825"/>
                  </a:lnTo>
                  <a:lnTo>
                    <a:pt x="183261" y="5842"/>
                  </a:lnTo>
                  <a:lnTo>
                    <a:pt x="191515" y="27812"/>
                  </a:lnTo>
                  <a:lnTo>
                    <a:pt x="191770" y="32512"/>
                  </a:lnTo>
                  <a:lnTo>
                    <a:pt x="191897" y="38862"/>
                  </a:lnTo>
                  <a:lnTo>
                    <a:pt x="191897" y="46862"/>
                  </a:lnTo>
                  <a:lnTo>
                    <a:pt x="191897" y="54991"/>
                  </a:lnTo>
                  <a:lnTo>
                    <a:pt x="185674" y="84709"/>
                  </a:lnTo>
                  <a:lnTo>
                    <a:pt x="184276" y="85852"/>
                  </a:lnTo>
                  <a:lnTo>
                    <a:pt x="182372" y="86360"/>
                  </a:lnTo>
                  <a:lnTo>
                    <a:pt x="180212" y="86360"/>
                  </a:lnTo>
                  <a:lnTo>
                    <a:pt x="178435" y="86360"/>
                  </a:lnTo>
                  <a:lnTo>
                    <a:pt x="176402" y="85979"/>
                  </a:lnTo>
                  <a:lnTo>
                    <a:pt x="174116" y="85217"/>
                  </a:lnTo>
                  <a:lnTo>
                    <a:pt x="171958" y="84455"/>
                  </a:lnTo>
                  <a:lnTo>
                    <a:pt x="169417" y="83566"/>
                  </a:lnTo>
                  <a:lnTo>
                    <a:pt x="166624" y="82677"/>
                  </a:lnTo>
                  <a:lnTo>
                    <a:pt x="163829" y="81787"/>
                  </a:lnTo>
                  <a:lnTo>
                    <a:pt x="160782" y="81025"/>
                  </a:lnTo>
                  <a:lnTo>
                    <a:pt x="157479" y="80264"/>
                  </a:lnTo>
                  <a:lnTo>
                    <a:pt x="154050" y="79375"/>
                  </a:lnTo>
                  <a:lnTo>
                    <a:pt x="150367" y="78994"/>
                  </a:lnTo>
                  <a:lnTo>
                    <a:pt x="146430" y="78994"/>
                  </a:lnTo>
                  <a:lnTo>
                    <a:pt x="141732" y="78994"/>
                  </a:lnTo>
                  <a:lnTo>
                    <a:pt x="137033" y="80010"/>
                  </a:lnTo>
                  <a:lnTo>
                    <a:pt x="132334" y="81915"/>
                  </a:lnTo>
                  <a:lnTo>
                    <a:pt x="127635" y="83820"/>
                  </a:lnTo>
                  <a:lnTo>
                    <a:pt x="122809" y="86741"/>
                  </a:lnTo>
                  <a:lnTo>
                    <a:pt x="117728" y="90805"/>
                  </a:lnTo>
                  <a:lnTo>
                    <a:pt x="112775" y="94742"/>
                  </a:lnTo>
                  <a:lnTo>
                    <a:pt x="107441" y="100203"/>
                  </a:lnTo>
                  <a:lnTo>
                    <a:pt x="84454" y="131572"/>
                  </a:lnTo>
                  <a:lnTo>
                    <a:pt x="84454" y="317754"/>
                  </a:lnTo>
                  <a:lnTo>
                    <a:pt x="84454" y="320040"/>
                  </a:lnTo>
                  <a:lnTo>
                    <a:pt x="75564" y="327787"/>
                  </a:lnTo>
                  <a:lnTo>
                    <a:pt x="72262" y="328930"/>
                  </a:lnTo>
                  <a:lnTo>
                    <a:pt x="68072" y="329819"/>
                  </a:lnTo>
                  <a:lnTo>
                    <a:pt x="62611" y="330327"/>
                  </a:lnTo>
                  <a:lnTo>
                    <a:pt x="57276" y="330962"/>
                  </a:lnTo>
                  <a:lnTo>
                    <a:pt x="50546" y="331216"/>
                  </a:lnTo>
                  <a:lnTo>
                    <a:pt x="42163" y="331216"/>
                  </a:lnTo>
                  <a:lnTo>
                    <a:pt x="33909" y="331216"/>
                  </a:lnTo>
                  <a:lnTo>
                    <a:pt x="27177" y="330962"/>
                  </a:lnTo>
                  <a:lnTo>
                    <a:pt x="21843" y="330327"/>
                  </a:lnTo>
                  <a:lnTo>
                    <a:pt x="16383" y="329819"/>
                  </a:lnTo>
                  <a:lnTo>
                    <a:pt x="12191" y="328930"/>
                  </a:lnTo>
                  <a:lnTo>
                    <a:pt x="8889" y="327787"/>
                  </a:lnTo>
                  <a:lnTo>
                    <a:pt x="5714" y="326771"/>
                  </a:lnTo>
                  <a:lnTo>
                    <a:pt x="3428" y="325374"/>
                  </a:lnTo>
                  <a:lnTo>
                    <a:pt x="2032" y="323723"/>
                  </a:lnTo>
                  <a:lnTo>
                    <a:pt x="762" y="321945"/>
                  </a:lnTo>
                  <a:lnTo>
                    <a:pt x="0" y="320040"/>
                  </a:lnTo>
                  <a:lnTo>
                    <a:pt x="0" y="317754"/>
                  </a:lnTo>
                  <a:lnTo>
                    <a:pt x="0" y="19050"/>
                  </a:lnTo>
                  <a:lnTo>
                    <a:pt x="0" y="16891"/>
                  </a:lnTo>
                  <a:lnTo>
                    <a:pt x="635" y="14859"/>
                  </a:lnTo>
                  <a:lnTo>
                    <a:pt x="18923" y="6604"/>
                  </a:lnTo>
                  <a:lnTo>
                    <a:pt x="23495" y="5969"/>
                  </a:lnTo>
                  <a:lnTo>
                    <a:pt x="29337" y="5715"/>
                  </a:lnTo>
                  <a:lnTo>
                    <a:pt x="36195" y="5715"/>
                  </a:lnTo>
                  <a:lnTo>
                    <a:pt x="43307" y="5715"/>
                  </a:lnTo>
                  <a:lnTo>
                    <a:pt x="49275" y="5969"/>
                  </a:lnTo>
                  <a:lnTo>
                    <a:pt x="53975" y="6604"/>
                  </a:lnTo>
                  <a:lnTo>
                    <a:pt x="58674" y="7112"/>
                  </a:lnTo>
                  <a:lnTo>
                    <a:pt x="72009" y="16891"/>
                  </a:lnTo>
                  <a:lnTo>
                    <a:pt x="72009" y="19050"/>
                  </a:lnTo>
                  <a:lnTo>
                    <a:pt x="72009" y="56261"/>
                  </a:lnTo>
                  <a:lnTo>
                    <a:pt x="99274" y="23485"/>
                  </a:lnTo>
                  <a:lnTo>
                    <a:pt x="132587" y="2540"/>
                  </a:lnTo>
                  <a:lnTo>
                    <a:pt x="145161" y="0"/>
                  </a:lnTo>
                  <a:lnTo>
                    <a:pt x="151384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949567" y="1406905"/>
              <a:ext cx="109347" cy="10058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13091" y="1402714"/>
              <a:ext cx="300355" cy="473075"/>
            </a:xfrm>
            <a:custGeom>
              <a:avLst/>
              <a:gdLst/>
              <a:ahLst/>
              <a:cxnLst/>
              <a:rect l="l" t="t" r="r" b="b"/>
              <a:pathLst>
                <a:path w="300354" h="473075">
                  <a:moveTo>
                    <a:pt x="258444" y="0"/>
                  </a:moveTo>
                  <a:lnTo>
                    <a:pt x="266700" y="0"/>
                  </a:lnTo>
                  <a:lnTo>
                    <a:pt x="273557" y="254"/>
                  </a:lnTo>
                  <a:lnTo>
                    <a:pt x="278891" y="1015"/>
                  </a:lnTo>
                  <a:lnTo>
                    <a:pt x="284225" y="1650"/>
                  </a:lnTo>
                  <a:lnTo>
                    <a:pt x="288543" y="2539"/>
                  </a:lnTo>
                  <a:lnTo>
                    <a:pt x="291591" y="3810"/>
                  </a:lnTo>
                  <a:lnTo>
                    <a:pt x="294766" y="5080"/>
                  </a:lnTo>
                  <a:lnTo>
                    <a:pt x="297052" y="6476"/>
                  </a:lnTo>
                  <a:lnTo>
                    <a:pt x="298323" y="8382"/>
                  </a:lnTo>
                  <a:lnTo>
                    <a:pt x="299719" y="10160"/>
                  </a:lnTo>
                  <a:lnTo>
                    <a:pt x="300354" y="12064"/>
                  </a:lnTo>
                  <a:lnTo>
                    <a:pt x="300354" y="14350"/>
                  </a:lnTo>
                  <a:lnTo>
                    <a:pt x="300354" y="453644"/>
                  </a:lnTo>
                  <a:lnTo>
                    <a:pt x="300354" y="456184"/>
                  </a:lnTo>
                  <a:lnTo>
                    <a:pt x="299847" y="458215"/>
                  </a:lnTo>
                  <a:lnTo>
                    <a:pt x="271906" y="467106"/>
                  </a:lnTo>
                  <a:lnTo>
                    <a:pt x="265175" y="467106"/>
                  </a:lnTo>
                  <a:lnTo>
                    <a:pt x="258063" y="467106"/>
                  </a:lnTo>
                  <a:lnTo>
                    <a:pt x="230885" y="459867"/>
                  </a:lnTo>
                  <a:lnTo>
                    <a:pt x="229615" y="458215"/>
                  </a:lnTo>
                  <a:lnTo>
                    <a:pt x="228980" y="456184"/>
                  </a:lnTo>
                  <a:lnTo>
                    <a:pt x="228980" y="453644"/>
                  </a:lnTo>
                  <a:lnTo>
                    <a:pt x="228980" y="420497"/>
                  </a:lnTo>
                  <a:lnTo>
                    <a:pt x="193119" y="451536"/>
                  </a:lnTo>
                  <a:lnTo>
                    <a:pt x="153971" y="469391"/>
                  </a:lnTo>
                  <a:lnTo>
                    <a:pt x="124586" y="472821"/>
                  </a:lnTo>
                  <a:lnTo>
                    <a:pt x="108128" y="471989"/>
                  </a:lnTo>
                  <a:lnTo>
                    <a:pt x="66801" y="459613"/>
                  </a:lnTo>
                  <a:lnTo>
                    <a:pt x="36298" y="434520"/>
                  </a:lnTo>
                  <a:lnTo>
                    <a:pt x="15430" y="399557"/>
                  </a:lnTo>
                  <a:lnTo>
                    <a:pt x="3750" y="356308"/>
                  </a:lnTo>
                  <a:lnTo>
                    <a:pt x="0" y="308356"/>
                  </a:lnTo>
                  <a:lnTo>
                    <a:pt x="525" y="288948"/>
                  </a:lnTo>
                  <a:lnTo>
                    <a:pt x="8508" y="236727"/>
                  </a:lnTo>
                  <a:lnTo>
                    <a:pt x="25707" y="194258"/>
                  </a:lnTo>
                  <a:lnTo>
                    <a:pt x="51895" y="162607"/>
                  </a:lnTo>
                  <a:lnTo>
                    <a:pt x="86961" y="142694"/>
                  </a:lnTo>
                  <a:lnTo>
                    <a:pt x="130555" y="135889"/>
                  </a:lnTo>
                  <a:lnTo>
                    <a:pt x="142823" y="136532"/>
                  </a:lnTo>
                  <a:lnTo>
                    <a:pt x="186318" y="151842"/>
                  </a:lnTo>
                  <a:lnTo>
                    <a:pt x="216661" y="176149"/>
                  </a:lnTo>
                  <a:lnTo>
                    <a:pt x="216661" y="14350"/>
                  </a:lnTo>
                  <a:lnTo>
                    <a:pt x="216661" y="12064"/>
                  </a:lnTo>
                  <a:lnTo>
                    <a:pt x="217297" y="10160"/>
                  </a:lnTo>
                  <a:lnTo>
                    <a:pt x="218439" y="8382"/>
                  </a:lnTo>
                  <a:lnTo>
                    <a:pt x="219709" y="6476"/>
                  </a:lnTo>
                  <a:lnTo>
                    <a:pt x="221995" y="5080"/>
                  </a:lnTo>
                  <a:lnTo>
                    <a:pt x="225170" y="3810"/>
                  </a:lnTo>
                  <a:lnTo>
                    <a:pt x="228345" y="2539"/>
                  </a:lnTo>
                  <a:lnTo>
                    <a:pt x="232663" y="1650"/>
                  </a:lnTo>
                  <a:lnTo>
                    <a:pt x="238125" y="1015"/>
                  </a:lnTo>
                  <a:lnTo>
                    <a:pt x="243458" y="254"/>
                  </a:lnTo>
                  <a:lnTo>
                    <a:pt x="250189" y="0"/>
                  </a:lnTo>
                  <a:lnTo>
                    <a:pt x="258444" y="0"/>
                  </a:lnTo>
                  <a:close/>
                </a:path>
              </a:pathLst>
            </a:custGeom>
            <a:ln w="1219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87153" y="2751903"/>
              <a:ext cx="1520630" cy="281984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605271" y="3480816"/>
              <a:ext cx="2087880" cy="1442085"/>
            </a:xfrm>
            <a:custGeom>
              <a:avLst/>
              <a:gdLst/>
              <a:ahLst/>
              <a:cxnLst/>
              <a:rect l="l" t="t" r="r" b="b"/>
              <a:pathLst>
                <a:path w="2087879" h="1442085">
                  <a:moveTo>
                    <a:pt x="1043939" y="0"/>
                  </a:moveTo>
                  <a:lnTo>
                    <a:pt x="986659" y="1066"/>
                  </a:lnTo>
                  <a:lnTo>
                    <a:pt x="930186" y="4229"/>
                  </a:lnTo>
                  <a:lnTo>
                    <a:pt x="874600" y="9433"/>
                  </a:lnTo>
                  <a:lnTo>
                    <a:pt x="819981" y="16624"/>
                  </a:lnTo>
                  <a:lnTo>
                    <a:pt x="766409" y="25747"/>
                  </a:lnTo>
                  <a:lnTo>
                    <a:pt x="713963" y="36746"/>
                  </a:lnTo>
                  <a:lnTo>
                    <a:pt x="662722" y="49567"/>
                  </a:lnTo>
                  <a:lnTo>
                    <a:pt x="612767" y="64155"/>
                  </a:lnTo>
                  <a:lnTo>
                    <a:pt x="564177" y="80454"/>
                  </a:lnTo>
                  <a:lnTo>
                    <a:pt x="517031" y="98410"/>
                  </a:lnTo>
                  <a:lnTo>
                    <a:pt x="471409" y="117969"/>
                  </a:lnTo>
                  <a:lnTo>
                    <a:pt x="427390" y="139074"/>
                  </a:lnTo>
                  <a:lnTo>
                    <a:pt x="385055" y="161671"/>
                  </a:lnTo>
                  <a:lnTo>
                    <a:pt x="344482" y="185705"/>
                  </a:lnTo>
                  <a:lnTo>
                    <a:pt x="305752" y="211121"/>
                  </a:lnTo>
                  <a:lnTo>
                    <a:pt x="268944" y="237865"/>
                  </a:lnTo>
                  <a:lnTo>
                    <a:pt x="234137" y="265880"/>
                  </a:lnTo>
                  <a:lnTo>
                    <a:pt x="201411" y="295113"/>
                  </a:lnTo>
                  <a:lnTo>
                    <a:pt x="170846" y="325508"/>
                  </a:lnTo>
                  <a:lnTo>
                    <a:pt x="142522" y="357011"/>
                  </a:lnTo>
                  <a:lnTo>
                    <a:pt x="116517" y="389566"/>
                  </a:lnTo>
                  <a:lnTo>
                    <a:pt x="92912" y="423118"/>
                  </a:lnTo>
                  <a:lnTo>
                    <a:pt x="71785" y="457613"/>
                  </a:lnTo>
                  <a:lnTo>
                    <a:pt x="53218" y="492995"/>
                  </a:lnTo>
                  <a:lnTo>
                    <a:pt x="37288" y="529210"/>
                  </a:lnTo>
                  <a:lnTo>
                    <a:pt x="24076" y="566203"/>
                  </a:lnTo>
                  <a:lnTo>
                    <a:pt x="13662" y="603918"/>
                  </a:lnTo>
                  <a:lnTo>
                    <a:pt x="6125" y="642302"/>
                  </a:lnTo>
                  <a:lnTo>
                    <a:pt x="1544" y="681298"/>
                  </a:lnTo>
                  <a:lnTo>
                    <a:pt x="0" y="720852"/>
                  </a:lnTo>
                  <a:lnTo>
                    <a:pt x="1544" y="760405"/>
                  </a:lnTo>
                  <a:lnTo>
                    <a:pt x="6125" y="799401"/>
                  </a:lnTo>
                  <a:lnTo>
                    <a:pt x="13662" y="837785"/>
                  </a:lnTo>
                  <a:lnTo>
                    <a:pt x="24076" y="875500"/>
                  </a:lnTo>
                  <a:lnTo>
                    <a:pt x="37288" y="912493"/>
                  </a:lnTo>
                  <a:lnTo>
                    <a:pt x="53218" y="948708"/>
                  </a:lnTo>
                  <a:lnTo>
                    <a:pt x="71785" y="984090"/>
                  </a:lnTo>
                  <a:lnTo>
                    <a:pt x="92912" y="1018585"/>
                  </a:lnTo>
                  <a:lnTo>
                    <a:pt x="116517" y="1052137"/>
                  </a:lnTo>
                  <a:lnTo>
                    <a:pt x="142522" y="1084692"/>
                  </a:lnTo>
                  <a:lnTo>
                    <a:pt x="170846" y="1116195"/>
                  </a:lnTo>
                  <a:lnTo>
                    <a:pt x="201411" y="1146590"/>
                  </a:lnTo>
                  <a:lnTo>
                    <a:pt x="234137" y="1175823"/>
                  </a:lnTo>
                  <a:lnTo>
                    <a:pt x="268944" y="1203838"/>
                  </a:lnTo>
                  <a:lnTo>
                    <a:pt x="305752" y="1230582"/>
                  </a:lnTo>
                  <a:lnTo>
                    <a:pt x="344482" y="1255998"/>
                  </a:lnTo>
                  <a:lnTo>
                    <a:pt x="385055" y="1280032"/>
                  </a:lnTo>
                  <a:lnTo>
                    <a:pt x="427390" y="1302629"/>
                  </a:lnTo>
                  <a:lnTo>
                    <a:pt x="471409" y="1323734"/>
                  </a:lnTo>
                  <a:lnTo>
                    <a:pt x="517031" y="1343293"/>
                  </a:lnTo>
                  <a:lnTo>
                    <a:pt x="564177" y="1361249"/>
                  </a:lnTo>
                  <a:lnTo>
                    <a:pt x="612767" y="1377548"/>
                  </a:lnTo>
                  <a:lnTo>
                    <a:pt x="662722" y="1392136"/>
                  </a:lnTo>
                  <a:lnTo>
                    <a:pt x="713963" y="1404957"/>
                  </a:lnTo>
                  <a:lnTo>
                    <a:pt x="766409" y="1415956"/>
                  </a:lnTo>
                  <a:lnTo>
                    <a:pt x="819981" y="1425079"/>
                  </a:lnTo>
                  <a:lnTo>
                    <a:pt x="874600" y="1432270"/>
                  </a:lnTo>
                  <a:lnTo>
                    <a:pt x="930186" y="1437474"/>
                  </a:lnTo>
                  <a:lnTo>
                    <a:pt x="986659" y="1440637"/>
                  </a:lnTo>
                  <a:lnTo>
                    <a:pt x="1043939" y="1441704"/>
                  </a:lnTo>
                  <a:lnTo>
                    <a:pt x="1101220" y="1440637"/>
                  </a:lnTo>
                  <a:lnTo>
                    <a:pt x="1157693" y="1437474"/>
                  </a:lnTo>
                  <a:lnTo>
                    <a:pt x="1213279" y="1432270"/>
                  </a:lnTo>
                  <a:lnTo>
                    <a:pt x="1267898" y="1425079"/>
                  </a:lnTo>
                  <a:lnTo>
                    <a:pt x="1321470" y="1415956"/>
                  </a:lnTo>
                  <a:lnTo>
                    <a:pt x="1373916" y="1404957"/>
                  </a:lnTo>
                  <a:lnTo>
                    <a:pt x="1425157" y="1392136"/>
                  </a:lnTo>
                  <a:lnTo>
                    <a:pt x="1475112" y="1377548"/>
                  </a:lnTo>
                  <a:lnTo>
                    <a:pt x="1523702" y="1361249"/>
                  </a:lnTo>
                  <a:lnTo>
                    <a:pt x="1570848" y="1343293"/>
                  </a:lnTo>
                  <a:lnTo>
                    <a:pt x="1616470" y="1323734"/>
                  </a:lnTo>
                  <a:lnTo>
                    <a:pt x="1660489" y="1302629"/>
                  </a:lnTo>
                  <a:lnTo>
                    <a:pt x="1702824" y="1280032"/>
                  </a:lnTo>
                  <a:lnTo>
                    <a:pt x="1743397" y="1255998"/>
                  </a:lnTo>
                  <a:lnTo>
                    <a:pt x="1782127" y="1230582"/>
                  </a:lnTo>
                  <a:lnTo>
                    <a:pt x="1818935" y="1203838"/>
                  </a:lnTo>
                  <a:lnTo>
                    <a:pt x="1853742" y="1175823"/>
                  </a:lnTo>
                  <a:lnTo>
                    <a:pt x="1886468" y="1146590"/>
                  </a:lnTo>
                  <a:lnTo>
                    <a:pt x="1917033" y="1116195"/>
                  </a:lnTo>
                  <a:lnTo>
                    <a:pt x="1945357" y="1084692"/>
                  </a:lnTo>
                  <a:lnTo>
                    <a:pt x="1971362" y="1052137"/>
                  </a:lnTo>
                  <a:lnTo>
                    <a:pt x="1994967" y="1018585"/>
                  </a:lnTo>
                  <a:lnTo>
                    <a:pt x="2016094" y="984090"/>
                  </a:lnTo>
                  <a:lnTo>
                    <a:pt x="2034661" y="948708"/>
                  </a:lnTo>
                  <a:lnTo>
                    <a:pt x="2050591" y="912493"/>
                  </a:lnTo>
                  <a:lnTo>
                    <a:pt x="2063803" y="875500"/>
                  </a:lnTo>
                  <a:lnTo>
                    <a:pt x="2074217" y="837785"/>
                  </a:lnTo>
                  <a:lnTo>
                    <a:pt x="2081754" y="799401"/>
                  </a:lnTo>
                  <a:lnTo>
                    <a:pt x="2086335" y="760405"/>
                  </a:lnTo>
                  <a:lnTo>
                    <a:pt x="2087879" y="720852"/>
                  </a:lnTo>
                  <a:lnTo>
                    <a:pt x="2086335" y="681298"/>
                  </a:lnTo>
                  <a:lnTo>
                    <a:pt x="2081754" y="642302"/>
                  </a:lnTo>
                  <a:lnTo>
                    <a:pt x="2074217" y="603918"/>
                  </a:lnTo>
                  <a:lnTo>
                    <a:pt x="2063803" y="566203"/>
                  </a:lnTo>
                  <a:lnTo>
                    <a:pt x="2050591" y="529210"/>
                  </a:lnTo>
                  <a:lnTo>
                    <a:pt x="2034661" y="492995"/>
                  </a:lnTo>
                  <a:lnTo>
                    <a:pt x="2016094" y="457613"/>
                  </a:lnTo>
                  <a:lnTo>
                    <a:pt x="1994967" y="423118"/>
                  </a:lnTo>
                  <a:lnTo>
                    <a:pt x="1971362" y="389566"/>
                  </a:lnTo>
                  <a:lnTo>
                    <a:pt x="1945357" y="357011"/>
                  </a:lnTo>
                  <a:lnTo>
                    <a:pt x="1917033" y="325508"/>
                  </a:lnTo>
                  <a:lnTo>
                    <a:pt x="1886468" y="295113"/>
                  </a:lnTo>
                  <a:lnTo>
                    <a:pt x="1853742" y="265880"/>
                  </a:lnTo>
                  <a:lnTo>
                    <a:pt x="1818935" y="237865"/>
                  </a:lnTo>
                  <a:lnTo>
                    <a:pt x="1782127" y="211121"/>
                  </a:lnTo>
                  <a:lnTo>
                    <a:pt x="1743397" y="185705"/>
                  </a:lnTo>
                  <a:lnTo>
                    <a:pt x="1702824" y="161671"/>
                  </a:lnTo>
                  <a:lnTo>
                    <a:pt x="1660489" y="139074"/>
                  </a:lnTo>
                  <a:lnTo>
                    <a:pt x="1616470" y="117969"/>
                  </a:lnTo>
                  <a:lnTo>
                    <a:pt x="1570848" y="98410"/>
                  </a:lnTo>
                  <a:lnTo>
                    <a:pt x="1523702" y="80454"/>
                  </a:lnTo>
                  <a:lnTo>
                    <a:pt x="1475112" y="64155"/>
                  </a:lnTo>
                  <a:lnTo>
                    <a:pt x="1425157" y="49567"/>
                  </a:lnTo>
                  <a:lnTo>
                    <a:pt x="1373916" y="36746"/>
                  </a:lnTo>
                  <a:lnTo>
                    <a:pt x="1321470" y="25747"/>
                  </a:lnTo>
                  <a:lnTo>
                    <a:pt x="1267898" y="16624"/>
                  </a:lnTo>
                  <a:lnTo>
                    <a:pt x="1213279" y="9433"/>
                  </a:lnTo>
                  <a:lnTo>
                    <a:pt x="1157693" y="4229"/>
                  </a:lnTo>
                  <a:lnTo>
                    <a:pt x="1101220" y="1066"/>
                  </a:lnTo>
                  <a:lnTo>
                    <a:pt x="104393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605271" y="3480816"/>
              <a:ext cx="2087880" cy="1442085"/>
            </a:xfrm>
            <a:custGeom>
              <a:avLst/>
              <a:gdLst/>
              <a:ahLst/>
              <a:cxnLst/>
              <a:rect l="l" t="t" r="r" b="b"/>
              <a:pathLst>
                <a:path w="2087879" h="1442085">
                  <a:moveTo>
                    <a:pt x="0" y="720852"/>
                  </a:moveTo>
                  <a:lnTo>
                    <a:pt x="1544" y="681298"/>
                  </a:lnTo>
                  <a:lnTo>
                    <a:pt x="6125" y="642302"/>
                  </a:lnTo>
                  <a:lnTo>
                    <a:pt x="13662" y="603918"/>
                  </a:lnTo>
                  <a:lnTo>
                    <a:pt x="24076" y="566203"/>
                  </a:lnTo>
                  <a:lnTo>
                    <a:pt x="37288" y="529210"/>
                  </a:lnTo>
                  <a:lnTo>
                    <a:pt x="53218" y="492995"/>
                  </a:lnTo>
                  <a:lnTo>
                    <a:pt x="71785" y="457613"/>
                  </a:lnTo>
                  <a:lnTo>
                    <a:pt x="92912" y="423118"/>
                  </a:lnTo>
                  <a:lnTo>
                    <a:pt x="116517" y="389566"/>
                  </a:lnTo>
                  <a:lnTo>
                    <a:pt x="142522" y="357011"/>
                  </a:lnTo>
                  <a:lnTo>
                    <a:pt x="170846" y="325508"/>
                  </a:lnTo>
                  <a:lnTo>
                    <a:pt x="201411" y="295113"/>
                  </a:lnTo>
                  <a:lnTo>
                    <a:pt x="234137" y="265880"/>
                  </a:lnTo>
                  <a:lnTo>
                    <a:pt x="268944" y="237865"/>
                  </a:lnTo>
                  <a:lnTo>
                    <a:pt x="305752" y="211121"/>
                  </a:lnTo>
                  <a:lnTo>
                    <a:pt x="344482" y="185705"/>
                  </a:lnTo>
                  <a:lnTo>
                    <a:pt x="385055" y="161671"/>
                  </a:lnTo>
                  <a:lnTo>
                    <a:pt x="427390" y="139074"/>
                  </a:lnTo>
                  <a:lnTo>
                    <a:pt x="471409" y="117969"/>
                  </a:lnTo>
                  <a:lnTo>
                    <a:pt x="517031" y="98410"/>
                  </a:lnTo>
                  <a:lnTo>
                    <a:pt x="564177" y="80454"/>
                  </a:lnTo>
                  <a:lnTo>
                    <a:pt x="612767" y="64155"/>
                  </a:lnTo>
                  <a:lnTo>
                    <a:pt x="662722" y="49567"/>
                  </a:lnTo>
                  <a:lnTo>
                    <a:pt x="713963" y="36746"/>
                  </a:lnTo>
                  <a:lnTo>
                    <a:pt x="766409" y="25747"/>
                  </a:lnTo>
                  <a:lnTo>
                    <a:pt x="819981" y="16624"/>
                  </a:lnTo>
                  <a:lnTo>
                    <a:pt x="874600" y="9433"/>
                  </a:lnTo>
                  <a:lnTo>
                    <a:pt x="930186" y="4229"/>
                  </a:lnTo>
                  <a:lnTo>
                    <a:pt x="986659" y="1066"/>
                  </a:lnTo>
                  <a:lnTo>
                    <a:pt x="1043939" y="0"/>
                  </a:lnTo>
                  <a:lnTo>
                    <a:pt x="1101220" y="1066"/>
                  </a:lnTo>
                  <a:lnTo>
                    <a:pt x="1157693" y="4229"/>
                  </a:lnTo>
                  <a:lnTo>
                    <a:pt x="1213279" y="9433"/>
                  </a:lnTo>
                  <a:lnTo>
                    <a:pt x="1267898" y="16624"/>
                  </a:lnTo>
                  <a:lnTo>
                    <a:pt x="1321470" y="25747"/>
                  </a:lnTo>
                  <a:lnTo>
                    <a:pt x="1373916" y="36746"/>
                  </a:lnTo>
                  <a:lnTo>
                    <a:pt x="1425157" y="49567"/>
                  </a:lnTo>
                  <a:lnTo>
                    <a:pt x="1475112" y="64155"/>
                  </a:lnTo>
                  <a:lnTo>
                    <a:pt x="1523702" y="80454"/>
                  </a:lnTo>
                  <a:lnTo>
                    <a:pt x="1570848" y="98410"/>
                  </a:lnTo>
                  <a:lnTo>
                    <a:pt x="1616470" y="117969"/>
                  </a:lnTo>
                  <a:lnTo>
                    <a:pt x="1660489" y="139074"/>
                  </a:lnTo>
                  <a:lnTo>
                    <a:pt x="1702824" y="161671"/>
                  </a:lnTo>
                  <a:lnTo>
                    <a:pt x="1743397" y="185705"/>
                  </a:lnTo>
                  <a:lnTo>
                    <a:pt x="1782127" y="211121"/>
                  </a:lnTo>
                  <a:lnTo>
                    <a:pt x="1818935" y="237865"/>
                  </a:lnTo>
                  <a:lnTo>
                    <a:pt x="1853742" y="265880"/>
                  </a:lnTo>
                  <a:lnTo>
                    <a:pt x="1886468" y="295113"/>
                  </a:lnTo>
                  <a:lnTo>
                    <a:pt x="1917033" y="325508"/>
                  </a:lnTo>
                  <a:lnTo>
                    <a:pt x="1945357" y="357011"/>
                  </a:lnTo>
                  <a:lnTo>
                    <a:pt x="1971362" y="389566"/>
                  </a:lnTo>
                  <a:lnTo>
                    <a:pt x="1994967" y="423118"/>
                  </a:lnTo>
                  <a:lnTo>
                    <a:pt x="2016094" y="457613"/>
                  </a:lnTo>
                  <a:lnTo>
                    <a:pt x="2034661" y="492995"/>
                  </a:lnTo>
                  <a:lnTo>
                    <a:pt x="2050591" y="529210"/>
                  </a:lnTo>
                  <a:lnTo>
                    <a:pt x="2063803" y="566203"/>
                  </a:lnTo>
                  <a:lnTo>
                    <a:pt x="2074217" y="603918"/>
                  </a:lnTo>
                  <a:lnTo>
                    <a:pt x="2081754" y="642302"/>
                  </a:lnTo>
                  <a:lnTo>
                    <a:pt x="2086335" y="681298"/>
                  </a:lnTo>
                  <a:lnTo>
                    <a:pt x="2087879" y="720852"/>
                  </a:lnTo>
                  <a:lnTo>
                    <a:pt x="2086335" y="760405"/>
                  </a:lnTo>
                  <a:lnTo>
                    <a:pt x="2081754" y="799401"/>
                  </a:lnTo>
                  <a:lnTo>
                    <a:pt x="2074217" y="837785"/>
                  </a:lnTo>
                  <a:lnTo>
                    <a:pt x="2063803" y="875500"/>
                  </a:lnTo>
                  <a:lnTo>
                    <a:pt x="2050591" y="912493"/>
                  </a:lnTo>
                  <a:lnTo>
                    <a:pt x="2034661" y="948708"/>
                  </a:lnTo>
                  <a:lnTo>
                    <a:pt x="2016094" y="984090"/>
                  </a:lnTo>
                  <a:lnTo>
                    <a:pt x="1994967" y="1018585"/>
                  </a:lnTo>
                  <a:lnTo>
                    <a:pt x="1971362" y="1052137"/>
                  </a:lnTo>
                  <a:lnTo>
                    <a:pt x="1945357" y="1084692"/>
                  </a:lnTo>
                  <a:lnTo>
                    <a:pt x="1917033" y="1116195"/>
                  </a:lnTo>
                  <a:lnTo>
                    <a:pt x="1886468" y="1146590"/>
                  </a:lnTo>
                  <a:lnTo>
                    <a:pt x="1853742" y="1175823"/>
                  </a:lnTo>
                  <a:lnTo>
                    <a:pt x="1818935" y="1203838"/>
                  </a:lnTo>
                  <a:lnTo>
                    <a:pt x="1782127" y="1230582"/>
                  </a:lnTo>
                  <a:lnTo>
                    <a:pt x="1743397" y="1255998"/>
                  </a:lnTo>
                  <a:lnTo>
                    <a:pt x="1702824" y="1280032"/>
                  </a:lnTo>
                  <a:lnTo>
                    <a:pt x="1660489" y="1302629"/>
                  </a:lnTo>
                  <a:lnTo>
                    <a:pt x="1616470" y="1323734"/>
                  </a:lnTo>
                  <a:lnTo>
                    <a:pt x="1570848" y="1343293"/>
                  </a:lnTo>
                  <a:lnTo>
                    <a:pt x="1523702" y="1361249"/>
                  </a:lnTo>
                  <a:lnTo>
                    <a:pt x="1475112" y="1377548"/>
                  </a:lnTo>
                  <a:lnTo>
                    <a:pt x="1425157" y="1392136"/>
                  </a:lnTo>
                  <a:lnTo>
                    <a:pt x="1373916" y="1404957"/>
                  </a:lnTo>
                  <a:lnTo>
                    <a:pt x="1321470" y="1415956"/>
                  </a:lnTo>
                  <a:lnTo>
                    <a:pt x="1267898" y="1425079"/>
                  </a:lnTo>
                  <a:lnTo>
                    <a:pt x="1213279" y="1432270"/>
                  </a:lnTo>
                  <a:lnTo>
                    <a:pt x="1157693" y="1437474"/>
                  </a:lnTo>
                  <a:lnTo>
                    <a:pt x="1101220" y="1440637"/>
                  </a:lnTo>
                  <a:lnTo>
                    <a:pt x="1043939" y="1441704"/>
                  </a:lnTo>
                  <a:lnTo>
                    <a:pt x="986659" y="1440637"/>
                  </a:lnTo>
                  <a:lnTo>
                    <a:pt x="930186" y="1437474"/>
                  </a:lnTo>
                  <a:lnTo>
                    <a:pt x="874600" y="1432270"/>
                  </a:lnTo>
                  <a:lnTo>
                    <a:pt x="819981" y="1425079"/>
                  </a:lnTo>
                  <a:lnTo>
                    <a:pt x="766409" y="1415956"/>
                  </a:lnTo>
                  <a:lnTo>
                    <a:pt x="713963" y="1404957"/>
                  </a:lnTo>
                  <a:lnTo>
                    <a:pt x="662722" y="1392136"/>
                  </a:lnTo>
                  <a:lnTo>
                    <a:pt x="612767" y="1377548"/>
                  </a:lnTo>
                  <a:lnTo>
                    <a:pt x="564177" y="1361249"/>
                  </a:lnTo>
                  <a:lnTo>
                    <a:pt x="517031" y="1343293"/>
                  </a:lnTo>
                  <a:lnTo>
                    <a:pt x="471409" y="1323734"/>
                  </a:lnTo>
                  <a:lnTo>
                    <a:pt x="427390" y="1302629"/>
                  </a:lnTo>
                  <a:lnTo>
                    <a:pt x="385055" y="1280032"/>
                  </a:lnTo>
                  <a:lnTo>
                    <a:pt x="344482" y="1255998"/>
                  </a:lnTo>
                  <a:lnTo>
                    <a:pt x="305752" y="1230582"/>
                  </a:lnTo>
                  <a:lnTo>
                    <a:pt x="268944" y="1203838"/>
                  </a:lnTo>
                  <a:lnTo>
                    <a:pt x="234137" y="1175823"/>
                  </a:lnTo>
                  <a:lnTo>
                    <a:pt x="201411" y="1146590"/>
                  </a:lnTo>
                  <a:lnTo>
                    <a:pt x="170846" y="1116195"/>
                  </a:lnTo>
                  <a:lnTo>
                    <a:pt x="142522" y="1084692"/>
                  </a:lnTo>
                  <a:lnTo>
                    <a:pt x="116517" y="1052137"/>
                  </a:lnTo>
                  <a:lnTo>
                    <a:pt x="92912" y="1018585"/>
                  </a:lnTo>
                  <a:lnTo>
                    <a:pt x="71785" y="984090"/>
                  </a:lnTo>
                  <a:lnTo>
                    <a:pt x="53218" y="948708"/>
                  </a:lnTo>
                  <a:lnTo>
                    <a:pt x="37288" y="912493"/>
                  </a:lnTo>
                  <a:lnTo>
                    <a:pt x="24076" y="875500"/>
                  </a:lnTo>
                  <a:lnTo>
                    <a:pt x="13662" y="837785"/>
                  </a:lnTo>
                  <a:lnTo>
                    <a:pt x="6125" y="799401"/>
                  </a:lnTo>
                  <a:lnTo>
                    <a:pt x="1544" y="760405"/>
                  </a:lnTo>
                  <a:lnTo>
                    <a:pt x="0" y="720852"/>
                  </a:lnTo>
                  <a:close/>
                </a:path>
              </a:pathLst>
            </a:custGeom>
            <a:ln w="3047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29000" y="2584703"/>
              <a:ext cx="2066925" cy="1515110"/>
            </a:xfrm>
            <a:custGeom>
              <a:avLst/>
              <a:gdLst/>
              <a:ahLst/>
              <a:cxnLst/>
              <a:rect l="l" t="t" r="r" b="b"/>
              <a:pathLst>
                <a:path w="2066925" h="1515110">
                  <a:moveTo>
                    <a:pt x="1033272" y="0"/>
                  </a:moveTo>
                  <a:lnTo>
                    <a:pt x="978400" y="1049"/>
                  </a:lnTo>
                  <a:lnTo>
                    <a:pt x="924274" y="4164"/>
                  </a:lnTo>
                  <a:lnTo>
                    <a:pt x="870965" y="9291"/>
                  </a:lnTo>
                  <a:lnTo>
                    <a:pt x="818544" y="16378"/>
                  </a:lnTo>
                  <a:lnTo>
                    <a:pt x="767083" y="25373"/>
                  </a:lnTo>
                  <a:lnTo>
                    <a:pt x="716653" y="36223"/>
                  </a:lnTo>
                  <a:lnTo>
                    <a:pt x="667325" y="48877"/>
                  </a:lnTo>
                  <a:lnTo>
                    <a:pt x="619172" y="63281"/>
                  </a:lnTo>
                  <a:lnTo>
                    <a:pt x="572264" y="79384"/>
                  </a:lnTo>
                  <a:lnTo>
                    <a:pt x="526673" y="97133"/>
                  </a:lnTo>
                  <a:lnTo>
                    <a:pt x="482471" y="116475"/>
                  </a:lnTo>
                  <a:lnTo>
                    <a:pt x="439728" y="137359"/>
                  </a:lnTo>
                  <a:lnTo>
                    <a:pt x="398517" y="159732"/>
                  </a:lnTo>
                  <a:lnTo>
                    <a:pt x="358908" y="183542"/>
                  </a:lnTo>
                  <a:lnTo>
                    <a:pt x="320974" y="208737"/>
                  </a:lnTo>
                  <a:lnTo>
                    <a:pt x="284785" y="235263"/>
                  </a:lnTo>
                  <a:lnTo>
                    <a:pt x="250413" y="263069"/>
                  </a:lnTo>
                  <a:lnTo>
                    <a:pt x="217929" y="292103"/>
                  </a:lnTo>
                  <a:lnTo>
                    <a:pt x="187406" y="322312"/>
                  </a:lnTo>
                  <a:lnTo>
                    <a:pt x="158913" y="353644"/>
                  </a:lnTo>
                  <a:lnTo>
                    <a:pt x="132524" y="386046"/>
                  </a:lnTo>
                  <a:lnTo>
                    <a:pt x="108309" y="419466"/>
                  </a:lnTo>
                  <a:lnTo>
                    <a:pt x="86339" y="453852"/>
                  </a:lnTo>
                  <a:lnTo>
                    <a:pt x="66687" y="489151"/>
                  </a:lnTo>
                  <a:lnTo>
                    <a:pt x="49423" y="525312"/>
                  </a:lnTo>
                  <a:lnTo>
                    <a:pt x="34619" y="562281"/>
                  </a:lnTo>
                  <a:lnTo>
                    <a:pt x="22346" y="600007"/>
                  </a:lnTo>
                  <a:lnTo>
                    <a:pt x="12677" y="638437"/>
                  </a:lnTo>
                  <a:lnTo>
                    <a:pt x="5681" y="677518"/>
                  </a:lnTo>
                  <a:lnTo>
                    <a:pt x="1432" y="717199"/>
                  </a:lnTo>
                  <a:lnTo>
                    <a:pt x="0" y="757428"/>
                  </a:lnTo>
                  <a:lnTo>
                    <a:pt x="1432" y="797656"/>
                  </a:lnTo>
                  <a:lnTo>
                    <a:pt x="5681" y="837337"/>
                  </a:lnTo>
                  <a:lnTo>
                    <a:pt x="12677" y="876418"/>
                  </a:lnTo>
                  <a:lnTo>
                    <a:pt x="22346" y="914848"/>
                  </a:lnTo>
                  <a:lnTo>
                    <a:pt x="34619" y="952574"/>
                  </a:lnTo>
                  <a:lnTo>
                    <a:pt x="49423" y="989543"/>
                  </a:lnTo>
                  <a:lnTo>
                    <a:pt x="66687" y="1025704"/>
                  </a:lnTo>
                  <a:lnTo>
                    <a:pt x="86339" y="1061003"/>
                  </a:lnTo>
                  <a:lnTo>
                    <a:pt x="108309" y="1095389"/>
                  </a:lnTo>
                  <a:lnTo>
                    <a:pt x="132524" y="1128809"/>
                  </a:lnTo>
                  <a:lnTo>
                    <a:pt x="158913" y="1161211"/>
                  </a:lnTo>
                  <a:lnTo>
                    <a:pt x="187406" y="1192543"/>
                  </a:lnTo>
                  <a:lnTo>
                    <a:pt x="217929" y="1222752"/>
                  </a:lnTo>
                  <a:lnTo>
                    <a:pt x="250413" y="1251786"/>
                  </a:lnTo>
                  <a:lnTo>
                    <a:pt x="284785" y="1279592"/>
                  </a:lnTo>
                  <a:lnTo>
                    <a:pt x="320974" y="1306118"/>
                  </a:lnTo>
                  <a:lnTo>
                    <a:pt x="358908" y="1331313"/>
                  </a:lnTo>
                  <a:lnTo>
                    <a:pt x="398517" y="1355123"/>
                  </a:lnTo>
                  <a:lnTo>
                    <a:pt x="439728" y="1377496"/>
                  </a:lnTo>
                  <a:lnTo>
                    <a:pt x="482471" y="1398380"/>
                  </a:lnTo>
                  <a:lnTo>
                    <a:pt x="526673" y="1417722"/>
                  </a:lnTo>
                  <a:lnTo>
                    <a:pt x="572264" y="1435471"/>
                  </a:lnTo>
                  <a:lnTo>
                    <a:pt x="619172" y="1451574"/>
                  </a:lnTo>
                  <a:lnTo>
                    <a:pt x="667325" y="1465978"/>
                  </a:lnTo>
                  <a:lnTo>
                    <a:pt x="716653" y="1478632"/>
                  </a:lnTo>
                  <a:lnTo>
                    <a:pt x="767083" y="1489482"/>
                  </a:lnTo>
                  <a:lnTo>
                    <a:pt x="818544" y="1498477"/>
                  </a:lnTo>
                  <a:lnTo>
                    <a:pt x="870965" y="1505564"/>
                  </a:lnTo>
                  <a:lnTo>
                    <a:pt x="924274" y="1510691"/>
                  </a:lnTo>
                  <a:lnTo>
                    <a:pt x="978400" y="1513806"/>
                  </a:lnTo>
                  <a:lnTo>
                    <a:pt x="1033272" y="1514856"/>
                  </a:lnTo>
                  <a:lnTo>
                    <a:pt x="1088143" y="1513806"/>
                  </a:lnTo>
                  <a:lnTo>
                    <a:pt x="1142269" y="1510691"/>
                  </a:lnTo>
                  <a:lnTo>
                    <a:pt x="1195578" y="1505564"/>
                  </a:lnTo>
                  <a:lnTo>
                    <a:pt x="1247999" y="1498477"/>
                  </a:lnTo>
                  <a:lnTo>
                    <a:pt x="1299460" y="1489482"/>
                  </a:lnTo>
                  <a:lnTo>
                    <a:pt x="1349890" y="1478632"/>
                  </a:lnTo>
                  <a:lnTo>
                    <a:pt x="1399218" y="1465978"/>
                  </a:lnTo>
                  <a:lnTo>
                    <a:pt x="1447371" y="1451574"/>
                  </a:lnTo>
                  <a:lnTo>
                    <a:pt x="1494279" y="1435471"/>
                  </a:lnTo>
                  <a:lnTo>
                    <a:pt x="1539870" y="1417722"/>
                  </a:lnTo>
                  <a:lnTo>
                    <a:pt x="1584072" y="1398380"/>
                  </a:lnTo>
                  <a:lnTo>
                    <a:pt x="1626815" y="1377496"/>
                  </a:lnTo>
                  <a:lnTo>
                    <a:pt x="1668026" y="1355123"/>
                  </a:lnTo>
                  <a:lnTo>
                    <a:pt x="1707635" y="1331313"/>
                  </a:lnTo>
                  <a:lnTo>
                    <a:pt x="1745569" y="1306118"/>
                  </a:lnTo>
                  <a:lnTo>
                    <a:pt x="1781758" y="1279592"/>
                  </a:lnTo>
                  <a:lnTo>
                    <a:pt x="1816130" y="1251786"/>
                  </a:lnTo>
                  <a:lnTo>
                    <a:pt x="1848614" y="1222752"/>
                  </a:lnTo>
                  <a:lnTo>
                    <a:pt x="1879137" y="1192543"/>
                  </a:lnTo>
                  <a:lnTo>
                    <a:pt x="1907630" y="1161211"/>
                  </a:lnTo>
                  <a:lnTo>
                    <a:pt x="1934019" y="1128809"/>
                  </a:lnTo>
                  <a:lnTo>
                    <a:pt x="1958234" y="1095389"/>
                  </a:lnTo>
                  <a:lnTo>
                    <a:pt x="1980204" y="1061003"/>
                  </a:lnTo>
                  <a:lnTo>
                    <a:pt x="1999856" y="1025704"/>
                  </a:lnTo>
                  <a:lnTo>
                    <a:pt x="2017120" y="989543"/>
                  </a:lnTo>
                  <a:lnTo>
                    <a:pt x="2031924" y="952574"/>
                  </a:lnTo>
                  <a:lnTo>
                    <a:pt x="2044197" y="914848"/>
                  </a:lnTo>
                  <a:lnTo>
                    <a:pt x="2053866" y="876418"/>
                  </a:lnTo>
                  <a:lnTo>
                    <a:pt x="2060862" y="837337"/>
                  </a:lnTo>
                  <a:lnTo>
                    <a:pt x="2065111" y="797656"/>
                  </a:lnTo>
                  <a:lnTo>
                    <a:pt x="2066544" y="757428"/>
                  </a:lnTo>
                  <a:lnTo>
                    <a:pt x="2065111" y="717199"/>
                  </a:lnTo>
                  <a:lnTo>
                    <a:pt x="2060862" y="677518"/>
                  </a:lnTo>
                  <a:lnTo>
                    <a:pt x="2053866" y="638437"/>
                  </a:lnTo>
                  <a:lnTo>
                    <a:pt x="2044197" y="600007"/>
                  </a:lnTo>
                  <a:lnTo>
                    <a:pt x="2031924" y="562281"/>
                  </a:lnTo>
                  <a:lnTo>
                    <a:pt x="2017120" y="525312"/>
                  </a:lnTo>
                  <a:lnTo>
                    <a:pt x="1999856" y="489151"/>
                  </a:lnTo>
                  <a:lnTo>
                    <a:pt x="1980204" y="453852"/>
                  </a:lnTo>
                  <a:lnTo>
                    <a:pt x="1958234" y="419466"/>
                  </a:lnTo>
                  <a:lnTo>
                    <a:pt x="1934019" y="386046"/>
                  </a:lnTo>
                  <a:lnTo>
                    <a:pt x="1907630" y="353644"/>
                  </a:lnTo>
                  <a:lnTo>
                    <a:pt x="1879137" y="322312"/>
                  </a:lnTo>
                  <a:lnTo>
                    <a:pt x="1848614" y="292103"/>
                  </a:lnTo>
                  <a:lnTo>
                    <a:pt x="1816130" y="263069"/>
                  </a:lnTo>
                  <a:lnTo>
                    <a:pt x="1781758" y="235263"/>
                  </a:lnTo>
                  <a:lnTo>
                    <a:pt x="1745569" y="208737"/>
                  </a:lnTo>
                  <a:lnTo>
                    <a:pt x="1707635" y="183542"/>
                  </a:lnTo>
                  <a:lnTo>
                    <a:pt x="1668026" y="159732"/>
                  </a:lnTo>
                  <a:lnTo>
                    <a:pt x="1626815" y="137359"/>
                  </a:lnTo>
                  <a:lnTo>
                    <a:pt x="1584072" y="116475"/>
                  </a:lnTo>
                  <a:lnTo>
                    <a:pt x="1539870" y="97133"/>
                  </a:lnTo>
                  <a:lnTo>
                    <a:pt x="1494279" y="79384"/>
                  </a:lnTo>
                  <a:lnTo>
                    <a:pt x="1447371" y="63281"/>
                  </a:lnTo>
                  <a:lnTo>
                    <a:pt x="1399218" y="48877"/>
                  </a:lnTo>
                  <a:lnTo>
                    <a:pt x="1349890" y="36223"/>
                  </a:lnTo>
                  <a:lnTo>
                    <a:pt x="1299460" y="25373"/>
                  </a:lnTo>
                  <a:lnTo>
                    <a:pt x="1247999" y="16378"/>
                  </a:lnTo>
                  <a:lnTo>
                    <a:pt x="1195578" y="9291"/>
                  </a:lnTo>
                  <a:lnTo>
                    <a:pt x="1142269" y="4164"/>
                  </a:lnTo>
                  <a:lnTo>
                    <a:pt x="1088143" y="1049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29000" y="2584703"/>
              <a:ext cx="2066925" cy="1515110"/>
            </a:xfrm>
            <a:custGeom>
              <a:avLst/>
              <a:gdLst/>
              <a:ahLst/>
              <a:cxnLst/>
              <a:rect l="l" t="t" r="r" b="b"/>
              <a:pathLst>
                <a:path w="2066925" h="1515110">
                  <a:moveTo>
                    <a:pt x="0" y="757428"/>
                  </a:moveTo>
                  <a:lnTo>
                    <a:pt x="1432" y="717199"/>
                  </a:lnTo>
                  <a:lnTo>
                    <a:pt x="5681" y="677518"/>
                  </a:lnTo>
                  <a:lnTo>
                    <a:pt x="12677" y="638437"/>
                  </a:lnTo>
                  <a:lnTo>
                    <a:pt x="22346" y="600007"/>
                  </a:lnTo>
                  <a:lnTo>
                    <a:pt x="34619" y="562281"/>
                  </a:lnTo>
                  <a:lnTo>
                    <a:pt x="49423" y="525312"/>
                  </a:lnTo>
                  <a:lnTo>
                    <a:pt x="66687" y="489151"/>
                  </a:lnTo>
                  <a:lnTo>
                    <a:pt x="86339" y="453852"/>
                  </a:lnTo>
                  <a:lnTo>
                    <a:pt x="108309" y="419466"/>
                  </a:lnTo>
                  <a:lnTo>
                    <a:pt x="132524" y="386046"/>
                  </a:lnTo>
                  <a:lnTo>
                    <a:pt x="158913" y="353644"/>
                  </a:lnTo>
                  <a:lnTo>
                    <a:pt x="187406" y="322312"/>
                  </a:lnTo>
                  <a:lnTo>
                    <a:pt x="217929" y="292103"/>
                  </a:lnTo>
                  <a:lnTo>
                    <a:pt x="250413" y="263069"/>
                  </a:lnTo>
                  <a:lnTo>
                    <a:pt x="284785" y="235263"/>
                  </a:lnTo>
                  <a:lnTo>
                    <a:pt x="320974" y="208737"/>
                  </a:lnTo>
                  <a:lnTo>
                    <a:pt x="358908" y="183542"/>
                  </a:lnTo>
                  <a:lnTo>
                    <a:pt x="398517" y="159732"/>
                  </a:lnTo>
                  <a:lnTo>
                    <a:pt x="439728" y="137359"/>
                  </a:lnTo>
                  <a:lnTo>
                    <a:pt x="482471" y="116475"/>
                  </a:lnTo>
                  <a:lnTo>
                    <a:pt x="526673" y="97133"/>
                  </a:lnTo>
                  <a:lnTo>
                    <a:pt x="572264" y="79384"/>
                  </a:lnTo>
                  <a:lnTo>
                    <a:pt x="619172" y="63281"/>
                  </a:lnTo>
                  <a:lnTo>
                    <a:pt x="667325" y="48877"/>
                  </a:lnTo>
                  <a:lnTo>
                    <a:pt x="716653" y="36223"/>
                  </a:lnTo>
                  <a:lnTo>
                    <a:pt x="767083" y="25373"/>
                  </a:lnTo>
                  <a:lnTo>
                    <a:pt x="818544" y="16378"/>
                  </a:lnTo>
                  <a:lnTo>
                    <a:pt x="870965" y="9291"/>
                  </a:lnTo>
                  <a:lnTo>
                    <a:pt x="924274" y="4164"/>
                  </a:lnTo>
                  <a:lnTo>
                    <a:pt x="978400" y="1049"/>
                  </a:lnTo>
                  <a:lnTo>
                    <a:pt x="1033272" y="0"/>
                  </a:lnTo>
                  <a:lnTo>
                    <a:pt x="1088143" y="1049"/>
                  </a:lnTo>
                  <a:lnTo>
                    <a:pt x="1142269" y="4164"/>
                  </a:lnTo>
                  <a:lnTo>
                    <a:pt x="1195578" y="9291"/>
                  </a:lnTo>
                  <a:lnTo>
                    <a:pt x="1247999" y="16378"/>
                  </a:lnTo>
                  <a:lnTo>
                    <a:pt x="1299460" y="25373"/>
                  </a:lnTo>
                  <a:lnTo>
                    <a:pt x="1349890" y="36223"/>
                  </a:lnTo>
                  <a:lnTo>
                    <a:pt x="1399218" y="48877"/>
                  </a:lnTo>
                  <a:lnTo>
                    <a:pt x="1447371" y="63281"/>
                  </a:lnTo>
                  <a:lnTo>
                    <a:pt x="1494279" y="79384"/>
                  </a:lnTo>
                  <a:lnTo>
                    <a:pt x="1539870" y="97133"/>
                  </a:lnTo>
                  <a:lnTo>
                    <a:pt x="1584072" y="116475"/>
                  </a:lnTo>
                  <a:lnTo>
                    <a:pt x="1626815" y="137359"/>
                  </a:lnTo>
                  <a:lnTo>
                    <a:pt x="1668026" y="159732"/>
                  </a:lnTo>
                  <a:lnTo>
                    <a:pt x="1707635" y="183542"/>
                  </a:lnTo>
                  <a:lnTo>
                    <a:pt x="1745569" y="208737"/>
                  </a:lnTo>
                  <a:lnTo>
                    <a:pt x="1781758" y="235263"/>
                  </a:lnTo>
                  <a:lnTo>
                    <a:pt x="1816130" y="263069"/>
                  </a:lnTo>
                  <a:lnTo>
                    <a:pt x="1848614" y="292103"/>
                  </a:lnTo>
                  <a:lnTo>
                    <a:pt x="1879137" y="322312"/>
                  </a:lnTo>
                  <a:lnTo>
                    <a:pt x="1907630" y="353644"/>
                  </a:lnTo>
                  <a:lnTo>
                    <a:pt x="1934019" y="386046"/>
                  </a:lnTo>
                  <a:lnTo>
                    <a:pt x="1958234" y="419466"/>
                  </a:lnTo>
                  <a:lnTo>
                    <a:pt x="1980204" y="453852"/>
                  </a:lnTo>
                  <a:lnTo>
                    <a:pt x="1999856" y="489151"/>
                  </a:lnTo>
                  <a:lnTo>
                    <a:pt x="2017120" y="525312"/>
                  </a:lnTo>
                  <a:lnTo>
                    <a:pt x="2031924" y="562281"/>
                  </a:lnTo>
                  <a:lnTo>
                    <a:pt x="2044197" y="600007"/>
                  </a:lnTo>
                  <a:lnTo>
                    <a:pt x="2053866" y="638437"/>
                  </a:lnTo>
                  <a:lnTo>
                    <a:pt x="2060862" y="677518"/>
                  </a:lnTo>
                  <a:lnTo>
                    <a:pt x="2065111" y="717199"/>
                  </a:lnTo>
                  <a:lnTo>
                    <a:pt x="2066544" y="757428"/>
                  </a:lnTo>
                  <a:lnTo>
                    <a:pt x="2065111" y="797656"/>
                  </a:lnTo>
                  <a:lnTo>
                    <a:pt x="2060862" y="837337"/>
                  </a:lnTo>
                  <a:lnTo>
                    <a:pt x="2053866" y="876418"/>
                  </a:lnTo>
                  <a:lnTo>
                    <a:pt x="2044197" y="914848"/>
                  </a:lnTo>
                  <a:lnTo>
                    <a:pt x="2031924" y="952574"/>
                  </a:lnTo>
                  <a:lnTo>
                    <a:pt x="2017120" y="989543"/>
                  </a:lnTo>
                  <a:lnTo>
                    <a:pt x="1999856" y="1025704"/>
                  </a:lnTo>
                  <a:lnTo>
                    <a:pt x="1980204" y="1061003"/>
                  </a:lnTo>
                  <a:lnTo>
                    <a:pt x="1958234" y="1095389"/>
                  </a:lnTo>
                  <a:lnTo>
                    <a:pt x="1934019" y="1128809"/>
                  </a:lnTo>
                  <a:lnTo>
                    <a:pt x="1907630" y="1161211"/>
                  </a:lnTo>
                  <a:lnTo>
                    <a:pt x="1879137" y="1192543"/>
                  </a:lnTo>
                  <a:lnTo>
                    <a:pt x="1848614" y="1222752"/>
                  </a:lnTo>
                  <a:lnTo>
                    <a:pt x="1816130" y="1251786"/>
                  </a:lnTo>
                  <a:lnTo>
                    <a:pt x="1781758" y="1279592"/>
                  </a:lnTo>
                  <a:lnTo>
                    <a:pt x="1745569" y="1306118"/>
                  </a:lnTo>
                  <a:lnTo>
                    <a:pt x="1707635" y="1331313"/>
                  </a:lnTo>
                  <a:lnTo>
                    <a:pt x="1668026" y="1355123"/>
                  </a:lnTo>
                  <a:lnTo>
                    <a:pt x="1626815" y="1377496"/>
                  </a:lnTo>
                  <a:lnTo>
                    <a:pt x="1584072" y="1398380"/>
                  </a:lnTo>
                  <a:lnTo>
                    <a:pt x="1539870" y="1417722"/>
                  </a:lnTo>
                  <a:lnTo>
                    <a:pt x="1494279" y="1435471"/>
                  </a:lnTo>
                  <a:lnTo>
                    <a:pt x="1447371" y="1451574"/>
                  </a:lnTo>
                  <a:lnTo>
                    <a:pt x="1399218" y="1465978"/>
                  </a:lnTo>
                  <a:lnTo>
                    <a:pt x="1349890" y="1478632"/>
                  </a:lnTo>
                  <a:lnTo>
                    <a:pt x="1299460" y="1489482"/>
                  </a:lnTo>
                  <a:lnTo>
                    <a:pt x="1247999" y="1498477"/>
                  </a:lnTo>
                  <a:lnTo>
                    <a:pt x="1195578" y="1505564"/>
                  </a:lnTo>
                  <a:lnTo>
                    <a:pt x="1142269" y="1510691"/>
                  </a:lnTo>
                  <a:lnTo>
                    <a:pt x="1088143" y="1513806"/>
                  </a:lnTo>
                  <a:lnTo>
                    <a:pt x="1033272" y="1514856"/>
                  </a:lnTo>
                  <a:lnTo>
                    <a:pt x="978400" y="1513806"/>
                  </a:lnTo>
                  <a:lnTo>
                    <a:pt x="924274" y="1510691"/>
                  </a:lnTo>
                  <a:lnTo>
                    <a:pt x="870965" y="1505564"/>
                  </a:lnTo>
                  <a:lnTo>
                    <a:pt x="818544" y="1498477"/>
                  </a:lnTo>
                  <a:lnTo>
                    <a:pt x="767083" y="1489482"/>
                  </a:lnTo>
                  <a:lnTo>
                    <a:pt x="716653" y="1478632"/>
                  </a:lnTo>
                  <a:lnTo>
                    <a:pt x="667325" y="1465978"/>
                  </a:lnTo>
                  <a:lnTo>
                    <a:pt x="619172" y="1451574"/>
                  </a:lnTo>
                  <a:lnTo>
                    <a:pt x="572264" y="1435471"/>
                  </a:lnTo>
                  <a:lnTo>
                    <a:pt x="526673" y="1417722"/>
                  </a:lnTo>
                  <a:lnTo>
                    <a:pt x="482471" y="1398380"/>
                  </a:lnTo>
                  <a:lnTo>
                    <a:pt x="439728" y="1377496"/>
                  </a:lnTo>
                  <a:lnTo>
                    <a:pt x="398517" y="1355123"/>
                  </a:lnTo>
                  <a:lnTo>
                    <a:pt x="358908" y="1331313"/>
                  </a:lnTo>
                  <a:lnTo>
                    <a:pt x="320974" y="1306118"/>
                  </a:lnTo>
                  <a:lnTo>
                    <a:pt x="284785" y="1279592"/>
                  </a:lnTo>
                  <a:lnTo>
                    <a:pt x="250413" y="1251786"/>
                  </a:lnTo>
                  <a:lnTo>
                    <a:pt x="217929" y="1222752"/>
                  </a:lnTo>
                  <a:lnTo>
                    <a:pt x="187406" y="1192543"/>
                  </a:lnTo>
                  <a:lnTo>
                    <a:pt x="158913" y="1161211"/>
                  </a:lnTo>
                  <a:lnTo>
                    <a:pt x="132524" y="1128809"/>
                  </a:lnTo>
                  <a:lnTo>
                    <a:pt x="108309" y="1095389"/>
                  </a:lnTo>
                  <a:lnTo>
                    <a:pt x="86339" y="1061003"/>
                  </a:lnTo>
                  <a:lnTo>
                    <a:pt x="66687" y="1025704"/>
                  </a:lnTo>
                  <a:lnTo>
                    <a:pt x="49423" y="989543"/>
                  </a:lnTo>
                  <a:lnTo>
                    <a:pt x="34619" y="952574"/>
                  </a:lnTo>
                  <a:lnTo>
                    <a:pt x="22346" y="914848"/>
                  </a:lnTo>
                  <a:lnTo>
                    <a:pt x="12677" y="876418"/>
                  </a:lnTo>
                  <a:lnTo>
                    <a:pt x="5681" y="837337"/>
                  </a:lnTo>
                  <a:lnTo>
                    <a:pt x="1432" y="797656"/>
                  </a:lnTo>
                  <a:lnTo>
                    <a:pt x="0" y="757428"/>
                  </a:lnTo>
                  <a:close/>
                </a:path>
              </a:pathLst>
            </a:custGeom>
            <a:ln w="3048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751579" y="3187446"/>
            <a:ext cx="1425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Associações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866888" y="2599944"/>
            <a:ext cx="1953895" cy="1402080"/>
            <a:chOff x="7866888" y="2599944"/>
            <a:chExt cx="1953895" cy="1402080"/>
          </a:xfrm>
        </p:grpSpPr>
        <p:sp>
          <p:nvSpPr>
            <p:cNvPr id="53" name="object 53"/>
            <p:cNvSpPr/>
            <p:nvPr/>
          </p:nvSpPr>
          <p:spPr>
            <a:xfrm>
              <a:off x="7882128" y="2615184"/>
              <a:ext cx="1923414" cy="1371600"/>
            </a:xfrm>
            <a:custGeom>
              <a:avLst/>
              <a:gdLst/>
              <a:ahLst/>
              <a:cxnLst/>
              <a:rect l="l" t="t" r="r" b="b"/>
              <a:pathLst>
                <a:path w="1923415" h="1371600">
                  <a:moveTo>
                    <a:pt x="961644" y="0"/>
                  </a:moveTo>
                  <a:lnTo>
                    <a:pt x="905138" y="1164"/>
                  </a:lnTo>
                  <a:lnTo>
                    <a:pt x="849493" y="4614"/>
                  </a:lnTo>
                  <a:lnTo>
                    <a:pt x="794798" y="10286"/>
                  </a:lnTo>
                  <a:lnTo>
                    <a:pt x="741143" y="18114"/>
                  </a:lnTo>
                  <a:lnTo>
                    <a:pt x="688619" y="28036"/>
                  </a:lnTo>
                  <a:lnTo>
                    <a:pt x="637316" y="39985"/>
                  </a:lnTo>
                  <a:lnTo>
                    <a:pt x="587323" y="53899"/>
                  </a:lnTo>
                  <a:lnTo>
                    <a:pt x="538731" y="69713"/>
                  </a:lnTo>
                  <a:lnTo>
                    <a:pt x="491631" y="87361"/>
                  </a:lnTo>
                  <a:lnTo>
                    <a:pt x="446112" y="106781"/>
                  </a:lnTo>
                  <a:lnTo>
                    <a:pt x="402265" y="127907"/>
                  </a:lnTo>
                  <a:lnTo>
                    <a:pt x="360179" y="150676"/>
                  </a:lnTo>
                  <a:lnTo>
                    <a:pt x="319945" y="175022"/>
                  </a:lnTo>
                  <a:lnTo>
                    <a:pt x="281654" y="200882"/>
                  </a:lnTo>
                  <a:lnTo>
                    <a:pt x="245395" y="228191"/>
                  </a:lnTo>
                  <a:lnTo>
                    <a:pt x="211258" y="256885"/>
                  </a:lnTo>
                  <a:lnTo>
                    <a:pt x="179334" y="286899"/>
                  </a:lnTo>
                  <a:lnTo>
                    <a:pt x="149713" y="318169"/>
                  </a:lnTo>
                  <a:lnTo>
                    <a:pt x="122485" y="350631"/>
                  </a:lnTo>
                  <a:lnTo>
                    <a:pt x="97740" y="384221"/>
                  </a:lnTo>
                  <a:lnTo>
                    <a:pt x="75568" y="418873"/>
                  </a:lnTo>
                  <a:lnTo>
                    <a:pt x="56061" y="454524"/>
                  </a:lnTo>
                  <a:lnTo>
                    <a:pt x="39307" y="491110"/>
                  </a:lnTo>
                  <a:lnTo>
                    <a:pt x="25397" y="528565"/>
                  </a:lnTo>
                  <a:lnTo>
                    <a:pt x="14421" y="566826"/>
                  </a:lnTo>
                  <a:lnTo>
                    <a:pt x="6469" y="605829"/>
                  </a:lnTo>
                  <a:lnTo>
                    <a:pt x="1632" y="645508"/>
                  </a:lnTo>
                  <a:lnTo>
                    <a:pt x="0" y="685800"/>
                  </a:lnTo>
                  <a:lnTo>
                    <a:pt x="1632" y="726091"/>
                  </a:lnTo>
                  <a:lnTo>
                    <a:pt x="6469" y="765770"/>
                  </a:lnTo>
                  <a:lnTo>
                    <a:pt x="14421" y="804773"/>
                  </a:lnTo>
                  <a:lnTo>
                    <a:pt x="25397" y="843034"/>
                  </a:lnTo>
                  <a:lnTo>
                    <a:pt x="39307" y="880489"/>
                  </a:lnTo>
                  <a:lnTo>
                    <a:pt x="56061" y="917075"/>
                  </a:lnTo>
                  <a:lnTo>
                    <a:pt x="75568" y="952726"/>
                  </a:lnTo>
                  <a:lnTo>
                    <a:pt x="97740" y="987378"/>
                  </a:lnTo>
                  <a:lnTo>
                    <a:pt x="122485" y="1020968"/>
                  </a:lnTo>
                  <a:lnTo>
                    <a:pt x="149713" y="1053430"/>
                  </a:lnTo>
                  <a:lnTo>
                    <a:pt x="179334" y="1084700"/>
                  </a:lnTo>
                  <a:lnTo>
                    <a:pt x="211258" y="1114714"/>
                  </a:lnTo>
                  <a:lnTo>
                    <a:pt x="245395" y="1143408"/>
                  </a:lnTo>
                  <a:lnTo>
                    <a:pt x="281654" y="1170717"/>
                  </a:lnTo>
                  <a:lnTo>
                    <a:pt x="319945" y="1196577"/>
                  </a:lnTo>
                  <a:lnTo>
                    <a:pt x="360179" y="1220923"/>
                  </a:lnTo>
                  <a:lnTo>
                    <a:pt x="402265" y="1243692"/>
                  </a:lnTo>
                  <a:lnTo>
                    <a:pt x="446112" y="1264818"/>
                  </a:lnTo>
                  <a:lnTo>
                    <a:pt x="491631" y="1284238"/>
                  </a:lnTo>
                  <a:lnTo>
                    <a:pt x="538731" y="1301886"/>
                  </a:lnTo>
                  <a:lnTo>
                    <a:pt x="587323" y="1317700"/>
                  </a:lnTo>
                  <a:lnTo>
                    <a:pt x="637316" y="1331614"/>
                  </a:lnTo>
                  <a:lnTo>
                    <a:pt x="688619" y="1343563"/>
                  </a:lnTo>
                  <a:lnTo>
                    <a:pt x="741143" y="1353485"/>
                  </a:lnTo>
                  <a:lnTo>
                    <a:pt x="794798" y="1361313"/>
                  </a:lnTo>
                  <a:lnTo>
                    <a:pt x="849493" y="1366985"/>
                  </a:lnTo>
                  <a:lnTo>
                    <a:pt x="905138" y="1370435"/>
                  </a:lnTo>
                  <a:lnTo>
                    <a:pt x="961644" y="1371599"/>
                  </a:lnTo>
                  <a:lnTo>
                    <a:pt x="1018149" y="1370435"/>
                  </a:lnTo>
                  <a:lnTo>
                    <a:pt x="1073794" y="1366985"/>
                  </a:lnTo>
                  <a:lnTo>
                    <a:pt x="1128489" y="1361313"/>
                  </a:lnTo>
                  <a:lnTo>
                    <a:pt x="1182144" y="1353485"/>
                  </a:lnTo>
                  <a:lnTo>
                    <a:pt x="1234668" y="1343563"/>
                  </a:lnTo>
                  <a:lnTo>
                    <a:pt x="1285971" y="1331614"/>
                  </a:lnTo>
                  <a:lnTo>
                    <a:pt x="1335964" y="1317700"/>
                  </a:lnTo>
                  <a:lnTo>
                    <a:pt x="1384556" y="1301886"/>
                  </a:lnTo>
                  <a:lnTo>
                    <a:pt x="1431656" y="1284238"/>
                  </a:lnTo>
                  <a:lnTo>
                    <a:pt x="1477175" y="1264818"/>
                  </a:lnTo>
                  <a:lnTo>
                    <a:pt x="1521022" y="1243692"/>
                  </a:lnTo>
                  <a:lnTo>
                    <a:pt x="1563108" y="1220923"/>
                  </a:lnTo>
                  <a:lnTo>
                    <a:pt x="1603342" y="1196577"/>
                  </a:lnTo>
                  <a:lnTo>
                    <a:pt x="1641633" y="1170717"/>
                  </a:lnTo>
                  <a:lnTo>
                    <a:pt x="1677892" y="1143408"/>
                  </a:lnTo>
                  <a:lnTo>
                    <a:pt x="1712029" y="1114714"/>
                  </a:lnTo>
                  <a:lnTo>
                    <a:pt x="1743953" y="1084700"/>
                  </a:lnTo>
                  <a:lnTo>
                    <a:pt x="1773574" y="1053430"/>
                  </a:lnTo>
                  <a:lnTo>
                    <a:pt x="1800802" y="1020968"/>
                  </a:lnTo>
                  <a:lnTo>
                    <a:pt x="1825547" y="987378"/>
                  </a:lnTo>
                  <a:lnTo>
                    <a:pt x="1847719" y="952726"/>
                  </a:lnTo>
                  <a:lnTo>
                    <a:pt x="1867226" y="917075"/>
                  </a:lnTo>
                  <a:lnTo>
                    <a:pt x="1883980" y="880489"/>
                  </a:lnTo>
                  <a:lnTo>
                    <a:pt x="1897890" y="843034"/>
                  </a:lnTo>
                  <a:lnTo>
                    <a:pt x="1908866" y="804773"/>
                  </a:lnTo>
                  <a:lnTo>
                    <a:pt x="1916818" y="765770"/>
                  </a:lnTo>
                  <a:lnTo>
                    <a:pt x="1921655" y="726091"/>
                  </a:lnTo>
                  <a:lnTo>
                    <a:pt x="1923288" y="685800"/>
                  </a:lnTo>
                  <a:lnTo>
                    <a:pt x="1921655" y="645508"/>
                  </a:lnTo>
                  <a:lnTo>
                    <a:pt x="1916818" y="605829"/>
                  </a:lnTo>
                  <a:lnTo>
                    <a:pt x="1908866" y="566826"/>
                  </a:lnTo>
                  <a:lnTo>
                    <a:pt x="1897890" y="528565"/>
                  </a:lnTo>
                  <a:lnTo>
                    <a:pt x="1883980" y="491110"/>
                  </a:lnTo>
                  <a:lnTo>
                    <a:pt x="1867226" y="454524"/>
                  </a:lnTo>
                  <a:lnTo>
                    <a:pt x="1847719" y="418873"/>
                  </a:lnTo>
                  <a:lnTo>
                    <a:pt x="1825547" y="384221"/>
                  </a:lnTo>
                  <a:lnTo>
                    <a:pt x="1800802" y="350631"/>
                  </a:lnTo>
                  <a:lnTo>
                    <a:pt x="1773574" y="318169"/>
                  </a:lnTo>
                  <a:lnTo>
                    <a:pt x="1743953" y="286899"/>
                  </a:lnTo>
                  <a:lnTo>
                    <a:pt x="1712029" y="256885"/>
                  </a:lnTo>
                  <a:lnTo>
                    <a:pt x="1677892" y="228191"/>
                  </a:lnTo>
                  <a:lnTo>
                    <a:pt x="1641633" y="200882"/>
                  </a:lnTo>
                  <a:lnTo>
                    <a:pt x="1603342" y="175022"/>
                  </a:lnTo>
                  <a:lnTo>
                    <a:pt x="1563108" y="150676"/>
                  </a:lnTo>
                  <a:lnTo>
                    <a:pt x="1521022" y="127907"/>
                  </a:lnTo>
                  <a:lnTo>
                    <a:pt x="1477175" y="106781"/>
                  </a:lnTo>
                  <a:lnTo>
                    <a:pt x="1431656" y="87361"/>
                  </a:lnTo>
                  <a:lnTo>
                    <a:pt x="1384556" y="69713"/>
                  </a:lnTo>
                  <a:lnTo>
                    <a:pt x="1335964" y="53899"/>
                  </a:lnTo>
                  <a:lnTo>
                    <a:pt x="1285971" y="39985"/>
                  </a:lnTo>
                  <a:lnTo>
                    <a:pt x="1234668" y="28036"/>
                  </a:lnTo>
                  <a:lnTo>
                    <a:pt x="1182144" y="18114"/>
                  </a:lnTo>
                  <a:lnTo>
                    <a:pt x="1128489" y="10286"/>
                  </a:lnTo>
                  <a:lnTo>
                    <a:pt x="1073794" y="4614"/>
                  </a:lnTo>
                  <a:lnTo>
                    <a:pt x="1018149" y="1164"/>
                  </a:lnTo>
                  <a:lnTo>
                    <a:pt x="96164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882128" y="2615184"/>
              <a:ext cx="1923414" cy="1371600"/>
            </a:xfrm>
            <a:custGeom>
              <a:avLst/>
              <a:gdLst/>
              <a:ahLst/>
              <a:cxnLst/>
              <a:rect l="l" t="t" r="r" b="b"/>
              <a:pathLst>
                <a:path w="1923415" h="1371600">
                  <a:moveTo>
                    <a:pt x="0" y="685800"/>
                  </a:moveTo>
                  <a:lnTo>
                    <a:pt x="1632" y="645508"/>
                  </a:lnTo>
                  <a:lnTo>
                    <a:pt x="6469" y="605829"/>
                  </a:lnTo>
                  <a:lnTo>
                    <a:pt x="14421" y="566826"/>
                  </a:lnTo>
                  <a:lnTo>
                    <a:pt x="25397" y="528565"/>
                  </a:lnTo>
                  <a:lnTo>
                    <a:pt x="39307" y="491110"/>
                  </a:lnTo>
                  <a:lnTo>
                    <a:pt x="56061" y="454524"/>
                  </a:lnTo>
                  <a:lnTo>
                    <a:pt x="75568" y="418873"/>
                  </a:lnTo>
                  <a:lnTo>
                    <a:pt x="97740" y="384221"/>
                  </a:lnTo>
                  <a:lnTo>
                    <a:pt x="122485" y="350631"/>
                  </a:lnTo>
                  <a:lnTo>
                    <a:pt x="149713" y="318169"/>
                  </a:lnTo>
                  <a:lnTo>
                    <a:pt x="179334" y="286899"/>
                  </a:lnTo>
                  <a:lnTo>
                    <a:pt x="211258" y="256885"/>
                  </a:lnTo>
                  <a:lnTo>
                    <a:pt x="245395" y="228191"/>
                  </a:lnTo>
                  <a:lnTo>
                    <a:pt x="281654" y="200882"/>
                  </a:lnTo>
                  <a:lnTo>
                    <a:pt x="319945" y="175022"/>
                  </a:lnTo>
                  <a:lnTo>
                    <a:pt x="360179" y="150676"/>
                  </a:lnTo>
                  <a:lnTo>
                    <a:pt x="402265" y="127907"/>
                  </a:lnTo>
                  <a:lnTo>
                    <a:pt x="446112" y="106781"/>
                  </a:lnTo>
                  <a:lnTo>
                    <a:pt x="491631" y="87361"/>
                  </a:lnTo>
                  <a:lnTo>
                    <a:pt x="538731" y="69713"/>
                  </a:lnTo>
                  <a:lnTo>
                    <a:pt x="587323" y="53899"/>
                  </a:lnTo>
                  <a:lnTo>
                    <a:pt x="637316" y="39985"/>
                  </a:lnTo>
                  <a:lnTo>
                    <a:pt x="688619" y="28036"/>
                  </a:lnTo>
                  <a:lnTo>
                    <a:pt x="741143" y="18114"/>
                  </a:lnTo>
                  <a:lnTo>
                    <a:pt x="794798" y="10286"/>
                  </a:lnTo>
                  <a:lnTo>
                    <a:pt x="849493" y="4614"/>
                  </a:lnTo>
                  <a:lnTo>
                    <a:pt x="905138" y="1164"/>
                  </a:lnTo>
                  <a:lnTo>
                    <a:pt x="961644" y="0"/>
                  </a:lnTo>
                  <a:lnTo>
                    <a:pt x="1018149" y="1164"/>
                  </a:lnTo>
                  <a:lnTo>
                    <a:pt x="1073794" y="4614"/>
                  </a:lnTo>
                  <a:lnTo>
                    <a:pt x="1128489" y="10286"/>
                  </a:lnTo>
                  <a:lnTo>
                    <a:pt x="1182144" y="18114"/>
                  </a:lnTo>
                  <a:lnTo>
                    <a:pt x="1234668" y="28036"/>
                  </a:lnTo>
                  <a:lnTo>
                    <a:pt x="1285971" y="39985"/>
                  </a:lnTo>
                  <a:lnTo>
                    <a:pt x="1335964" y="53899"/>
                  </a:lnTo>
                  <a:lnTo>
                    <a:pt x="1384556" y="69713"/>
                  </a:lnTo>
                  <a:lnTo>
                    <a:pt x="1431656" y="87361"/>
                  </a:lnTo>
                  <a:lnTo>
                    <a:pt x="1477175" y="106781"/>
                  </a:lnTo>
                  <a:lnTo>
                    <a:pt x="1521022" y="127907"/>
                  </a:lnTo>
                  <a:lnTo>
                    <a:pt x="1563108" y="150676"/>
                  </a:lnTo>
                  <a:lnTo>
                    <a:pt x="1603342" y="175022"/>
                  </a:lnTo>
                  <a:lnTo>
                    <a:pt x="1641633" y="200882"/>
                  </a:lnTo>
                  <a:lnTo>
                    <a:pt x="1677892" y="228191"/>
                  </a:lnTo>
                  <a:lnTo>
                    <a:pt x="1712029" y="256885"/>
                  </a:lnTo>
                  <a:lnTo>
                    <a:pt x="1743953" y="286899"/>
                  </a:lnTo>
                  <a:lnTo>
                    <a:pt x="1773574" y="318169"/>
                  </a:lnTo>
                  <a:lnTo>
                    <a:pt x="1800802" y="350631"/>
                  </a:lnTo>
                  <a:lnTo>
                    <a:pt x="1825547" y="384221"/>
                  </a:lnTo>
                  <a:lnTo>
                    <a:pt x="1847719" y="418873"/>
                  </a:lnTo>
                  <a:lnTo>
                    <a:pt x="1867226" y="454524"/>
                  </a:lnTo>
                  <a:lnTo>
                    <a:pt x="1883980" y="491110"/>
                  </a:lnTo>
                  <a:lnTo>
                    <a:pt x="1897890" y="528565"/>
                  </a:lnTo>
                  <a:lnTo>
                    <a:pt x="1908866" y="566826"/>
                  </a:lnTo>
                  <a:lnTo>
                    <a:pt x="1916818" y="605829"/>
                  </a:lnTo>
                  <a:lnTo>
                    <a:pt x="1921655" y="645508"/>
                  </a:lnTo>
                  <a:lnTo>
                    <a:pt x="1923288" y="685800"/>
                  </a:lnTo>
                  <a:lnTo>
                    <a:pt x="1921655" y="726091"/>
                  </a:lnTo>
                  <a:lnTo>
                    <a:pt x="1916818" y="765770"/>
                  </a:lnTo>
                  <a:lnTo>
                    <a:pt x="1908866" y="804773"/>
                  </a:lnTo>
                  <a:lnTo>
                    <a:pt x="1897890" y="843034"/>
                  </a:lnTo>
                  <a:lnTo>
                    <a:pt x="1883980" y="880489"/>
                  </a:lnTo>
                  <a:lnTo>
                    <a:pt x="1867226" y="917075"/>
                  </a:lnTo>
                  <a:lnTo>
                    <a:pt x="1847719" y="952726"/>
                  </a:lnTo>
                  <a:lnTo>
                    <a:pt x="1825547" y="987378"/>
                  </a:lnTo>
                  <a:lnTo>
                    <a:pt x="1800802" y="1020968"/>
                  </a:lnTo>
                  <a:lnTo>
                    <a:pt x="1773574" y="1053430"/>
                  </a:lnTo>
                  <a:lnTo>
                    <a:pt x="1743953" y="1084700"/>
                  </a:lnTo>
                  <a:lnTo>
                    <a:pt x="1712029" y="1114714"/>
                  </a:lnTo>
                  <a:lnTo>
                    <a:pt x="1677892" y="1143408"/>
                  </a:lnTo>
                  <a:lnTo>
                    <a:pt x="1641633" y="1170717"/>
                  </a:lnTo>
                  <a:lnTo>
                    <a:pt x="1603342" y="1196577"/>
                  </a:lnTo>
                  <a:lnTo>
                    <a:pt x="1563108" y="1220923"/>
                  </a:lnTo>
                  <a:lnTo>
                    <a:pt x="1521022" y="1243692"/>
                  </a:lnTo>
                  <a:lnTo>
                    <a:pt x="1477175" y="1264818"/>
                  </a:lnTo>
                  <a:lnTo>
                    <a:pt x="1431656" y="1284238"/>
                  </a:lnTo>
                  <a:lnTo>
                    <a:pt x="1384556" y="1301886"/>
                  </a:lnTo>
                  <a:lnTo>
                    <a:pt x="1335964" y="1317700"/>
                  </a:lnTo>
                  <a:lnTo>
                    <a:pt x="1285971" y="1331614"/>
                  </a:lnTo>
                  <a:lnTo>
                    <a:pt x="1234668" y="1343563"/>
                  </a:lnTo>
                  <a:lnTo>
                    <a:pt x="1182144" y="1353485"/>
                  </a:lnTo>
                  <a:lnTo>
                    <a:pt x="1128489" y="1361313"/>
                  </a:lnTo>
                  <a:lnTo>
                    <a:pt x="1073794" y="1366985"/>
                  </a:lnTo>
                  <a:lnTo>
                    <a:pt x="1018149" y="1370435"/>
                  </a:lnTo>
                  <a:lnTo>
                    <a:pt x="961644" y="1371599"/>
                  </a:lnTo>
                  <a:lnTo>
                    <a:pt x="905138" y="1370435"/>
                  </a:lnTo>
                  <a:lnTo>
                    <a:pt x="849493" y="1366985"/>
                  </a:lnTo>
                  <a:lnTo>
                    <a:pt x="794798" y="1361313"/>
                  </a:lnTo>
                  <a:lnTo>
                    <a:pt x="741143" y="1353485"/>
                  </a:lnTo>
                  <a:lnTo>
                    <a:pt x="688619" y="1343563"/>
                  </a:lnTo>
                  <a:lnTo>
                    <a:pt x="637316" y="1331614"/>
                  </a:lnTo>
                  <a:lnTo>
                    <a:pt x="587323" y="1317700"/>
                  </a:lnTo>
                  <a:lnTo>
                    <a:pt x="538731" y="1301886"/>
                  </a:lnTo>
                  <a:lnTo>
                    <a:pt x="491631" y="1284238"/>
                  </a:lnTo>
                  <a:lnTo>
                    <a:pt x="446112" y="1264818"/>
                  </a:lnTo>
                  <a:lnTo>
                    <a:pt x="402265" y="1243692"/>
                  </a:lnTo>
                  <a:lnTo>
                    <a:pt x="360179" y="1220923"/>
                  </a:lnTo>
                  <a:lnTo>
                    <a:pt x="319945" y="1196577"/>
                  </a:lnTo>
                  <a:lnTo>
                    <a:pt x="281654" y="1170717"/>
                  </a:lnTo>
                  <a:lnTo>
                    <a:pt x="245395" y="1143408"/>
                  </a:lnTo>
                  <a:lnTo>
                    <a:pt x="211258" y="1114714"/>
                  </a:lnTo>
                  <a:lnTo>
                    <a:pt x="179334" y="1084700"/>
                  </a:lnTo>
                  <a:lnTo>
                    <a:pt x="149713" y="1053430"/>
                  </a:lnTo>
                  <a:lnTo>
                    <a:pt x="122485" y="1020968"/>
                  </a:lnTo>
                  <a:lnTo>
                    <a:pt x="97740" y="987378"/>
                  </a:lnTo>
                  <a:lnTo>
                    <a:pt x="75568" y="952726"/>
                  </a:lnTo>
                  <a:lnTo>
                    <a:pt x="56061" y="917075"/>
                  </a:lnTo>
                  <a:lnTo>
                    <a:pt x="39307" y="880489"/>
                  </a:lnTo>
                  <a:lnTo>
                    <a:pt x="25397" y="843034"/>
                  </a:lnTo>
                  <a:lnTo>
                    <a:pt x="14421" y="804773"/>
                  </a:lnTo>
                  <a:lnTo>
                    <a:pt x="6469" y="765770"/>
                  </a:lnTo>
                  <a:lnTo>
                    <a:pt x="1632" y="726091"/>
                  </a:lnTo>
                  <a:lnTo>
                    <a:pt x="0" y="685800"/>
                  </a:lnTo>
                  <a:close/>
                </a:path>
              </a:pathLst>
            </a:custGeom>
            <a:ln w="3048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8194293" y="3145612"/>
            <a:ext cx="13011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Federações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413759" y="4389120"/>
            <a:ext cx="2097405" cy="1469390"/>
            <a:chOff x="3413759" y="4389120"/>
            <a:chExt cx="2097405" cy="1469390"/>
          </a:xfrm>
        </p:grpSpPr>
        <p:sp>
          <p:nvSpPr>
            <p:cNvPr id="57" name="object 57"/>
            <p:cNvSpPr/>
            <p:nvPr/>
          </p:nvSpPr>
          <p:spPr>
            <a:xfrm>
              <a:off x="3428999" y="4404360"/>
              <a:ext cx="2066925" cy="1438910"/>
            </a:xfrm>
            <a:custGeom>
              <a:avLst/>
              <a:gdLst/>
              <a:ahLst/>
              <a:cxnLst/>
              <a:rect l="l" t="t" r="r" b="b"/>
              <a:pathLst>
                <a:path w="2066925" h="1438910">
                  <a:moveTo>
                    <a:pt x="1033272" y="0"/>
                  </a:moveTo>
                  <a:lnTo>
                    <a:pt x="976583" y="1064"/>
                  </a:lnTo>
                  <a:lnTo>
                    <a:pt x="920694" y="4221"/>
                  </a:lnTo>
                  <a:lnTo>
                    <a:pt x="865681" y="9415"/>
                  </a:lnTo>
                  <a:lnTo>
                    <a:pt x="811625" y="16591"/>
                  </a:lnTo>
                  <a:lnTo>
                    <a:pt x="758604" y="25696"/>
                  </a:lnTo>
                  <a:lnTo>
                    <a:pt x="706697" y="36673"/>
                  </a:lnTo>
                  <a:lnTo>
                    <a:pt x="655982" y="49468"/>
                  </a:lnTo>
                  <a:lnTo>
                    <a:pt x="606538" y="64026"/>
                  </a:lnTo>
                  <a:lnTo>
                    <a:pt x="558445" y="80293"/>
                  </a:lnTo>
                  <a:lnTo>
                    <a:pt x="511781" y="98213"/>
                  </a:lnTo>
                  <a:lnTo>
                    <a:pt x="466625" y="117731"/>
                  </a:lnTo>
                  <a:lnTo>
                    <a:pt x="423056" y="138793"/>
                  </a:lnTo>
                  <a:lnTo>
                    <a:pt x="381152" y="161344"/>
                  </a:lnTo>
                  <a:lnTo>
                    <a:pt x="340993" y="185329"/>
                  </a:lnTo>
                  <a:lnTo>
                    <a:pt x="302656" y="210693"/>
                  </a:lnTo>
                  <a:lnTo>
                    <a:pt x="266222" y="237380"/>
                  </a:lnTo>
                  <a:lnTo>
                    <a:pt x="231769" y="265338"/>
                  </a:lnTo>
                  <a:lnTo>
                    <a:pt x="199375" y="294509"/>
                  </a:lnTo>
                  <a:lnTo>
                    <a:pt x="169120" y="324841"/>
                  </a:lnTo>
                  <a:lnTo>
                    <a:pt x="141082" y="356277"/>
                  </a:lnTo>
                  <a:lnTo>
                    <a:pt x="115341" y="388763"/>
                  </a:lnTo>
                  <a:lnTo>
                    <a:pt x="91974" y="422244"/>
                  </a:lnTo>
                  <a:lnTo>
                    <a:pt x="71061" y="456665"/>
                  </a:lnTo>
                  <a:lnTo>
                    <a:pt x="52681" y="491971"/>
                  </a:lnTo>
                  <a:lnTo>
                    <a:pt x="36912" y="528108"/>
                  </a:lnTo>
                  <a:lnTo>
                    <a:pt x="23834" y="565020"/>
                  </a:lnTo>
                  <a:lnTo>
                    <a:pt x="13525" y="602653"/>
                  </a:lnTo>
                  <a:lnTo>
                    <a:pt x="6063" y="640952"/>
                  </a:lnTo>
                  <a:lnTo>
                    <a:pt x="1529" y="679862"/>
                  </a:lnTo>
                  <a:lnTo>
                    <a:pt x="0" y="719327"/>
                  </a:lnTo>
                  <a:lnTo>
                    <a:pt x="1529" y="758793"/>
                  </a:lnTo>
                  <a:lnTo>
                    <a:pt x="6063" y="797703"/>
                  </a:lnTo>
                  <a:lnTo>
                    <a:pt x="13525" y="836002"/>
                  </a:lnTo>
                  <a:lnTo>
                    <a:pt x="23834" y="873635"/>
                  </a:lnTo>
                  <a:lnTo>
                    <a:pt x="36912" y="910547"/>
                  </a:lnTo>
                  <a:lnTo>
                    <a:pt x="52681" y="946684"/>
                  </a:lnTo>
                  <a:lnTo>
                    <a:pt x="71061" y="981990"/>
                  </a:lnTo>
                  <a:lnTo>
                    <a:pt x="91974" y="1016411"/>
                  </a:lnTo>
                  <a:lnTo>
                    <a:pt x="115341" y="1049892"/>
                  </a:lnTo>
                  <a:lnTo>
                    <a:pt x="141082" y="1082378"/>
                  </a:lnTo>
                  <a:lnTo>
                    <a:pt x="169120" y="1113814"/>
                  </a:lnTo>
                  <a:lnTo>
                    <a:pt x="199375" y="1144146"/>
                  </a:lnTo>
                  <a:lnTo>
                    <a:pt x="231769" y="1173317"/>
                  </a:lnTo>
                  <a:lnTo>
                    <a:pt x="266222" y="1201275"/>
                  </a:lnTo>
                  <a:lnTo>
                    <a:pt x="302656" y="1227962"/>
                  </a:lnTo>
                  <a:lnTo>
                    <a:pt x="340993" y="1253326"/>
                  </a:lnTo>
                  <a:lnTo>
                    <a:pt x="381152" y="1277311"/>
                  </a:lnTo>
                  <a:lnTo>
                    <a:pt x="423056" y="1299862"/>
                  </a:lnTo>
                  <a:lnTo>
                    <a:pt x="466625" y="1320924"/>
                  </a:lnTo>
                  <a:lnTo>
                    <a:pt x="511781" y="1340442"/>
                  </a:lnTo>
                  <a:lnTo>
                    <a:pt x="558445" y="1358362"/>
                  </a:lnTo>
                  <a:lnTo>
                    <a:pt x="606538" y="1374629"/>
                  </a:lnTo>
                  <a:lnTo>
                    <a:pt x="655982" y="1389187"/>
                  </a:lnTo>
                  <a:lnTo>
                    <a:pt x="706697" y="1401982"/>
                  </a:lnTo>
                  <a:lnTo>
                    <a:pt x="758604" y="1412959"/>
                  </a:lnTo>
                  <a:lnTo>
                    <a:pt x="811625" y="1422064"/>
                  </a:lnTo>
                  <a:lnTo>
                    <a:pt x="865681" y="1429240"/>
                  </a:lnTo>
                  <a:lnTo>
                    <a:pt x="920694" y="1434434"/>
                  </a:lnTo>
                  <a:lnTo>
                    <a:pt x="976583" y="1437591"/>
                  </a:lnTo>
                  <a:lnTo>
                    <a:pt x="1033272" y="1438655"/>
                  </a:lnTo>
                  <a:lnTo>
                    <a:pt x="1089960" y="1437591"/>
                  </a:lnTo>
                  <a:lnTo>
                    <a:pt x="1145849" y="1434434"/>
                  </a:lnTo>
                  <a:lnTo>
                    <a:pt x="1200862" y="1429240"/>
                  </a:lnTo>
                  <a:lnTo>
                    <a:pt x="1254918" y="1422064"/>
                  </a:lnTo>
                  <a:lnTo>
                    <a:pt x="1307939" y="1412959"/>
                  </a:lnTo>
                  <a:lnTo>
                    <a:pt x="1359846" y="1401982"/>
                  </a:lnTo>
                  <a:lnTo>
                    <a:pt x="1410561" y="1389187"/>
                  </a:lnTo>
                  <a:lnTo>
                    <a:pt x="1460005" y="1374629"/>
                  </a:lnTo>
                  <a:lnTo>
                    <a:pt x="1508098" y="1358362"/>
                  </a:lnTo>
                  <a:lnTo>
                    <a:pt x="1554762" y="1340442"/>
                  </a:lnTo>
                  <a:lnTo>
                    <a:pt x="1599918" y="1320924"/>
                  </a:lnTo>
                  <a:lnTo>
                    <a:pt x="1643487" y="1299862"/>
                  </a:lnTo>
                  <a:lnTo>
                    <a:pt x="1685391" y="1277311"/>
                  </a:lnTo>
                  <a:lnTo>
                    <a:pt x="1725550" y="1253326"/>
                  </a:lnTo>
                  <a:lnTo>
                    <a:pt x="1763887" y="1227963"/>
                  </a:lnTo>
                  <a:lnTo>
                    <a:pt x="1800321" y="1201275"/>
                  </a:lnTo>
                  <a:lnTo>
                    <a:pt x="1834774" y="1173317"/>
                  </a:lnTo>
                  <a:lnTo>
                    <a:pt x="1867168" y="1144146"/>
                  </a:lnTo>
                  <a:lnTo>
                    <a:pt x="1897423" y="1113814"/>
                  </a:lnTo>
                  <a:lnTo>
                    <a:pt x="1925461" y="1082378"/>
                  </a:lnTo>
                  <a:lnTo>
                    <a:pt x="1951202" y="1049892"/>
                  </a:lnTo>
                  <a:lnTo>
                    <a:pt x="1974569" y="1016411"/>
                  </a:lnTo>
                  <a:lnTo>
                    <a:pt x="1995482" y="981990"/>
                  </a:lnTo>
                  <a:lnTo>
                    <a:pt x="2013862" y="946684"/>
                  </a:lnTo>
                  <a:lnTo>
                    <a:pt x="2029631" y="910547"/>
                  </a:lnTo>
                  <a:lnTo>
                    <a:pt x="2042709" y="873635"/>
                  </a:lnTo>
                  <a:lnTo>
                    <a:pt x="2053018" y="836002"/>
                  </a:lnTo>
                  <a:lnTo>
                    <a:pt x="2060480" y="797703"/>
                  </a:lnTo>
                  <a:lnTo>
                    <a:pt x="2065014" y="758793"/>
                  </a:lnTo>
                  <a:lnTo>
                    <a:pt x="2066544" y="719327"/>
                  </a:lnTo>
                  <a:lnTo>
                    <a:pt x="2065014" y="679862"/>
                  </a:lnTo>
                  <a:lnTo>
                    <a:pt x="2060480" y="640952"/>
                  </a:lnTo>
                  <a:lnTo>
                    <a:pt x="2053018" y="602653"/>
                  </a:lnTo>
                  <a:lnTo>
                    <a:pt x="2042709" y="565020"/>
                  </a:lnTo>
                  <a:lnTo>
                    <a:pt x="2029631" y="528108"/>
                  </a:lnTo>
                  <a:lnTo>
                    <a:pt x="2013862" y="491971"/>
                  </a:lnTo>
                  <a:lnTo>
                    <a:pt x="1995482" y="456665"/>
                  </a:lnTo>
                  <a:lnTo>
                    <a:pt x="1974569" y="422244"/>
                  </a:lnTo>
                  <a:lnTo>
                    <a:pt x="1951202" y="388763"/>
                  </a:lnTo>
                  <a:lnTo>
                    <a:pt x="1925461" y="356277"/>
                  </a:lnTo>
                  <a:lnTo>
                    <a:pt x="1897423" y="324841"/>
                  </a:lnTo>
                  <a:lnTo>
                    <a:pt x="1867168" y="294509"/>
                  </a:lnTo>
                  <a:lnTo>
                    <a:pt x="1834774" y="265338"/>
                  </a:lnTo>
                  <a:lnTo>
                    <a:pt x="1800321" y="237380"/>
                  </a:lnTo>
                  <a:lnTo>
                    <a:pt x="1763887" y="210693"/>
                  </a:lnTo>
                  <a:lnTo>
                    <a:pt x="1725550" y="185329"/>
                  </a:lnTo>
                  <a:lnTo>
                    <a:pt x="1685391" y="161344"/>
                  </a:lnTo>
                  <a:lnTo>
                    <a:pt x="1643487" y="138793"/>
                  </a:lnTo>
                  <a:lnTo>
                    <a:pt x="1599918" y="117731"/>
                  </a:lnTo>
                  <a:lnTo>
                    <a:pt x="1554762" y="98213"/>
                  </a:lnTo>
                  <a:lnTo>
                    <a:pt x="1508098" y="80293"/>
                  </a:lnTo>
                  <a:lnTo>
                    <a:pt x="1460005" y="64026"/>
                  </a:lnTo>
                  <a:lnTo>
                    <a:pt x="1410561" y="49468"/>
                  </a:lnTo>
                  <a:lnTo>
                    <a:pt x="1359846" y="36673"/>
                  </a:lnTo>
                  <a:lnTo>
                    <a:pt x="1307939" y="25696"/>
                  </a:lnTo>
                  <a:lnTo>
                    <a:pt x="1254918" y="16591"/>
                  </a:lnTo>
                  <a:lnTo>
                    <a:pt x="1200862" y="9415"/>
                  </a:lnTo>
                  <a:lnTo>
                    <a:pt x="1145849" y="4221"/>
                  </a:lnTo>
                  <a:lnTo>
                    <a:pt x="1089960" y="1064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428999" y="4404360"/>
              <a:ext cx="2066925" cy="1438910"/>
            </a:xfrm>
            <a:custGeom>
              <a:avLst/>
              <a:gdLst/>
              <a:ahLst/>
              <a:cxnLst/>
              <a:rect l="l" t="t" r="r" b="b"/>
              <a:pathLst>
                <a:path w="2066925" h="1438910">
                  <a:moveTo>
                    <a:pt x="0" y="719327"/>
                  </a:moveTo>
                  <a:lnTo>
                    <a:pt x="1529" y="679862"/>
                  </a:lnTo>
                  <a:lnTo>
                    <a:pt x="6063" y="640952"/>
                  </a:lnTo>
                  <a:lnTo>
                    <a:pt x="13525" y="602653"/>
                  </a:lnTo>
                  <a:lnTo>
                    <a:pt x="23834" y="565020"/>
                  </a:lnTo>
                  <a:lnTo>
                    <a:pt x="36912" y="528108"/>
                  </a:lnTo>
                  <a:lnTo>
                    <a:pt x="52681" y="491971"/>
                  </a:lnTo>
                  <a:lnTo>
                    <a:pt x="71061" y="456665"/>
                  </a:lnTo>
                  <a:lnTo>
                    <a:pt x="91974" y="422244"/>
                  </a:lnTo>
                  <a:lnTo>
                    <a:pt x="115341" y="388763"/>
                  </a:lnTo>
                  <a:lnTo>
                    <a:pt x="141082" y="356277"/>
                  </a:lnTo>
                  <a:lnTo>
                    <a:pt x="169120" y="324841"/>
                  </a:lnTo>
                  <a:lnTo>
                    <a:pt x="199375" y="294509"/>
                  </a:lnTo>
                  <a:lnTo>
                    <a:pt x="231769" y="265338"/>
                  </a:lnTo>
                  <a:lnTo>
                    <a:pt x="266222" y="237380"/>
                  </a:lnTo>
                  <a:lnTo>
                    <a:pt x="302656" y="210693"/>
                  </a:lnTo>
                  <a:lnTo>
                    <a:pt x="340993" y="185329"/>
                  </a:lnTo>
                  <a:lnTo>
                    <a:pt x="381152" y="161344"/>
                  </a:lnTo>
                  <a:lnTo>
                    <a:pt x="423056" y="138793"/>
                  </a:lnTo>
                  <a:lnTo>
                    <a:pt x="466625" y="117731"/>
                  </a:lnTo>
                  <a:lnTo>
                    <a:pt x="511781" y="98213"/>
                  </a:lnTo>
                  <a:lnTo>
                    <a:pt x="558445" y="80293"/>
                  </a:lnTo>
                  <a:lnTo>
                    <a:pt x="606538" y="64026"/>
                  </a:lnTo>
                  <a:lnTo>
                    <a:pt x="655982" y="49468"/>
                  </a:lnTo>
                  <a:lnTo>
                    <a:pt x="706697" y="36673"/>
                  </a:lnTo>
                  <a:lnTo>
                    <a:pt x="758604" y="25696"/>
                  </a:lnTo>
                  <a:lnTo>
                    <a:pt x="811625" y="16591"/>
                  </a:lnTo>
                  <a:lnTo>
                    <a:pt x="865681" y="9415"/>
                  </a:lnTo>
                  <a:lnTo>
                    <a:pt x="920694" y="4221"/>
                  </a:lnTo>
                  <a:lnTo>
                    <a:pt x="976583" y="1064"/>
                  </a:lnTo>
                  <a:lnTo>
                    <a:pt x="1033272" y="0"/>
                  </a:lnTo>
                  <a:lnTo>
                    <a:pt x="1089960" y="1064"/>
                  </a:lnTo>
                  <a:lnTo>
                    <a:pt x="1145849" y="4221"/>
                  </a:lnTo>
                  <a:lnTo>
                    <a:pt x="1200862" y="9415"/>
                  </a:lnTo>
                  <a:lnTo>
                    <a:pt x="1254918" y="16591"/>
                  </a:lnTo>
                  <a:lnTo>
                    <a:pt x="1307939" y="25696"/>
                  </a:lnTo>
                  <a:lnTo>
                    <a:pt x="1359846" y="36673"/>
                  </a:lnTo>
                  <a:lnTo>
                    <a:pt x="1410561" y="49468"/>
                  </a:lnTo>
                  <a:lnTo>
                    <a:pt x="1460005" y="64026"/>
                  </a:lnTo>
                  <a:lnTo>
                    <a:pt x="1508098" y="80293"/>
                  </a:lnTo>
                  <a:lnTo>
                    <a:pt x="1554762" y="98213"/>
                  </a:lnTo>
                  <a:lnTo>
                    <a:pt x="1599918" y="117731"/>
                  </a:lnTo>
                  <a:lnTo>
                    <a:pt x="1643487" y="138793"/>
                  </a:lnTo>
                  <a:lnTo>
                    <a:pt x="1685391" y="161344"/>
                  </a:lnTo>
                  <a:lnTo>
                    <a:pt x="1725550" y="185329"/>
                  </a:lnTo>
                  <a:lnTo>
                    <a:pt x="1763887" y="210693"/>
                  </a:lnTo>
                  <a:lnTo>
                    <a:pt x="1800321" y="237380"/>
                  </a:lnTo>
                  <a:lnTo>
                    <a:pt x="1834774" y="265338"/>
                  </a:lnTo>
                  <a:lnTo>
                    <a:pt x="1867168" y="294509"/>
                  </a:lnTo>
                  <a:lnTo>
                    <a:pt x="1897423" y="324841"/>
                  </a:lnTo>
                  <a:lnTo>
                    <a:pt x="1925461" y="356277"/>
                  </a:lnTo>
                  <a:lnTo>
                    <a:pt x="1951202" y="388763"/>
                  </a:lnTo>
                  <a:lnTo>
                    <a:pt x="1974569" y="422244"/>
                  </a:lnTo>
                  <a:lnTo>
                    <a:pt x="1995482" y="456665"/>
                  </a:lnTo>
                  <a:lnTo>
                    <a:pt x="2013862" y="491971"/>
                  </a:lnTo>
                  <a:lnTo>
                    <a:pt x="2029631" y="528108"/>
                  </a:lnTo>
                  <a:lnTo>
                    <a:pt x="2042709" y="565020"/>
                  </a:lnTo>
                  <a:lnTo>
                    <a:pt x="2053018" y="602653"/>
                  </a:lnTo>
                  <a:lnTo>
                    <a:pt x="2060480" y="640952"/>
                  </a:lnTo>
                  <a:lnTo>
                    <a:pt x="2065014" y="679862"/>
                  </a:lnTo>
                  <a:lnTo>
                    <a:pt x="2066544" y="719327"/>
                  </a:lnTo>
                  <a:lnTo>
                    <a:pt x="2065014" y="758793"/>
                  </a:lnTo>
                  <a:lnTo>
                    <a:pt x="2060480" y="797703"/>
                  </a:lnTo>
                  <a:lnTo>
                    <a:pt x="2053018" y="836002"/>
                  </a:lnTo>
                  <a:lnTo>
                    <a:pt x="2042709" y="873635"/>
                  </a:lnTo>
                  <a:lnTo>
                    <a:pt x="2029631" y="910547"/>
                  </a:lnTo>
                  <a:lnTo>
                    <a:pt x="2013862" y="946684"/>
                  </a:lnTo>
                  <a:lnTo>
                    <a:pt x="1995482" y="981990"/>
                  </a:lnTo>
                  <a:lnTo>
                    <a:pt x="1974569" y="1016411"/>
                  </a:lnTo>
                  <a:lnTo>
                    <a:pt x="1951202" y="1049892"/>
                  </a:lnTo>
                  <a:lnTo>
                    <a:pt x="1925461" y="1082378"/>
                  </a:lnTo>
                  <a:lnTo>
                    <a:pt x="1897423" y="1113814"/>
                  </a:lnTo>
                  <a:lnTo>
                    <a:pt x="1867168" y="1144146"/>
                  </a:lnTo>
                  <a:lnTo>
                    <a:pt x="1834774" y="1173317"/>
                  </a:lnTo>
                  <a:lnTo>
                    <a:pt x="1800321" y="1201275"/>
                  </a:lnTo>
                  <a:lnTo>
                    <a:pt x="1763887" y="1227963"/>
                  </a:lnTo>
                  <a:lnTo>
                    <a:pt x="1725550" y="1253326"/>
                  </a:lnTo>
                  <a:lnTo>
                    <a:pt x="1685391" y="1277311"/>
                  </a:lnTo>
                  <a:lnTo>
                    <a:pt x="1643487" y="1299862"/>
                  </a:lnTo>
                  <a:lnTo>
                    <a:pt x="1599918" y="1320924"/>
                  </a:lnTo>
                  <a:lnTo>
                    <a:pt x="1554762" y="1340442"/>
                  </a:lnTo>
                  <a:lnTo>
                    <a:pt x="1508098" y="1358362"/>
                  </a:lnTo>
                  <a:lnTo>
                    <a:pt x="1460005" y="1374629"/>
                  </a:lnTo>
                  <a:lnTo>
                    <a:pt x="1410561" y="1389187"/>
                  </a:lnTo>
                  <a:lnTo>
                    <a:pt x="1359846" y="1401982"/>
                  </a:lnTo>
                  <a:lnTo>
                    <a:pt x="1307939" y="1412959"/>
                  </a:lnTo>
                  <a:lnTo>
                    <a:pt x="1254918" y="1422064"/>
                  </a:lnTo>
                  <a:lnTo>
                    <a:pt x="1200862" y="1429240"/>
                  </a:lnTo>
                  <a:lnTo>
                    <a:pt x="1145849" y="1434434"/>
                  </a:lnTo>
                  <a:lnTo>
                    <a:pt x="1089960" y="1437591"/>
                  </a:lnTo>
                  <a:lnTo>
                    <a:pt x="1033272" y="1438655"/>
                  </a:lnTo>
                  <a:lnTo>
                    <a:pt x="976583" y="1437591"/>
                  </a:lnTo>
                  <a:lnTo>
                    <a:pt x="920694" y="1434434"/>
                  </a:lnTo>
                  <a:lnTo>
                    <a:pt x="865681" y="1429240"/>
                  </a:lnTo>
                  <a:lnTo>
                    <a:pt x="811625" y="1422064"/>
                  </a:lnTo>
                  <a:lnTo>
                    <a:pt x="758604" y="1412959"/>
                  </a:lnTo>
                  <a:lnTo>
                    <a:pt x="706697" y="1401982"/>
                  </a:lnTo>
                  <a:lnTo>
                    <a:pt x="655982" y="1389187"/>
                  </a:lnTo>
                  <a:lnTo>
                    <a:pt x="606538" y="1374629"/>
                  </a:lnTo>
                  <a:lnTo>
                    <a:pt x="558445" y="1358362"/>
                  </a:lnTo>
                  <a:lnTo>
                    <a:pt x="511781" y="1340442"/>
                  </a:lnTo>
                  <a:lnTo>
                    <a:pt x="466625" y="1320924"/>
                  </a:lnTo>
                  <a:lnTo>
                    <a:pt x="423056" y="1299862"/>
                  </a:lnTo>
                  <a:lnTo>
                    <a:pt x="381152" y="1277311"/>
                  </a:lnTo>
                  <a:lnTo>
                    <a:pt x="340993" y="1253326"/>
                  </a:lnTo>
                  <a:lnTo>
                    <a:pt x="302656" y="1227962"/>
                  </a:lnTo>
                  <a:lnTo>
                    <a:pt x="266222" y="1201275"/>
                  </a:lnTo>
                  <a:lnTo>
                    <a:pt x="231769" y="1173317"/>
                  </a:lnTo>
                  <a:lnTo>
                    <a:pt x="199375" y="1144146"/>
                  </a:lnTo>
                  <a:lnTo>
                    <a:pt x="169120" y="1113814"/>
                  </a:lnTo>
                  <a:lnTo>
                    <a:pt x="141082" y="1082378"/>
                  </a:lnTo>
                  <a:lnTo>
                    <a:pt x="115341" y="1049892"/>
                  </a:lnTo>
                  <a:lnTo>
                    <a:pt x="91974" y="1016411"/>
                  </a:lnTo>
                  <a:lnTo>
                    <a:pt x="71061" y="981990"/>
                  </a:lnTo>
                  <a:lnTo>
                    <a:pt x="52681" y="946684"/>
                  </a:lnTo>
                  <a:lnTo>
                    <a:pt x="36912" y="910547"/>
                  </a:lnTo>
                  <a:lnTo>
                    <a:pt x="23834" y="873635"/>
                  </a:lnTo>
                  <a:lnTo>
                    <a:pt x="13525" y="836002"/>
                  </a:lnTo>
                  <a:lnTo>
                    <a:pt x="6063" y="797703"/>
                  </a:lnTo>
                  <a:lnTo>
                    <a:pt x="1529" y="758793"/>
                  </a:lnTo>
                  <a:lnTo>
                    <a:pt x="0" y="719327"/>
                  </a:lnTo>
                  <a:close/>
                </a:path>
              </a:pathLst>
            </a:custGeom>
            <a:ln w="3047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084065" y="4970526"/>
            <a:ext cx="759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’S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7793735" y="4331208"/>
            <a:ext cx="2100580" cy="1508760"/>
            <a:chOff x="7793735" y="4331208"/>
            <a:chExt cx="2100580" cy="1508760"/>
          </a:xfrm>
        </p:grpSpPr>
        <p:sp>
          <p:nvSpPr>
            <p:cNvPr id="61" name="object 61"/>
            <p:cNvSpPr/>
            <p:nvPr/>
          </p:nvSpPr>
          <p:spPr>
            <a:xfrm>
              <a:off x="7808975" y="4346448"/>
              <a:ext cx="2070100" cy="1478280"/>
            </a:xfrm>
            <a:custGeom>
              <a:avLst/>
              <a:gdLst/>
              <a:ahLst/>
              <a:cxnLst/>
              <a:rect l="l" t="t" r="r" b="b"/>
              <a:pathLst>
                <a:path w="2070100" h="1478279">
                  <a:moveTo>
                    <a:pt x="1034796" y="0"/>
                  </a:moveTo>
                  <a:lnTo>
                    <a:pt x="978019" y="1093"/>
                  </a:lnTo>
                  <a:lnTo>
                    <a:pt x="922043" y="4337"/>
                  </a:lnTo>
                  <a:lnTo>
                    <a:pt x="866947" y="9675"/>
                  </a:lnTo>
                  <a:lnTo>
                    <a:pt x="812808" y="17049"/>
                  </a:lnTo>
                  <a:lnTo>
                    <a:pt x="759706" y="26405"/>
                  </a:lnTo>
                  <a:lnTo>
                    <a:pt x="707721" y="37685"/>
                  </a:lnTo>
                  <a:lnTo>
                    <a:pt x="656930" y="50833"/>
                  </a:lnTo>
                  <a:lnTo>
                    <a:pt x="607413" y="65793"/>
                  </a:lnTo>
                  <a:lnTo>
                    <a:pt x="559248" y="82508"/>
                  </a:lnTo>
                  <a:lnTo>
                    <a:pt x="512515" y="100922"/>
                  </a:lnTo>
                  <a:lnTo>
                    <a:pt x="467293" y="120979"/>
                  </a:lnTo>
                  <a:lnTo>
                    <a:pt x="423659" y="142622"/>
                  </a:lnTo>
                  <a:lnTo>
                    <a:pt x="381694" y="165794"/>
                  </a:lnTo>
                  <a:lnTo>
                    <a:pt x="341477" y="190440"/>
                  </a:lnTo>
                  <a:lnTo>
                    <a:pt x="303085" y="216503"/>
                  </a:lnTo>
                  <a:lnTo>
                    <a:pt x="266598" y="243926"/>
                  </a:lnTo>
                  <a:lnTo>
                    <a:pt x="232096" y="272654"/>
                  </a:lnTo>
                  <a:lnTo>
                    <a:pt x="199656" y="302629"/>
                  </a:lnTo>
                  <a:lnTo>
                    <a:pt x="169357" y="333796"/>
                  </a:lnTo>
                  <a:lnTo>
                    <a:pt x="141280" y="366098"/>
                  </a:lnTo>
                  <a:lnTo>
                    <a:pt x="115502" y="399479"/>
                  </a:lnTo>
                  <a:lnTo>
                    <a:pt x="92102" y="433882"/>
                  </a:lnTo>
                  <a:lnTo>
                    <a:pt x="71160" y="469250"/>
                  </a:lnTo>
                  <a:lnTo>
                    <a:pt x="52754" y="505529"/>
                  </a:lnTo>
                  <a:lnTo>
                    <a:pt x="36964" y="542660"/>
                  </a:lnTo>
                  <a:lnTo>
                    <a:pt x="23867" y="580588"/>
                  </a:lnTo>
                  <a:lnTo>
                    <a:pt x="13543" y="619256"/>
                  </a:lnTo>
                  <a:lnTo>
                    <a:pt x="6072" y="658609"/>
                  </a:lnTo>
                  <a:lnTo>
                    <a:pt x="1531" y="698588"/>
                  </a:lnTo>
                  <a:lnTo>
                    <a:pt x="0" y="739139"/>
                  </a:lnTo>
                  <a:lnTo>
                    <a:pt x="1531" y="779691"/>
                  </a:lnTo>
                  <a:lnTo>
                    <a:pt x="6072" y="819670"/>
                  </a:lnTo>
                  <a:lnTo>
                    <a:pt x="13543" y="859023"/>
                  </a:lnTo>
                  <a:lnTo>
                    <a:pt x="23867" y="897691"/>
                  </a:lnTo>
                  <a:lnTo>
                    <a:pt x="36964" y="935619"/>
                  </a:lnTo>
                  <a:lnTo>
                    <a:pt x="52754" y="972750"/>
                  </a:lnTo>
                  <a:lnTo>
                    <a:pt x="71160" y="1009029"/>
                  </a:lnTo>
                  <a:lnTo>
                    <a:pt x="92102" y="1044397"/>
                  </a:lnTo>
                  <a:lnTo>
                    <a:pt x="115502" y="1078800"/>
                  </a:lnTo>
                  <a:lnTo>
                    <a:pt x="141280" y="1112181"/>
                  </a:lnTo>
                  <a:lnTo>
                    <a:pt x="169357" y="1144483"/>
                  </a:lnTo>
                  <a:lnTo>
                    <a:pt x="199656" y="1175650"/>
                  </a:lnTo>
                  <a:lnTo>
                    <a:pt x="232096" y="1205625"/>
                  </a:lnTo>
                  <a:lnTo>
                    <a:pt x="266598" y="1234353"/>
                  </a:lnTo>
                  <a:lnTo>
                    <a:pt x="303085" y="1261776"/>
                  </a:lnTo>
                  <a:lnTo>
                    <a:pt x="341477" y="1287839"/>
                  </a:lnTo>
                  <a:lnTo>
                    <a:pt x="381694" y="1312485"/>
                  </a:lnTo>
                  <a:lnTo>
                    <a:pt x="423659" y="1335657"/>
                  </a:lnTo>
                  <a:lnTo>
                    <a:pt x="467293" y="1357300"/>
                  </a:lnTo>
                  <a:lnTo>
                    <a:pt x="512515" y="1377357"/>
                  </a:lnTo>
                  <a:lnTo>
                    <a:pt x="559248" y="1395771"/>
                  </a:lnTo>
                  <a:lnTo>
                    <a:pt x="607413" y="1412486"/>
                  </a:lnTo>
                  <a:lnTo>
                    <a:pt x="656930" y="1427446"/>
                  </a:lnTo>
                  <a:lnTo>
                    <a:pt x="707721" y="1440594"/>
                  </a:lnTo>
                  <a:lnTo>
                    <a:pt x="759706" y="1451874"/>
                  </a:lnTo>
                  <a:lnTo>
                    <a:pt x="812808" y="1461230"/>
                  </a:lnTo>
                  <a:lnTo>
                    <a:pt x="866947" y="1468604"/>
                  </a:lnTo>
                  <a:lnTo>
                    <a:pt x="922043" y="1473942"/>
                  </a:lnTo>
                  <a:lnTo>
                    <a:pt x="978019" y="1477186"/>
                  </a:lnTo>
                  <a:lnTo>
                    <a:pt x="1034796" y="1478280"/>
                  </a:lnTo>
                  <a:lnTo>
                    <a:pt x="1091572" y="1477186"/>
                  </a:lnTo>
                  <a:lnTo>
                    <a:pt x="1147548" y="1473942"/>
                  </a:lnTo>
                  <a:lnTo>
                    <a:pt x="1202644" y="1468604"/>
                  </a:lnTo>
                  <a:lnTo>
                    <a:pt x="1256783" y="1461230"/>
                  </a:lnTo>
                  <a:lnTo>
                    <a:pt x="1309885" y="1451874"/>
                  </a:lnTo>
                  <a:lnTo>
                    <a:pt x="1361870" y="1440594"/>
                  </a:lnTo>
                  <a:lnTo>
                    <a:pt x="1412661" y="1427446"/>
                  </a:lnTo>
                  <a:lnTo>
                    <a:pt x="1462178" y="1412486"/>
                  </a:lnTo>
                  <a:lnTo>
                    <a:pt x="1510343" y="1395771"/>
                  </a:lnTo>
                  <a:lnTo>
                    <a:pt x="1557076" y="1377357"/>
                  </a:lnTo>
                  <a:lnTo>
                    <a:pt x="1602298" y="1357300"/>
                  </a:lnTo>
                  <a:lnTo>
                    <a:pt x="1645932" y="1335657"/>
                  </a:lnTo>
                  <a:lnTo>
                    <a:pt x="1687897" y="1312485"/>
                  </a:lnTo>
                  <a:lnTo>
                    <a:pt x="1728114" y="1287839"/>
                  </a:lnTo>
                  <a:lnTo>
                    <a:pt x="1766506" y="1261776"/>
                  </a:lnTo>
                  <a:lnTo>
                    <a:pt x="1802993" y="1234353"/>
                  </a:lnTo>
                  <a:lnTo>
                    <a:pt x="1837495" y="1205625"/>
                  </a:lnTo>
                  <a:lnTo>
                    <a:pt x="1869935" y="1175650"/>
                  </a:lnTo>
                  <a:lnTo>
                    <a:pt x="1900234" y="1144483"/>
                  </a:lnTo>
                  <a:lnTo>
                    <a:pt x="1928311" y="1112181"/>
                  </a:lnTo>
                  <a:lnTo>
                    <a:pt x="1954089" y="1078800"/>
                  </a:lnTo>
                  <a:lnTo>
                    <a:pt x="1977489" y="1044397"/>
                  </a:lnTo>
                  <a:lnTo>
                    <a:pt x="1998431" y="1009029"/>
                  </a:lnTo>
                  <a:lnTo>
                    <a:pt x="2016837" y="972750"/>
                  </a:lnTo>
                  <a:lnTo>
                    <a:pt x="2032627" y="935619"/>
                  </a:lnTo>
                  <a:lnTo>
                    <a:pt x="2045724" y="897691"/>
                  </a:lnTo>
                  <a:lnTo>
                    <a:pt x="2056048" y="859023"/>
                  </a:lnTo>
                  <a:lnTo>
                    <a:pt x="2063519" y="819670"/>
                  </a:lnTo>
                  <a:lnTo>
                    <a:pt x="2068060" y="779691"/>
                  </a:lnTo>
                  <a:lnTo>
                    <a:pt x="2069592" y="739139"/>
                  </a:lnTo>
                  <a:lnTo>
                    <a:pt x="2068060" y="698588"/>
                  </a:lnTo>
                  <a:lnTo>
                    <a:pt x="2063519" y="658609"/>
                  </a:lnTo>
                  <a:lnTo>
                    <a:pt x="2056048" y="619256"/>
                  </a:lnTo>
                  <a:lnTo>
                    <a:pt x="2045724" y="580588"/>
                  </a:lnTo>
                  <a:lnTo>
                    <a:pt x="2032627" y="542660"/>
                  </a:lnTo>
                  <a:lnTo>
                    <a:pt x="2016837" y="505529"/>
                  </a:lnTo>
                  <a:lnTo>
                    <a:pt x="1998431" y="469250"/>
                  </a:lnTo>
                  <a:lnTo>
                    <a:pt x="1977489" y="433882"/>
                  </a:lnTo>
                  <a:lnTo>
                    <a:pt x="1954089" y="399479"/>
                  </a:lnTo>
                  <a:lnTo>
                    <a:pt x="1928311" y="366098"/>
                  </a:lnTo>
                  <a:lnTo>
                    <a:pt x="1900234" y="333796"/>
                  </a:lnTo>
                  <a:lnTo>
                    <a:pt x="1869935" y="302629"/>
                  </a:lnTo>
                  <a:lnTo>
                    <a:pt x="1837495" y="272654"/>
                  </a:lnTo>
                  <a:lnTo>
                    <a:pt x="1802993" y="243926"/>
                  </a:lnTo>
                  <a:lnTo>
                    <a:pt x="1766506" y="216503"/>
                  </a:lnTo>
                  <a:lnTo>
                    <a:pt x="1728114" y="190440"/>
                  </a:lnTo>
                  <a:lnTo>
                    <a:pt x="1687897" y="165794"/>
                  </a:lnTo>
                  <a:lnTo>
                    <a:pt x="1645932" y="142622"/>
                  </a:lnTo>
                  <a:lnTo>
                    <a:pt x="1602298" y="120979"/>
                  </a:lnTo>
                  <a:lnTo>
                    <a:pt x="1557076" y="100922"/>
                  </a:lnTo>
                  <a:lnTo>
                    <a:pt x="1510343" y="82508"/>
                  </a:lnTo>
                  <a:lnTo>
                    <a:pt x="1462178" y="65793"/>
                  </a:lnTo>
                  <a:lnTo>
                    <a:pt x="1412661" y="50833"/>
                  </a:lnTo>
                  <a:lnTo>
                    <a:pt x="1361870" y="37685"/>
                  </a:lnTo>
                  <a:lnTo>
                    <a:pt x="1309885" y="26405"/>
                  </a:lnTo>
                  <a:lnTo>
                    <a:pt x="1256783" y="17049"/>
                  </a:lnTo>
                  <a:lnTo>
                    <a:pt x="1202644" y="9675"/>
                  </a:lnTo>
                  <a:lnTo>
                    <a:pt x="1147548" y="4337"/>
                  </a:lnTo>
                  <a:lnTo>
                    <a:pt x="1091572" y="1093"/>
                  </a:lnTo>
                  <a:lnTo>
                    <a:pt x="10347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808975" y="4346448"/>
              <a:ext cx="2070100" cy="1478280"/>
            </a:xfrm>
            <a:custGeom>
              <a:avLst/>
              <a:gdLst/>
              <a:ahLst/>
              <a:cxnLst/>
              <a:rect l="l" t="t" r="r" b="b"/>
              <a:pathLst>
                <a:path w="2070100" h="1478279">
                  <a:moveTo>
                    <a:pt x="0" y="739139"/>
                  </a:moveTo>
                  <a:lnTo>
                    <a:pt x="1531" y="698588"/>
                  </a:lnTo>
                  <a:lnTo>
                    <a:pt x="6072" y="658609"/>
                  </a:lnTo>
                  <a:lnTo>
                    <a:pt x="13543" y="619256"/>
                  </a:lnTo>
                  <a:lnTo>
                    <a:pt x="23867" y="580588"/>
                  </a:lnTo>
                  <a:lnTo>
                    <a:pt x="36964" y="542660"/>
                  </a:lnTo>
                  <a:lnTo>
                    <a:pt x="52754" y="505529"/>
                  </a:lnTo>
                  <a:lnTo>
                    <a:pt x="71160" y="469250"/>
                  </a:lnTo>
                  <a:lnTo>
                    <a:pt x="92102" y="433882"/>
                  </a:lnTo>
                  <a:lnTo>
                    <a:pt x="115502" y="399479"/>
                  </a:lnTo>
                  <a:lnTo>
                    <a:pt x="141280" y="366098"/>
                  </a:lnTo>
                  <a:lnTo>
                    <a:pt x="169357" y="333796"/>
                  </a:lnTo>
                  <a:lnTo>
                    <a:pt x="199656" y="302629"/>
                  </a:lnTo>
                  <a:lnTo>
                    <a:pt x="232096" y="272654"/>
                  </a:lnTo>
                  <a:lnTo>
                    <a:pt x="266598" y="243926"/>
                  </a:lnTo>
                  <a:lnTo>
                    <a:pt x="303085" y="216503"/>
                  </a:lnTo>
                  <a:lnTo>
                    <a:pt x="341477" y="190440"/>
                  </a:lnTo>
                  <a:lnTo>
                    <a:pt x="381694" y="165794"/>
                  </a:lnTo>
                  <a:lnTo>
                    <a:pt x="423659" y="142622"/>
                  </a:lnTo>
                  <a:lnTo>
                    <a:pt x="467293" y="120979"/>
                  </a:lnTo>
                  <a:lnTo>
                    <a:pt x="512515" y="100922"/>
                  </a:lnTo>
                  <a:lnTo>
                    <a:pt x="559248" y="82508"/>
                  </a:lnTo>
                  <a:lnTo>
                    <a:pt x="607413" y="65793"/>
                  </a:lnTo>
                  <a:lnTo>
                    <a:pt x="656930" y="50833"/>
                  </a:lnTo>
                  <a:lnTo>
                    <a:pt x="707721" y="37685"/>
                  </a:lnTo>
                  <a:lnTo>
                    <a:pt x="759706" y="26405"/>
                  </a:lnTo>
                  <a:lnTo>
                    <a:pt x="812808" y="17049"/>
                  </a:lnTo>
                  <a:lnTo>
                    <a:pt x="866947" y="9675"/>
                  </a:lnTo>
                  <a:lnTo>
                    <a:pt x="922043" y="4337"/>
                  </a:lnTo>
                  <a:lnTo>
                    <a:pt x="978019" y="1093"/>
                  </a:lnTo>
                  <a:lnTo>
                    <a:pt x="1034796" y="0"/>
                  </a:lnTo>
                  <a:lnTo>
                    <a:pt x="1091572" y="1093"/>
                  </a:lnTo>
                  <a:lnTo>
                    <a:pt x="1147548" y="4337"/>
                  </a:lnTo>
                  <a:lnTo>
                    <a:pt x="1202644" y="9675"/>
                  </a:lnTo>
                  <a:lnTo>
                    <a:pt x="1256783" y="17049"/>
                  </a:lnTo>
                  <a:lnTo>
                    <a:pt x="1309885" y="26405"/>
                  </a:lnTo>
                  <a:lnTo>
                    <a:pt x="1361870" y="37685"/>
                  </a:lnTo>
                  <a:lnTo>
                    <a:pt x="1412661" y="50833"/>
                  </a:lnTo>
                  <a:lnTo>
                    <a:pt x="1462178" y="65793"/>
                  </a:lnTo>
                  <a:lnTo>
                    <a:pt x="1510343" y="82508"/>
                  </a:lnTo>
                  <a:lnTo>
                    <a:pt x="1557076" y="100922"/>
                  </a:lnTo>
                  <a:lnTo>
                    <a:pt x="1602298" y="120979"/>
                  </a:lnTo>
                  <a:lnTo>
                    <a:pt x="1645932" y="142622"/>
                  </a:lnTo>
                  <a:lnTo>
                    <a:pt x="1687897" y="165794"/>
                  </a:lnTo>
                  <a:lnTo>
                    <a:pt x="1728114" y="190440"/>
                  </a:lnTo>
                  <a:lnTo>
                    <a:pt x="1766506" y="216503"/>
                  </a:lnTo>
                  <a:lnTo>
                    <a:pt x="1802993" y="243926"/>
                  </a:lnTo>
                  <a:lnTo>
                    <a:pt x="1837495" y="272654"/>
                  </a:lnTo>
                  <a:lnTo>
                    <a:pt x="1869935" y="302629"/>
                  </a:lnTo>
                  <a:lnTo>
                    <a:pt x="1900234" y="333796"/>
                  </a:lnTo>
                  <a:lnTo>
                    <a:pt x="1928311" y="366098"/>
                  </a:lnTo>
                  <a:lnTo>
                    <a:pt x="1954089" y="399479"/>
                  </a:lnTo>
                  <a:lnTo>
                    <a:pt x="1977489" y="433882"/>
                  </a:lnTo>
                  <a:lnTo>
                    <a:pt x="1998431" y="469250"/>
                  </a:lnTo>
                  <a:lnTo>
                    <a:pt x="2016837" y="505529"/>
                  </a:lnTo>
                  <a:lnTo>
                    <a:pt x="2032627" y="542660"/>
                  </a:lnTo>
                  <a:lnTo>
                    <a:pt x="2045724" y="580588"/>
                  </a:lnTo>
                  <a:lnTo>
                    <a:pt x="2056048" y="619256"/>
                  </a:lnTo>
                  <a:lnTo>
                    <a:pt x="2063519" y="658609"/>
                  </a:lnTo>
                  <a:lnTo>
                    <a:pt x="2068060" y="698588"/>
                  </a:lnTo>
                  <a:lnTo>
                    <a:pt x="2069592" y="739139"/>
                  </a:lnTo>
                  <a:lnTo>
                    <a:pt x="2068060" y="779691"/>
                  </a:lnTo>
                  <a:lnTo>
                    <a:pt x="2063519" y="819670"/>
                  </a:lnTo>
                  <a:lnTo>
                    <a:pt x="2056048" y="859023"/>
                  </a:lnTo>
                  <a:lnTo>
                    <a:pt x="2045724" y="897691"/>
                  </a:lnTo>
                  <a:lnTo>
                    <a:pt x="2032627" y="935619"/>
                  </a:lnTo>
                  <a:lnTo>
                    <a:pt x="2016837" y="972750"/>
                  </a:lnTo>
                  <a:lnTo>
                    <a:pt x="1998431" y="1009029"/>
                  </a:lnTo>
                  <a:lnTo>
                    <a:pt x="1977489" y="1044397"/>
                  </a:lnTo>
                  <a:lnTo>
                    <a:pt x="1954089" y="1078800"/>
                  </a:lnTo>
                  <a:lnTo>
                    <a:pt x="1928311" y="1112181"/>
                  </a:lnTo>
                  <a:lnTo>
                    <a:pt x="1900234" y="1144483"/>
                  </a:lnTo>
                  <a:lnTo>
                    <a:pt x="1869935" y="1175650"/>
                  </a:lnTo>
                  <a:lnTo>
                    <a:pt x="1837495" y="1205625"/>
                  </a:lnTo>
                  <a:lnTo>
                    <a:pt x="1802993" y="1234353"/>
                  </a:lnTo>
                  <a:lnTo>
                    <a:pt x="1766506" y="1261776"/>
                  </a:lnTo>
                  <a:lnTo>
                    <a:pt x="1728114" y="1287839"/>
                  </a:lnTo>
                  <a:lnTo>
                    <a:pt x="1687897" y="1312485"/>
                  </a:lnTo>
                  <a:lnTo>
                    <a:pt x="1645932" y="1335657"/>
                  </a:lnTo>
                  <a:lnTo>
                    <a:pt x="1602298" y="1357300"/>
                  </a:lnTo>
                  <a:lnTo>
                    <a:pt x="1557076" y="1377357"/>
                  </a:lnTo>
                  <a:lnTo>
                    <a:pt x="1510343" y="1395771"/>
                  </a:lnTo>
                  <a:lnTo>
                    <a:pt x="1462178" y="1412486"/>
                  </a:lnTo>
                  <a:lnTo>
                    <a:pt x="1412661" y="1427446"/>
                  </a:lnTo>
                  <a:lnTo>
                    <a:pt x="1361870" y="1440594"/>
                  </a:lnTo>
                  <a:lnTo>
                    <a:pt x="1309885" y="1451874"/>
                  </a:lnTo>
                  <a:lnTo>
                    <a:pt x="1256783" y="1461230"/>
                  </a:lnTo>
                  <a:lnTo>
                    <a:pt x="1202644" y="1468604"/>
                  </a:lnTo>
                  <a:lnTo>
                    <a:pt x="1147548" y="1473942"/>
                  </a:lnTo>
                  <a:lnTo>
                    <a:pt x="1091572" y="1477186"/>
                  </a:lnTo>
                  <a:lnTo>
                    <a:pt x="1034796" y="1478280"/>
                  </a:lnTo>
                  <a:lnTo>
                    <a:pt x="978019" y="1477186"/>
                  </a:lnTo>
                  <a:lnTo>
                    <a:pt x="922043" y="1473942"/>
                  </a:lnTo>
                  <a:lnTo>
                    <a:pt x="866947" y="1468604"/>
                  </a:lnTo>
                  <a:lnTo>
                    <a:pt x="812808" y="1461230"/>
                  </a:lnTo>
                  <a:lnTo>
                    <a:pt x="759706" y="1451874"/>
                  </a:lnTo>
                  <a:lnTo>
                    <a:pt x="707721" y="1440594"/>
                  </a:lnTo>
                  <a:lnTo>
                    <a:pt x="656930" y="1427446"/>
                  </a:lnTo>
                  <a:lnTo>
                    <a:pt x="607413" y="1412486"/>
                  </a:lnTo>
                  <a:lnTo>
                    <a:pt x="559248" y="1395771"/>
                  </a:lnTo>
                  <a:lnTo>
                    <a:pt x="512515" y="1377357"/>
                  </a:lnTo>
                  <a:lnTo>
                    <a:pt x="467293" y="1357300"/>
                  </a:lnTo>
                  <a:lnTo>
                    <a:pt x="423659" y="1335657"/>
                  </a:lnTo>
                  <a:lnTo>
                    <a:pt x="381694" y="1312485"/>
                  </a:lnTo>
                  <a:lnTo>
                    <a:pt x="341477" y="1287839"/>
                  </a:lnTo>
                  <a:lnTo>
                    <a:pt x="303085" y="1261776"/>
                  </a:lnTo>
                  <a:lnTo>
                    <a:pt x="266598" y="1234353"/>
                  </a:lnTo>
                  <a:lnTo>
                    <a:pt x="232096" y="1205625"/>
                  </a:lnTo>
                  <a:lnTo>
                    <a:pt x="199656" y="1175650"/>
                  </a:lnTo>
                  <a:lnTo>
                    <a:pt x="169357" y="1144483"/>
                  </a:lnTo>
                  <a:lnTo>
                    <a:pt x="141280" y="1112181"/>
                  </a:lnTo>
                  <a:lnTo>
                    <a:pt x="115502" y="1078800"/>
                  </a:lnTo>
                  <a:lnTo>
                    <a:pt x="92102" y="1044397"/>
                  </a:lnTo>
                  <a:lnTo>
                    <a:pt x="71160" y="1009029"/>
                  </a:lnTo>
                  <a:lnTo>
                    <a:pt x="52754" y="972750"/>
                  </a:lnTo>
                  <a:lnTo>
                    <a:pt x="36964" y="935619"/>
                  </a:lnTo>
                  <a:lnTo>
                    <a:pt x="23867" y="897691"/>
                  </a:lnTo>
                  <a:lnTo>
                    <a:pt x="13543" y="859023"/>
                  </a:lnTo>
                  <a:lnTo>
                    <a:pt x="6072" y="819670"/>
                  </a:lnTo>
                  <a:lnTo>
                    <a:pt x="1531" y="779691"/>
                  </a:lnTo>
                  <a:lnTo>
                    <a:pt x="0" y="739139"/>
                  </a:lnTo>
                  <a:close/>
                </a:path>
              </a:pathLst>
            </a:custGeom>
            <a:ln w="3048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6056757" y="4047566"/>
            <a:ext cx="3436620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Sindicatos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Arial"/>
              <a:cs typeface="Arial"/>
            </a:endParaRPr>
          </a:p>
          <a:p>
            <a:pPr marL="2148205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Instituições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698567" y="4931791"/>
            <a:ext cx="294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448802" y="5205806"/>
            <a:ext cx="7899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ino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6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1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54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33144" y="2060448"/>
            <a:ext cx="6298250" cy="3197352"/>
            <a:chOff x="832103" y="1243583"/>
            <a:chExt cx="6166485" cy="2212975"/>
          </a:xfrm>
        </p:grpSpPr>
        <p:sp>
          <p:nvSpPr>
            <p:cNvPr id="3" name="object 3"/>
            <p:cNvSpPr/>
            <p:nvPr/>
          </p:nvSpPr>
          <p:spPr>
            <a:xfrm>
              <a:off x="838199" y="1249679"/>
              <a:ext cx="6154420" cy="2200910"/>
            </a:xfrm>
            <a:custGeom>
              <a:avLst/>
              <a:gdLst/>
              <a:ahLst/>
              <a:cxnLst/>
              <a:rect l="l" t="t" r="r" b="b"/>
              <a:pathLst>
                <a:path w="6154420" h="2200910">
                  <a:moveTo>
                    <a:pt x="5772277" y="0"/>
                  </a:moveTo>
                  <a:lnTo>
                    <a:pt x="0" y="0"/>
                  </a:lnTo>
                  <a:lnTo>
                    <a:pt x="0" y="2200656"/>
                  </a:lnTo>
                  <a:lnTo>
                    <a:pt x="5772277" y="2200656"/>
                  </a:lnTo>
                  <a:lnTo>
                    <a:pt x="6153911" y="1100328"/>
                  </a:lnTo>
                  <a:lnTo>
                    <a:pt x="5772277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38199" y="1249679"/>
              <a:ext cx="6154420" cy="2200910"/>
            </a:xfrm>
            <a:custGeom>
              <a:avLst/>
              <a:gdLst/>
              <a:ahLst/>
              <a:cxnLst/>
              <a:rect l="l" t="t" r="r" b="b"/>
              <a:pathLst>
                <a:path w="6154420" h="2200910">
                  <a:moveTo>
                    <a:pt x="0" y="0"/>
                  </a:moveTo>
                  <a:lnTo>
                    <a:pt x="5772277" y="0"/>
                  </a:lnTo>
                  <a:lnTo>
                    <a:pt x="6153911" y="1100328"/>
                  </a:lnTo>
                  <a:lnTo>
                    <a:pt x="5772277" y="2200656"/>
                  </a:lnTo>
                  <a:lnTo>
                    <a:pt x="0" y="2200656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2D7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40915" y="883189"/>
            <a:ext cx="77101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O </a:t>
            </a:r>
            <a:r>
              <a:rPr spc="-15" dirty="0">
                <a:solidFill>
                  <a:srgbClr val="0F6FC6"/>
                </a:solidFill>
              </a:rPr>
              <a:t>REGIMENTO </a:t>
            </a:r>
            <a:r>
              <a:rPr spc="-10" dirty="0">
                <a:solidFill>
                  <a:srgbClr val="0F6FC6"/>
                </a:solidFill>
              </a:rPr>
              <a:t>INTERNO DE UM</a:t>
            </a:r>
            <a:r>
              <a:rPr spc="105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CBH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860296" y="2160474"/>
            <a:ext cx="4997450" cy="2870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 regimento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interno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é um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conjunto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regras  estabelecidas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por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um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grupo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para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regulamentar o seu funcionamento. É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uma lei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interna de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instância, entidade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ou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órgão,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tendo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vista detalhar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seu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funcionamento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concreto,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respeitando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determinações  aprovadas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pelo conjunto de seus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membros.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56089" y="5064378"/>
            <a:ext cx="1296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respectivos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672637" y="2396680"/>
            <a:ext cx="1831787" cy="2426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4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object 5"/>
          <p:cNvGrpSpPr/>
          <p:nvPr/>
        </p:nvGrpSpPr>
        <p:grpSpPr>
          <a:xfrm>
            <a:off x="4542815" y="1981200"/>
            <a:ext cx="6123940" cy="2819400"/>
            <a:chOff x="5236209" y="3529329"/>
            <a:chExt cx="6123940" cy="2362835"/>
          </a:xfrm>
        </p:grpSpPr>
        <p:sp>
          <p:nvSpPr>
            <p:cNvPr id="6" name="object 6"/>
            <p:cNvSpPr/>
            <p:nvPr/>
          </p:nvSpPr>
          <p:spPr>
            <a:xfrm>
              <a:off x="5242559" y="3535679"/>
              <a:ext cx="6111240" cy="2350135"/>
            </a:xfrm>
            <a:custGeom>
              <a:avLst/>
              <a:gdLst/>
              <a:ahLst/>
              <a:cxnLst/>
              <a:rect l="l" t="t" r="r" b="b"/>
              <a:pathLst>
                <a:path w="6111240" h="2350135">
                  <a:moveTo>
                    <a:pt x="6111240" y="0"/>
                  </a:moveTo>
                  <a:lnTo>
                    <a:pt x="407542" y="0"/>
                  </a:lnTo>
                  <a:lnTo>
                    <a:pt x="0" y="1175004"/>
                  </a:lnTo>
                  <a:lnTo>
                    <a:pt x="407542" y="2350008"/>
                  </a:lnTo>
                  <a:lnTo>
                    <a:pt x="6111240" y="2350008"/>
                  </a:lnTo>
                  <a:lnTo>
                    <a:pt x="611124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42559" y="3535679"/>
              <a:ext cx="6111240" cy="2350135"/>
            </a:xfrm>
            <a:custGeom>
              <a:avLst/>
              <a:gdLst/>
              <a:ahLst/>
              <a:cxnLst/>
              <a:rect l="l" t="t" r="r" b="b"/>
              <a:pathLst>
                <a:path w="6111240" h="2350135">
                  <a:moveTo>
                    <a:pt x="6111240" y="2350008"/>
                  </a:moveTo>
                  <a:lnTo>
                    <a:pt x="407542" y="2350008"/>
                  </a:lnTo>
                  <a:lnTo>
                    <a:pt x="0" y="1175004"/>
                  </a:lnTo>
                  <a:lnTo>
                    <a:pt x="407542" y="0"/>
                  </a:lnTo>
                  <a:lnTo>
                    <a:pt x="6111240" y="0"/>
                  </a:lnTo>
                  <a:lnTo>
                    <a:pt x="6111240" y="2350008"/>
                  </a:lnTo>
                  <a:close/>
                </a:path>
              </a:pathLst>
            </a:custGeom>
            <a:ln w="12192">
              <a:solidFill>
                <a:srgbClr val="2D7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23"/>
          <p:cNvSpPr txBox="1"/>
          <p:nvPr/>
        </p:nvSpPr>
        <p:spPr>
          <a:xfrm>
            <a:off x="5220741" y="2448815"/>
            <a:ext cx="147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1155" algn="l"/>
              </a:tabLst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mento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24"/>
          <p:cNvSpPr txBox="1"/>
          <p:nvPr/>
        </p:nvSpPr>
        <p:spPr>
          <a:xfrm>
            <a:off x="6827673" y="2448815"/>
            <a:ext cx="3632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8055" algn="l"/>
                <a:tab pos="1390015" algn="l"/>
                <a:tab pos="2289175" algn="l"/>
                <a:tab pos="3362960" algn="l"/>
              </a:tabLst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rno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do	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itê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ea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rá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as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25"/>
          <p:cNvSpPr txBox="1"/>
          <p:nvPr/>
        </p:nvSpPr>
        <p:spPr>
          <a:xfrm>
            <a:off x="5220741" y="2723135"/>
            <a:ext cx="52387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atividades do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colegiado e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pode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ser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alterado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visando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a adequá-lo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às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necessidades de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aperfeiçoamento do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seu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funcionamento.</a:t>
            </a:r>
            <a:r>
              <a:rPr sz="1800" b="1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Essas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" name="object 26"/>
          <p:cNvSpPr txBox="1"/>
          <p:nvPr/>
        </p:nvSpPr>
        <p:spPr>
          <a:xfrm>
            <a:off x="5220741" y="3546044"/>
            <a:ext cx="523875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2240" algn="l"/>
                <a:tab pos="1896745" algn="l"/>
                <a:tab pos="2988310" algn="l"/>
                <a:tab pos="3914775" algn="l"/>
                <a:tab pos="5085715" algn="l"/>
              </a:tabLst>
            </a:pP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lt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ç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õ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,	no	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nto,	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em	re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r	o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213485" algn="l"/>
                <a:tab pos="1851025" algn="l"/>
                <a:tab pos="3302000" algn="l"/>
              </a:tabLst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disposto	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nas	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resoluções	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dos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28"/>
          <p:cNvSpPr txBox="1"/>
          <p:nvPr/>
        </p:nvSpPr>
        <p:spPr>
          <a:xfrm>
            <a:off x="5220741" y="4095369"/>
            <a:ext cx="3537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conselhos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hídricos.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3" name="object 31"/>
          <p:cNvSpPr/>
          <p:nvPr/>
        </p:nvSpPr>
        <p:spPr>
          <a:xfrm>
            <a:off x="1676400" y="2471302"/>
            <a:ext cx="2448254" cy="2012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/>
          <p:cNvSpPr txBox="1">
            <a:spLocks/>
          </p:cNvSpPr>
          <p:nvPr/>
        </p:nvSpPr>
        <p:spPr>
          <a:xfrm>
            <a:off x="2240915" y="812016"/>
            <a:ext cx="7710170" cy="5124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143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200" b="1" i="0" u="none" strike="noStrike" cap="none">
                <a:solidFill>
                  <a:srgbClr val="001F5F"/>
                </a:solidFill>
                <a:latin typeface="Arial"/>
                <a:ea typeface="Amatic SC"/>
                <a:cs typeface="Arial"/>
                <a:sym typeface="Amatic SC"/>
              </a:defRPr>
            </a:lvl1pPr>
            <a:lvl2pPr marR="0" lvl="1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kern="0" spc="-10" smtClean="0">
                <a:solidFill>
                  <a:srgbClr val="0F6FC6"/>
                </a:solidFill>
              </a:rPr>
              <a:t>O </a:t>
            </a:r>
            <a:r>
              <a:rPr lang="pt-BR" kern="0" spc="-15" smtClean="0">
                <a:solidFill>
                  <a:srgbClr val="0F6FC6"/>
                </a:solidFill>
              </a:rPr>
              <a:t>REGIMENTO </a:t>
            </a:r>
            <a:r>
              <a:rPr lang="pt-BR" kern="0" spc="-10" smtClean="0">
                <a:solidFill>
                  <a:srgbClr val="0F6FC6"/>
                </a:solidFill>
              </a:rPr>
              <a:t>INTERNO DE UM</a:t>
            </a:r>
            <a:r>
              <a:rPr lang="pt-BR" kern="0" spc="105" smtClean="0">
                <a:solidFill>
                  <a:srgbClr val="0F6FC6"/>
                </a:solidFill>
              </a:rPr>
              <a:t> </a:t>
            </a:r>
            <a:r>
              <a:rPr lang="pt-BR" kern="0" spc="-10" smtClean="0">
                <a:solidFill>
                  <a:srgbClr val="0F6FC6"/>
                </a:solidFill>
              </a:rPr>
              <a:t>CBH</a:t>
            </a:r>
            <a:endParaRPr lang="pt-BR" kern="0" spc="-10" dirty="0">
              <a:solidFill>
                <a:srgbClr val="0F6F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7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 txBox="1">
            <a:spLocks/>
          </p:cNvSpPr>
          <p:nvPr/>
        </p:nvSpPr>
        <p:spPr>
          <a:xfrm>
            <a:off x="2209800" y="381000"/>
            <a:ext cx="7710170" cy="5124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143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200" b="1" i="0" u="none" strike="noStrike" cap="none">
                <a:solidFill>
                  <a:srgbClr val="001F5F"/>
                </a:solidFill>
                <a:latin typeface="Arial"/>
                <a:ea typeface="Amatic SC"/>
                <a:cs typeface="Arial"/>
                <a:sym typeface="Amatic SC"/>
              </a:defRPr>
            </a:lvl1pPr>
            <a:lvl2pPr marR="0" lvl="1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kern="0" spc="-10" dirty="0" smtClean="0">
                <a:solidFill>
                  <a:srgbClr val="0F6FC6"/>
                </a:solidFill>
              </a:rPr>
              <a:t>O </a:t>
            </a:r>
            <a:r>
              <a:rPr lang="pt-BR" kern="0" spc="-15" dirty="0" smtClean="0">
                <a:solidFill>
                  <a:srgbClr val="0F6FC6"/>
                </a:solidFill>
              </a:rPr>
              <a:t>REGIMENTO </a:t>
            </a:r>
            <a:r>
              <a:rPr lang="pt-BR" kern="0" spc="-10" dirty="0" smtClean="0">
                <a:solidFill>
                  <a:srgbClr val="0F6FC6"/>
                </a:solidFill>
              </a:rPr>
              <a:t>INTERNO DE UM</a:t>
            </a:r>
            <a:r>
              <a:rPr lang="pt-BR" kern="0" spc="105" dirty="0" smtClean="0">
                <a:solidFill>
                  <a:srgbClr val="0F6FC6"/>
                </a:solidFill>
              </a:rPr>
              <a:t> </a:t>
            </a:r>
            <a:r>
              <a:rPr lang="pt-BR" kern="0" spc="-10" dirty="0" smtClean="0">
                <a:solidFill>
                  <a:srgbClr val="0F6FC6"/>
                </a:solidFill>
              </a:rPr>
              <a:t>CBH</a:t>
            </a:r>
            <a:endParaRPr lang="pt-BR" kern="0" spc="-10" dirty="0">
              <a:solidFill>
                <a:srgbClr val="0F6FC6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25988" t="28125" r="27159" b="12500"/>
          <a:stretch/>
        </p:blipFill>
        <p:spPr>
          <a:xfrm>
            <a:off x="685800" y="2133600"/>
            <a:ext cx="5181600" cy="3691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25402" t="29166" r="25988" b="13542"/>
          <a:stretch/>
        </p:blipFill>
        <p:spPr>
          <a:xfrm>
            <a:off x="6172200" y="2133600"/>
            <a:ext cx="5410201" cy="35850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126" y="1243908"/>
            <a:ext cx="640348" cy="86265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887" y="1243908"/>
            <a:ext cx="733425" cy="80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6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24817" t="18750" r="23060" b="6249"/>
          <a:stretch/>
        </p:blipFill>
        <p:spPr>
          <a:xfrm>
            <a:off x="556362" y="2097528"/>
            <a:ext cx="5486400" cy="44384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bject 8"/>
          <p:cNvSpPr txBox="1">
            <a:spLocks/>
          </p:cNvSpPr>
          <p:nvPr/>
        </p:nvSpPr>
        <p:spPr>
          <a:xfrm>
            <a:off x="2209800" y="381000"/>
            <a:ext cx="7710170" cy="5124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143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200" b="1" i="0" u="none" strike="noStrike" cap="none">
                <a:solidFill>
                  <a:srgbClr val="001F5F"/>
                </a:solidFill>
                <a:latin typeface="Arial"/>
                <a:ea typeface="Amatic SC"/>
                <a:cs typeface="Arial"/>
                <a:sym typeface="Amatic SC"/>
              </a:defRPr>
            </a:lvl1pPr>
            <a:lvl2pPr marR="0" lvl="1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kern="0" spc="-10" dirty="0" smtClean="0">
                <a:solidFill>
                  <a:srgbClr val="0F6FC6"/>
                </a:solidFill>
              </a:rPr>
              <a:t>O </a:t>
            </a:r>
            <a:r>
              <a:rPr lang="pt-BR" kern="0" spc="-15" dirty="0" smtClean="0">
                <a:solidFill>
                  <a:srgbClr val="0F6FC6"/>
                </a:solidFill>
              </a:rPr>
              <a:t>REGIMENTO </a:t>
            </a:r>
            <a:r>
              <a:rPr lang="pt-BR" kern="0" spc="-10" dirty="0" smtClean="0">
                <a:solidFill>
                  <a:srgbClr val="0F6FC6"/>
                </a:solidFill>
              </a:rPr>
              <a:t>INTERNO DE UM</a:t>
            </a:r>
            <a:r>
              <a:rPr lang="pt-BR" kern="0" spc="105" dirty="0" smtClean="0">
                <a:solidFill>
                  <a:srgbClr val="0F6FC6"/>
                </a:solidFill>
              </a:rPr>
              <a:t> </a:t>
            </a:r>
            <a:r>
              <a:rPr lang="pt-BR" kern="0" spc="-10" dirty="0" smtClean="0">
                <a:solidFill>
                  <a:srgbClr val="0F6FC6"/>
                </a:solidFill>
              </a:rPr>
              <a:t>CBH</a:t>
            </a:r>
            <a:endParaRPr lang="pt-BR" kern="0" spc="-10" dirty="0">
              <a:solidFill>
                <a:srgbClr val="0F6FC6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26574" t="25000" r="27745" b="32291"/>
          <a:stretch/>
        </p:blipFill>
        <p:spPr>
          <a:xfrm>
            <a:off x="6324600" y="2514600"/>
            <a:ext cx="5593715" cy="29402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612" y="1085195"/>
            <a:ext cx="560068" cy="83041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357" y="1552802"/>
            <a:ext cx="1600200" cy="72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6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7101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O </a:t>
            </a:r>
            <a:r>
              <a:rPr spc="-15" dirty="0">
                <a:solidFill>
                  <a:srgbClr val="0F6FC6"/>
                </a:solidFill>
              </a:rPr>
              <a:t>REGIMENTO </a:t>
            </a:r>
            <a:r>
              <a:rPr spc="-10" dirty="0">
                <a:solidFill>
                  <a:srgbClr val="0F6FC6"/>
                </a:solidFill>
              </a:rPr>
              <a:t>INTERNO DE UM</a:t>
            </a:r>
            <a:r>
              <a:rPr spc="105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CBH</a:t>
            </a:r>
          </a:p>
        </p:txBody>
      </p:sp>
      <p:sp>
        <p:nvSpPr>
          <p:cNvPr id="12" name="object 12"/>
          <p:cNvSpPr/>
          <p:nvPr/>
        </p:nvSpPr>
        <p:spPr>
          <a:xfrm>
            <a:off x="6613652" y="1417447"/>
            <a:ext cx="108076" cy="89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51196" y="1417447"/>
            <a:ext cx="108077" cy="890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977388" y="1417447"/>
            <a:ext cx="108076" cy="89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52994" y="1307083"/>
            <a:ext cx="142494" cy="1925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62522" y="1307083"/>
            <a:ext cx="142494" cy="1925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23539" y="1307083"/>
            <a:ext cx="142621" cy="1925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46496" y="1136269"/>
            <a:ext cx="98552" cy="9067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04664" y="1136269"/>
            <a:ext cx="98552" cy="9067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901141" y="1132204"/>
            <a:ext cx="9887132" cy="5052187"/>
            <a:chOff x="901141" y="1132204"/>
            <a:chExt cx="9887132" cy="5052187"/>
          </a:xfrm>
        </p:grpSpPr>
        <p:sp>
          <p:nvSpPr>
            <p:cNvPr id="24" name="object 24"/>
            <p:cNvSpPr/>
            <p:nvPr/>
          </p:nvSpPr>
          <p:spPr>
            <a:xfrm>
              <a:off x="1367149" y="1758695"/>
              <a:ext cx="9421124" cy="44256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1352" y="1143000"/>
              <a:ext cx="8089392" cy="53949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01141" y="1132204"/>
              <a:ext cx="8071408" cy="52298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58391" y="1253870"/>
              <a:ext cx="7114540" cy="299720"/>
            </a:xfrm>
            <a:custGeom>
              <a:avLst/>
              <a:gdLst/>
              <a:ahLst/>
              <a:cxnLst/>
              <a:rect l="l" t="t" r="r" b="b"/>
              <a:pathLst>
                <a:path w="7114540" h="299719">
                  <a:moveTo>
                    <a:pt x="3107309" y="6857"/>
                  </a:moveTo>
                  <a:lnTo>
                    <a:pt x="3269614" y="6857"/>
                  </a:lnTo>
                  <a:lnTo>
                    <a:pt x="3272408" y="6857"/>
                  </a:lnTo>
                  <a:lnTo>
                    <a:pt x="3274695" y="7238"/>
                  </a:lnTo>
                  <a:lnTo>
                    <a:pt x="3284601" y="17652"/>
                  </a:lnTo>
                  <a:lnTo>
                    <a:pt x="3285362" y="20446"/>
                  </a:lnTo>
                  <a:lnTo>
                    <a:pt x="3285617" y="23875"/>
                  </a:lnTo>
                  <a:lnTo>
                    <a:pt x="3285617" y="28066"/>
                  </a:lnTo>
                  <a:lnTo>
                    <a:pt x="3285617" y="42671"/>
                  </a:lnTo>
                  <a:lnTo>
                    <a:pt x="3285617" y="46608"/>
                  </a:lnTo>
                  <a:lnTo>
                    <a:pt x="3285489" y="50164"/>
                  </a:lnTo>
                  <a:lnTo>
                    <a:pt x="3285108" y="53212"/>
                  </a:lnTo>
                  <a:lnTo>
                    <a:pt x="3284728" y="56261"/>
                  </a:lnTo>
                  <a:lnTo>
                    <a:pt x="3175888" y="232537"/>
                  </a:lnTo>
                  <a:lnTo>
                    <a:pt x="3280663" y="232537"/>
                  </a:lnTo>
                  <a:lnTo>
                    <a:pt x="3282442" y="232537"/>
                  </a:lnTo>
                  <a:lnTo>
                    <a:pt x="3284093" y="232917"/>
                  </a:lnTo>
                  <a:lnTo>
                    <a:pt x="3293109" y="256031"/>
                  </a:lnTo>
                  <a:lnTo>
                    <a:pt x="3293109" y="262000"/>
                  </a:lnTo>
                  <a:lnTo>
                    <a:pt x="3293109" y="267715"/>
                  </a:lnTo>
                  <a:lnTo>
                    <a:pt x="3289807" y="286384"/>
                  </a:lnTo>
                  <a:lnTo>
                    <a:pt x="3288792" y="288798"/>
                  </a:lnTo>
                  <a:lnTo>
                    <a:pt x="3287522" y="290449"/>
                  </a:lnTo>
                  <a:lnTo>
                    <a:pt x="3285998" y="291338"/>
                  </a:lnTo>
                  <a:lnTo>
                    <a:pt x="3284347" y="292226"/>
                  </a:lnTo>
                  <a:lnTo>
                    <a:pt x="3282569" y="292607"/>
                  </a:lnTo>
                  <a:lnTo>
                    <a:pt x="3280663" y="292607"/>
                  </a:lnTo>
                  <a:lnTo>
                    <a:pt x="3107055" y="292607"/>
                  </a:lnTo>
                  <a:lnTo>
                    <a:pt x="3101721" y="292607"/>
                  </a:lnTo>
                  <a:lnTo>
                    <a:pt x="3097657" y="290829"/>
                  </a:lnTo>
                  <a:lnTo>
                    <a:pt x="3094735" y="287274"/>
                  </a:lnTo>
                  <a:lnTo>
                    <a:pt x="3091814" y="283717"/>
                  </a:lnTo>
                  <a:lnTo>
                    <a:pt x="3090418" y="277875"/>
                  </a:lnTo>
                  <a:lnTo>
                    <a:pt x="3090418" y="269748"/>
                  </a:lnTo>
                  <a:lnTo>
                    <a:pt x="3090418" y="256031"/>
                  </a:lnTo>
                  <a:lnTo>
                    <a:pt x="3090418" y="252475"/>
                  </a:lnTo>
                  <a:lnTo>
                    <a:pt x="3090545" y="249300"/>
                  </a:lnTo>
                  <a:lnTo>
                    <a:pt x="3096260" y="229869"/>
                  </a:lnTo>
                  <a:lnTo>
                    <a:pt x="3097657" y="227075"/>
                  </a:lnTo>
                  <a:lnTo>
                    <a:pt x="3099688" y="224027"/>
                  </a:lnTo>
                  <a:lnTo>
                    <a:pt x="3101974" y="220599"/>
                  </a:lnTo>
                  <a:lnTo>
                    <a:pt x="3201416" y="67055"/>
                  </a:lnTo>
                  <a:lnTo>
                    <a:pt x="3107309" y="67055"/>
                  </a:lnTo>
                  <a:lnTo>
                    <a:pt x="3103625" y="67055"/>
                  </a:lnTo>
                  <a:lnTo>
                    <a:pt x="3100578" y="64642"/>
                  </a:lnTo>
                  <a:lnTo>
                    <a:pt x="3098292" y="59943"/>
                  </a:lnTo>
                  <a:lnTo>
                    <a:pt x="3096006" y="55117"/>
                  </a:lnTo>
                  <a:lnTo>
                    <a:pt x="3094862" y="47498"/>
                  </a:lnTo>
                  <a:lnTo>
                    <a:pt x="3094862" y="36956"/>
                  </a:lnTo>
                  <a:lnTo>
                    <a:pt x="3094862" y="31241"/>
                  </a:lnTo>
                  <a:lnTo>
                    <a:pt x="3101721" y="8381"/>
                  </a:lnTo>
                  <a:lnTo>
                    <a:pt x="3103245" y="7365"/>
                  </a:lnTo>
                  <a:lnTo>
                    <a:pt x="3105149" y="6857"/>
                  </a:lnTo>
                  <a:lnTo>
                    <a:pt x="3107309" y="6857"/>
                  </a:lnTo>
                  <a:close/>
                </a:path>
                <a:path w="7114540" h="299719">
                  <a:moveTo>
                    <a:pt x="6401434" y="5079"/>
                  </a:moveTo>
                  <a:lnTo>
                    <a:pt x="6408801" y="5079"/>
                  </a:lnTo>
                  <a:lnTo>
                    <a:pt x="6414769" y="5333"/>
                  </a:lnTo>
                  <a:lnTo>
                    <a:pt x="6419595" y="5841"/>
                  </a:lnTo>
                  <a:lnTo>
                    <a:pt x="6424294" y="6350"/>
                  </a:lnTo>
                  <a:lnTo>
                    <a:pt x="6428105" y="7112"/>
                  </a:lnTo>
                  <a:lnTo>
                    <a:pt x="6431026" y="8127"/>
                  </a:lnTo>
                  <a:lnTo>
                    <a:pt x="6433947" y="9143"/>
                  </a:lnTo>
                  <a:lnTo>
                    <a:pt x="6435979" y="10287"/>
                  </a:lnTo>
                  <a:lnTo>
                    <a:pt x="6437122" y="11811"/>
                  </a:lnTo>
                  <a:lnTo>
                    <a:pt x="6438264" y="13334"/>
                  </a:lnTo>
                  <a:lnTo>
                    <a:pt x="6438900" y="14986"/>
                  </a:lnTo>
                  <a:lnTo>
                    <a:pt x="6438900" y="17017"/>
                  </a:lnTo>
                  <a:lnTo>
                    <a:pt x="6438900" y="167004"/>
                  </a:lnTo>
                  <a:lnTo>
                    <a:pt x="6443344" y="206248"/>
                  </a:lnTo>
                  <a:lnTo>
                    <a:pt x="6449822" y="217804"/>
                  </a:lnTo>
                  <a:lnTo>
                    <a:pt x="6453378" y="223012"/>
                  </a:lnTo>
                  <a:lnTo>
                    <a:pt x="6458077" y="227075"/>
                  </a:lnTo>
                  <a:lnTo>
                    <a:pt x="6463791" y="229996"/>
                  </a:lnTo>
                  <a:lnTo>
                    <a:pt x="6469380" y="232917"/>
                  </a:lnTo>
                  <a:lnTo>
                    <a:pt x="6475983" y="234314"/>
                  </a:lnTo>
                  <a:lnTo>
                    <a:pt x="6483604" y="234314"/>
                  </a:lnTo>
                  <a:lnTo>
                    <a:pt x="6519644" y="218086"/>
                  </a:lnTo>
                  <a:lnTo>
                    <a:pt x="6543039" y="193548"/>
                  </a:lnTo>
                  <a:lnTo>
                    <a:pt x="6543039" y="17017"/>
                  </a:lnTo>
                  <a:lnTo>
                    <a:pt x="6543039" y="14986"/>
                  </a:lnTo>
                  <a:lnTo>
                    <a:pt x="6550659" y="8127"/>
                  </a:lnTo>
                  <a:lnTo>
                    <a:pt x="6553581" y="7112"/>
                  </a:lnTo>
                  <a:lnTo>
                    <a:pt x="6557390" y="6350"/>
                  </a:lnTo>
                  <a:lnTo>
                    <a:pt x="6562089" y="5841"/>
                  </a:lnTo>
                  <a:lnTo>
                    <a:pt x="6566915" y="5333"/>
                  </a:lnTo>
                  <a:lnTo>
                    <a:pt x="6573011" y="5079"/>
                  </a:lnTo>
                  <a:lnTo>
                    <a:pt x="6580251" y="5079"/>
                  </a:lnTo>
                  <a:lnTo>
                    <a:pt x="6587616" y="5079"/>
                  </a:lnTo>
                  <a:lnTo>
                    <a:pt x="6593712" y="5333"/>
                  </a:lnTo>
                  <a:lnTo>
                    <a:pt x="6598411" y="5841"/>
                  </a:lnTo>
                  <a:lnTo>
                    <a:pt x="6603237" y="6350"/>
                  </a:lnTo>
                  <a:lnTo>
                    <a:pt x="6606920" y="7112"/>
                  </a:lnTo>
                  <a:lnTo>
                    <a:pt x="6609714" y="8127"/>
                  </a:lnTo>
                  <a:lnTo>
                    <a:pt x="6612508" y="9143"/>
                  </a:lnTo>
                  <a:lnTo>
                    <a:pt x="6614540" y="10287"/>
                  </a:lnTo>
                  <a:lnTo>
                    <a:pt x="6615683" y="11811"/>
                  </a:lnTo>
                  <a:lnTo>
                    <a:pt x="6616954" y="13334"/>
                  </a:lnTo>
                  <a:lnTo>
                    <a:pt x="6617461" y="14986"/>
                  </a:lnTo>
                  <a:lnTo>
                    <a:pt x="6617461" y="17017"/>
                  </a:lnTo>
                  <a:lnTo>
                    <a:pt x="6617461" y="282575"/>
                  </a:lnTo>
                  <a:lnTo>
                    <a:pt x="6617461" y="284479"/>
                  </a:lnTo>
                  <a:lnTo>
                    <a:pt x="6616954" y="286257"/>
                  </a:lnTo>
                  <a:lnTo>
                    <a:pt x="6591808" y="294386"/>
                  </a:lnTo>
                  <a:lnTo>
                    <a:pt x="6585711" y="294386"/>
                  </a:lnTo>
                  <a:lnTo>
                    <a:pt x="6579108" y="294386"/>
                  </a:lnTo>
                  <a:lnTo>
                    <a:pt x="6560058" y="291464"/>
                  </a:lnTo>
                  <a:lnTo>
                    <a:pt x="6557644" y="290449"/>
                  </a:lnTo>
                  <a:lnTo>
                    <a:pt x="6555993" y="289178"/>
                  </a:lnTo>
                  <a:lnTo>
                    <a:pt x="6554978" y="287781"/>
                  </a:lnTo>
                  <a:lnTo>
                    <a:pt x="6553961" y="286257"/>
                  </a:lnTo>
                  <a:lnTo>
                    <a:pt x="6553454" y="284479"/>
                  </a:lnTo>
                  <a:lnTo>
                    <a:pt x="6553454" y="282575"/>
                  </a:lnTo>
                  <a:lnTo>
                    <a:pt x="6553454" y="251840"/>
                  </a:lnTo>
                  <a:lnTo>
                    <a:pt x="6520056" y="280916"/>
                  </a:lnTo>
                  <a:lnTo>
                    <a:pt x="6473602" y="298727"/>
                  </a:lnTo>
                  <a:lnTo>
                    <a:pt x="6461506" y="299465"/>
                  </a:lnTo>
                  <a:lnTo>
                    <a:pt x="6448357" y="298916"/>
                  </a:lnTo>
                  <a:lnTo>
                    <a:pt x="6406649" y="285694"/>
                  </a:lnTo>
                  <a:lnTo>
                    <a:pt x="6380122" y="258147"/>
                  </a:lnTo>
                  <a:lnTo>
                    <a:pt x="6366956" y="219440"/>
                  </a:lnTo>
                  <a:lnTo>
                    <a:pt x="6364224" y="179577"/>
                  </a:lnTo>
                  <a:lnTo>
                    <a:pt x="6364224" y="17017"/>
                  </a:lnTo>
                  <a:lnTo>
                    <a:pt x="6364224" y="14986"/>
                  </a:lnTo>
                  <a:lnTo>
                    <a:pt x="6364732" y="13334"/>
                  </a:lnTo>
                  <a:lnTo>
                    <a:pt x="6365875" y="11811"/>
                  </a:lnTo>
                  <a:lnTo>
                    <a:pt x="6366890" y="10287"/>
                  </a:lnTo>
                  <a:lnTo>
                    <a:pt x="6368923" y="9143"/>
                  </a:lnTo>
                  <a:lnTo>
                    <a:pt x="6371843" y="8127"/>
                  </a:lnTo>
                  <a:lnTo>
                    <a:pt x="6374637" y="7112"/>
                  </a:lnTo>
                  <a:lnTo>
                    <a:pt x="6378575" y="6350"/>
                  </a:lnTo>
                  <a:lnTo>
                    <a:pt x="6383401" y="5841"/>
                  </a:lnTo>
                  <a:lnTo>
                    <a:pt x="6388227" y="5333"/>
                  </a:lnTo>
                  <a:lnTo>
                    <a:pt x="6394195" y="5079"/>
                  </a:lnTo>
                  <a:lnTo>
                    <a:pt x="6401434" y="5079"/>
                  </a:lnTo>
                  <a:close/>
                </a:path>
                <a:path w="7114540" h="299719">
                  <a:moveTo>
                    <a:pt x="3937380" y="5079"/>
                  </a:moveTo>
                  <a:lnTo>
                    <a:pt x="3944747" y="5079"/>
                  </a:lnTo>
                  <a:lnTo>
                    <a:pt x="3950716" y="5461"/>
                  </a:lnTo>
                  <a:lnTo>
                    <a:pt x="3973068" y="12445"/>
                  </a:lnTo>
                  <a:lnTo>
                    <a:pt x="3974210" y="13842"/>
                  </a:lnTo>
                  <a:lnTo>
                    <a:pt x="3974846" y="15620"/>
                  </a:lnTo>
                  <a:lnTo>
                    <a:pt x="3974846" y="17652"/>
                  </a:lnTo>
                  <a:lnTo>
                    <a:pt x="3974846" y="282575"/>
                  </a:lnTo>
                  <a:lnTo>
                    <a:pt x="3974846" y="284479"/>
                  </a:lnTo>
                  <a:lnTo>
                    <a:pt x="3974210" y="286257"/>
                  </a:lnTo>
                  <a:lnTo>
                    <a:pt x="3973068" y="287781"/>
                  </a:lnTo>
                  <a:lnTo>
                    <a:pt x="3971925" y="289178"/>
                  </a:lnTo>
                  <a:lnTo>
                    <a:pt x="3969893" y="290449"/>
                  </a:lnTo>
                  <a:lnTo>
                    <a:pt x="3966972" y="291464"/>
                  </a:lnTo>
                  <a:lnTo>
                    <a:pt x="3964051" y="292480"/>
                  </a:lnTo>
                  <a:lnTo>
                    <a:pt x="3960241" y="293242"/>
                  </a:lnTo>
                  <a:lnTo>
                    <a:pt x="3955542" y="293750"/>
                  </a:lnTo>
                  <a:lnTo>
                    <a:pt x="3950716" y="294258"/>
                  </a:lnTo>
                  <a:lnTo>
                    <a:pt x="3944747" y="294386"/>
                  </a:lnTo>
                  <a:lnTo>
                    <a:pt x="3937380" y="294386"/>
                  </a:lnTo>
                  <a:lnTo>
                    <a:pt x="3930014" y="294386"/>
                  </a:lnTo>
                  <a:lnTo>
                    <a:pt x="3923919" y="294258"/>
                  </a:lnTo>
                  <a:lnTo>
                    <a:pt x="3919220" y="293750"/>
                  </a:lnTo>
                  <a:lnTo>
                    <a:pt x="3914394" y="293242"/>
                  </a:lnTo>
                  <a:lnTo>
                    <a:pt x="3910583" y="292480"/>
                  </a:lnTo>
                  <a:lnTo>
                    <a:pt x="3907789" y="291464"/>
                  </a:lnTo>
                  <a:lnTo>
                    <a:pt x="3904869" y="290449"/>
                  </a:lnTo>
                  <a:lnTo>
                    <a:pt x="3902836" y="289178"/>
                  </a:lnTo>
                  <a:lnTo>
                    <a:pt x="3901694" y="287781"/>
                  </a:lnTo>
                  <a:lnTo>
                    <a:pt x="3900424" y="286257"/>
                  </a:lnTo>
                  <a:lnTo>
                    <a:pt x="3899788" y="284479"/>
                  </a:lnTo>
                  <a:lnTo>
                    <a:pt x="3899788" y="282575"/>
                  </a:lnTo>
                  <a:lnTo>
                    <a:pt x="3899788" y="17652"/>
                  </a:lnTo>
                  <a:lnTo>
                    <a:pt x="3899788" y="15620"/>
                  </a:lnTo>
                  <a:lnTo>
                    <a:pt x="3900424" y="13842"/>
                  </a:lnTo>
                  <a:lnTo>
                    <a:pt x="3901694" y="12445"/>
                  </a:lnTo>
                  <a:lnTo>
                    <a:pt x="3902836" y="10921"/>
                  </a:lnTo>
                  <a:lnTo>
                    <a:pt x="3930014" y="5079"/>
                  </a:lnTo>
                  <a:lnTo>
                    <a:pt x="3937380" y="5079"/>
                  </a:lnTo>
                  <a:close/>
                </a:path>
                <a:path w="7114540" h="299719">
                  <a:moveTo>
                    <a:pt x="2995548" y="5079"/>
                  </a:moveTo>
                  <a:lnTo>
                    <a:pt x="3002914" y="5079"/>
                  </a:lnTo>
                  <a:lnTo>
                    <a:pt x="3008884" y="5461"/>
                  </a:lnTo>
                  <a:lnTo>
                    <a:pt x="3031235" y="12445"/>
                  </a:lnTo>
                  <a:lnTo>
                    <a:pt x="3032379" y="13842"/>
                  </a:lnTo>
                  <a:lnTo>
                    <a:pt x="3033013" y="15620"/>
                  </a:lnTo>
                  <a:lnTo>
                    <a:pt x="3033013" y="17652"/>
                  </a:lnTo>
                  <a:lnTo>
                    <a:pt x="3033013" y="282575"/>
                  </a:lnTo>
                  <a:lnTo>
                    <a:pt x="3033013" y="284479"/>
                  </a:lnTo>
                  <a:lnTo>
                    <a:pt x="3032379" y="286257"/>
                  </a:lnTo>
                  <a:lnTo>
                    <a:pt x="3031235" y="287781"/>
                  </a:lnTo>
                  <a:lnTo>
                    <a:pt x="3030093" y="289178"/>
                  </a:lnTo>
                  <a:lnTo>
                    <a:pt x="3028060" y="290449"/>
                  </a:lnTo>
                  <a:lnTo>
                    <a:pt x="3025139" y="291464"/>
                  </a:lnTo>
                  <a:lnTo>
                    <a:pt x="3022219" y="292480"/>
                  </a:lnTo>
                  <a:lnTo>
                    <a:pt x="3018409" y="293242"/>
                  </a:lnTo>
                  <a:lnTo>
                    <a:pt x="3013710" y="293750"/>
                  </a:lnTo>
                  <a:lnTo>
                    <a:pt x="3008884" y="294258"/>
                  </a:lnTo>
                  <a:lnTo>
                    <a:pt x="3002914" y="294386"/>
                  </a:lnTo>
                  <a:lnTo>
                    <a:pt x="2995548" y="294386"/>
                  </a:lnTo>
                  <a:lnTo>
                    <a:pt x="2988183" y="294386"/>
                  </a:lnTo>
                  <a:lnTo>
                    <a:pt x="2982086" y="294258"/>
                  </a:lnTo>
                  <a:lnTo>
                    <a:pt x="2977387" y="293750"/>
                  </a:lnTo>
                  <a:lnTo>
                    <a:pt x="2972561" y="293242"/>
                  </a:lnTo>
                  <a:lnTo>
                    <a:pt x="2968751" y="292480"/>
                  </a:lnTo>
                  <a:lnTo>
                    <a:pt x="2965958" y="291464"/>
                  </a:lnTo>
                  <a:lnTo>
                    <a:pt x="2963036" y="290449"/>
                  </a:lnTo>
                  <a:lnTo>
                    <a:pt x="2961005" y="289178"/>
                  </a:lnTo>
                  <a:lnTo>
                    <a:pt x="2959861" y="287781"/>
                  </a:lnTo>
                  <a:lnTo>
                    <a:pt x="2958592" y="286257"/>
                  </a:lnTo>
                  <a:lnTo>
                    <a:pt x="2957957" y="284479"/>
                  </a:lnTo>
                  <a:lnTo>
                    <a:pt x="2957957" y="282575"/>
                  </a:lnTo>
                  <a:lnTo>
                    <a:pt x="2957957" y="17652"/>
                  </a:lnTo>
                  <a:lnTo>
                    <a:pt x="2957957" y="15620"/>
                  </a:lnTo>
                  <a:lnTo>
                    <a:pt x="2958592" y="13842"/>
                  </a:lnTo>
                  <a:lnTo>
                    <a:pt x="2959861" y="12445"/>
                  </a:lnTo>
                  <a:lnTo>
                    <a:pt x="2961005" y="10921"/>
                  </a:lnTo>
                  <a:lnTo>
                    <a:pt x="2988183" y="5079"/>
                  </a:lnTo>
                  <a:lnTo>
                    <a:pt x="2995548" y="5079"/>
                  </a:lnTo>
                  <a:close/>
                </a:path>
                <a:path w="7114540" h="299719">
                  <a:moveTo>
                    <a:pt x="573658" y="5079"/>
                  </a:moveTo>
                  <a:lnTo>
                    <a:pt x="581025" y="5079"/>
                  </a:lnTo>
                  <a:lnTo>
                    <a:pt x="586994" y="5333"/>
                  </a:lnTo>
                  <a:lnTo>
                    <a:pt x="609345" y="11811"/>
                  </a:lnTo>
                  <a:lnTo>
                    <a:pt x="610488" y="13334"/>
                  </a:lnTo>
                  <a:lnTo>
                    <a:pt x="611123" y="14986"/>
                  </a:lnTo>
                  <a:lnTo>
                    <a:pt x="611123" y="17017"/>
                  </a:lnTo>
                  <a:lnTo>
                    <a:pt x="611123" y="167004"/>
                  </a:lnTo>
                  <a:lnTo>
                    <a:pt x="615569" y="206248"/>
                  </a:lnTo>
                  <a:lnTo>
                    <a:pt x="622045" y="217804"/>
                  </a:lnTo>
                  <a:lnTo>
                    <a:pt x="625601" y="223012"/>
                  </a:lnTo>
                  <a:lnTo>
                    <a:pt x="630301" y="227075"/>
                  </a:lnTo>
                  <a:lnTo>
                    <a:pt x="636015" y="229996"/>
                  </a:lnTo>
                  <a:lnTo>
                    <a:pt x="641603" y="232917"/>
                  </a:lnTo>
                  <a:lnTo>
                    <a:pt x="648207" y="234314"/>
                  </a:lnTo>
                  <a:lnTo>
                    <a:pt x="655827" y="234314"/>
                  </a:lnTo>
                  <a:lnTo>
                    <a:pt x="691868" y="218086"/>
                  </a:lnTo>
                  <a:lnTo>
                    <a:pt x="715263" y="193548"/>
                  </a:lnTo>
                  <a:lnTo>
                    <a:pt x="715263" y="17017"/>
                  </a:lnTo>
                  <a:lnTo>
                    <a:pt x="715263" y="14986"/>
                  </a:lnTo>
                  <a:lnTo>
                    <a:pt x="722883" y="8127"/>
                  </a:lnTo>
                  <a:lnTo>
                    <a:pt x="725804" y="7112"/>
                  </a:lnTo>
                  <a:lnTo>
                    <a:pt x="729614" y="6350"/>
                  </a:lnTo>
                  <a:lnTo>
                    <a:pt x="734313" y="5841"/>
                  </a:lnTo>
                  <a:lnTo>
                    <a:pt x="739139" y="5333"/>
                  </a:lnTo>
                  <a:lnTo>
                    <a:pt x="745235" y="5079"/>
                  </a:lnTo>
                  <a:lnTo>
                    <a:pt x="752475" y="5079"/>
                  </a:lnTo>
                  <a:lnTo>
                    <a:pt x="759840" y="5079"/>
                  </a:lnTo>
                  <a:lnTo>
                    <a:pt x="765936" y="5333"/>
                  </a:lnTo>
                  <a:lnTo>
                    <a:pt x="770635" y="5841"/>
                  </a:lnTo>
                  <a:lnTo>
                    <a:pt x="775461" y="6350"/>
                  </a:lnTo>
                  <a:lnTo>
                    <a:pt x="779144" y="7112"/>
                  </a:lnTo>
                  <a:lnTo>
                    <a:pt x="781938" y="8127"/>
                  </a:lnTo>
                  <a:lnTo>
                    <a:pt x="784732" y="9143"/>
                  </a:lnTo>
                  <a:lnTo>
                    <a:pt x="786764" y="10287"/>
                  </a:lnTo>
                  <a:lnTo>
                    <a:pt x="787907" y="11811"/>
                  </a:lnTo>
                  <a:lnTo>
                    <a:pt x="789177" y="13334"/>
                  </a:lnTo>
                  <a:lnTo>
                    <a:pt x="789685" y="14986"/>
                  </a:lnTo>
                  <a:lnTo>
                    <a:pt x="789685" y="17017"/>
                  </a:lnTo>
                  <a:lnTo>
                    <a:pt x="789685" y="282575"/>
                  </a:lnTo>
                  <a:lnTo>
                    <a:pt x="789685" y="284479"/>
                  </a:lnTo>
                  <a:lnTo>
                    <a:pt x="789177" y="286257"/>
                  </a:lnTo>
                  <a:lnTo>
                    <a:pt x="764032" y="294386"/>
                  </a:lnTo>
                  <a:lnTo>
                    <a:pt x="757935" y="294386"/>
                  </a:lnTo>
                  <a:lnTo>
                    <a:pt x="751332" y="294386"/>
                  </a:lnTo>
                  <a:lnTo>
                    <a:pt x="732282" y="291464"/>
                  </a:lnTo>
                  <a:lnTo>
                    <a:pt x="729869" y="290449"/>
                  </a:lnTo>
                  <a:lnTo>
                    <a:pt x="728217" y="289178"/>
                  </a:lnTo>
                  <a:lnTo>
                    <a:pt x="727201" y="287781"/>
                  </a:lnTo>
                  <a:lnTo>
                    <a:pt x="726185" y="286257"/>
                  </a:lnTo>
                  <a:lnTo>
                    <a:pt x="725677" y="284479"/>
                  </a:lnTo>
                  <a:lnTo>
                    <a:pt x="725677" y="282575"/>
                  </a:lnTo>
                  <a:lnTo>
                    <a:pt x="725677" y="251840"/>
                  </a:lnTo>
                  <a:lnTo>
                    <a:pt x="692280" y="280916"/>
                  </a:lnTo>
                  <a:lnTo>
                    <a:pt x="645826" y="298727"/>
                  </a:lnTo>
                  <a:lnTo>
                    <a:pt x="633729" y="299465"/>
                  </a:lnTo>
                  <a:lnTo>
                    <a:pt x="620581" y="298916"/>
                  </a:lnTo>
                  <a:lnTo>
                    <a:pt x="578873" y="285694"/>
                  </a:lnTo>
                  <a:lnTo>
                    <a:pt x="552346" y="258147"/>
                  </a:lnTo>
                  <a:lnTo>
                    <a:pt x="539180" y="219440"/>
                  </a:lnTo>
                  <a:lnTo>
                    <a:pt x="536447" y="179577"/>
                  </a:lnTo>
                  <a:lnTo>
                    <a:pt x="536447" y="17017"/>
                  </a:lnTo>
                  <a:lnTo>
                    <a:pt x="536447" y="14986"/>
                  </a:lnTo>
                  <a:lnTo>
                    <a:pt x="536956" y="13334"/>
                  </a:lnTo>
                  <a:lnTo>
                    <a:pt x="538098" y="11811"/>
                  </a:lnTo>
                  <a:lnTo>
                    <a:pt x="539114" y="10287"/>
                  </a:lnTo>
                  <a:lnTo>
                    <a:pt x="541146" y="9143"/>
                  </a:lnTo>
                  <a:lnTo>
                    <a:pt x="544067" y="8127"/>
                  </a:lnTo>
                  <a:lnTo>
                    <a:pt x="546861" y="7112"/>
                  </a:lnTo>
                  <a:lnTo>
                    <a:pt x="550798" y="6350"/>
                  </a:lnTo>
                  <a:lnTo>
                    <a:pt x="555625" y="5841"/>
                  </a:lnTo>
                  <a:lnTo>
                    <a:pt x="560451" y="5333"/>
                  </a:lnTo>
                  <a:lnTo>
                    <a:pt x="566419" y="5079"/>
                  </a:lnTo>
                  <a:lnTo>
                    <a:pt x="573658" y="5079"/>
                  </a:lnTo>
                  <a:close/>
                </a:path>
                <a:path w="7114540" h="299719">
                  <a:moveTo>
                    <a:pt x="37210" y="5079"/>
                  </a:moveTo>
                  <a:lnTo>
                    <a:pt x="44576" y="5079"/>
                  </a:lnTo>
                  <a:lnTo>
                    <a:pt x="50545" y="5333"/>
                  </a:lnTo>
                  <a:lnTo>
                    <a:pt x="55371" y="5841"/>
                  </a:lnTo>
                  <a:lnTo>
                    <a:pt x="60070" y="6350"/>
                  </a:lnTo>
                  <a:lnTo>
                    <a:pt x="63881" y="7112"/>
                  </a:lnTo>
                  <a:lnTo>
                    <a:pt x="66801" y="8127"/>
                  </a:lnTo>
                  <a:lnTo>
                    <a:pt x="69722" y="9143"/>
                  </a:lnTo>
                  <a:lnTo>
                    <a:pt x="71754" y="10287"/>
                  </a:lnTo>
                  <a:lnTo>
                    <a:pt x="72897" y="11811"/>
                  </a:lnTo>
                  <a:lnTo>
                    <a:pt x="74040" y="13334"/>
                  </a:lnTo>
                  <a:lnTo>
                    <a:pt x="74675" y="14986"/>
                  </a:lnTo>
                  <a:lnTo>
                    <a:pt x="74675" y="17017"/>
                  </a:lnTo>
                  <a:lnTo>
                    <a:pt x="74675" y="167004"/>
                  </a:lnTo>
                  <a:lnTo>
                    <a:pt x="79120" y="206248"/>
                  </a:lnTo>
                  <a:lnTo>
                    <a:pt x="85597" y="217804"/>
                  </a:lnTo>
                  <a:lnTo>
                    <a:pt x="89153" y="223012"/>
                  </a:lnTo>
                  <a:lnTo>
                    <a:pt x="93852" y="227075"/>
                  </a:lnTo>
                  <a:lnTo>
                    <a:pt x="99567" y="229996"/>
                  </a:lnTo>
                  <a:lnTo>
                    <a:pt x="105156" y="232917"/>
                  </a:lnTo>
                  <a:lnTo>
                    <a:pt x="111759" y="234314"/>
                  </a:lnTo>
                  <a:lnTo>
                    <a:pt x="119379" y="234314"/>
                  </a:lnTo>
                  <a:lnTo>
                    <a:pt x="155420" y="218086"/>
                  </a:lnTo>
                  <a:lnTo>
                    <a:pt x="178815" y="193548"/>
                  </a:lnTo>
                  <a:lnTo>
                    <a:pt x="178815" y="17017"/>
                  </a:lnTo>
                  <a:lnTo>
                    <a:pt x="178815" y="14986"/>
                  </a:lnTo>
                  <a:lnTo>
                    <a:pt x="208787" y="5079"/>
                  </a:lnTo>
                  <a:lnTo>
                    <a:pt x="216026" y="5079"/>
                  </a:lnTo>
                  <a:lnTo>
                    <a:pt x="223392" y="5079"/>
                  </a:lnTo>
                  <a:lnTo>
                    <a:pt x="229488" y="5333"/>
                  </a:lnTo>
                  <a:lnTo>
                    <a:pt x="234187" y="5841"/>
                  </a:lnTo>
                  <a:lnTo>
                    <a:pt x="239013" y="6350"/>
                  </a:lnTo>
                  <a:lnTo>
                    <a:pt x="242696" y="7112"/>
                  </a:lnTo>
                  <a:lnTo>
                    <a:pt x="245490" y="8127"/>
                  </a:lnTo>
                  <a:lnTo>
                    <a:pt x="248284" y="9143"/>
                  </a:lnTo>
                  <a:lnTo>
                    <a:pt x="250316" y="10287"/>
                  </a:lnTo>
                  <a:lnTo>
                    <a:pt x="251459" y="11811"/>
                  </a:lnTo>
                  <a:lnTo>
                    <a:pt x="252729" y="13334"/>
                  </a:lnTo>
                  <a:lnTo>
                    <a:pt x="253237" y="14986"/>
                  </a:lnTo>
                  <a:lnTo>
                    <a:pt x="253237" y="17017"/>
                  </a:lnTo>
                  <a:lnTo>
                    <a:pt x="253237" y="282575"/>
                  </a:lnTo>
                  <a:lnTo>
                    <a:pt x="253237" y="284479"/>
                  </a:lnTo>
                  <a:lnTo>
                    <a:pt x="252729" y="286257"/>
                  </a:lnTo>
                  <a:lnTo>
                    <a:pt x="227583" y="294386"/>
                  </a:lnTo>
                  <a:lnTo>
                    <a:pt x="221487" y="294386"/>
                  </a:lnTo>
                  <a:lnTo>
                    <a:pt x="214883" y="294386"/>
                  </a:lnTo>
                  <a:lnTo>
                    <a:pt x="195833" y="291464"/>
                  </a:lnTo>
                  <a:lnTo>
                    <a:pt x="193420" y="290449"/>
                  </a:lnTo>
                  <a:lnTo>
                    <a:pt x="191769" y="289178"/>
                  </a:lnTo>
                  <a:lnTo>
                    <a:pt x="190753" y="287781"/>
                  </a:lnTo>
                  <a:lnTo>
                    <a:pt x="189737" y="286257"/>
                  </a:lnTo>
                  <a:lnTo>
                    <a:pt x="189229" y="284479"/>
                  </a:lnTo>
                  <a:lnTo>
                    <a:pt x="189229" y="282575"/>
                  </a:lnTo>
                  <a:lnTo>
                    <a:pt x="189229" y="251840"/>
                  </a:lnTo>
                  <a:lnTo>
                    <a:pt x="155832" y="280916"/>
                  </a:lnTo>
                  <a:lnTo>
                    <a:pt x="109378" y="298727"/>
                  </a:lnTo>
                  <a:lnTo>
                    <a:pt x="97281" y="299465"/>
                  </a:lnTo>
                  <a:lnTo>
                    <a:pt x="84133" y="298916"/>
                  </a:lnTo>
                  <a:lnTo>
                    <a:pt x="42425" y="285694"/>
                  </a:lnTo>
                  <a:lnTo>
                    <a:pt x="15898" y="258147"/>
                  </a:lnTo>
                  <a:lnTo>
                    <a:pt x="2732" y="219440"/>
                  </a:lnTo>
                  <a:lnTo>
                    <a:pt x="0" y="179577"/>
                  </a:lnTo>
                  <a:lnTo>
                    <a:pt x="0" y="17017"/>
                  </a:lnTo>
                  <a:lnTo>
                    <a:pt x="0" y="14986"/>
                  </a:lnTo>
                  <a:lnTo>
                    <a:pt x="507" y="13334"/>
                  </a:lnTo>
                  <a:lnTo>
                    <a:pt x="1650" y="11811"/>
                  </a:lnTo>
                  <a:lnTo>
                    <a:pt x="2666" y="10287"/>
                  </a:lnTo>
                  <a:lnTo>
                    <a:pt x="4698" y="9143"/>
                  </a:lnTo>
                  <a:lnTo>
                    <a:pt x="7619" y="8127"/>
                  </a:lnTo>
                  <a:lnTo>
                    <a:pt x="10413" y="7112"/>
                  </a:lnTo>
                  <a:lnTo>
                    <a:pt x="14350" y="6350"/>
                  </a:lnTo>
                  <a:lnTo>
                    <a:pt x="19176" y="5841"/>
                  </a:lnTo>
                  <a:lnTo>
                    <a:pt x="24002" y="5333"/>
                  </a:lnTo>
                  <a:lnTo>
                    <a:pt x="29971" y="5079"/>
                  </a:lnTo>
                  <a:lnTo>
                    <a:pt x="37210" y="5079"/>
                  </a:lnTo>
                  <a:close/>
                </a:path>
                <a:path w="7114540" h="299719">
                  <a:moveTo>
                    <a:pt x="5404231" y="380"/>
                  </a:moveTo>
                  <a:lnTo>
                    <a:pt x="5412232" y="380"/>
                  </a:lnTo>
                  <a:lnTo>
                    <a:pt x="5419979" y="1015"/>
                  </a:lnTo>
                  <a:lnTo>
                    <a:pt x="5427599" y="2412"/>
                  </a:lnTo>
                  <a:lnTo>
                    <a:pt x="5435218" y="3809"/>
                  </a:lnTo>
                  <a:lnTo>
                    <a:pt x="5442458" y="5714"/>
                  </a:lnTo>
                  <a:lnTo>
                    <a:pt x="5449061" y="8127"/>
                  </a:lnTo>
                  <a:lnTo>
                    <a:pt x="5455665" y="10540"/>
                  </a:lnTo>
                  <a:lnTo>
                    <a:pt x="5478017" y="23875"/>
                  </a:lnTo>
                  <a:lnTo>
                    <a:pt x="5480304" y="26034"/>
                  </a:lnTo>
                  <a:lnTo>
                    <a:pt x="5486400" y="51688"/>
                  </a:lnTo>
                  <a:lnTo>
                    <a:pt x="5486400" y="56641"/>
                  </a:lnTo>
                  <a:lnTo>
                    <a:pt x="5486400" y="68071"/>
                  </a:lnTo>
                  <a:lnTo>
                    <a:pt x="5485383" y="76200"/>
                  </a:lnTo>
                  <a:lnTo>
                    <a:pt x="5483479" y="80899"/>
                  </a:lnTo>
                  <a:lnTo>
                    <a:pt x="5481447" y="85598"/>
                  </a:lnTo>
                  <a:lnTo>
                    <a:pt x="5478907" y="87883"/>
                  </a:lnTo>
                  <a:lnTo>
                    <a:pt x="5475732" y="87883"/>
                  </a:lnTo>
                  <a:lnTo>
                    <a:pt x="5472303" y="87883"/>
                  </a:lnTo>
                  <a:lnTo>
                    <a:pt x="5468747" y="86487"/>
                  </a:lnTo>
                  <a:lnTo>
                    <a:pt x="5464936" y="83692"/>
                  </a:lnTo>
                  <a:lnTo>
                    <a:pt x="5461254" y="80899"/>
                  </a:lnTo>
                  <a:lnTo>
                    <a:pt x="5456808" y="77850"/>
                  </a:lnTo>
                  <a:lnTo>
                    <a:pt x="5421360" y="62134"/>
                  </a:lnTo>
                  <a:lnTo>
                    <a:pt x="5407533" y="61087"/>
                  </a:lnTo>
                  <a:lnTo>
                    <a:pt x="5393815" y="62491"/>
                  </a:lnTo>
                  <a:lnTo>
                    <a:pt x="5356088" y="96115"/>
                  </a:lnTo>
                  <a:lnTo>
                    <a:pt x="5347461" y="149478"/>
                  </a:lnTo>
                  <a:lnTo>
                    <a:pt x="5347700" y="159910"/>
                  </a:lnTo>
                  <a:lnTo>
                    <a:pt x="5356034" y="202358"/>
                  </a:lnTo>
                  <a:lnTo>
                    <a:pt x="5381752" y="231139"/>
                  </a:lnTo>
                  <a:lnTo>
                    <a:pt x="5408422" y="236727"/>
                  </a:lnTo>
                  <a:lnTo>
                    <a:pt x="5415875" y="236440"/>
                  </a:lnTo>
                  <a:lnTo>
                    <a:pt x="5454523" y="221868"/>
                  </a:lnTo>
                  <a:lnTo>
                    <a:pt x="5468492" y="211581"/>
                  </a:lnTo>
                  <a:lnTo>
                    <a:pt x="5472303" y="208533"/>
                  </a:lnTo>
                  <a:lnTo>
                    <a:pt x="5475478" y="206882"/>
                  </a:lnTo>
                  <a:lnTo>
                    <a:pt x="5478017" y="206882"/>
                  </a:lnTo>
                  <a:lnTo>
                    <a:pt x="5479923" y="206882"/>
                  </a:lnTo>
                  <a:lnTo>
                    <a:pt x="5487542" y="233679"/>
                  </a:lnTo>
                  <a:lnTo>
                    <a:pt x="5487542" y="240283"/>
                  </a:lnTo>
                  <a:lnTo>
                    <a:pt x="5487542" y="245490"/>
                  </a:lnTo>
                  <a:lnTo>
                    <a:pt x="5486018" y="262000"/>
                  </a:lnTo>
                  <a:lnTo>
                    <a:pt x="5485510" y="264413"/>
                  </a:lnTo>
                  <a:lnTo>
                    <a:pt x="5479541" y="273430"/>
                  </a:lnTo>
                  <a:lnTo>
                    <a:pt x="5477129" y="275716"/>
                  </a:lnTo>
                  <a:lnTo>
                    <a:pt x="5447664" y="290575"/>
                  </a:lnTo>
                  <a:lnTo>
                    <a:pt x="5440426" y="293115"/>
                  </a:lnTo>
                  <a:lnTo>
                    <a:pt x="5397118" y="299212"/>
                  </a:lnTo>
                  <a:lnTo>
                    <a:pt x="5382214" y="298616"/>
                  </a:lnTo>
                  <a:lnTo>
                    <a:pt x="5342762" y="289687"/>
                  </a:lnTo>
                  <a:lnTo>
                    <a:pt x="5303011" y="261492"/>
                  </a:lnTo>
                  <a:lnTo>
                    <a:pt x="5278755" y="216153"/>
                  </a:lnTo>
                  <a:lnTo>
                    <a:pt x="5271129" y="171576"/>
                  </a:lnTo>
                  <a:lnTo>
                    <a:pt x="5270627" y="154812"/>
                  </a:lnTo>
                  <a:lnTo>
                    <a:pt x="5271246" y="135574"/>
                  </a:lnTo>
                  <a:lnTo>
                    <a:pt x="5280533" y="85978"/>
                  </a:lnTo>
                  <a:lnTo>
                    <a:pt x="5300017" y="47992"/>
                  </a:lnTo>
                  <a:lnTo>
                    <a:pt x="5327888" y="21256"/>
                  </a:lnTo>
                  <a:lnTo>
                    <a:pt x="5363136" y="5524"/>
                  </a:lnTo>
                  <a:lnTo>
                    <a:pt x="5389945" y="952"/>
                  </a:lnTo>
                  <a:lnTo>
                    <a:pt x="5404231" y="380"/>
                  </a:lnTo>
                  <a:close/>
                </a:path>
                <a:path w="7114540" h="299719">
                  <a:moveTo>
                    <a:pt x="3761358" y="380"/>
                  </a:moveTo>
                  <a:lnTo>
                    <a:pt x="3769359" y="380"/>
                  </a:lnTo>
                  <a:lnTo>
                    <a:pt x="3777106" y="1015"/>
                  </a:lnTo>
                  <a:lnTo>
                    <a:pt x="3784727" y="2412"/>
                  </a:lnTo>
                  <a:lnTo>
                    <a:pt x="3792347" y="3809"/>
                  </a:lnTo>
                  <a:lnTo>
                    <a:pt x="3799585" y="5714"/>
                  </a:lnTo>
                  <a:lnTo>
                    <a:pt x="3806189" y="8127"/>
                  </a:lnTo>
                  <a:lnTo>
                    <a:pt x="3812794" y="10540"/>
                  </a:lnTo>
                  <a:lnTo>
                    <a:pt x="3841877" y="35178"/>
                  </a:lnTo>
                  <a:lnTo>
                    <a:pt x="3842384" y="37591"/>
                  </a:lnTo>
                  <a:lnTo>
                    <a:pt x="3842766" y="40512"/>
                  </a:lnTo>
                  <a:lnTo>
                    <a:pt x="3843147" y="43941"/>
                  </a:lnTo>
                  <a:lnTo>
                    <a:pt x="3843401" y="47498"/>
                  </a:lnTo>
                  <a:lnTo>
                    <a:pt x="3843528" y="51688"/>
                  </a:lnTo>
                  <a:lnTo>
                    <a:pt x="3843528" y="56641"/>
                  </a:lnTo>
                  <a:lnTo>
                    <a:pt x="3843528" y="68071"/>
                  </a:lnTo>
                  <a:lnTo>
                    <a:pt x="3842511" y="76200"/>
                  </a:lnTo>
                  <a:lnTo>
                    <a:pt x="3840606" y="80899"/>
                  </a:lnTo>
                  <a:lnTo>
                    <a:pt x="3838575" y="85598"/>
                  </a:lnTo>
                  <a:lnTo>
                    <a:pt x="3836034" y="87883"/>
                  </a:lnTo>
                  <a:lnTo>
                    <a:pt x="3832859" y="87883"/>
                  </a:lnTo>
                  <a:lnTo>
                    <a:pt x="3829430" y="87883"/>
                  </a:lnTo>
                  <a:lnTo>
                    <a:pt x="3825875" y="86487"/>
                  </a:lnTo>
                  <a:lnTo>
                    <a:pt x="3822064" y="83692"/>
                  </a:lnTo>
                  <a:lnTo>
                    <a:pt x="3818381" y="80899"/>
                  </a:lnTo>
                  <a:lnTo>
                    <a:pt x="3813936" y="77850"/>
                  </a:lnTo>
                  <a:lnTo>
                    <a:pt x="3778488" y="62134"/>
                  </a:lnTo>
                  <a:lnTo>
                    <a:pt x="3764660" y="61087"/>
                  </a:lnTo>
                  <a:lnTo>
                    <a:pt x="3750943" y="62491"/>
                  </a:lnTo>
                  <a:lnTo>
                    <a:pt x="3713216" y="96115"/>
                  </a:lnTo>
                  <a:lnTo>
                    <a:pt x="3704589" y="149478"/>
                  </a:lnTo>
                  <a:lnTo>
                    <a:pt x="3704828" y="159910"/>
                  </a:lnTo>
                  <a:lnTo>
                    <a:pt x="3713162" y="202358"/>
                  </a:lnTo>
                  <a:lnTo>
                    <a:pt x="3738879" y="231139"/>
                  </a:lnTo>
                  <a:lnTo>
                    <a:pt x="3765550" y="236727"/>
                  </a:lnTo>
                  <a:lnTo>
                    <a:pt x="3773003" y="236440"/>
                  </a:lnTo>
                  <a:lnTo>
                    <a:pt x="3811651" y="221868"/>
                  </a:lnTo>
                  <a:lnTo>
                    <a:pt x="3829430" y="208533"/>
                  </a:lnTo>
                  <a:lnTo>
                    <a:pt x="3832605" y="206882"/>
                  </a:lnTo>
                  <a:lnTo>
                    <a:pt x="3835273" y="206882"/>
                  </a:lnTo>
                  <a:lnTo>
                    <a:pt x="3837051" y="206882"/>
                  </a:lnTo>
                  <a:lnTo>
                    <a:pt x="3838448" y="207390"/>
                  </a:lnTo>
                  <a:lnTo>
                    <a:pt x="3844798" y="233679"/>
                  </a:lnTo>
                  <a:lnTo>
                    <a:pt x="3844798" y="240283"/>
                  </a:lnTo>
                  <a:lnTo>
                    <a:pt x="3844798" y="245490"/>
                  </a:lnTo>
                  <a:lnTo>
                    <a:pt x="3844544" y="249808"/>
                  </a:lnTo>
                  <a:lnTo>
                    <a:pt x="3844289" y="253237"/>
                  </a:lnTo>
                  <a:lnTo>
                    <a:pt x="3844035" y="256666"/>
                  </a:lnTo>
                  <a:lnTo>
                    <a:pt x="3824478" y="281813"/>
                  </a:lnTo>
                  <a:lnTo>
                    <a:pt x="3818762" y="285114"/>
                  </a:lnTo>
                  <a:lnTo>
                    <a:pt x="3812158" y="288036"/>
                  </a:lnTo>
                  <a:lnTo>
                    <a:pt x="3804793" y="290575"/>
                  </a:lnTo>
                  <a:lnTo>
                    <a:pt x="3797554" y="293115"/>
                  </a:lnTo>
                  <a:lnTo>
                    <a:pt x="3754247" y="299212"/>
                  </a:lnTo>
                  <a:lnTo>
                    <a:pt x="3739342" y="298616"/>
                  </a:lnTo>
                  <a:lnTo>
                    <a:pt x="3699891" y="289687"/>
                  </a:lnTo>
                  <a:lnTo>
                    <a:pt x="3660139" y="261492"/>
                  </a:lnTo>
                  <a:lnTo>
                    <a:pt x="3635882" y="216153"/>
                  </a:lnTo>
                  <a:lnTo>
                    <a:pt x="3628257" y="171576"/>
                  </a:lnTo>
                  <a:lnTo>
                    <a:pt x="3627754" y="154812"/>
                  </a:lnTo>
                  <a:lnTo>
                    <a:pt x="3628374" y="135574"/>
                  </a:lnTo>
                  <a:lnTo>
                    <a:pt x="3637660" y="85978"/>
                  </a:lnTo>
                  <a:lnTo>
                    <a:pt x="3657145" y="47992"/>
                  </a:lnTo>
                  <a:lnTo>
                    <a:pt x="3685016" y="21256"/>
                  </a:lnTo>
                  <a:lnTo>
                    <a:pt x="3720318" y="5524"/>
                  </a:lnTo>
                  <a:lnTo>
                    <a:pt x="3747091" y="952"/>
                  </a:lnTo>
                  <a:lnTo>
                    <a:pt x="3761358" y="380"/>
                  </a:lnTo>
                  <a:close/>
                </a:path>
                <a:path w="7114540" h="299719">
                  <a:moveTo>
                    <a:pt x="6845427" y="0"/>
                  </a:moveTo>
                  <a:lnTo>
                    <a:pt x="6883654" y="5714"/>
                  </a:lnTo>
                  <a:lnTo>
                    <a:pt x="6898258" y="13334"/>
                  </a:lnTo>
                  <a:lnTo>
                    <a:pt x="6905116" y="17525"/>
                  </a:lnTo>
                  <a:lnTo>
                    <a:pt x="6928484" y="48640"/>
                  </a:lnTo>
                  <a:lnTo>
                    <a:pt x="6934386" y="42419"/>
                  </a:lnTo>
                  <a:lnTo>
                    <a:pt x="6968837" y="14648"/>
                  </a:lnTo>
                  <a:lnTo>
                    <a:pt x="6996810" y="2920"/>
                  </a:lnTo>
                  <a:lnTo>
                    <a:pt x="7004177" y="1015"/>
                  </a:lnTo>
                  <a:lnTo>
                    <a:pt x="7011797" y="0"/>
                  </a:lnTo>
                  <a:lnTo>
                    <a:pt x="7019543" y="0"/>
                  </a:lnTo>
                  <a:lnTo>
                    <a:pt x="7064248" y="9016"/>
                  </a:lnTo>
                  <a:lnTo>
                    <a:pt x="7098672" y="41227"/>
                  </a:lnTo>
                  <a:lnTo>
                    <a:pt x="7111533" y="79517"/>
                  </a:lnTo>
                  <a:lnTo>
                    <a:pt x="7114158" y="112521"/>
                  </a:lnTo>
                  <a:lnTo>
                    <a:pt x="7114158" y="282575"/>
                  </a:lnTo>
                  <a:lnTo>
                    <a:pt x="7114158" y="284479"/>
                  </a:lnTo>
                  <a:lnTo>
                    <a:pt x="7113651" y="286257"/>
                  </a:lnTo>
                  <a:lnTo>
                    <a:pt x="7112381" y="287781"/>
                  </a:lnTo>
                  <a:lnTo>
                    <a:pt x="7111237" y="289178"/>
                  </a:lnTo>
                  <a:lnTo>
                    <a:pt x="7109206" y="290449"/>
                  </a:lnTo>
                  <a:lnTo>
                    <a:pt x="7106411" y="291464"/>
                  </a:lnTo>
                  <a:lnTo>
                    <a:pt x="7103617" y="292480"/>
                  </a:lnTo>
                  <a:lnTo>
                    <a:pt x="7099934" y="293242"/>
                  </a:lnTo>
                  <a:lnTo>
                    <a:pt x="7095108" y="293750"/>
                  </a:lnTo>
                  <a:lnTo>
                    <a:pt x="7090409" y="294258"/>
                  </a:lnTo>
                  <a:lnTo>
                    <a:pt x="7084313" y="294386"/>
                  </a:lnTo>
                  <a:lnTo>
                    <a:pt x="7076948" y="294386"/>
                  </a:lnTo>
                  <a:lnTo>
                    <a:pt x="7069455" y="294386"/>
                  </a:lnTo>
                  <a:lnTo>
                    <a:pt x="7063232" y="294258"/>
                  </a:lnTo>
                  <a:lnTo>
                    <a:pt x="7058533" y="293750"/>
                  </a:lnTo>
                  <a:lnTo>
                    <a:pt x="7053707" y="293242"/>
                  </a:lnTo>
                  <a:lnTo>
                    <a:pt x="7049897" y="292480"/>
                  </a:lnTo>
                  <a:lnTo>
                    <a:pt x="7047103" y="291464"/>
                  </a:lnTo>
                  <a:lnTo>
                    <a:pt x="7044182" y="290449"/>
                  </a:lnTo>
                  <a:lnTo>
                    <a:pt x="7042150" y="289178"/>
                  </a:lnTo>
                  <a:lnTo>
                    <a:pt x="7041133" y="287781"/>
                  </a:lnTo>
                  <a:lnTo>
                    <a:pt x="7039990" y="286257"/>
                  </a:lnTo>
                  <a:lnTo>
                    <a:pt x="7039483" y="284479"/>
                  </a:lnTo>
                  <a:lnTo>
                    <a:pt x="7039483" y="282575"/>
                  </a:lnTo>
                  <a:lnTo>
                    <a:pt x="7039483" y="125094"/>
                  </a:lnTo>
                  <a:lnTo>
                    <a:pt x="7039483" y="116204"/>
                  </a:lnTo>
                  <a:lnTo>
                    <a:pt x="7038593" y="107950"/>
                  </a:lnTo>
                  <a:lnTo>
                    <a:pt x="7036942" y="100711"/>
                  </a:lnTo>
                  <a:lnTo>
                    <a:pt x="7035291" y="93344"/>
                  </a:lnTo>
                  <a:lnTo>
                    <a:pt x="7032625" y="86994"/>
                  </a:lnTo>
                  <a:lnTo>
                    <a:pt x="7029195" y="81787"/>
                  </a:lnTo>
                  <a:lnTo>
                    <a:pt x="7025766" y="76453"/>
                  </a:lnTo>
                  <a:lnTo>
                    <a:pt x="7021322" y="72389"/>
                  </a:lnTo>
                  <a:lnTo>
                    <a:pt x="7016114" y="69595"/>
                  </a:lnTo>
                  <a:lnTo>
                    <a:pt x="7010908" y="66675"/>
                  </a:lnTo>
                  <a:lnTo>
                    <a:pt x="7004558" y="65277"/>
                  </a:lnTo>
                  <a:lnTo>
                    <a:pt x="6997191" y="65277"/>
                  </a:lnTo>
                  <a:lnTo>
                    <a:pt x="6955853" y="88439"/>
                  </a:lnTo>
                  <a:lnTo>
                    <a:pt x="6940423" y="106044"/>
                  </a:lnTo>
                  <a:lnTo>
                    <a:pt x="6940423" y="282575"/>
                  </a:lnTo>
                  <a:lnTo>
                    <a:pt x="6940423" y="284479"/>
                  </a:lnTo>
                  <a:lnTo>
                    <a:pt x="6939787" y="286257"/>
                  </a:lnTo>
                  <a:lnTo>
                    <a:pt x="6938517" y="287781"/>
                  </a:lnTo>
                  <a:lnTo>
                    <a:pt x="6937375" y="289178"/>
                  </a:lnTo>
                  <a:lnTo>
                    <a:pt x="6935342" y="290449"/>
                  </a:lnTo>
                  <a:lnTo>
                    <a:pt x="6932422" y="291464"/>
                  </a:lnTo>
                  <a:lnTo>
                    <a:pt x="6929628" y="292480"/>
                  </a:lnTo>
                  <a:lnTo>
                    <a:pt x="6925817" y="293242"/>
                  </a:lnTo>
                  <a:lnTo>
                    <a:pt x="6920991" y="293750"/>
                  </a:lnTo>
                  <a:lnTo>
                    <a:pt x="6916292" y="294258"/>
                  </a:lnTo>
                  <a:lnTo>
                    <a:pt x="6910324" y="294386"/>
                  </a:lnTo>
                  <a:lnTo>
                    <a:pt x="6903211" y="294386"/>
                  </a:lnTo>
                  <a:lnTo>
                    <a:pt x="6895845" y="294386"/>
                  </a:lnTo>
                  <a:lnTo>
                    <a:pt x="6889750" y="294258"/>
                  </a:lnTo>
                  <a:lnTo>
                    <a:pt x="6885051" y="293750"/>
                  </a:lnTo>
                  <a:lnTo>
                    <a:pt x="6880225" y="293242"/>
                  </a:lnTo>
                  <a:lnTo>
                    <a:pt x="6865619" y="284479"/>
                  </a:lnTo>
                  <a:lnTo>
                    <a:pt x="6865619" y="282575"/>
                  </a:lnTo>
                  <a:lnTo>
                    <a:pt x="6865619" y="125094"/>
                  </a:lnTo>
                  <a:lnTo>
                    <a:pt x="6865619" y="116204"/>
                  </a:lnTo>
                  <a:lnTo>
                    <a:pt x="6864858" y="107950"/>
                  </a:lnTo>
                  <a:lnTo>
                    <a:pt x="6863080" y="100711"/>
                  </a:lnTo>
                  <a:lnTo>
                    <a:pt x="6861429" y="93344"/>
                  </a:lnTo>
                  <a:lnTo>
                    <a:pt x="6842379" y="69595"/>
                  </a:lnTo>
                  <a:lnTo>
                    <a:pt x="6837044" y="66675"/>
                  </a:lnTo>
                  <a:lnTo>
                    <a:pt x="6830822" y="65277"/>
                  </a:lnTo>
                  <a:lnTo>
                    <a:pt x="6823709" y="65277"/>
                  </a:lnTo>
                  <a:lnTo>
                    <a:pt x="6782069" y="88439"/>
                  </a:lnTo>
                  <a:lnTo>
                    <a:pt x="6766813" y="106044"/>
                  </a:lnTo>
                  <a:lnTo>
                    <a:pt x="6766813" y="282575"/>
                  </a:lnTo>
                  <a:lnTo>
                    <a:pt x="6766813" y="284479"/>
                  </a:lnTo>
                  <a:lnTo>
                    <a:pt x="6758939" y="291464"/>
                  </a:lnTo>
                  <a:lnTo>
                    <a:pt x="6756018" y="292480"/>
                  </a:lnTo>
                  <a:lnTo>
                    <a:pt x="6752208" y="293242"/>
                  </a:lnTo>
                  <a:lnTo>
                    <a:pt x="6747509" y="293750"/>
                  </a:lnTo>
                  <a:lnTo>
                    <a:pt x="6742683" y="294258"/>
                  </a:lnTo>
                  <a:lnTo>
                    <a:pt x="6736714" y="294386"/>
                  </a:lnTo>
                  <a:lnTo>
                    <a:pt x="6729349" y="294386"/>
                  </a:lnTo>
                  <a:lnTo>
                    <a:pt x="6721983" y="294386"/>
                  </a:lnTo>
                  <a:lnTo>
                    <a:pt x="6715886" y="294258"/>
                  </a:lnTo>
                  <a:lnTo>
                    <a:pt x="6711187" y="293750"/>
                  </a:lnTo>
                  <a:lnTo>
                    <a:pt x="6706361" y="293242"/>
                  </a:lnTo>
                  <a:lnTo>
                    <a:pt x="6702552" y="292480"/>
                  </a:lnTo>
                  <a:lnTo>
                    <a:pt x="6699758" y="291464"/>
                  </a:lnTo>
                  <a:lnTo>
                    <a:pt x="6696836" y="290449"/>
                  </a:lnTo>
                  <a:lnTo>
                    <a:pt x="6694805" y="289178"/>
                  </a:lnTo>
                  <a:lnTo>
                    <a:pt x="6693661" y="287781"/>
                  </a:lnTo>
                  <a:lnTo>
                    <a:pt x="6692391" y="286257"/>
                  </a:lnTo>
                  <a:lnTo>
                    <a:pt x="6691757" y="284479"/>
                  </a:lnTo>
                  <a:lnTo>
                    <a:pt x="6691757" y="282575"/>
                  </a:lnTo>
                  <a:lnTo>
                    <a:pt x="6691757" y="17017"/>
                  </a:lnTo>
                  <a:lnTo>
                    <a:pt x="6691757" y="14986"/>
                  </a:lnTo>
                  <a:lnTo>
                    <a:pt x="6692264" y="13334"/>
                  </a:lnTo>
                  <a:lnTo>
                    <a:pt x="6693281" y="11811"/>
                  </a:lnTo>
                  <a:lnTo>
                    <a:pt x="6694297" y="10287"/>
                  </a:lnTo>
                  <a:lnTo>
                    <a:pt x="6708648" y="5841"/>
                  </a:lnTo>
                  <a:lnTo>
                    <a:pt x="6712711" y="5333"/>
                  </a:lnTo>
                  <a:lnTo>
                    <a:pt x="6717791" y="5079"/>
                  </a:lnTo>
                  <a:lnTo>
                    <a:pt x="6724014" y="5079"/>
                  </a:lnTo>
                  <a:lnTo>
                    <a:pt x="6730364" y="5079"/>
                  </a:lnTo>
                  <a:lnTo>
                    <a:pt x="6735572" y="5333"/>
                  </a:lnTo>
                  <a:lnTo>
                    <a:pt x="6739762" y="5841"/>
                  </a:lnTo>
                  <a:lnTo>
                    <a:pt x="6743954" y="6350"/>
                  </a:lnTo>
                  <a:lnTo>
                    <a:pt x="6747129" y="7112"/>
                  </a:lnTo>
                  <a:lnTo>
                    <a:pt x="6749414" y="8127"/>
                  </a:lnTo>
                  <a:lnTo>
                    <a:pt x="6751701" y="9143"/>
                  </a:lnTo>
                  <a:lnTo>
                    <a:pt x="6753352" y="10287"/>
                  </a:lnTo>
                  <a:lnTo>
                    <a:pt x="6754367" y="11811"/>
                  </a:lnTo>
                  <a:lnTo>
                    <a:pt x="6755257" y="13334"/>
                  </a:lnTo>
                  <a:lnTo>
                    <a:pt x="6755764" y="14986"/>
                  </a:lnTo>
                  <a:lnTo>
                    <a:pt x="6755764" y="17017"/>
                  </a:lnTo>
                  <a:lnTo>
                    <a:pt x="6755764" y="47625"/>
                  </a:lnTo>
                  <a:lnTo>
                    <a:pt x="6788751" y="18657"/>
                  </a:lnTo>
                  <a:lnTo>
                    <a:pt x="6833639" y="758"/>
                  </a:lnTo>
                  <a:lnTo>
                    <a:pt x="6845427" y="0"/>
                  </a:lnTo>
                  <a:close/>
                </a:path>
                <a:path w="7114540" h="299719">
                  <a:moveTo>
                    <a:pt x="6022466" y="0"/>
                  </a:moveTo>
                  <a:lnTo>
                    <a:pt x="6060693" y="5714"/>
                  </a:lnTo>
                  <a:lnTo>
                    <a:pt x="6075299" y="13334"/>
                  </a:lnTo>
                  <a:lnTo>
                    <a:pt x="6082157" y="17525"/>
                  </a:lnTo>
                  <a:lnTo>
                    <a:pt x="6105525" y="48640"/>
                  </a:lnTo>
                  <a:lnTo>
                    <a:pt x="6111426" y="42419"/>
                  </a:lnTo>
                  <a:lnTo>
                    <a:pt x="6145877" y="14648"/>
                  </a:lnTo>
                  <a:lnTo>
                    <a:pt x="6173851" y="2920"/>
                  </a:lnTo>
                  <a:lnTo>
                    <a:pt x="6181216" y="1015"/>
                  </a:lnTo>
                  <a:lnTo>
                    <a:pt x="6188836" y="0"/>
                  </a:lnTo>
                  <a:lnTo>
                    <a:pt x="6196583" y="0"/>
                  </a:lnTo>
                  <a:lnTo>
                    <a:pt x="6241287" y="9016"/>
                  </a:lnTo>
                  <a:lnTo>
                    <a:pt x="6275712" y="41227"/>
                  </a:lnTo>
                  <a:lnTo>
                    <a:pt x="6288573" y="79517"/>
                  </a:lnTo>
                  <a:lnTo>
                    <a:pt x="6291199" y="112521"/>
                  </a:lnTo>
                  <a:lnTo>
                    <a:pt x="6291199" y="282575"/>
                  </a:lnTo>
                  <a:lnTo>
                    <a:pt x="6291199" y="284479"/>
                  </a:lnTo>
                  <a:lnTo>
                    <a:pt x="6290690" y="286257"/>
                  </a:lnTo>
                  <a:lnTo>
                    <a:pt x="6289420" y="287781"/>
                  </a:lnTo>
                  <a:lnTo>
                    <a:pt x="6288278" y="289178"/>
                  </a:lnTo>
                  <a:lnTo>
                    <a:pt x="6272149" y="293750"/>
                  </a:lnTo>
                  <a:lnTo>
                    <a:pt x="6267450" y="294258"/>
                  </a:lnTo>
                  <a:lnTo>
                    <a:pt x="6261354" y="294386"/>
                  </a:lnTo>
                  <a:lnTo>
                    <a:pt x="6253987" y="294386"/>
                  </a:lnTo>
                  <a:lnTo>
                    <a:pt x="6246494" y="294386"/>
                  </a:lnTo>
                  <a:lnTo>
                    <a:pt x="6240272" y="294258"/>
                  </a:lnTo>
                  <a:lnTo>
                    <a:pt x="6235573" y="293750"/>
                  </a:lnTo>
                  <a:lnTo>
                    <a:pt x="6230747" y="293242"/>
                  </a:lnTo>
                  <a:lnTo>
                    <a:pt x="6226936" y="292480"/>
                  </a:lnTo>
                  <a:lnTo>
                    <a:pt x="6224142" y="291464"/>
                  </a:lnTo>
                  <a:lnTo>
                    <a:pt x="6221222" y="290449"/>
                  </a:lnTo>
                  <a:lnTo>
                    <a:pt x="6219189" y="289178"/>
                  </a:lnTo>
                  <a:lnTo>
                    <a:pt x="6218174" y="287781"/>
                  </a:lnTo>
                  <a:lnTo>
                    <a:pt x="6217031" y="286257"/>
                  </a:lnTo>
                  <a:lnTo>
                    <a:pt x="6216523" y="284479"/>
                  </a:lnTo>
                  <a:lnTo>
                    <a:pt x="6216523" y="282575"/>
                  </a:lnTo>
                  <a:lnTo>
                    <a:pt x="6216523" y="125094"/>
                  </a:lnTo>
                  <a:lnTo>
                    <a:pt x="6216523" y="116204"/>
                  </a:lnTo>
                  <a:lnTo>
                    <a:pt x="6215633" y="107950"/>
                  </a:lnTo>
                  <a:lnTo>
                    <a:pt x="6213983" y="100711"/>
                  </a:lnTo>
                  <a:lnTo>
                    <a:pt x="6212332" y="93344"/>
                  </a:lnTo>
                  <a:lnTo>
                    <a:pt x="6209664" y="86994"/>
                  </a:lnTo>
                  <a:lnTo>
                    <a:pt x="6206235" y="81787"/>
                  </a:lnTo>
                  <a:lnTo>
                    <a:pt x="6202807" y="76453"/>
                  </a:lnTo>
                  <a:lnTo>
                    <a:pt x="6198361" y="72389"/>
                  </a:lnTo>
                  <a:lnTo>
                    <a:pt x="6193155" y="69595"/>
                  </a:lnTo>
                  <a:lnTo>
                    <a:pt x="6187948" y="66675"/>
                  </a:lnTo>
                  <a:lnTo>
                    <a:pt x="6181598" y="65277"/>
                  </a:lnTo>
                  <a:lnTo>
                    <a:pt x="6174232" y="65277"/>
                  </a:lnTo>
                  <a:lnTo>
                    <a:pt x="6132893" y="88439"/>
                  </a:lnTo>
                  <a:lnTo>
                    <a:pt x="6117462" y="106044"/>
                  </a:lnTo>
                  <a:lnTo>
                    <a:pt x="6117462" y="282575"/>
                  </a:lnTo>
                  <a:lnTo>
                    <a:pt x="6117462" y="284479"/>
                  </a:lnTo>
                  <a:lnTo>
                    <a:pt x="6116828" y="286257"/>
                  </a:lnTo>
                  <a:lnTo>
                    <a:pt x="6115558" y="287781"/>
                  </a:lnTo>
                  <a:lnTo>
                    <a:pt x="6114414" y="289178"/>
                  </a:lnTo>
                  <a:lnTo>
                    <a:pt x="6112383" y="290449"/>
                  </a:lnTo>
                  <a:lnTo>
                    <a:pt x="6109461" y="291464"/>
                  </a:lnTo>
                  <a:lnTo>
                    <a:pt x="6106667" y="292480"/>
                  </a:lnTo>
                  <a:lnTo>
                    <a:pt x="6102858" y="293242"/>
                  </a:lnTo>
                  <a:lnTo>
                    <a:pt x="6098032" y="293750"/>
                  </a:lnTo>
                  <a:lnTo>
                    <a:pt x="6093333" y="294258"/>
                  </a:lnTo>
                  <a:lnTo>
                    <a:pt x="6087363" y="294386"/>
                  </a:lnTo>
                  <a:lnTo>
                    <a:pt x="6080252" y="294386"/>
                  </a:lnTo>
                  <a:lnTo>
                    <a:pt x="6072885" y="294386"/>
                  </a:lnTo>
                  <a:lnTo>
                    <a:pt x="6066789" y="294258"/>
                  </a:lnTo>
                  <a:lnTo>
                    <a:pt x="6062090" y="293750"/>
                  </a:lnTo>
                  <a:lnTo>
                    <a:pt x="6057264" y="293242"/>
                  </a:lnTo>
                  <a:lnTo>
                    <a:pt x="6042659" y="284479"/>
                  </a:lnTo>
                  <a:lnTo>
                    <a:pt x="6042659" y="282575"/>
                  </a:lnTo>
                  <a:lnTo>
                    <a:pt x="6042659" y="125094"/>
                  </a:lnTo>
                  <a:lnTo>
                    <a:pt x="6042659" y="116204"/>
                  </a:lnTo>
                  <a:lnTo>
                    <a:pt x="6041898" y="107950"/>
                  </a:lnTo>
                  <a:lnTo>
                    <a:pt x="6040119" y="100711"/>
                  </a:lnTo>
                  <a:lnTo>
                    <a:pt x="6038468" y="93344"/>
                  </a:lnTo>
                  <a:lnTo>
                    <a:pt x="6019418" y="69595"/>
                  </a:lnTo>
                  <a:lnTo>
                    <a:pt x="6014084" y="66675"/>
                  </a:lnTo>
                  <a:lnTo>
                    <a:pt x="6007861" y="65277"/>
                  </a:lnTo>
                  <a:lnTo>
                    <a:pt x="6000750" y="65277"/>
                  </a:lnTo>
                  <a:lnTo>
                    <a:pt x="5959109" y="88439"/>
                  </a:lnTo>
                  <a:lnTo>
                    <a:pt x="5943854" y="106044"/>
                  </a:lnTo>
                  <a:lnTo>
                    <a:pt x="5943854" y="282575"/>
                  </a:lnTo>
                  <a:lnTo>
                    <a:pt x="5943854" y="284479"/>
                  </a:lnTo>
                  <a:lnTo>
                    <a:pt x="5935980" y="291464"/>
                  </a:lnTo>
                  <a:lnTo>
                    <a:pt x="5933058" y="292480"/>
                  </a:lnTo>
                  <a:lnTo>
                    <a:pt x="5929249" y="293242"/>
                  </a:lnTo>
                  <a:lnTo>
                    <a:pt x="5924550" y="293750"/>
                  </a:lnTo>
                  <a:lnTo>
                    <a:pt x="5919724" y="294258"/>
                  </a:lnTo>
                  <a:lnTo>
                    <a:pt x="5913755" y="294386"/>
                  </a:lnTo>
                  <a:lnTo>
                    <a:pt x="5906388" y="294386"/>
                  </a:lnTo>
                  <a:lnTo>
                    <a:pt x="5899023" y="294386"/>
                  </a:lnTo>
                  <a:lnTo>
                    <a:pt x="5892927" y="294258"/>
                  </a:lnTo>
                  <a:lnTo>
                    <a:pt x="5888228" y="293750"/>
                  </a:lnTo>
                  <a:lnTo>
                    <a:pt x="5883402" y="293242"/>
                  </a:lnTo>
                  <a:lnTo>
                    <a:pt x="5879591" y="292480"/>
                  </a:lnTo>
                  <a:lnTo>
                    <a:pt x="5876798" y="291464"/>
                  </a:lnTo>
                  <a:lnTo>
                    <a:pt x="5873877" y="290449"/>
                  </a:lnTo>
                  <a:lnTo>
                    <a:pt x="5871844" y="289178"/>
                  </a:lnTo>
                  <a:lnTo>
                    <a:pt x="5870702" y="287781"/>
                  </a:lnTo>
                  <a:lnTo>
                    <a:pt x="5869432" y="286257"/>
                  </a:lnTo>
                  <a:lnTo>
                    <a:pt x="5868797" y="284479"/>
                  </a:lnTo>
                  <a:lnTo>
                    <a:pt x="5868797" y="282575"/>
                  </a:lnTo>
                  <a:lnTo>
                    <a:pt x="5868797" y="17017"/>
                  </a:lnTo>
                  <a:lnTo>
                    <a:pt x="5868797" y="14986"/>
                  </a:lnTo>
                  <a:lnTo>
                    <a:pt x="5869305" y="13334"/>
                  </a:lnTo>
                  <a:lnTo>
                    <a:pt x="5894832" y="5079"/>
                  </a:lnTo>
                  <a:lnTo>
                    <a:pt x="5901055" y="5079"/>
                  </a:lnTo>
                  <a:lnTo>
                    <a:pt x="5907405" y="5079"/>
                  </a:lnTo>
                  <a:lnTo>
                    <a:pt x="5932805" y="14986"/>
                  </a:lnTo>
                  <a:lnTo>
                    <a:pt x="5932805" y="17017"/>
                  </a:lnTo>
                  <a:lnTo>
                    <a:pt x="5932805" y="47625"/>
                  </a:lnTo>
                  <a:lnTo>
                    <a:pt x="5965791" y="18657"/>
                  </a:lnTo>
                  <a:lnTo>
                    <a:pt x="6010679" y="758"/>
                  </a:lnTo>
                  <a:lnTo>
                    <a:pt x="6022466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91636" y="1247775"/>
              <a:ext cx="729234" cy="41351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01141" y="1132204"/>
              <a:ext cx="6765925" cy="421640"/>
            </a:xfrm>
            <a:custGeom>
              <a:avLst/>
              <a:gdLst/>
              <a:ahLst/>
              <a:cxnLst/>
              <a:rect l="l" t="t" r="r" b="b"/>
              <a:pathLst>
                <a:path w="6765925" h="421640">
                  <a:moveTo>
                    <a:pt x="6626402" y="121666"/>
                  </a:moveTo>
                  <a:lnTo>
                    <a:pt x="6674587" y="127184"/>
                  </a:lnTo>
                  <a:lnTo>
                    <a:pt x="6712254" y="143319"/>
                  </a:lnTo>
                  <a:lnTo>
                    <a:pt x="6746528" y="180736"/>
                  </a:lnTo>
                  <a:lnTo>
                    <a:pt x="6760752" y="220190"/>
                  </a:lnTo>
                  <a:lnTo>
                    <a:pt x="6765467" y="268732"/>
                  </a:lnTo>
                  <a:lnTo>
                    <a:pt x="6764898" y="285327"/>
                  </a:lnTo>
                  <a:lnTo>
                    <a:pt x="6756450" y="330708"/>
                  </a:lnTo>
                  <a:lnTo>
                    <a:pt x="6737877" y="368266"/>
                  </a:lnTo>
                  <a:lnTo>
                    <a:pt x="6708936" y="396859"/>
                  </a:lnTo>
                  <a:lnTo>
                    <a:pt x="6669590" y="414970"/>
                  </a:lnTo>
                  <a:lnTo>
                    <a:pt x="6619798" y="421132"/>
                  </a:lnTo>
                  <a:lnTo>
                    <a:pt x="6602673" y="420532"/>
                  </a:lnTo>
                  <a:lnTo>
                    <a:pt x="6558203" y="411353"/>
                  </a:lnTo>
                  <a:lnTo>
                    <a:pt x="6523985" y="391564"/>
                  </a:lnTo>
                  <a:lnTo>
                    <a:pt x="6499720" y="361870"/>
                  </a:lnTo>
                  <a:lnTo>
                    <a:pt x="6485575" y="322482"/>
                  </a:lnTo>
                  <a:lnTo>
                    <a:pt x="6480860" y="274066"/>
                  </a:lnTo>
                  <a:lnTo>
                    <a:pt x="6481430" y="257470"/>
                  </a:lnTo>
                  <a:lnTo>
                    <a:pt x="6489877" y="212090"/>
                  </a:lnTo>
                  <a:lnTo>
                    <a:pt x="6508683" y="174406"/>
                  </a:lnTo>
                  <a:lnTo>
                    <a:pt x="6537566" y="146034"/>
                  </a:lnTo>
                  <a:lnTo>
                    <a:pt x="6576735" y="127881"/>
                  </a:lnTo>
                  <a:lnTo>
                    <a:pt x="6626402" y="121666"/>
                  </a:lnTo>
                  <a:close/>
                </a:path>
                <a:path w="6765925" h="421640">
                  <a:moveTo>
                    <a:pt x="5770676" y="121666"/>
                  </a:moveTo>
                  <a:lnTo>
                    <a:pt x="5812503" y="125202"/>
                  </a:lnTo>
                  <a:lnTo>
                    <a:pt x="5852950" y="140676"/>
                  </a:lnTo>
                  <a:lnTo>
                    <a:pt x="5877684" y="169668"/>
                  </a:lnTo>
                  <a:lnTo>
                    <a:pt x="5887618" y="213272"/>
                  </a:lnTo>
                  <a:lnTo>
                    <a:pt x="5888024" y="226441"/>
                  </a:lnTo>
                  <a:lnTo>
                    <a:pt x="5888024" y="405130"/>
                  </a:lnTo>
                  <a:lnTo>
                    <a:pt x="5888024" y="407924"/>
                  </a:lnTo>
                  <a:lnTo>
                    <a:pt x="5887008" y="410083"/>
                  </a:lnTo>
                  <a:lnTo>
                    <a:pt x="5884976" y="411607"/>
                  </a:lnTo>
                  <a:lnTo>
                    <a:pt x="5883071" y="413258"/>
                  </a:lnTo>
                  <a:lnTo>
                    <a:pt x="5879896" y="414400"/>
                  </a:lnTo>
                  <a:lnTo>
                    <a:pt x="5875578" y="415036"/>
                  </a:lnTo>
                  <a:lnTo>
                    <a:pt x="5871387" y="415798"/>
                  </a:lnTo>
                  <a:lnTo>
                    <a:pt x="5865037" y="416052"/>
                  </a:lnTo>
                  <a:lnTo>
                    <a:pt x="5856782" y="416052"/>
                  </a:lnTo>
                  <a:lnTo>
                    <a:pt x="5847765" y="416052"/>
                  </a:lnTo>
                  <a:lnTo>
                    <a:pt x="5841288" y="415798"/>
                  </a:lnTo>
                  <a:lnTo>
                    <a:pt x="5837224" y="415036"/>
                  </a:lnTo>
                  <a:lnTo>
                    <a:pt x="5833160" y="414400"/>
                  </a:lnTo>
                  <a:lnTo>
                    <a:pt x="5830239" y="413258"/>
                  </a:lnTo>
                  <a:lnTo>
                    <a:pt x="5828588" y="411607"/>
                  </a:lnTo>
                  <a:lnTo>
                    <a:pt x="5826937" y="410083"/>
                  </a:lnTo>
                  <a:lnTo>
                    <a:pt x="5826048" y="407924"/>
                  </a:lnTo>
                  <a:lnTo>
                    <a:pt x="5826048" y="405130"/>
                  </a:lnTo>
                  <a:lnTo>
                    <a:pt x="5826048" y="383921"/>
                  </a:lnTo>
                  <a:lnTo>
                    <a:pt x="5788710" y="411353"/>
                  </a:lnTo>
                  <a:lnTo>
                    <a:pt x="5742101" y="421132"/>
                  </a:lnTo>
                  <a:lnTo>
                    <a:pt x="5731743" y="420796"/>
                  </a:lnTo>
                  <a:lnTo>
                    <a:pt x="5686745" y="408813"/>
                  </a:lnTo>
                  <a:lnTo>
                    <a:pt x="5656470" y="380053"/>
                  </a:lnTo>
                  <a:lnTo>
                    <a:pt x="5645454" y="334899"/>
                  </a:lnTo>
                  <a:lnTo>
                    <a:pt x="5646006" y="323659"/>
                  </a:lnTo>
                  <a:lnTo>
                    <a:pt x="5659591" y="286319"/>
                  </a:lnTo>
                  <a:lnTo>
                    <a:pt x="5691099" y="261004"/>
                  </a:lnTo>
                  <a:lnTo>
                    <a:pt x="5740309" y="247348"/>
                  </a:lnTo>
                  <a:lnTo>
                    <a:pt x="5788583" y="244348"/>
                  </a:lnTo>
                  <a:lnTo>
                    <a:pt x="5814491" y="244348"/>
                  </a:lnTo>
                  <a:lnTo>
                    <a:pt x="5814491" y="228346"/>
                  </a:lnTo>
                  <a:lnTo>
                    <a:pt x="5814491" y="219964"/>
                  </a:lnTo>
                  <a:lnTo>
                    <a:pt x="5813602" y="212725"/>
                  </a:lnTo>
                  <a:lnTo>
                    <a:pt x="5811951" y="206375"/>
                  </a:lnTo>
                  <a:lnTo>
                    <a:pt x="5810300" y="200152"/>
                  </a:lnTo>
                  <a:lnTo>
                    <a:pt x="5807506" y="194945"/>
                  </a:lnTo>
                  <a:lnTo>
                    <a:pt x="5803569" y="190754"/>
                  </a:lnTo>
                  <a:lnTo>
                    <a:pt x="5799759" y="186562"/>
                  </a:lnTo>
                  <a:lnTo>
                    <a:pt x="5794552" y="183515"/>
                  </a:lnTo>
                  <a:lnTo>
                    <a:pt x="5788075" y="181610"/>
                  </a:lnTo>
                  <a:lnTo>
                    <a:pt x="5781725" y="179578"/>
                  </a:lnTo>
                  <a:lnTo>
                    <a:pt x="5773724" y="178562"/>
                  </a:lnTo>
                  <a:lnTo>
                    <a:pt x="5764199" y="178562"/>
                  </a:lnTo>
                  <a:lnTo>
                    <a:pt x="5723532" y="184898"/>
                  </a:lnTo>
                  <a:lnTo>
                    <a:pt x="5685713" y="201168"/>
                  </a:lnTo>
                  <a:lnTo>
                    <a:pt x="5680633" y="203962"/>
                  </a:lnTo>
                  <a:lnTo>
                    <a:pt x="5676569" y="205359"/>
                  </a:lnTo>
                  <a:lnTo>
                    <a:pt x="5673394" y="205359"/>
                  </a:lnTo>
                  <a:lnTo>
                    <a:pt x="5671235" y="205359"/>
                  </a:lnTo>
                  <a:lnTo>
                    <a:pt x="5659932" y="179832"/>
                  </a:lnTo>
                  <a:lnTo>
                    <a:pt x="5659932" y="175260"/>
                  </a:lnTo>
                  <a:lnTo>
                    <a:pt x="5659932" y="169164"/>
                  </a:lnTo>
                  <a:lnTo>
                    <a:pt x="5660440" y="164337"/>
                  </a:lnTo>
                  <a:lnTo>
                    <a:pt x="5661456" y="160782"/>
                  </a:lnTo>
                  <a:lnTo>
                    <a:pt x="5662472" y="157099"/>
                  </a:lnTo>
                  <a:lnTo>
                    <a:pt x="5699350" y="134137"/>
                  </a:lnTo>
                  <a:lnTo>
                    <a:pt x="5736640" y="124587"/>
                  </a:lnTo>
                  <a:lnTo>
                    <a:pt x="5761983" y="121854"/>
                  </a:lnTo>
                  <a:lnTo>
                    <a:pt x="5770676" y="121666"/>
                  </a:lnTo>
                  <a:close/>
                </a:path>
                <a:path w="6765925" h="421640">
                  <a:moveTo>
                    <a:pt x="5491911" y="121666"/>
                  </a:moveTo>
                  <a:lnTo>
                    <a:pt x="5537631" y="130683"/>
                  </a:lnTo>
                  <a:lnTo>
                    <a:pt x="5567603" y="154940"/>
                  </a:lnTo>
                  <a:lnTo>
                    <a:pt x="5584240" y="190754"/>
                  </a:lnTo>
                  <a:lnTo>
                    <a:pt x="5589193" y="240157"/>
                  </a:lnTo>
                  <a:lnTo>
                    <a:pt x="5589193" y="404241"/>
                  </a:lnTo>
                  <a:lnTo>
                    <a:pt x="5589193" y="406146"/>
                  </a:lnTo>
                  <a:lnTo>
                    <a:pt x="5588685" y="407924"/>
                  </a:lnTo>
                  <a:lnTo>
                    <a:pt x="5587415" y="409448"/>
                  </a:lnTo>
                  <a:lnTo>
                    <a:pt x="5586272" y="410845"/>
                  </a:lnTo>
                  <a:lnTo>
                    <a:pt x="5584240" y="412115"/>
                  </a:lnTo>
                  <a:lnTo>
                    <a:pt x="5581446" y="413131"/>
                  </a:lnTo>
                  <a:lnTo>
                    <a:pt x="5578779" y="414147"/>
                  </a:lnTo>
                  <a:lnTo>
                    <a:pt x="5574842" y="414909"/>
                  </a:lnTo>
                  <a:lnTo>
                    <a:pt x="5570016" y="415417"/>
                  </a:lnTo>
                  <a:lnTo>
                    <a:pt x="5565190" y="415925"/>
                  </a:lnTo>
                  <a:lnTo>
                    <a:pt x="5559221" y="416052"/>
                  </a:lnTo>
                  <a:lnTo>
                    <a:pt x="5551982" y="416052"/>
                  </a:lnTo>
                  <a:lnTo>
                    <a:pt x="5544743" y="416052"/>
                  </a:lnTo>
                  <a:lnTo>
                    <a:pt x="5514517" y="406146"/>
                  </a:lnTo>
                  <a:lnTo>
                    <a:pt x="5514517" y="404241"/>
                  </a:lnTo>
                  <a:lnTo>
                    <a:pt x="5514517" y="252730"/>
                  </a:lnTo>
                  <a:lnTo>
                    <a:pt x="5507024" y="208661"/>
                  </a:lnTo>
                  <a:lnTo>
                    <a:pt x="5503468" y="203454"/>
                  </a:lnTo>
                  <a:lnTo>
                    <a:pt x="5499912" y="198120"/>
                  </a:lnTo>
                  <a:lnTo>
                    <a:pt x="5495340" y="194056"/>
                  </a:lnTo>
                  <a:lnTo>
                    <a:pt x="5489625" y="191262"/>
                  </a:lnTo>
                  <a:lnTo>
                    <a:pt x="5484037" y="188341"/>
                  </a:lnTo>
                  <a:lnTo>
                    <a:pt x="5477433" y="186944"/>
                  </a:lnTo>
                  <a:lnTo>
                    <a:pt x="5469940" y="186944"/>
                  </a:lnTo>
                  <a:lnTo>
                    <a:pt x="5433652" y="203118"/>
                  </a:lnTo>
                  <a:lnTo>
                    <a:pt x="5410631" y="227711"/>
                  </a:lnTo>
                  <a:lnTo>
                    <a:pt x="5410631" y="404241"/>
                  </a:lnTo>
                  <a:lnTo>
                    <a:pt x="5410631" y="406146"/>
                  </a:lnTo>
                  <a:lnTo>
                    <a:pt x="5402757" y="413131"/>
                  </a:lnTo>
                  <a:lnTo>
                    <a:pt x="5399836" y="414147"/>
                  </a:lnTo>
                  <a:lnTo>
                    <a:pt x="5396026" y="414909"/>
                  </a:lnTo>
                  <a:lnTo>
                    <a:pt x="5391327" y="415417"/>
                  </a:lnTo>
                  <a:lnTo>
                    <a:pt x="5386501" y="415925"/>
                  </a:lnTo>
                  <a:lnTo>
                    <a:pt x="5380532" y="416052"/>
                  </a:lnTo>
                  <a:lnTo>
                    <a:pt x="5373166" y="416052"/>
                  </a:lnTo>
                  <a:lnTo>
                    <a:pt x="5365800" y="416052"/>
                  </a:lnTo>
                  <a:lnTo>
                    <a:pt x="5359704" y="415925"/>
                  </a:lnTo>
                  <a:lnTo>
                    <a:pt x="5355005" y="415417"/>
                  </a:lnTo>
                  <a:lnTo>
                    <a:pt x="5350179" y="414909"/>
                  </a:lnTo>
                  <a:lnTo>
                    <a:pt x="5346369" y="414147"/>
                  </a:lnTo>
                  <a:lnTo>
                    <a:pt x="5343575" y="413131"/>
                  </a:lnTo>
                  <a:lnTo>
                    <a:pt x="5340654" y="412115"/>
                  </a:lnTo>
                  <a:lnTo>
                    <a:pt x="5338622" y="410845"/>
                  </a:lnTo>
                  <a:lnTo>
                    <a:pt x="5337479" y="409448"/>
                  </a:lnTo>
                  <a:lnTo>
                    <a:pt x="5336209" y="407924"/>
                  </a:lnTo>
                  <a:lnTo>
                    <a:pt x="5335574" y="406146"/>
                  </a:lnTo>
                  <a:lnTo>
                    <a:pt x="5335574" y="404241"/>
                  </a:lnTo>
                  <a:lnTo>
                    <a:pt x="5335574" y="138684"/>
                  </a:lnTo>
                  <a:lnTo>
                    <a:pt x="5335574" y="136652"/>
                  </a:lnTo>
                  <a:lnTo>
                    <a:pt x="5336082" y="135000"/>
                  </a:lnTo>
                  <a:lnTo>
                    <a:pt x="5337098" y="133477"/>
                  </a:lnTo>
                  <a:lnTo>
                    <a:pt x="5338114" y="131953"/>
                  </a:lnTo>
                  <a:lnTo>
                    <a:pt x="5352465" y="127508"/>
                  </a:lnTo>
                  <a:lnTo>
                    <a:pt x="5356529" y="127000"/>
                  </a:lnTo>
                  <a:lnTo>
                    <a:pt x="5361609" y="126746"/>
                  </a:lnTo>
                  <a:lnTo>
                    <a:pt x="5367832" y="126746"/>
                  </a:lnTo>
                  <a:lnTo>
                    <a:pt x="5374182" y="126746"/>
                  </a:lnTo>
                  <a:lnTo>
                    <a:pt x="5393232" y="129794"/>
                  </a:lnTo>
                  <a:lnTo>
                    <a:pt x="5395518" y="130810"/>
                  </a:lnTo>
                  <a:lnTo>
                    <a:pt x="5397169" y="131953"/>
                  </a:lnTo>
                  <a:lnTo>
                    <a:pt x="5398185" y="133477"/>
                  </a:lnTo>
                  <a:lnTo>
                    <a:pt x="5399074" y="135000"/>
                  </a:lnTo>
                  <a:lnTo>
                    <a:pt x="5399582" y="136652"/>
                  </a:lnTo>
                  <a:lnTo>
                    <a:pt x="5399582" y="138684"/>
                  </a:lnTo>
                  <a:lnTo>
                    <a:pt x="5399582" y="169291"/>
                  </a:lnTo>
                  <a:lnTo>
                    <a:pt x="5433104" y="140323"/>
                  </a:lnTo>
                  <a:lnTo>
                    <a:pt x="5479668" y="122424"/>
                  </a:lnTo>
                  <a:lnTo>
                    <a:pt x="5491911" y="121666"/>
                  </a:lnTo>
                  <a:close/>
                </a:path>
                <a:path w="6765925" h="421640">
                  <a:moveTo>
                    <a:pt x="5135930" y="121666"/>
                  </a:moveTo>
                  <a:lnTo>
                    <a:pt x="5184115" y="127184"/>
                  </a:lnTo>
                  <a:lnTo>
                    <a:pt x="5221782" y="143319"/>
                  </a:lnTo>
                  <a:lnTo>
                    <a:pt x="5256056" y="180736"/>
                  </a:lnTo>
                  <a:lnTo>
                    <a:pt x="5270280" y="220190"/>
                  </a:lnTo>
                  <a:lnTo>
                    <a:pt x="5274995" y="268732"/>
                  </a:lnTo>
                  <a:lnTo>
                    <a:pt x="5274426" y="285327"/>
                  </a:lnTo>
                  <a:lnTo>
                    <a:pt x="5265978" y="330708"/>
                  </a:lnTo>
                  <a:lnTo>
                    <a:pt x="5247405" y="368266"/>
                  </a:lnTo>
                  <a:lnTo>
                    <a:pt x="5218464" y="396859"/>
                  </a:lnTo>
                  <a:lnTo>
                    <a:pt x="5179118" y="414970"/>
                  </a:lnTo>
                  <a:lnTo>
                    <a:pt x="5129326" y="421132"/>
                  </a:lnTo>
                  <a:lnTo>
                    <a:pt x="5112201" y="420532"/>
                  </a:lnTo>
                  <a:lnTo>
                    <a:pt x="5067731" y="411353"/>
                  </a:lnTo>
                  <a:lnTo>
                    <a:pt x="5033513" y="391564"/>
                  </a:lnTo>
                  <a:lnTo>
                    <a:pt x="5009248" y="361870"/>
                  </a:lnTo>
                  <a:lnTo>
                    <a:pt x="4995103" y="322482"/>
                  </a:lnTo>
                  <a:lnTo>
                    <a:pt x="4990388" y="274066"/>
                  </a:lnTo>
                  <a:lnTo>
                    <a:pt x="4990958" y="257470"/>
                  </a:lnTo>
                  <a:lnTo>
                    <a:pt x="4999405" y="212090"/>
                  </a:lnTo>
                  <a:lnTo>
                    <a:pt x="5018211" y="174406"/>
                  </a:lnTo>
                  <a:lnTo>
                    <a:pt x="5047094" y="146034"/>
                  </a:lnTo>
                  <a:lnTo>
                    <a:pt x="5086263" y="127881"/>
                  </a:lnTo>
                  <a:lnTo>
                    <a:pt x="5135930" y="121666"/>
                  </a:lnTo>
                  <a:close/>
                </a:path>
                <a:path w="6765925" h="421640">
                  <a:moveTo>
                    <a:pt x="4408220" y="121666"/>
                  </a:moveTo>
                  <a:lnTo>
                    <a:pt x="4450047" y="125202"/>
                  </a:lnTo>
                  <a:lnTo>
                    <a:pt x="4490494" y="140676"/>
                  </a:lnTo>
                  <a:lnTo>
                    <a:pt x="4515228" y="169668"/>
                  </a:lnTo>
                  <a:lnTo>
                    <a:pt x="4525162" y="213272"/>
                  </a:lnTo>
                  <a:lnTo>
                    <a:pt x="4525568" y="226441"/>
                  </a:lnTo>
                  <a:lnTo>
                    <a:pt x="4525568" y="405130"/>
                  </a:lnTo>
                  <a:lnTo>
                    <a:pt x="4525568" y="407924"/>
                  </a:lnTo>
                  <a:lnTo>
                    <a:pt x="4524552" y="410083"/>
                  </a:lnTo>
                  <a:lnTo>
                    <a:pt x="4522520" y="411607"/>
                  </a:lnTo>
                  <a:lnTo>
                    <a:pt x="4520615" y="413258"/>
                  </a:lnTo>
                  <a:lnTo>
                    <a:pt x="4517440" y="414400"/>
                  </a:lnTo>
                  <a:lnTo>
                    <a:pt x="4513122" y="415036"/>
                  </a:lnTo>
                  <a:lnTo>
                    <a:pt x="4508931" y="415798"/>
                  </a:lnTo>
                  <a:lnTo>
                    <a:pt x="4502581" y="416052"/>
                  </a:lnTo>
                  <a:lnTo>
                    <a:pt x="4494326" y="416052"/>
                  </a:lnTo>
                  <a:lnTo>
                    <a:pt x="4485309" y="416052"/>
                  </a:lnTo>
                  <a:lnTo>
                    <a:pt x="4478832" y="415798"/>
                  </a:lnTo>
                  <a:lnTo>
                    <a:pt x="4474768" y="415036"/>
                  </a:lnTo>
                  <a:lnTo>
                    <a:pt x="4470704" y="414400"/>
                  </a:lnTo>
                  <a:lnTo>
                    <a:pt x="4467783" y="413258"/>
                  </a:lnTo>
                  <a:lnTo>
                    <a:pt x="4466132" y="411607"/>
                  </a:lnTo>
                  <a:lnTo>
                    <a:pt x="4464481" y="410083"/>
                  </a:lnTo>
                  <a:lnTo>
                    <a:pt x="4463592" y="407924"/>
                  </a:lnTo>
                  <a:lnTo>
                    <a:pt x="4463592" y="405130"/>
                  </a:lnTo>
                  <a:lnTo>
                    <a:pt x="4463592" y="383921"/>
                  </a:lnTo>
                  <a:lnTo>
                    <a:pt x="4426254" y="411353"/>
                  </a:lnTo>
                  <a:lnTo>
                    <a:pt x="4379645" y="421132"/>
                  </a:lnTo>
                  <a:lnTo>
                    <a:pt x="4369287" y="420796"/>
                  </a:lnTo>
                  <a:lnTo>
                    <a:pt x="4324289" y="408813"/>
                  </a:lnTo>
                  <a:lnTo>
                    <a:pt x="4294014" y="380053"/>
                  </a:lnTo>
                  <a:lnTo>
                    <a:pt x="4282998" y="334899"/>
                  </a:lnTo>
                  <a:lnTo>
                    <a:pt x="4283550" y="323659"/>
                  </a:lnTo>
                  <a:lnTo>
                    <a:pt x="4297135" y="286319"/>
                  </a:lnTo>
                  <a:lnTo>
                    <a:pt x="4328643" y="261004"/>
                  </a:lnTo>
                  <a:lnTo>
                    <a:pt x="4377853" y="247348"/>
                  </a:lnTo>
                  <a:lnTo>
                    <a:pt x="4426127" y="244348"/>
                  </a:lnTo>
                  <a:lnTo>
                    <a:pt x="4452035" y="244348"/>
                  </a:lnTo>
                  <a:lnTo>
                    <a:pt x="4452035" y="228346"/>
                  </a:lnTo>
                  <a:lnTo>
                    <a:pt x="4452035" y="219964"/>
                  </a:lnTo>
                  <a:lnTo>
                    <a:pt x="4451146" y="212725"/>
                  </a:lnTo>
                  <a:lnTo>
                    <a:pt x="4449495" y="206375"/>
                  </a:lnTo>
                  <a:lnTo>
                    <a:pt x="4447844" y="200152"/>
                  </a:lnTo>
                  <a:lnTo>
                    <a:pt x="4445050" y="194945"/>
                  </a:lnTo>
                  <a:lnTo>
                    <a:pt x="4441113" y="190754"/>
                  </a:lnTo>
                  <a:lnTo>
                    <a:pt x="4437303" y="186562"/>
                  </a:lnTo>
                  <a:lnTo>
                    <a:pt x="4432096" y="183515"/>
                  </a:lnTo>
                  <a:lnTo>
                    <a:pt x="4425619" y="181610"/>
                  </a:lnTo>
                  <a:lnTo>
                    <a:pt x="4419269" y="179578"/>
                  </a:lnTo>
                  <a:lnTo>
                    <a:pt x="4411268" y="178562"/>
                  </a:lnTo>
                  <a:lnTo>
                    <a:pt x="4401743" y="178562"/>
                  </a:lnTo>
                  <a:lnTo>
                    <a:pt x="4361076" y="184898"/>
                  </a:lnTo>
                  <a:lnTo>
                    <a:pt x="4323257" y="201168"/>
                  </a:lnTo>
                  <a:lnTo>
                    <a:pt x="4318177" y="203962"/>
                  </a:lnTo>
                  <a:lnTo>
                    <a:pt x="4314113" y="205359"/>
                  </a:lnTo>
                  <a:lnTo>
                    <a:pt x="4310938" y="205359"/>
                  </a:lnTo>
                  <a:lnTo>
                    <a:pt x="4308779" y="205359"/>
                  </a:lnTo>
                  <a:lnTo>
                    <a:pt x="4297476" y="179832"/>
                  </a:lnTo>
                  <a:lnTo>
                    <a:pt x="4297476" y="175260"/>
                  </a:lnTo>
                  <a:lnTo>
                    <a:pt x="4297476" y="169164"/>
                  </a:lnTo>
                  <a:lnTo>
                    <a:pt x="4297984" y="164337"/>
                  </a:lnTo>
                  <a:lnTo>
                    <a:pt x="4299000" y="160782"/>
                  </a:lnTo>
                  <a:lnTo>
                    <a:pt x="4300016" y="157099"/>
                  </a:lnTo>
                  <a:lnTo>
                    <a:pt x="4336892" y="134137"/>
                  </a:lnTo>
                  <a:lnTo>
                    <a:pt x="4374184" y="124587"/>
                  </a:lnTo>
                  <a:lnTo>
                    <a:pt x="4399527" y="121854"/>
                  </a:lnTo>
                  <a:lnTo>
                    <a:pt x="4408220" y="121666"/>
                  </a:lnTo>
                  <a:close/>
                </a:path>
                <a:path w="6765925" h="421640">
                  <a:moveTo>
                    <a:pt x="3745407" y="121666"/>
                  </a:moveTo>
                  <a:lnTo>
                    <a:pt x="3791127" y="130683"/>
                  </a:lnTo>
                  <a:lnTo>
                    <a:pt x="3821099" y="154940"/>
                  </a:lnTo>
                  <a:lnTo>
                    <a:pt x="3837736" y="190754"/>
                  </a:lnTo>
                  <a:lnTo>
                    <a:pt x="3842689" y="240157"/>
                  </a:lnTo>
                  <a:lnTo>
                    <a:pt x="3842689" y="404241"/>
                  </a:lnTo>
                  <a:lnTo>
                    <a:pt x="3842689" y="406146"/>
                  </a:lnTo>
                  <a:lnTo>
                    <a:pt x="3842181" y="407924"/>
                  </a:lnTo>
                  <a:lnTo>
                    <a:pt x="3840911" y="409448"/>
                  </a:lnTo>
                  <a:lnTo>
                    <a:pt x="3839768" y="410845"/>
                  </a:lnTo>
                  <a:lnTo>
                    <a:pt x="3837736" y="412115"/>
                  </a:lnTo>
                  <a:lnTo>
                    <a:pt x="3834942" y="413131"/>
                  </a:lnTo>
                  <a:lnTo>
                    <a:pt x="3832275" y="414147"/>
                  </a:lnTo>
                  <a:lnTo>
                    <a:pt x="3828338" y="414909"/>
                  </a:lnTo>
                  <a:lnTo>
                    <a:pt x="3823512" y="415417"/>
                  </a:lnTo>
                  <a:lnTo>
                    <a:pt x="3818686" y="415925"/>
                  </a:lnTo>
                  <a:lnTo>
                    <a:pt x="3812717" y="416052"/>
                  </a:lnTo>
                  <a:lnTo>
                    <a:pt x="3805478" y="416052"/>
                  </a:lnTo>
                  <a:lnTo>
                    <a:pt x="3798239" y="416052"/>
                  </a:lnTo>
                  <a:lnTo>
                    <a:pt x="3768013" y="406146"/>
                  </a:lnTo>
                  <a:lnTo>
                    <a:pt x="3768013" y="404241"/>
                  </a:lnTo>
                  <a:lnTo>
                    <a:pt x="3768013" y="252730"/>
                  </a:lnTo>
                  <a:lnTo>
                    <a:pt x="3760520" y="208661"/>
                  </a:lnTo>
                  <a:lnTo>
                    <a:pt x="3756964" y="203454"/>
                  </a:lnTo>
                  <a:lnTo>
                    <a:pt x="3753408" y="198120"/>
                  </a:lnTo>
                  <a:lnTo>
                    <a:pt x="3748836" y="194056"/>
                  </a:lnTo>
                  <a:lnTo>
                    <a:pt x="3743121" y="191262"/>
                  </a:lnTo>
                  <a:lnTo>
                    <a:pt x="3737533" y="188341"/>
                  </a:lnTo>
                  <a:lnTo>
                    <a:pt x="3730929" y="186944"/>
                  </a:lnTo>
                  <a:lnTo>
                    <a:pt x="3723436" y="186944"/>
                  </a:lnTo>
                  <a:lnTo>
                    <a:pt x="3687148" y="203118"/>
                  </a:lnTo>
                  <a:lnTo>
                    <a:pt x="3664127" y="227711"/>
                  </a:lnTo>
                  <a:lnTo>
                    <a:pt x="3664127" y="404241"/>
                  </a:lnTo>
                  <a:lnTo>
                    <a:pt x="3664127" y="406146"/>
                  </a:lnTo>
                  <a:lnTo>
                    <a:pt x="3634028" y="416052"/>
                  </a:lnTo>
                  <a:lnTo>
                    <a:pt x="3626662" y="416052"/>
                  </a:lnTo>
                  <a:lnTo>
                    <a:pt x="3619296" y="416052"/>
                  </a:lnTo>
                  <a:lnTo>
                    <a:pt x="3613200" y="415925"/>
                  </a:lnTo>
                  <a:lnTo>
                    <a:pt x="3608501" y="415417"/>
                  </a:lnTo>
                  <a:lnTo>
                    <a:pt x="3603675" y="414909"/>
                  </a:lnTo>
                  <a:lnTo>
                    <a:pt x="3599865" y="414147"/>
                  </a:lnTo>
                  <a:lnTo>
                    <a:pt x="3597071" y="413131"/>
                  </a:lnTo>
                  <a:lnTo>
                    <a:pt x="3594150" y="412115"/>
                  </a:lnTo>
                  <a:lnTo>
                    <a:pt x="3592118" y="410845"/>
                  </a:lnTo>
                  <a:lnTo>
                    <a:pt x="3590975" y="409448"/>
                  </a:lnTo>
                  <a:lnTo>
                    <a:pt x="3589705" y="407924"/>
                  </a:lnTo>
                  <a:lnTo>
                    <a:pt x="3589070" y="406146"/>
                  </a:lnTo>
                  <a:lnTo>
                    <a:pt x="3589070" y="404241"/>
                  </a:lnTo>
                  <a:lnTo>
                    <a:pt x="3589070" y="138684"/>
                  </a:lnTo>
                  <a:lnTo>
                    <a:pt x="3589070" y="136652"/>
                  </a:lnTo>
                  <a:lnTo>
                    <a:pt x="3589578" y="135000"/>
                  </a:lnTo>
                  <a:lnTo>
                    <a:pt x="3590594" y="133477"/>
                  </a:lnTo>
                  <a:lnTo>
                    <a:pt x="3591610" y="131953"/>
                  </a:lnTo>
                  <a:lnTo>
                    <a:pt x="3605961" y="127508"/>
                  </a:lnTo>
                  <a:lnTo>
                    <a:pt x="3610025" y="127000"/>
                  </a:lnTo>
                  <a:lnTo>
                    <a:pt x="3615105" y="126746"/>
                  </a:lnTo>
                  <a:lnTo>
                    <a:pt x="3621328" y="126746"/>
                  </a:lnTo>
                  <a:lnTo>
                    <a:pt x="3627678" y="126746"/>
                  </a:lnTo>
                  <a:lnTo>
                    <a:pt x="3632885" y="127000"/>
                  </a:lnTo>
                  <a:lnTo>
                    <a:pt x="3637076" y="127508"/>
                  </a:lnTo>
                  <a:lnTo>
                    <a:pt x="3641267" y="128016"/>
                  </a:lnTo>
                  <a:lnTo>
                    <a:pt x="3653078" y="136652"/>
                  </a:lnTo>
                  <a:lnTo>
                    <a:pt x="3653078" y="138684"/>
                  </a:lnTo>
                  <a:lnTo>
                    <a:pt x="3653078" y="169291"/>
                  </a:lnTo>
                  <a:lnTo>
                    <a:pt x="3686600" y="140323"/>
                  </a:lnTo>
                  <a:lnTo>
                    <a:pt x="3733164" y="122424"/>
                  </a:lnTo>
                  <a:lnTo>
                    <a:pt x="3745407" y="121666"/>
                  </a:lnTo>
                  <a:close/>
                </a:path>
                <a:path w="6765925" h="421640">
                  <a:moveTo>
                    <a:pt x="2596946" y="121666"/>
                  </a:moveTo>
                  <a:lnTo>
                    <a:pt x="2645202" y="127184"/>
                  </a:lnTo>
                  <a:lnTo>
                    <a:pt x="2682814" y="143319"/>
                  </a:lnTo>
                  <a:lnTo>
                    <a:pt x="2717072" y="180736"/>
                  </a:lnTo>
                  <a:lnTo>
                    <a:pt x="2731296" y="220190"/>
                  </a:lnTo>
                  <a:lnTo>
                    <a:pt x="2736011" y="268732"/>
                  </a:lnTo>
                  <a:lnTo>
                    <a:pt x="2735442" y="285327"/>
                  </a:lnTo>
                  <a:lnTo>
                    <a:pt x="2726994" y="330708"/>
                  </a:lnTo>
                  <a:lnTo>
                    <a:pt x="2708421" y="368266"/>
                  </a:lnTo>
                  <a:lnTo>
                    <a:pt x="2679480" y="396859"/>
                  </a:lnTo>
                  <a:lnTo>
                    <a:pt x="2640134" y="414970"/>
                  </a:lnTo>
                  <a:lnTo>
                    <a:pt x="2590342" y="421132"/>
                  </a:lnTo>
                  <a:lnTo>
                    <a:pt x="2573271" y="420532"/>
                  </a:lnTo>
                  <a:lnTo>
                    <a:pt x="2528747" y="411353"/>
                  </a:lnTo>
                  <a:lnTo>
                    <a:pt x="2494529" y="391564"/>
                  </a:lnTo>
                  <a:lnTo>
                    <a:pt x="2470264" y="361870"/>
                  </a:lnTo>
                  <a:lnTo>
                    <a:pt x="2456119" y="322482"/>
                  </a:lnTo>
                  <a:lnTo>
                    <a:pt x="2451404" y="274066"/>
                  </a:lnTo>
                  <a:lnTo>
                    <a:pt x="2451974" y="257470"/>
                  </a:lnTo>
                  <a:lnTo>
                    <a:pt x="2460421" y="212090"/>
                  </a:lnTo>
                  <a:lnTo>
                    <a:pt x="2479227" y="174406"/>
                  </a:lnTo>
                  <a:lnTo>
                    <a:pt x="2508110" y="146034"/>
                  </a:lnTo>
                  <a:lnTo>
                    <a:pt x="2547279" y="127881"/>
                  </a:lnTo>
                  <a:lnTo>
                    <a:pt x="2596946" y="121666"/>
                  </a:lnTo>
                  <a:close/>
                </a:path>
                <a:path w="6765925" h="421640">
                  <a:moveTo>
                    <a:pt x="2134412" y="121666"/>
                  </a:moveTo>
                  <a:lnTo>
                    <a:pt x="2176239" y="125202"/>
                  </a:lnTo>
                  <a:lnTo>
                    <a:pt x="2216686" y="140676"/>
                  </a:lnTo>
                  <a:lnTo>
                    <a:pt x="2241420" y="169668"/>
                  </a:lnTo>
                  <a:lnTo>
                    <a:pt x="2251354" y="213272"/>
                  </a:lnTo>
                  <a:lnTo>
                    <a:pt x="2251760" y="226441"/>
                  </a:lnTo>
                  <a:lnTo>
                    <a:pt x="2251760" y="405130"/>
                  </a:lnTo>
                  <a:lnTo>
                    <a:pt x="2251760" y="407924"/>
                  </a:lnTo>
                  <a:lnTo>
                    <a:pt x="2250744" y="410083"/>
                  </a:lnTo>
                  <a:lnTo>
                    <a:pt x="2248712" y="411607"/>
                  </a:lnTo>
                  <a:lnTo>
                    <a:pt x="2246807" y="413258"/>
                  </a:lnTo>
                  <a:lnTo>
                    <a:pt x="2243632" y="414400"/>
                  </a:lnTo>
                  <a:lnTo>
                    <a:pt x="2239314" y="415036"/>
                  </a:lnTo>
                  <a:lnTo>
                    <a:pt x="2235123" y="415798"/>
                  </a:lnTo>
                  <a:lnTo>
                    <a:pt x="2228773" y="416052"/>
                  </a:lnTo>
                  <a:lnTo>
                    <a:pt x="2220518" y="416052"/>
                  </a:lnTo>
                  <a:lnTo>
                    <a:pt x="2211501" y="416052"/>
                  </a:lnTo>
                  <a:lnTo>
                    <a:pt x="2205024" y="415798"/>
                  </a:lnTo>
                  <a:lnTo>
                    <a:pt x="2200960" y="415036"/>
                  </a:lnTo>
                  <a:lnTo>
                    <a:pt x="2196896" y="414400"/>
                  </a:lnTo>
                  <a:lnTo>
                    <a:pt x="2193975" y="413258"/>
                  </a:lnTo>
                  <a:lnTo>
                    <a:pt x="2192324" y="411607"/>
                  </a:lnTo>
                  <a:lnTo>
                    <a:pt x="2190673" y="410083"/>
                  </a:lnTo>
                  <a:lnTo>
                    <a:pt x="2189784" y="407924"/>
                  </a:lnTo>
                  <a:lnTo>
                    <a:pt x="2189784" y="405130"/>
                  </a:lnTo>
                  <a:lnTo>
                    <a:pt x="2189784" y="383921"/>
                  </a:lnTo>
                  <a:lnTo>
                    <a:pt x="2152446" y="411353"/>
                  </a:lnTo>
                  <a:lnTo>
                    <a:pt x="2105837" y="421132"/>
                  </a:lnTo>
                  <a:lnTo>
                    <a:pt x="2095479" y="420796"/>
                  </a:lnTo>
                  <a:lnTo>
                    <a:pt x="2050481" y="408813"/>
                  </a:lnTo>
                  <a:lnTo>
                    <a:pt x="2020206" y="380053"/>
                  </a:lnTo>
                  <a:lnTo>
                    <a:pt x="2009190" y="334899"/>
                  </a:lnTo>
                  <a:lnTo>
                    <a:pt x="2009742" y="323659"/>
                  </a:lnTo>
                  <a:lnTo>
                    <a:pt x="2023327" y="286319"/>
                  </a:lnTo>
                  <a:lnTo>
                    <a:pt x="2054835" y="261004"/>
                  </a:lnTo>
                  <a:lnTo>
                    <a:pt x="2104045" y="247348"/>
                  </a:lnTo>
                  <a:lnTo>
                    <a:pt x="2152319" y="244348"/>
                  </a:lnTo>
                  <a:lnTo>
                    <a:pt x="2178227" y="244348"/>
                  </a:lnTo>
                  <a:lnTo>
                    <a:pt x="2178227" y="228346"/>
                  </a:lnTo>
                  <a:lnTo>
                    <a:pt x="2178227" y="219964"/>
                  </a:lnTo>
                  <a:lnTo>
                    <a:pt x="2177338" y="212725"/>
                  </a:lnTo>
                  <a:lnTo>
                    <a:pt x="2175687" y="206375"/>
                  </a:lnTo>
                  <a:lnTo>
                    <a:pt x="2174036" y="200152"/>
                  </a:lnTo>
                  <a:lnTo>
                    <a:pt x="2171242" y="194945"/>
                  </a:lnTo>
                  <a:lnTo>
                    <a:pt x="2167305" y="190754"/>
                  </a:lnTo>
                  <a:lnTo>
                    <a:pt x="2163495" y="186562"/>
                  </a:lnTo>
                  <a:lnTo>
                    <a:pt x="2158288" y="183515"/>
                  </a:lnTo>
                  <a:lnTo>
                    <a:pt x="2151811" y="181610"/>
                  </a:lnTo>
                  <a:lnTo>
                    <a:pt x="2145461" y="179578"/>
                  </a:lnTo>
                  <a:lnTo>
                    <a:pt x="2137460" y="178562"/>
                  </a:lnTo>
                  <a:lnTo>
                    <a:pt x="2127935" y="178562"/>
                  </a:lnTo>
                  <a:lnTo>
                    <a:pt x="2087268" y="184898"/>
                  </a:lnTo>
                  <a:lnTo>
                    <a:pt x="2049449" y="201168"/>
                  </a:lnTo>
                  <a:lnTo>
                    <a:pt x="2044369" y="203962"/>
                  </a:lnTo>
                  <a:lnTo>
                    <a:pt x="2040305" y="205359"/>
                  </a:lnTo>
                  <a:lnTo>
                    <a:pt x="2037130" y="205359"/>
                  </a:lnTo>
                  <a:lnTo>
                    <a:pt x="2034971" y="205359"/>
                  </a:lnTo>
                  <a:lnTo>
                    <a:pt x="2023668" y="179832"/>
                  </a:lnTo>
                  <a:lnTo>
                    <a:pt x="2023668" y="175260"/>
                  </a:lnTo>
                  <a:lnTo>
                    <a:pt x="2023668" y="169164"/>
                  </a:lnTo>
                  <a:lnTo>
                    <a:pt x="2024176" y="164337"/>
                  </a:lnTo>
                  <a:lnTo>
                    <a:pt x="2025192" y="160782"/>
                  </a:lnTo>
                  <a:lnTo>
                    <a:pt x="2026208" y="157099"/>
                  </a:lnTo>
                  <a:lnTo>
                    <a:pt x="2063086" y="134137"/>
                  </a:lnTo>
                  <a:lnTo>
                    <a:pt x="2100376" y="124587"/>
                  </a:lnTo>
                  <a:lnTo>
                    <a:pt x="2125719" y="121854"/>
                  </a:lnTo>
                  <a:lnTo>
                    <a:pt x="2134412" y="121666"/>
                  </a:lnTo>
                  <a:close/>
                </a:path>
                <a:path w="6765925" h="421640">
                  <a:moveTo>
                    <a:pt x="1955850" y="121666"/>
                  </a:moveTo>
                  <a:lnTo>
                    <a:pt x="1958390" y="121666"/>
                  </a:lnTo>
                  <a:lnTo>
                    <a:pt x="1961184" y="121920"/>
                  </a:lnTo>
                  <a:lnTo>
                    <a:pt x="1964105" y="122174"/>
                  </a:lnTo>
                  <a:lnTo>
                    <a:pt x="1967153" y="122428"/>
                  </a:lnTo>
                  <a:lnTo>
                    <a:pt x="1970201" y="122936"/>
                  </a:lnTo>
                  <a:lnTo>
                    <a:pt x="1973376" y="123698"/>
                  </a:lnTo>
                  <a:lnTo>
                    <a:pt x="1976551" y="124333"/>
                  </a:lnTo>
                  <a:lnTo>
                    <a:pt x="1991537" y="146431"/>
                  </a:lnTo>
                  <a:lnTo>
                    <a:pt x="1991791" y="150622"/>
                  </a:lnTo>
                  <a:lnTo>
                    <a:pt x="1991791" y="156210"/>
                  </a:lnTo>
                  <a:lnTo>
                    <a:pt x="1991791" y="163449"/>
                  </a:lnTo>
                  <a:lnTo>
                    <a:pt x="1991791" y="170561"/>
                  </a:lnTo>
                  <a:lnTo>
                    <a:pt x="1991664" y="176403"/>
                  </a:lnTo>
                  <a:lnTo>
                    <a:pt x="1991283" y="180975"/>
                  </a:lnTo>
                  <a:lnTo>
                    <a:pt x="1990902" y="185547"/>
                  </a:lnTo>
                  <a:lnTo>
                    <a:pt x="1990267" y="189103"/>
                  </a:lnTo>
                  <a:lnTo>
                    <a:pt x="1989505" y="191643"/>
                  </a:lnTo>
                  <a:lnTo>
                    <a:pt x="1988616" y="194310"/>
                  </a:lnTo>
                  <a:lnTo>
                    <a:pt x="1987600" y="196087"/>
                  </a:lnTo>
                  <a:lnTo>
                    <a:pt x="1986330" y="196977"/>
                  </a:lnTo>
                  <a:lnTo>
                    <a:pt x="1985060" y="197993"/>
                  </a:lnTo>
                  <a:lnTo>
                    <a:pt x="1983409" y="198500"/>
                  </a:lnTo>
                  <a:lnTo>
                    <a:pt x="1981377" y="198500"/>
                  </a:lnTo>
                  <a:lnTo>
                    <a:pt x="1979853" y="198500"/>
                  </a:lnTo>
                  <a:lnTo>
                    <a:pt x="1978075" y="198120"/>
                  </a:lnTo>
                  <a:lnTo>
                    <a:pt x="1976043" y="197485"/>
                  </a:lnTo>
                  <a:lnTo>
                    <a:pt x="1974138" y="196850"/>
                  </a:lnTo>
                  <a:lnTo>
                    <a:pt x="1971852" y="196087"/>
                  </a:lnTo>
                  <a:lnTo>
                    <a:pt x="1969312" y="195199"/>
                  </a:lnTo>
                  <a:lnTo>
                    <a:pt x="1966899" y="194437"/>
                  </a:lnTo>
                  <a:lnTo>
                    <a:pt x="1964105" y="193675"/>
                  </a:lnTo>
                  <a:lnTo>
                    <a:pt x="1961184" y="193040"/>
                  </a:lnTo>
                  <a:lnTo>
                    <a:pt x="1958263" y="192278"/>
                  </a:lnTo>
                  <a:lnTo>
                    <a:pt x="1954961" y="192024"/>
                  </a:lnTo>
                  <a:lnTo>
                    <a:pt x="1951405" y="192024"/>
                  </a:lnTo>
                  <a:lnTo>
                    <a:pt x="1947214" y="192024"/>
                  </a:lnTo>
                  <a:lnTo>
                    <a:pt x="1943023" y="192786"/>
                  </a:lnTo>
                  <a:lnTo>
                    <a:pt x="1938832" y="194564"/>
                  </a:lnTo>
                  <a:lnTo>
                    <a:pt x="1934641" y="196215"/>
                  </a:lnTo>
                  <a:lnTo>
                    <a:pt x="1904384" y="226663"/>
                  </a:lnTo>
                  <a:lnTo>
                    <a:pt x="1896287" y="238760"/>
                  </a:lnTo>
                  <a:lnTo>
                    <a:pt x="1896287" y="404241"/>
                  </a:lnTo>
                  <a:lnTo>
                    <a:pt x="1896287" y="406146"/>
                  </a:lnTo>
                  <a:lnTo>
                    <a:pt x="1866188" y="416052"/>
                  </a:lnTo>
                  <a:lnTo>
                    <a:pt x="1858822" y="416052"/>
                  </a:lnTo>
                  <a:lnTo>
                    <a:pt x="1851456" y="416052"/>
                  </a:lnTo>
                  <a:lnTo>
                    <a:pt x="1845360" y="415925"/>
                  </a:lnTo>
                  <a:lnTo>
                    <a:pt x="1840661" y="415417"/>
                  </a:lnTo>
                  <a:lnTo>
                    <a:pt x="1835835" y="414909"/>
                  </a:lnTo>
                  <a:lnTo>
                    <a:pt x="1832025" y="414147"/>
                  </a:lnTo>
                  <a:lnTo>
                    <a:pt x="1829231" y="413131"/>
                  </a:lnTo>
                  <a:lnTo>
                    <a:pt x="1826310" y="412115"/>
                  </a:lnTo>
                  <a:lnTo>
                    <a:pt x="1824278" y="410845"/>
                  </a:lnTo>
                  <a:lnTo>
                    <a:pt x="1823135" y="409448"/>
                  </a:lnTo>
                  <a:lnTo>
                    <a:pt x="1821865" y="407924"/>
                  </a:lnTo>
                  <a:lnTo>
                    <a:pt x="1821230" y="406146"/>
                  </a:lnTo>
                  <a:lnTo>
                    <a:pt x="1821230" y="404241"/>
                  </a:lnTo>
                  <a:lnTo>
                    <a:pt x="1821230" y="138684"/>
                  </a:lnTo>
                  <a:lnTo>
                    <a:pt x="1821230" y="136652"/>
                  </a:lnTo>
                  <a:lnTo>
                    <a:pt x="1821738" y="135000"/>
                  </a:lnTo>
                  <a:lnTo>
                    <a:pt x="1822754" y="133477"/>
                  </a:lnTo>
                  <a:lnTo>
                    <a:pt x="1823770" y="131953"/>
                  </a:lnTo>
                  <a:lnTo>
                    <a:pt x="1838121" y="127508"/>
                  </a:lnTo>
                  <a:lnTo>
                    <a:pt x="1842185" y="127000"/>
                  </a:lnTo>
                  <a:lnTo>
                    <a:pt x="1847265" y="126746"/>
                  </a:lnTo>
                  <a:lnTo>
                    <a:pt x="1853488" y="126746"/>
                  </a:lnTo>
                  <a:lnTo>
                    <a:pt x="1859838" y="126746"/>
                  </a:lnTo>
                  <a:lnTo>
                    <a:pt x="1865045" y="127000"/>
                  </a:lnTo>
                  <a:lnTo>
                    <a:pt x="1869236" y="127508"/>
                  </a:lnTo>
                  <a:lnTo>
                    <a:pt x="1873427" y="128016"/>
                  </a:lnTo>
                  <a:lnTo>
                    <a:pt x="1876602" y="128778"/>
                  </a:lnTo>
                  <a:lnTo>
                    <a:pt x="1878888" y="129794"/>
                  </a:lnTo>
                  <a:lnTo>
                    <a:pt x="1881174" y="130810"/>
                  </a:lnTo>
                  <a:lnTo>
                    <a:pt x="1882825" y="131953"/>
                  </a:lnTo>
                  <a:lnTo>
                    <a:pt x="1883841" y="133477"/>
                  </a:lnTo>
                  <a:lnTo>
                    <a:pt x="1884730" y="135000"/>
                  </a:lnTo>
                  <a:lnTo>
                    <a:pt x="1885238" y="136652"/>
                  </a:lnTo>
                  <a:lnTo>
                    <a:pt x="1885238" y="138684"/>
                  </a:lnTo>
                  <a:lnTo>
                    <a:pt x="1885238" y="171704"/>
                  </a:lnTo>
                  <a:lnTo>
                    <a:pt x="1911146" y="140716"/>
                  </a:lnTo>
                  <a:lnTo>
                    <a:pt x="1939213" y="123952"/>
                  </a:lnTo>
                  <a:lnTo>
                    <a:pt x="1944674" y="122428"/>
                  </a:lnTo>
                  <a:lnTo>
                    <a:pt x="1950262" y="121666"/>
                  </a:lnTo>
                  <a:lnTo>
                    <a:pt x="1955850" y="121666"/>
                  </a:lnTo>
                  <a:close/>
                </a:path>
                <a:path w="6765925" h="421640">
                  <a:moveTo>
                    <a:pt x="876858" y="121666"/>
                  </a:moveTo>
                  <a:lnTo>
                    <a:pt x="879398" y="121666"/>
                  </a:lnTo>
                  <a:lnTo>
                    <a:pt x="882192" y="121920"/>
                  </a:lnTo>
                  <a:lnTo>
                    <a:pt x="885113" y="122174"/>
                  </a:lnTo>
                  <a:lnTo>
                    <a:pt x="888161" y="122428"/>
                  </a:lnTo>
                  <a:lnTo>
                    <a:pt x="891209" y="122936"/>
                  </a:lnTo>
                  <a:lnTo>
                    <a:pt x="894384" y="123698"/>
                  </a:lnTo>
                  <a:lnTo>
                    <a:pt x="897559" y="124333"/>
                  </a:lnTo>
                  <a:lnTo>
                    <a:pt x="912545" y="146431"/>
                  </a:lnTo>
                  <a:lnTo>
                    <a:pt x="912799" y="150622"/>
                  </a:lnTo>
                  <a:lnTo>
                    <a:pt x="912799" y="156210"/>
                  </a:lnTo>
                  <a:lnTo>
                    <a:pt x="912799" y="163449"/>
                  </a:lnTo>
                  <a:lnTo>
                    <a:pt x="912799" y="170561"/>
                  </a:lnTo>
                  <a:lnTo>
                    <a:pt x="912672" y="176403"/>
                  </a:lnTo>
                  <a:lnTo>
                    <a:pt x="912291" y="180975"/>
                  </a:lnTo>
                  <a:lnTo>
                    <a:pt x="911910" y="185547"/>
                  </a:lnTo>
                  <a:lnTo>
                    <a:pt x="911275" y="189103"/>
                  </a:lnTo>
                  <a:lnTo>
                    <a:pt x="910513" y="191643"/>
                  </a:lnTo>
                  <a:lnTo>
                    <a:pt x="909624" y="194310"/>
                  </a:lnTo>
                  <a:lnTo>
                    <a:pt x="908608" y="196087"/>
                  </a:lnTo>
                  <a:lnTo>
                    <a:pt x="907338" y="196977"/>
                  </a:lnTo>
                  <a:lnTo>
                    <a:pt x="906068" y="197993"/>
                  </a:lnTo>
                  <a:lnTo>
                    <a:pt x="904417" y="198500"/>
                  </a:lnTo>
                  <a:lnTo>
                    <a:pt x="902385" y="198500"/>
                  </a:lnTo>
                  <a:lnTo>
                    <a:pt x="900861" y="198500"/>
                  </a:lnTo>
                  <a:lnTo>
                    <a:pt x="899083" y="198120"/>
                  </a:lnTo>
                  <a:lnTo>
                    <a:pt x="897051" y="197485"/>
                  </a:lnTo>
                  <a:lnTo>
                    <a:pt x="895146" y="196850"/>
                  </a:lnTo>
                  <a:lnTo>
                    <a:pt x="892860" y="196087"/>
                  </a:lnTo>
                  <a:lnTo>
                    <a:pt x="890320" y="195199"/>
                  </a:lnTo>
                  <a:lnTo>
                    <a:pt x="887907" y="194437"/>
                  </a:lnTo>
                  <a:lnTo>
                    <a:pt x="885113" y="193675"/>
                  </a:lnTo>
                  <a:lnTo>
                    <a:pt x="882192" y="193040"/>
                  </a:lnTo>
                  <a:lnTo>
                    <a:pt x="879271" y="192278"/>
                  </a:lnTo>
                  <a:lnTo>
                    <a:pt x="875969" y="192024"/>
                  </a:lnTo>
                  <a:lnTo>
                    <a:pt x="872413" y="192024"/>
                  </a:lnTo>
                  <a:lnTo>
                    <a:pt x="868222" y="192024"/>
                  </a:lnTo>
                  <a:lnTo>
                    <a:pt x="864031" y="192786"/>
                  </a:lnTo>
                  <a:lnTo>
                    <a:pt x="859840" y="194564"/>
                  </a:lnTo>
                  <a:lnTo>
                    <a:pt x="855649" y="196215"/>
                  </a:lnTo>
                  <a:lnTo>
                    <a:pt x="825392" y="226663"/>
                  </a:lnTo>
                  <a:lnTo>
                    <a:pt x="817295" y="238760"/>
                  </a:lnTo>
                  <a:lnTo>
                    <a:pt x="817295" y="404241"/>
                  </a:lnTo>
                  <a:lnTo>
                    <a:pt x="817295" y="406146"/>
                  </a:lnTo>
                  <a:lnTo>
                    <a:pt x="809421" y="413131"/>
                  </a:lnTo>
                  <a:lnTo>
                    <a:pt x="806500" y="414147"/>
                  </a:lnTo>
                  <a:lnTo>
                    <a:pt x="802690" y="414909"/>
                  </a:lnTo>
                  <a:lnTo>
                    <a:pt x="797991" y="415417"/>
                  </a:lnTo>
                  <a:lnTo>
                    <a:pt x="793165" y="415925"/>
                  </a:lnTo>
                  <a:lnTo>
                    <a:pt x="787196" y="416052"/>
                  </a:lnTo>
                  <a:lnTo>
                    <a:pt x="779830" y="416052"/>
                  </a:lnTo>
                  <a:lnTo>
                    <a:pt x="772464" y="416052"/>
                  </a:lnTo>
                  <a:lnTo>
                    <a:pt x="766368" y="415925"/>
                  </a:lnTo>
                  <a:lnTo>
                    <a:pt x="761669" y="415417"/>
                  </a:lnTo>
                  <a:lnTo>
                    <a:pt x="756843" y="414909"/>
                  </a:lnTo>
                  <a:lnTo>
                    <a:pt x="753033" y="414147"/>
                  </a:lnTo>
                  <a:lnTo>
                    <a:pt x="750239" y="413131"/>
                  </a:lnTo>
                  <a:lnTo>
                    <a:pt x="747318" y="412115"/>
                  </a:lnTo>
                  <a:lnTo>
                    <a:pt x="745286" y="410845"/>
                  </a:lnTo>
                  <a:lnTo>
                    <a:pt x="744143" y="409448"/>
                  </a:lnTo>
                  <a:lnTo>
                    <a:pt x="742873" y="407924"/>
                  </a:lnTo>
                  <a:lnTo>
                    <a:pt x="742238" y="406146"/>
                  </a:lnTo>
                  <a:lnTo>
                    <a:pt x="742238" y="404241"/>
                  </a:lnTo>
                  <a:lnTo>
                    <a:pt x="742238" y="138684"/>
                  </a:lnTo>
                  <a:lnTo>
                    <a:pt x="742238" y="136652"/>
                  </a:lnTo>
                  <a:lnTo>
                    <a:pt x="742746" y="135000"/>
                  </a:lnTo>
                  <a:lnTo>
                    <a:pt x="743762" y="133477"/>
                  </a:lnTo>
                  <a:lnTo>
                    <a:pt x="744778" y="131953"/>
                  </a:lnTo>
                  <a:lnTo>
                    <a:pt x="768273" y="126746"/>
                  </a:lnTo>
                  <a:lnTo>
                    <a:pt x="774496" y="126746"/>
                  </a:lnTo>
                  <a:lnTo>
                    <a:pt x="780846" y="126746"/>
                  </a:lnTo>
                  <a:lnTo>
                    <a:pt x="799896" y="129794"/>
                  </a:lnTo>
                  <a:lnTo>
                    <a:pt x="802182" y="130810"/>
                  </a:lnTo>
                  <a:lnTo>
                    <a:pt x="803833" y="131953"/>
                  </a:lnTo>
                  <a:lnTo>
                    <a:pt x="804849" y="133477"/>
                  </a:lnTo>
                  <a:lnTo>
                    <a:pt x="805738" y="135000"/>
                  </a:lnTo>
                  <a:lnTo>
                    <a:pt x="806246" y="136652"/>
                  </a:lnTo>
                  <a:lnTo>
                    <a:pt x="806246" y="138684"/>
                  </a:lnTo>
                  <a:lnTo>
                    <a:pt x="806246" y="171704"/>
                  </a:lnTo>
                  <a:lnTo>
                    <a:pt x="832154" y="140716"/>
                  </a:lnTo>
                  <a:lnTo>
                    <a:pt x="860221" y="123952"/>
                  </a:lnTo>
                  <a:lnTo>
                    <a:pt x="865682" y="122428"/>
                  </a:lnTo>
                  <a:lnTo>
                    <a:pt x="871270" y="121666"/>
                  </a:lnTo>
                  <a:lnTo>
                    <a:pt x="876858" y="121666"/>
                  </a:lnTo>
                  <a:close/>
                </a:path>
                <a:path w="6765925" h="421640">
                  <a:moveTo>
                    <a:pt x="388035" y="121666"/>
                  </a:moveTo>
                  <a:lnTo>
                    <a:pt x="396290" y="121666"/>
                  </a:lnTo>
                  <a:lnTo>
                    <a:pt x="404418" y="122300"/>
                  </a:lnTo>
                  <a:lnTo>
                    <a:pt x="412292" y="123571"/>
                  </a:lnTo>
                  <a:lnTo>
                    <a:pt x="420039" y="124714"/>
                  </a:lnTo>
                  <a:lnTo>
                    <a:pt x="427151" y="126237"/>
                  </a:lnTo>
                  <a:lnTo>
                    <a:pt x="433501" y="128016"/>
                  </a:lnTo>
                  <a:lnTo>
                    <a:pt x="439851" y="129794"/>
                  </a:lnTo>
                  <a:lnTo>
                    <a:pt x="459028" y="139192"/>
                  </a:lnTo>
                  <a:lnTo>
                    <a:pt x="460933" y="140589"/>
                  </a:lnTo>
                  <a:lnTo>
                    <a:pt x="462203" y="142112"/>
                  </a:lnTo>
                  <a:lnTo>
                    <a:pt x="462965" y="143637"/>
                  </a:lnTo>
                  <a:lnTo>
                    <a:pt x="463854" y="145034"/>
                  </a:lnTo>
                  <a:lnTo>
                    <a:pt x="464362" y="146939"/>
                  </a:lnTo>
                  <a:lnTo>
                    <a:pt x="464743" y="148971"/>
                  </a:lnTo>
                  <a:lnTo>
                    <a:pt x="465251" y="151003"/>
                  </a:lnTo>
                  <a:lnTo>
                    <a:pt x="465505" y="153670"/>
                  </a:lnTo>
                  <a:lnTo>
                    <a:pt x="465886" y="156718"/>
                  </a:lnTo>
                  <a:lnTo>
                    <a:pt x="466140" y="159766"/>
                  </a:lnTo>
                  <a:lnTo>
                    <a:pt x="466267" y="163575"/>
                  </a:lnTo>
                  <a:lnTo>
                    <a:pt x="466267" y="168148"/>
                  </a:lnTo>
                  <a:lnTo>
                    <a:pt x="466267" y="173482"/>
                  </a:lnTo>
                  <a:lnTo>
                    <a:pt x="461568" y="193294"/>
                  </a:lnTo>
                  <a:lnTo>
                    <a:pt x="460298" y="194056"/>
                  </a:lnTo>
                  <a:lnTo>
                    <a:pt x="458901" y="194310"/>
                  </a:lnTo>
                  <a:lnTo>
                    <a:pt x="457377" y="194310"/>
                  </a:lnTo>
                  <a:lnTo>
                    <a:pt x="455599" y="194310"/>
                  </a:lnTo>
                  <a:lnTo>
                    <a:pt x="452805" y="193294"/>
                  </a:lnTo>
                  <a:lnTo>
                    <a:pt x="448995" y="191262"/>
                  </a:lnTo>
                  <a:lnTo>
                    <a:pt x="445312" y="189103"/>
                  </a:lnTo>
                  <a:lnTo>
                    <a:pt x="440486" y="186944"/>
                  </a:lnTo>
                  <a:lnTo>
                    <a:pt x="403323" y="175514"/>
                  </a:lnTo>
                  <a:lnTo>
                    <a:pt x="389813" y="174752"/>
                  </a:lnTo>
                  <a:lnTo>
                    <a:pt x="383082" y="174752"/>
                  </a:lnTo>
                  <a:lnTo>
                    <a:pt x="377240" y="175387"/>
                  </a:lnTo>
                  <a:lnTo>
                    <a:pt x="372287" y="176784"/>
                  </a:lnTo>
                  <a:lnTo>
                    <a:pt x="367271" y="178181"/>
                  </a:lnTo>
                  <a:lnTo>
                    <a:pt x="363194" y="180212"/>
                  </a:lnTo>
                  <a:lnTo>
                    <a:pt x="360019" y="182753"/>
                  </a:lnTo>
                  <a:lnTo>
                    <a:pt x="356844" y="185293"/>
                  </a:lnTo>
                  <a:lnTo>
                    <a:pt x="354469" y="188341"/>
                  </a:lnTo>
                  <a:lnTo>
                    <a:pt x="352882" y="191770"/>
                  </a:lnTo>
                  <a:lnTo>
                    <a:pt x="351294" y="195325"/>
                  </a:lnTo>
                  <a:lnTo>
                    <a:pt x="350494" y="199009"/>
                  </a:lnTo>
                  <a:lnTo>
                    <a:pt x="350494" y="202946"/>
                  </a:lnTo>
                  <a:lnTo>
                    <a:pt x="350494" y="209169"/>
                  </a:lnTo>
                  <a:lnTo>
                    <a:pt x="384225" y="235585"/>
                  </a:lnTo>
                  <a:lnTo>
                    <a:pt x="391972" y="238379"/>
                  </a:lnTo>
                  <a:lnTo>
                    <a:pt x="397900" y="240522"/>
                  </a:lnTo>
                  <a:lnTo>
                    <a:pt x="433743" y="255809"/>
                  </a:lnTo>
                  <a:lnTo>
                    <a:pt x="465037" y="280062"/>
                  </a:lnTo>
                  <a:lnTo>
                    <a:pt x="480789" y="320424"/>
                  </a:lnTo>
                  <a:lnTo>
                    <a:pt x="481126" y="329184"/>
                  </a:lnTo>
                  <a:lnTo>
                    <a:pt x="480602" y="340183"/>
                  </a:lnTo>
                  <a:lnTo>
                    <a:pt x="468029" y="377370"/>
                  </a:lnTo>
                  <a:lnTo>
                    <a:pt x="431882" y="408082"/>
                  </a:lnTo>
                  <a:lnTo>
                    <a:pt x="390094" y="419703"/>
                  </a:lnTo>
                  <a:lnTo>
                    <a:pt x="366280" y="421132"/>
                  </a:lnTo>
                  <a:lnTo>
                    <a:pt x="358917" y="420991"/>
                  </a:lnTo>
                  <a:lnTo>
                    <a:pt x="320738" y="415544"/>
                  </a:lnTo>
                  <a:lnTo>
                    <a:pt x="295732" y="406273"/>
                  </a:lnTo>
                  <a:lnTo>
                    <a:pt x="290969" y="403860"/>
                  </a:lnTo>
                  <a:lnTo>
                    <a:pt x="287489" y="401700"/>
                  </a:lnTo>
                  <a:lnTo>
                    <a:pt x="285318" y="399542"/>
                  </a:lnTo>
                  <a:lnTo>
                    <a:pt x="283133" y="397510"/>
                  </a:lnTo>
                  <a:lnTo>
                    <a:pt x="281444" y="394208"/>
                  </a:lnTo>
                  <a:lnTo>
                    <a:pt x="280250" y="389763"/>
                  </a:lnTo>
                  <a:lnTo>
                    <a:pt x="279057" y="385318"/>
                  </a:lnTo>
                  <a:lnTo>
                    <a:pt x="278472" y="378714"/>
                  </a:lnTo>
                  <a:lnTo>
                    <a:pt x="278472" y="369950"/>
                  </a:lnTo>
                  <a:lnTo>
                    <a:pt x="278472" y="364236"/>
                  </a:lnTo>
                  <a:lnTo>
                    <a:pt x="280847" y="347853"/>
                  </a:lnTo>
                  <a:lnTo>
                    <a:pt x="281647" y="345694"/>
                  </a:lnTo>
                  <a:lnTo>
                    <a:pt x="282638" y="344297"/>
                  </a:lnTo>
                  <a:lnTo>
                    <a:pt x="283819" y="343662"/>
                  </a:lnTo>
                  <a:lnTo>
                    <a:pt x="285013" y="342900"/>
                  </a:lnTo>
                  <a:lnTo>
                    <a:pt x="286499" y="342646"/>
                  </a:lnTo>
                  <a:lnTo>
                    <a:pt x="288290" y="342646"/>
                  </a:lnTo>
                  <a:lnTo>
                    <a:pt x="290474" y="342646"/>
                  </a:lnTo>
                  <a:lnTo>
                    <a:pt x="293700" y="343789"/>
                  </a:lnTo>
                  <a:lnTo>
                    <a:pt x="297967" y="346329"/>
                  </a:lnTo>
                  <a:lnTo>
                    <a:pt x="302234" y="348742"/>
                  </a:lnTo>
                  <a:lnTo>
                    <a:pt x="307543" y="351536"/>
                  </a:lnTo>
                  <a:lnTo>
                    <a:pt x="313893" y="354457"/>
                  </a:lnTo>
                  <a:lnTo>
                    <a:pt x="320243" y="357505"/>
                  </a:lnTo>
                  <a:lnTo>
                    <a:pt x="364782" y="366649"/>
                  </a:lnTo>
                  <a:lnTo>
                    <a:pt x="371525" y="366649"/>
                  </a:lnTo>
                  <a:lnTo>
                    <a:pt x="405307" y="348869"/>
                  </a:lnTo>
                  <a:lnTo>
                    <a:pt x="408228" y="340360"/>
                  </a:lnTo>
                  <a:lnTo>
                    <a:pt x="408228" y="335153"/>
                  </a:lnTo>
                  <a:lnTo>
                    <a:pt x="408228" y="329184"/>
                  </a:lnTo>
                  <a:lnTo>
                    <a:pt x="388162" y="308610"/>
                  </a:lnTo>
                  <a:lnTo>
                    <a:pt x="382066" y="305435"/>
                  </a:lnTo>
                  <a:lnTo>
                    <a:pt x="375208" y="302514"/>
                  </a:lnTo>
                  <a:lnTo>
                    <a:pt x="367614" y="299720"/>
                  </a:lnTo>
                  <a:lnTo>
                    <a:pt x="359981" y="296925"/>
                  </a:lnTo>
                  <a:lnTo>
                    <a:pt x="352132" y="293878"/>
                  </a:lnTo>
                  <a:lnTo>
                    <a:pt x="315002" y="275443"/>
                  </a:lnTo>
                  <a:lnTo>
                    <a:pt x="288434" y="246332"/>
                  </a:lnTo>
                  <a:lnTo>
                    <a:pt x="279958" y="207772"/>
                  </a:lnTo>
                  <a:lnTo>
                    <a:pt x="280423" y="198437"/>
                  </a:lnTo>
                  <a:lnTo>
                    <a:pt x="296475" y="157987"/>
                  </a:lnTo>
                  <a:lnTo>
                    <a:pt x="333246" y="131468"/>
                  </a:lnTo>
                  <a:lnTo>
                    <a:pt x="375848" y="122068"/>
                  </a:lnTo>
                  <a:lnTo>
                    <a:pt x="388035" y="121666"/>
                  </a:lnTo>
                  <a:close/>
                </a:path>
                <a:path w="6765925" h="421640">
                  <a:moveTo>
                    <a:pt x="1334820" y="56896"/>
                  </a:moveTo>
                  <a:lnTo>
                    <a:pt x="1342186" y="56896"/>
                  </a:lnTo>
                  <a:lnTo>
                    <a:pt x="1348282" y="57150"/>
                  </a:lnTo>
                  <a:lnTo>
                    <a:pt x="1370507" y="64008"/>
                  </a:lnTo>
                  <a:lnTo>
                    <a:pt x="1371777" y="65532"/>
                  </a:lnTo>
                  <a:lnTo>
                    <a:pt x="1372412" y="67310"/>
                  </a:lnTo>
                  <a:lnTo>
                    <a:pt x="1372412" y="69342"/>
                  </a:lnTo>
                  <a:lnTo>
                    <a:pt x="1372412" y="128524"/>
                  </a:lnTo>
                  <a:lnTo>
                    <a:pt x="1430070" y="128524"/>
                  </a:lnTo>
                  <a:lnTo>
                    <a:pt x="1432102" y="128524"/>
                  </a:lnTo>
                  <a:lnTo>
                    <a:pt x="1433880" y="129032"/>
                  </a:lnTo>
                  <a:lnTo>
                    <a:pt x="1435277" y="130048"/>
                  </a:lnTo>
                  <a:lnTo>
                    <a:pt x="1436801" y="131064"/>
                  </a:lnTo>
                  <a:lnTo>
                    <a:pt x="1438071" y="132715"/>
                  </a:lnTo>
                  <a:lnTo>
                    <a:pt x="1439087" y="135000"/>
                  </a:lnTo>
                  <a:lnTo>
                    <a:pt x="1439976" y="137287"/>
                  </a:lnTo>
                  <a:lnTo>
                    <a:pt x="1440738" y="140335"/>
                  </a:lnTo>
                  <a:lnTo>
                    <a:pt x="1441246" y="144399"/>
                  </a:lnTo>
                  <a:lnTo>
                    <a:pt x="1441754" y="148336"/>
                  </a:lnTo>
                  <a:lnTo>
                    <a:pt x="1442008" y="153162"/>
                  </a:lnTo>
                  <a:lnTo>
                    <a:pt x="1442008" y="158877"/>
                  </a:lnTo>
                  <a:lnTo>
                    <a:pt x="1442008" y="169799"/>
                  </a:lnTo>
                  <a:lnTo>
                    <a:pt x="1440992" y="177673"/>
                  </a:lnTo>
                  <a:lnTo>
                    <a:pt x="1439087" y="182245"/>
                  </a:lnTo>
                  <a:lnTo>
                    <a:pt x="1437055" y="186944"/>
                  </a:lnTo>
                  <a:lnTo>
                    <a:pt x="1434134" y="189357"/>
                  </a:lnTo>
                  <a:lnTo>
                    <a:pt x="1430451" y="189357"/>
                  </a:lnTo>
                  <a:lnTo>
                    <a:pt x="1372412" y="189357"/>
                  </a:lnTo>
                  <a:lnTo>
                    <a:pt x="1372412" y="314071"/>
                  </a:lnTo>
                  <a:lnTo>
                    <a:pt x="1372839" y="324240"/>
                  </a:lnTo>
                  <a:lnTo>
                    <a:pt x="1395485" y="356816"/>
                  </a:lnTo>
                  <a:lnTo>
                    <a:pt x="1403654" y="357505"/>
                  </a:lnTo>
                  <a:lnTo>
                    <a:pt x="1407591" y="357505"/>
                  </a:lnTo>
                  <a:lnTo>
                    <a:pt x="1425244" y="353187"/>
                  </a:lnTo>
                  <a:lnTo>
                    <a:pt x="1427403" y="352425"/>
                  </a:lnTo>
                  <a:lnTo>
                    <a:pt x="1429054" y="351663"/>
                  </a:lnTo>
                  <a:lnTo>
                    <a:pt x="1430705" y="351028"/>
                  </a:lnTo>
                  <a:lnTo>
                    <a:pt x="1432229" y="350647"/>
                  </a:lnTo>
                  <a:lnTo>
                    <a:pt x="1433626" y="350647"/>
                  </a:lnTo>
                  <a:lnTo>
                    <a:pt x="1434896" y="350647"/>
                  </a:lnTo>
                  <a:lnTo>
                    <a:pt x="1439595" y="355854"/>
                  </a:lnTo>
                  <a:lnTo>
                    <a:pt x="1440230" y="357886"/>
                  </a:lnTo>
                  <a:lnTo>
                    <a:pt x="1440738" y="360807"/>
                  </a:lnTo>
                  <a:lnTo>
                    <a:pt x="1441246" y="364363"/>
                  </a:lnTo>
                  <a:lnTo>
                    <a:pt x="1441754" y="367919"/>
                  </a:lnTo>
                  <a:lnTo>
                    <a:pt x="1442008" y="372491"/>
                  </a:lnTo>
                  <a:lnTo>
                    <a:pt x="1442008" y="377952"/>
                  </a:lnTo>
                  <a:lnTo>
                    <a:pt x="1442008" y="386715"/>
                  </a:lnTo>
                  <a:lnTo>
                    <a:pt x="1436039" y="407924"/>
                  </a:lnTo>
                  <a:lnTo>
                    <a:pt x="1434261" y="409829"/>
                  </a:lnTo>
                  <a:lnTo>
                    <a:pt x="1431594" y="411480"/>
                  </a:lnTo>
                  <a:lnTo>
                    <a:pt x="1428165" y="413004"/>
                  </a:lnTo>
                  <a:lnTo>
                    <a:pt x="1424736" y="414528"/>
                  </a:lnTo>
                  <a:lnTo>
                    <a:pt x="1420672" y="415798"/>
                  </a:lnTo>
                  <a:lnTo>
                    <a:pt x="1415973" y="416814"/>
                  </a:lnTo>
                  <a:lnTo>
                    <a:pt x="1411274" y="417957"/>
                  </a:lnTo>
                  <a:lnTo>
                    <a:pt x="1406194" y="418846"/>
                  </a:lnTo>
                  <a:lnTo>
                    <a:pt x="1400733" y="419354"/>
                  </a:lnTo>
                  <a:lnTo>
                    <a:pt x="1395272" y="419989"/>
                  </a:lnTo>
                  <a:lnTo>
                    <a:pt x="1389811" y="420243"/>
                  </a:lnTo>
                  <a:lnTo>
                    <a:pt x="1384223" y="420243"/>
                  </a:lnTo>
                  <a:lnTo>
                    <a:pt x="1345615" y="414655"/>
                  </a:lnTo>
                  <a:lnTo>
                    <a:pt x="1313459" y="390969"/>
                  </a:lnTo>
                  <a:lnTo>
                    <a:pt x="1298911" y="348122"/>
                  </a:lnTo>
                  <a:lnTo>
                    <a:pt x="1297609" y="325374"/>
                  </a:lnTo>
                  <a:lnTo>
                    <a:pt x="1297609" y="189357"/>
                  </a:lnTo>
                  <a:lnTo>
                    <a:pt x="1265732" y="189357"/>
                  </a:lnTo>
                  <a:lnTo>
                    <a:pt x="1262049" y="189357"/>
                  </a:lnTo>
                  <a:lnTo>
                    <a:pt x="1259128" y="186944"/>
                  </a:lnTo>
                  <a:lnTo>
                    <a:pt x="1257223" y="182245"/>
                  </a:lnTo>
                  <a:lnTo>
                    <a:pt x="1255191" y="177673"/>
                  </a:lnTo>
                  <a:lnTo>
                    <a:pt x="1254175" y="169799"/>
                  </a:lnTo>
                  <a:lnTo>
                    <a:pt x="1254175" y="158877"/>
                  </a:lnTo>
                  <a:lnTo>
                    <a:pt x="1254175" y="153162"/>
                  </a:lnTo>
                  <a:lnTo>
                    <a:pt x="1254429" y="148336"/>
                  </a:lnTo>
                  <a:lnTo>
                    <a:pt x="1254937" y="144399"/>
                  </a:lnTo>
                  <a:lnTo>
                    <a:pt x="1255445" y="140335"/>
                  </a:lnTo>
                  <a:lnTo>
                    <a:pt x="1256207" y="137287"/>
                  </a:lnTo>
                  <a:lnTo>
                    <a:pt x="1257223" y="135000"/>
                  </a:lnTo>
                  <a:lnTo>
                    <a:pt x="1258112" y="132715"/>
                  </a:lnTo>
                  <a:lnTo>
                    <a:pt x="1259382" y="131064"/>
                  </a:lnTo>
                  <a:lnTo>
                    <a:pt x="1260906" y="130048"/>
                  </a:lnTo>
                  <a:lnTo>
                    <a:pt x="1262430" y="129032"/>
                  </a:lnTo>
                  <a:lnTo>
                    <a:pt x="1264081" y="128524"/>
                  </a:lnTo>
                  <a:lnTo>
                    <a:pt x="1266113" y="128524"/>
                  </a:lnTo>
                  <a:lnTo>
                    <a:pt x="1297609" y="128524"/>
                  </a:lnTo>
                  <a:lnTo>
                    <a:pt x="1297609" y="69342"/>
                  </a:lnTo>
                  <a:lnTo>
                    <a:pt x="1297609" y="67310"/>
                  </a:lnTo>
                  <a:lnTo>
                    <a:pt x="1298244" y="65532"/>
                  </a:lnTo>
                  <a:lnTo>
                    <a:pt x="1327708" y="56896"/>
                  </a:lnTo>
                  <a:lnTo>
                    <a:pt x="1334820" y="56896"/>
                  </a:lnTo>
                  <a:close/>
                </a:path>
                <a:path w="6765925" h="421640">
                  <a:moveTo>
                    <a:pt x="581964" y="56896"/>
                  </a:moveTo>
                  <a:lnTo>
                    <a:pt x="589330" y="56896"/>
                  </a:lnTo>
                  <a:lnTo>
                    <a:pt x="595426" y="57150"/>
                  </a:lnTo>
                  <a:lnTo>
                    <a:pt x="617651" y="64008"/>
                  </a:lnTo>
                  <a:lnTo>
                    <a:pt x="618921" y="65532"/>
                  </a:lnTo>
                  <a:lnTo>
                    <a:pt x="619556" y="67310"/>
                  </a:lnTo>
                  <a:lnTo>
                    <a:pt x="619556" y="69342"/>
                  </a:lnTo>
                  <a:lnTo>
                    <a:pt x="619556" y="128524"/>
                  </a:lnTo>
                  <a:lnTo>
                    <a:pt x="677214" y="128524"/>
                  </a:lnTo>
                  <a:lnTo>
                    <a:pt x="679246" y="128524"/>
                  </a:lnTo>
                  <a:lnTo>
                    <a:pt x="681024" y="129032"/>
                  </a:lnTo>
                  <a:lnTo>
                    <a:pt x="682421" y="130048"/>
                  </a:lnTo>
                  <a:lnTo>
                    <a:pt x="683945" y="131064"/>
                  </a:lnTo>
                  <a:lnTo>
                    <a:pt x="685215" y="132715"/>
                  </a:lnTo>
                  <a:lnTo>
                    <a:pt x="686231" y="135000"/>
                  </a:lnTo>
                  <a:lnTo>
                    <a:pt x="687120" y="137287"/>
                  </a:lnTo>
                  <a:lnTo>
                    <a:pt x="687882" y="140335"/>
                  </a:lnTo>
                  <a:lnTo>
                    <a:pt x="688390" y="144399"/>
                  </a:lnTo>
                  <a:lnTo>
                    <a:pt x="688898" y="148336"/>
                  </a:lnTo>
                  <a:lnTo>
                    <a:pt x="689152" y="153162"/>
                  </a:lnTo>
                  <a:lnTo>
                    <a:pt x="689152" y="158877"/>
                  </a:lnTo>
                  <a:lnTo>
                    <a:pt x="689152" y="169799"/>
                  </a:lnTo>
                  <a:lnTo>
                    <a:pt x="688136" y="177673"/>
                  </a:lnTo>
                  <a:lnTo>
                    <a:pt x="686231" y="182245"/>
                  </a:lnTo>
                  <a:lnTo>
                    <a:pt x="684199" y="186944"/>
                  </a:lnTo>
                  <a:lnTo>
                    <a:pt x="681278" y="189357"/>
                  </a:lnTo>
                  <a:lnTo>
                    <a:pt x="677595" y="189357"/>
                  </a:lnTo>
                  <a:lnTo>
                    <a:pt x="619556" y="189357"/>
                  </a:lnTo>
                  <a:lnTo>
                    <a:pt x="619556" y="314071"/>
                  </a:lnTo>
                  <a:lnTo>
                    <a:pt x="619983" y="324240"/>
                  </a:lnTo>
                  <a:lnTo>
                    <a:pt x="642629" y="356816"/>
                  </a:lnTo>
                  <a:lnTo>
                    <a:pt x="650798" y="357505"/>
                  </a:lnTo>
                  <a:lnTo>
                    <a:pt x="654735" y="357505"/>
                  </a:lnTo>
                  <a:lnTo>
                    <a:pt x="672388" y="353187"/>
                  </a:lnTo>
                  <a:lnTo>
                    <a:pt x="674547" y="352425"/>
                  </a:lnTo>
                  <a:lnTo>
                    <a:pt x="676198" y="351663"/>
                  </a:lnTo>
                  <a:lnTo>
                    <a:pt x="677849" y="351028"/>
                  </a:lnTo>
                  <a:lnTo>
                    <a:pt x="679373" y="350647"/>
                  </a:lnTo>
                  <a:lnTo>
                    <a:pt x="680770" y="350647"/>
                  </a:lnTo>
                  <a:lnTo>
                    <a:pt x="682040" y="350647"/>
                  </a:lnTo>
                  <a:lnTo>
                    <a:pt x="686739" y="355854"/>
                  </a:lnTo>
                  <a:lnTo>
                    <a:pt x="687374" y="357886"/>
                  </a:lnTo>
                  <a:lnTo>
                    <a:pt x="687882" y="360807"/>
                  </a:lnTo>
                  <a:lnTo>
                    <a:pt x="688390" y="364363"/>
                  </a:lnTo>
                  <a:lnTo>
                    <a:pt x="688898" y="367919"/>
                  </a:lnTo>
                  <a:lnTo>
                    <a:pt x="689152" y="372491"/>
                  </a:lnTo>
                  <a:lnTo>
                    <a:pt x="689152" y="377952"/>
                  </a:lnTo>
                  <a:lnTo>
                    <a:pt x="689152" y="386715"/>
                  </a:lnTo>
                  <a:lnTo>
                    <a:pt x="683183" y="407924"/>
                  </a:lnTo>
                  <a:lnTo>
                    <a:pt x="681405" y="409829"/>
                  </a:lnTo>
                  <a:lnTo>
                    <a:pt x="678738" y="411480"/>
                  </a:lnTo>
                  <a:lnTo>
                    <a:pt x="675309" y="413004"/>
                  </a:lnTo>
                  <a:lnTo>
                    <a:pt x="671880" y="414528"/>
                  </a:lnTo>
                  <a:lnTo>
                    <a:pt x="667816" y="415798"/>
                  </a:lnTo>
                  <a:lnTo>
                    <a:pt x="663117" y="416814"/>
                  </a:lnTo>
                  <a:lnTo>
                    <a:pt x="658418" y="417957"/>
                  </a:lnTo>
                  <a:lnTo>
                    <a:pt x="653338" y="418846"/>
                  </a:lnTo>
                  <a:lnTo>
                    <a:pt x="647877" y="419354"/>
                  </a:lnTo>
                  <a:lnTo>
                    <a:pt x="642416" y="419989"/>
                  </a:lnTo>
                  <a:lnTo>
                    <a:pt x="636955" y="420243"/>
                  </a:lnTo>
                  <a:lnTo>
                    <a:pt x="631367" y="420243"/>
                  </a:lnTo>
                  <a:lnTo>
                    <a:pt x="592759" y="414655"/>
                  </a:lnTo>
                  <a:lnTo>
                    <a:pt x="560603" y="390969"/>
                  </a:lnTo>
                  <a:lnTo>
                    <a:pt x="546055" y="348122"/>
                  </a:lnTo>
                  <a:lnTo>
                    <a:pt x="544753" y="325374"/>
                  </a:lnTo>
                  <a:lnTo>
                    <a:pt x="544753" y="189357"/>
                  </a:lnTo>
                  <a:lnTo>
                    <a:pt x="512876" y="189357"/>
                  </a:lnTo>
                  <a:lnTo>
                    <a:pt x="509193" y="189357"/>
                  </a:lnTo>
                  <a:lnTo>
                    <a:pt x="506272" y="186944"/>
                  </a:lnTo>
                  <a:lnTo>
                    <a:pt x="504367" y="182245"/>
                  </a:lnTo>
                  <a:lnTo>
                    <a:pt x="502335" y="177673"/>
                  </a:lnTo>
                  <a:lnTo>
                    <a:pt x="501319" y="169799"/>
                  </a:lnTo>
                  <a:lnTo>
                    <a:pt x="501319" y="158877"/>
                  </a:lnTo>
                  <a:lnTo>
                    <a:pt x="501319" y="153162"/>
                  </a:lnTo>
                  <a:lnTo>
                    <a:pt x="501573" y="148336"/>
                  </a:lnTo>
                  <a:lnTo>
                    <a:pt x="502081" y="144399"/>
                  </a:lnTo>
                  <a:lnTo>
                    <a:pt x="502589" y="140335"/>
                  </a:lnTo>
                  <a:lnTo>
                    <a:pt x="503351" y="137287"/>
                  </a:lnTo>
                  <a:lnTo>
                    <a:pt x="504367" y="135000"/>
                  </a:lnTo>
                  <a:lnTo>
                    <a:pt x="505256" y="132715"/>
                  </a:lnTo>
                  <a:lnTo>
                    <a:pt x="506526" y="131064"/>
                  </a:lnTo>
                  <a:lnTo>
                    <a:pt x="508050" y="130048"/>
                  </a:lnTo>
                  <a:lnTo>
                    <a:pt x="509574" y="129032"/>
                  </a:lnTo>
                  <a:lnTo>
                    <a:pt x="511225" y="128524"/>
                  </a:lnTo>
                  <a:lnTo>
                    <a:pt x="513257" y="128524"/>
                  </a:lnTo>
                  <a:lnTo>
                    <a:pt x="544753" y="128524"/>
                  </a:lnTo>
                  <a:lnTo>
                    <a:pt x="544753" y="69342"/>
                  </a:lnTo>
                  <a:lnTo>
                    <a:pt x="544753" y="67310"/>
                  </a:lnTo>
                  <a:lnTo>
                    <a:pt x="545388" y="65532"/>
                  </a:lnTo>
                  <a:lnTo>
                    <a:pt x="574852" y="56896"/>
                  </a:lnTo>
                  <a:lnTo>
                    <a:pt x="581964" y="56896"/>
                  </a:lnTo>
                  <a:close/>
                </a:path>
                <a:path w="6765925" h="421640">
                  <a:moveTo>
                    <a:pt x="23215" y="29210"/>
                  </a:moveTo>
                  <a:lnTo>
                    <a:pt x="215506" y="29210"/>
                  </a:lnTo>
                  <a:lnTo>
                    <a:pt x="217297" y="29210"/>
                  </a:lnTo>
                  <a:lnTo>
                    <a:pt x="218884" y="29591"/>
                  </a:lnTo>
                  <a:lnTo>
                    <a:pt x="220268" y="30607"/>
                  </a:lnTo>
                  <a:lnTo>
                    <a:pt x="221653" y="31623"/>
                  </a:lnTo>
                  <a:lnTo>
                    <a:pt x="222846" y="33400"/>
                  </a:lnTo>
                  <a:lnTo>
                    <a:pt x="226822" y="54102"/>
                  </a:lnTo>
                  <a:lnTo>
                    <a:pt x="226822" y="60071"/>
                  </a:lnTo>
                  <a:lnTo>
                    <a:pt x="226822" y="65659"/>
                  </a:lnTo>
                  <a:lnTo>
                    <a:pt x="223837" y="83566"/>
                  </a:lnTo>
                  <a:lnTo>
                    <a:pt x="222846" y="85979"/>
                  </a:lnTo>
                  <a:lnTo>
                    <a:pt x="221653" y="87757"/>
                  </a:lnTo>
                  <a:lnTo>
                    <a:pt x="220268" y="88900"/>
                  </a:lnTo>
                  <a:lnTo>
                    <a:pt x="218884" y="89916"/>
                  </a:lnTo>
                  <a:lnTo>
                    <a:pt x="217297" y="90424"/>
                  </a:lnTo>
                  <a:lnTo>
                    <a:pt x="215506" y="90424"/>
                  </a:lnTo>
                  <a:lnTo>
                    <a:pt x="77990" y="90424"/>
                  </a:lnTo>
                  <a:lnTo>
                    <a:pt x="77990" y="184531"/>
                  </a:lnTo>
                  <a:lnTo>
                    <a:pt x="194373" y="184531"/>
                  </a:lnTo>
                  <a:lnTo>
                    <a:pt x="196164" y="184531"/>
                  </a:lnTo>
                  <a:lnTo>
                    <a:pt x="197802" y="185039"/>
                  </a:lnTo>
                  <a:lnTo>
                    <a:pt x="199288" y="186182"/>
                  </a:lnTo>
                  <a:lnTo>
                    <a:pt x="200774" y="187325"/>
                  </a:lnTo>
                  <a:lnTo>
                    <a:pt x="202018" y="188975"/>
                  </a:lnTo>
                  <a:lnTo>
                    <a:pt x="203009" y="191262"/>
                  </a:lnTo>
                  <a:lnTo>
                    <a:pt x="204000" y="193548"/>
                  </a:lnTo>
                  <a:lnTo>
                    <a:pt x="204736" y="196596"/>
                  </a:lnTo>
                  <a:lnTo>
                    <a:pt x="205231" y="200406"/>
                  </a:lnTo>
                  <a:lnTo>
                    <a:pt x="205740" y="204343"/>
                  </a:lnTo>
                  <a:lnTo>
                    <a:pt x="205981" y="209042"/>
                  </a:lnTo>
                  <a:lnTo>
                    <a:pt x="205981" y="214630"/>
                  </a:lnTo>
                  <a:lnTo>
                    <a:pt x="205981" y="220345"/>
                  </a:lnTo>
                  <a:lnTo>
                    <a:pt x="205740" y="225171"/>
                  </a:lnTo>
                  <a:lnTo>
                    <a:pt x="205231" y="228854"/>
                  </a:lnTo>
                  <a:lnTo>
                    <a:pt x="204736" y="232664"/>
                  </a:lnTo>
                  <a:lnTo>
                    <a:pt x="204000" y="235712"/>
                  </a:lnTo>
                  <a:lnTo>
                    <a:pt x="203009" y="237998"/>
                  </a:lnTo>
                  <a:lnTo>
                    <a:pt x="202018" y="240284"/>
                  </a:lnTo>
                  <a:lnTo>
                    <a:pt x="200774" y="241935"/>
                  </a:lnTo>
                  <a:lnTo>
                    <a:pt x="199288" y="242824"/>
                  </a:lnTo>
                  <a:lnTo>
                    <a:pt x="197802" y="243840"/>
                  </a:lnTo>
                  <a:lnTo>
                    <a:pt x="196164" y="244348"/>
                  </a:lnTo>
                  <a:lnTo>
                    <a:pt x="194373" y="244348"/>
                  </a:lnTo>
                  <a:lnTo>
                    <a:pt x="77990" y="244348"/>
                  </a:lnTo>
                  <a:lnTo>
                    <a:pt x="77990" y="353060"/>
                  </a:lnTo>
                  <a:lnTo>
                    <a:pt x="216700" y="353060"/>
                  </a:lnTo>
                  <a:lnTo>
                    <a:pt x="218478" y="353060"/>
                  </a:lnTo>
                  <a:lnTo>
                    <a:pt x="228307" y="377952"/>
                  </a:lnTo>
                  <a:lnTo>
                    <a:pt x="228307" y="383667"/>
                  </a:lnTo>
                  <a:lnTo>
                    <a:pt x="228307" y="389382"/>
                  </a:lnTo>
                  <a:lnTo>
                    <a:pt x="225323" y="407416"/>
                  </a:lnTo>
                  <a:lnTo>
                    <a:pt x="224332" y="409829"/>
                  </a:lnTo>
                  <a:lnTo>
                    <a:pt x="223100" y="411607"/>
                  </a:lnTo>
                  <a:lnTo>
                    <a:pt x="221615" y="412750"/>
                  </a:lnTo>
                  <a:lnTo>
                    <a:pt x="220116" y="413766"/>
                  </a:lnTo>
                  <a:lnTo>
                    <a:pt x="218478" y="414274"/>
                  </a:lnTo>
                  <a:lnTo>
                    <a:pt x="216700" y="414274"/>
                  </a:lnTo>
                  <a:lnTo>
                    <a:pt x="23215" y="414274"/>
                  </a:lnTo>
                  <a:lnTo>
                    <a:pt x="16675" y="414274"/>
                  </a:lnTo>
                  <a:lnTo>
                    <a:pt x="11163" y="412369"/>
                  </a:lnTo>
                  <a:lnTo>
                    <a:pt x="6705" y="408559"/>
                  </a:lnTo>
                  <a:lnTo>
                    <a:pt x="2235" y="404622"/>
                  </a:lnTo>
                  <a:lnTo>
                    <a:pt x="0" y="398399"/>
                  </a:lnTo>
                  <a:lnTo>
                    <a:pt x="0" y="389636"/>
                  </a:lnTo>
                  <a:lnTo>
                    <a:pt x="0" y="53848"/>
                  </a:lnTo>
                  <a:lnTo>
                    <a:pt x="0" y="45085"/>
                  </a:lnTo>
                  <a:lnTo>
                    <a:pt x="2235" y="38862"/>
                  </a:lnTo>
                  <a:lnTo>
                    <a:pt x="6705" y="34925"/>
                  </a:lnTo>
                  <a:lnTo>
                    <a:pt x="11163" y="31115"/>
                  </a:lnTo>
                  <a:lnTo>
                    <a:pt x="16675" y="29210"/>
                  </a:lnTo>
                  <a:lnTo>
                    <a:pt x="23215" y="29210"/>
                  </a:lnTo>
                  <a:close/>
                </a:path>
                <a:path w="6765925" h="421640">
                  <a:moveTo>
                    <a:pt x="6001054" y="0"/>
                  </a:moveTo>
                  <a:lnTo>
                    <a:pt x="6008420" y="0"/>
                  </a:lnTo>
                  <a:lnTo>
                    <a:pt x="6014389" y="254"/>
                  </a:lnTo>
                  <a:lnTo>
                    <a:pt x="6019215" y="889"/>
                  </a:lnTo>
                  <a:lnTo>
                    <a:pt x="6023914" y="1524"/>
                  </a:lnTo>
                  <a:lnTo>
                    <a:pt x="6027724" y="2286"/>
                  </a:lnTo>
                  <a:lnTo>
                    <a:pt x="6030645" y="3429"/>
                  </a:lnTo>
                  <a:lnTo>
                    <a:pt x="6033566" y="4445"/>
                  </a:lnTo>
                  <a:lnTo>
                    <a:pt x="6035598" y="5842"/>
                  </a:lnTo>
                  <a:lnTo>
                    <a:pt x="6036741" y="7366"/>
                  </a:lnTo>
                  <a:lnTo>
                    <a:pt x="6037884" y="9017"/>
                  </a:lnTo>
                  <a:lnTo>
                    <a:pt x="6038519" y="10795"/>
                  </a:lnTo>
                  <a:lnTo>
                    <a:pt x="6038519" y="12827"/>
                  </a:lnTo>
                  <a:lnTo>
                    <a:pt x="6038519" y="404241"/>
                  </a:lnTo>
                  <a:lnTo>
                    <a:pt x="6038519" y="406146"/>
                  </a:lnTo>
                  <a:lnTo>
                    <a:pt x="6037884" y="407924"/>
                  </a:lnTo>
                  <a:lnTo>
                    <a:pt x="6036741" y="409448"/>
                  </a:lnTo>
                  <a:lnTo>
                    <a:pt x="6035598" y="410845"/>
                  </a:lnTo>
                  <a:lnTo>
                    <a:pt x="6033566" y="412115"/>
                  </a:lnTo>
                  <a:lnTo>
                    <a:pt x="6030645" y="413131"/>
                  </a:lnTo>
                  <a:lnTo>
                    <a:pt x="6027724" y="414147"/>
                  </a:lnTo>
                  <a:lnTo>
                    <a:pt x="6023914" y="414909"/>
                  </a:lnTo>
                  <a:lnTo>
                    <a:pt x="6019215" y="415417"/>
                  </a:lnTo>
                  <a:lnTo>
                    <a:pt x="6014389" y="415925"/>
                  </a:lnTo>
                  <a:lnTo>
                    <a:pt x="6008420" y="416052"/>
                  </a:lnTo>
                  <a:lnTo>
                    <a:pt x="6001054" y="416052"/>
                  </a:lnTo>
                  <a:lnTo>
                    <a:pt x="5993688" y="416052"/>
                  </a:lnTo>
                  <a:lnTo>
                    <a:pt x="5987592" y="415925"/>
                  </a:lnTo>
                  <a:lnTo>
                    <a:pt x="5982893" y="415417"/>
                  </a:lnTo>
                  <a:lnTo>
                    <a:pt x="5978067" y="414909"/>
                  </a:lnTo>
                  <a:lnTo>
                    <a:pt x="5974257" y="414147"/>
                  </a:lnTo>
                  <a:lnTo>
                    <a:pt x="5971463" y="413131"/>
                  </a:lnTo>
                  <a:lnTo>
                    <a:pt x="5968542" y="412115"/>
                  </a:lnTo>
                  <a:lnTo>
                    <a:pt x="5966510" y="410845"/>
                  </a:lnTo>
                  <a:lnTo>
                    <a:pt x="5965367" y="409448"/>
                  </a:lnTo>
                  <a:lnTo>
                    <a:pt x="5964097" y="407924"/>
                  </a:lnTo>
                  <a:lnTo>
                    <a:pt x="5963462" y="406146"/>
                  </a:lnTo>
                  <a:lnTo>
                    <a:pt x="5963462" y="404241"/>
                  </a:lnTo>
                  <a:lnTo>
                    <a:pt x="5963462" y="12827"/>
                  </a:lnTo>
                  <a:lnTo>
                    <a:pt x="5963462" y="10795"/>
                  </a:lnTo>
                  <a:lnTo>
                    <a:pt x="5964097" y="9017"/>
                  </a:lnTo>
                  <a:lnTo>
                    <a:pt x="5965367" y="7366"/>
                  </a:lnTo>
                  <a:lnTo>
                    <a:pt x="5966510" y="5842"/>
                  </a:lnTo>
                  <a:lnTo>
                    <a:pt x="5968542" y="4445"/>
                  </a:lnTo>
                  <a:lnTo>
                    <a:pt x="5971463" y="3429"/>
                  </a:lnTo>
                  <a:lnTo>
                    <a:pt x="5974257" y="2286"/>
                  </a:lnTo>
                  <a:lnTo>
                    <a:pt x="5978067" y="1524"/>
                  </a:lnTo>
                  <a:lnTo>
                    <a:pt x="5982893" y="889"/>
                  </a:lnTo>
                  <a:lnTo>
                    <a:pt x="5987592" y="254"/>
                  </a:lnTo>
                  <a:lnTo>
                    <a:pt x="5993688" y="0"/>
                  </a:lnTo>
                  <a:lnTo>
                    <a:pt x="6001054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791200"/>
            <a:ext cx="12192000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11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7101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O </a:t>
            </a:r>
            <a:r>
              <a:rPr spc="-15" dirty="0">
                <a:solidFill>
                  <a:srgbClr val="0F6FC6"/>
                </a:solidFill>
              </a:rPr>
              <a:t>REGIMENTO </a:t>
            </a:r>
            <a:r>
              <a:rPr spc="-10" dirty="0">
                <a:solidFill>
                  <a:srgbClr val="0F6FC6"/>
                </a:solidFill>
              </a:rPr>
              <a:t>INTERNO DE UM</a:t>
            </a:r>
            <a:r>
              <a:rPr spc="105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CBH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427858" y="2104135"/>
            <a:ext cx="22015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303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PLANEJANDO </a:t>
            </a:r>
            <a:r>
              <a:rPr sz="1800" b="1" spc="-15" dirty="0">
                <a:latin typeface="Arial"/>
                <a:cs typeface="Arial"/>
              </a:rPr>
              <a:t>AS  </a:t>
            </a:r>
            <a:r>
              <a:rPr sz="1800" b="1" spc="-10" dirty="0">
                <a:latin typeface="Arial"/>
                <a:cs typeface="Arial"/>
              </a:rPr>
              <a:t>AÇÕES </a:t>
            </a:r>
            <a:r>
              <a:rPr sz="1800" b="1" spc="-5" dirty="0">
                <a:latin typeface="Arial"/>
                <a:cs typeface="Arial"/>
              </a:rPr>
              <a:t>DO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COMITÊ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67727" y="2104135"/>
            <a:ext cx="3592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Arial"/>
                <a:cs typeface="Arial"/>
              </a:rPr>
              <a:t>ACOMPANHANDO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EXECUÇÃO  </a:t>
            </a:r>
            <a:r>
              <a:rPr sz="1800" b="1" spc="-5" dirty="0">
                <a:latin typeface="Arial"/>
                <a:cs typeface="Arial"/>
              </a:rPr>
              <a:t>DO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PLANEJAMENTO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854326" y="2117470"/>
            <a:ext cx="9145905" cy="3357245"/>
            <a:chOff x="1854326" y="2117470"/>
            <a:chExt cx="9145905" cy="3357245"/>
          </a:xfrm>
        </p:grpSpPr>
        <p:sp>
          <p:nvSpPr>
            <p:cNvPr id="34" name="object 34"/>
            <p:cNvSpPr/>
            <p:nvPr/>
          </p:nvSpPr>
          <p:spPr>
            <a:xfrm>
              <a:off x="1868394" y="2179348"/>
              <a:ext cx="464863" cy="4678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58898" y="2169286"/>
              <a:ext cx="439420" cy="440690"/>
            </a:xfrm>
            <a:custGeom>
              <a:avLst/>
              <a:gdLst/>
              <a:ahLst/>
              <a:cxnLst/>
              <a:rect l="l" t="t" r="r" b="b"/>
              <a:pathLst>
                <a:path w="439419" h="440689">
                  <a:moveTo>
                    <a:pt x="389889" y="337185"/>
                  </a:moveTo>
                  <a:lnTo>
                    <a:pt x="350646" y="347852"/>
                  </a:lnTo>
                  <a:lnTo>
                    <a:pt x="339725" y="390143"/>
                  </a:lnTo>
                  <a:lnTo>
                    <a:pt x="340391" y="403645"/>
                  </a:lnTo>
                  <a:lnTo>
                    <a:pt x="365490" y="438038"/>
                  </a:lnTo>
                  <a:lnTo>
                    <a:pt x="389255" y="440689"/>
                  </a:lnTo>
                  <a:lnTo>
                    <a:pt x="402258" y="440021"/>
                  </a:lnTo>
                  <a:lnTo>
                    <a:pt x="436419" y="414099"/>
                  </a:lnTo>
                  <a:lnTo>
                    <a:pt x="439165" y="388112"/>
                  </a:lnTo>
                  <a:lnTo>
                    <a:pt x="438499" y="374390"/>
                  </a:lnTo>
                  <a:lnTo>
                    <a:pt x="413432" y="339836"/>
                  </a:lnTo>
                  <a:lnTo>
                    <a:pt x="389889" y="337185"/>
                  </a:lnTo>
                  <a:close/>
                </a:path>
                <a:path w="439419" h="440689">
                  <a:moveTo>
                    <a:pt x="255143" y="368300"/>
                  </a:moveTo>
                  <a:lnTo>
                    <a:pt x="11937" y="368300"/>
                  </a:lnTo>
                  <a:lnTo>
                    <a:pt x="10159" y="368935"/>
                  </a:lnTo>
                  <a:lnTo>
                    <a:pt x="8636" y="370204"/>
                  </a:lnTo>
                  <a:lnTo>
                    <a:pt x="7112" y="371348"/>
                  </a:lnTo>
                  <a:lnTo>
                    <a:pt x="888" y="396366"/>
                  </a:lnTo>
                  <a:lnTo>
                    <a:pt x="888" y="409066"/>
                  </a:lnTo>
                  <a:lnTo>
                    <a:pt x="4825" y="429133"/>
                  </a:lnTo>
                  <a:lnTo>
                    <a:pt x="5968" y="431673"/>
                  </a:lnTo>
                  <a:lnTo>
                    <a:pt x="7365" y="433577"/>
                  </a:lnTo>
                  <a:lnTo>
                    <a:pt x="9017" y="434593"/>
                  </a:lnTo>
                  <a:lnTo>
                    <a:pt x="10540" y="435737"/>
                  </a:lnTo>
                  <a:lnTo>
                    <a:pt x="12192" y="436372"/>
                  </a:lnTo>
                  <a:lnTo>
                    <a:pt x="255143" y="436372"/>
                  </a:lnTo>
                  <a:lnTo>
                    <a:pt x="256920" y="435737"/>
                  </a:lnTo>
                  <a:lnTo>
                    <a:pt x="258444" y="434593"/>
                  </a:lnTo>
                  <a:lnTo>
                    <a:pt x="259969" y="433577"/>
                  </a:lnTo>
                  <a:lnTo>
                    <a:pt x="261365" y="431673"/>
                  </a:lnTo>
                  <a:lnTo>
                    <a:pt x="263906" y="426592"/>
                  </a:lnTo>
                  <a:lnTo>
                    <a:pt x="264794" y="423037"/>
                  </a:lnTo>
                  <a:lnTo>
                    <a:pt x="265430" y="418718"/>
                  </a:lnTo>
                  <a:lnTo>
                    <a:pt x="266192" y="414400"/>
                  </a:lnTo>
                  <a:lnTo>
                    <a:pt x="266445" y="409066"/>
                  </a:lnTo>
                  <a:lnTo>
                    <a:pt x="266445" y="396366"/>
                  </a:lnTo>
                  <a:lnTo>
                    <a:pt x="258571" y="370204"/>
                  </a:lnTo>
                  <a:lnTo>
                    <a:pt x="256920" y="368935"/>
                  </a:lnTo>
                  <a:lnTo>
                    <a:pt x="255143" y="368300"/>
                  </a:lnTo>
                  <a:close/>
                </a:path>
                <a:path w="439419" h="440689">
                  <a:moveTo>
                    <a:pt x="182499" y="86360"/>
                  </a:moveTo>
                  <a:lnTo>
                    <a:pt x="94742" y="86360"/>
                  </a:lnTo>
                  <a:lnTo>
                    <a:pt x="94742" y="368300"/>
                  </a:lnTo>
                  <a:lnTo>
                    <a:pt x="182499" y="368300"/>
                  </a:lnTo>
                  <a:lnTo>
                    <a:pt x="182499" y="86360"/>
                  </a:lnTo>
                  <a:close/>
                </a:path>
                <a:path w="439419" h="440689">
                  <a:moveTo>
                    <a:pt x="151764" y="0"/>
                  </a:moveTo>
                  <a:lnTo>
                    <a:pt x="130682" y="0"/>
                  </a:lnTo>
                  <a:lnTo>
                    <a:pt x="122046" y="253"/>
                  </a:lnTo>
                  <a:lnTo>
                    <a:pt x="118490" y="508"/>
                  </a:lnTo>
                  <a:lnTo>
                    <a:pt x="115824" y="888"/>
                  </a:lnTo>
                  <a:lnTo>
                    <a:pt x="113156" y="1142"/>
                  </a:lnTo>
                  <a:lnTo>
                    <a:pt x="105028" y="4317"/>
                  </a:lnTo>
                  <a:lnTo>
                    <a:pt x="11937" y="64642"/>
                  </a:lnTo>
                  <a:lnTo>
                    <a:pt x="1905" y="75691"/>
                  </a:lnTo>
                  <a:lnTo>
                    <a:pt x="1015" y="78104"/>
                  </a:lnTo>
                  <a:lnTo>
                    <a:pt x="507" y="81025"/>
                  </a:lnTo>
                  <a:lnTo>
                    <a:pt x="120" y="86360"/>
                  </a:lnTo>
                  <a:lnTo>
                    <a:pt x="0" y="106299"/>
                  </a:lnTo>
                  <a:lnTo>
                    <a:pt x="253" y="112902"/>
                  </a:lnTo>
                  <a:lnTo>
                    <a:pt x="9270" y="129921"/>
                  </a:lnTo>
                  <a:lnTo>
                    <a:pt x="15748" y="128904"/>
                  </a:lnTo>
                  <a:lnTo>
                    <a:pt x="19938" y="127380"/>
                  </a:lnTo>
                  <a:lnTo>
                    <a:pt x="25018" y="124840"/>
                  </a:lnTo>
                  <a:lnTo>
                    <a:pt x="94742" y="86360"/>
                  </a:lnTo>
                  <a:lnTo>
                    <a:pt x="182499" y="86360"/>
                  </a:lnTo>
                  <a:lnTo>
                    <a:pt x="182499" y="8382"/>
                  </a:lnTo>
                  <a:lnTo>
                    <a:pt x="181990" y="6730"/>
                  </a:lnTo>
                  <a:lnTo>
                    <a:pt x="158623" y="126"/>
                  </a:lnTo>
                  <a:lnTo>
                    <a:pt x="15176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194051" y="2501899"/>
              <a:ext cx="108585" cy="1126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858898" y="2169286"/>
              <a:ext cx="266700" cy="436880"/>
            </a:xfrm>
            <a:custGeom>
              <a:avLst/>
              <a:gdLst/>
              <a:ahLst/>
              <a:cxnLst/>
              <a:rect l="l" t="t" r="r" b="b"/>
              <a:pathLst>
                <a:path w="266700" h="436880">
                  <a:moveTo>
                    <a:pt x="143256" y="0"/>
                  </a:moveTo>
                  <a:lnTo>
                    <a:pt x="151764" y="0"/>
                  </a:lnTo>
                  <a:lnTo>
                    <a:pt x="158623" y="126"/>
                  </a:lnTo>
                  <a:lnTo>
                    <a:pt x="163830" y="508"/>
                  </a:lnTo>
                  <a:lnTo>
                    <a:pt x="169163" y="888"/>
                  </a:lnTo>
                  <a:lnTo>
                    <a:pt x="182499" y="8382"/>
                  </a:lnTo>
                  <a:lnTo>
                    <a:pt x="182499" y="10413"/>
                  </a:lnTo>
                  <a:lnTo>
                    <a:pt x="182499" y="368300"/>
                  </a:lnTo>
                  <a:lnTo>
                    <a:pt x="253111" y="368300"/>
                  </a:lnTo>
                  <a:lnTo>
                    <a:pt x="255143" y="368300"/>
                  </a:lnTo>
                  <a:lnTo>
                    <a:pt x="256920" y="368935"/>
                  </a:lnTo>
                  <a:lnTo>
                    <a:pt x="258571" y="370204"/>
                  </a:lnTo>
                  <a:lnTo>
                    <a:pt x="260350" y="371348"/>
                  </a:lnTo>
                  <a:lnTo>
                    <a:pt x="261746" y="373379"/>
                  </a:lnTo>
                  <a:lnTo>
                    <a:pt x="266445" y="396366"/>
                  </a:lnTo>
                  <a:lnTo>
                    <a:pt x="266445" y="402843"/>
                  </a:lnTo>
                  <a:lnTo>
                    <a:pt x="266445" y="409066"/>
                  </a:lnTo>
                  <a:lnTo>
                    <a:pt x="266192" y="414400"/>
                  </a:lnTo>
                  <a:lnTo>
                    <a:pt x="265430" y="418718"/>
                  </a:lnTo>
                  <a:lnTo>
                    <a:pt x="264794" y="423037"/>
                  </a:lnTo>
                  <a:lnTo>
                    <a:pt x="258444" y="434593"/>
                  </a:lnTo>
                  <a:lnTo>
                    <a:pt x="256920" y="435737"/>
                  </a:lnTo>
                  <a:lnTo>
                    <a:pt x="255143" y="436372"/>
                  </a:lnTo>
                  <a:lnTo>
                    <a:pt x="253111" y="436372"/>
                  </a:lnTo>
                  <a:lnTo>
                    <a:pt x="13969" y="436372"/>
                  </a:lnTo>
                  <a:lnTo>
                    <a:pt x="12192" y="436372"/>
                  </a:lnTo>
                  <a:lnTo>
                    <a:pt x="10540" y="435737"/>
                  </a:lnTo>
                  <a:lnTo>
                    <a:pt x="9017" y="434593"/>
                  </a:lnTo>
                  <a:lnTo>
                    <a:pt x="7365" y="433577"/>
                  </a:lnTo>
                  <a:lnTo>
                    <a:pt x="5968" y="431673"/>
                  </a:lnTo>
                  <a:lnTo>
                    <a:pt x="4825" y="429133"/>
                  </a:lnTo>
                  <a:lnTo>
                    <a:pt x="3556" y="426592"/>
                  </a:lnTo>
                  <a:lnTo>
                    <a:pt x="2667" y="423037"/>
                  </a:lnTo>
                  <a:lnTo>
                    <a:pt x="1905" y="418718"/>
                  </a:lnTo>
                  <a:lnTo>
                    <a:pt x="1269" y="414400"/>
                  </a:lnTo>
                  <a:lnTo>
                    <a:pt x="888" y="409066"/>
                  </a:lnTo>
                  <a:lnTo>
                    <a:pt x="888" y="402843"/>
                  </a:lnTo>
                  <a:lnTo>
                    <a:pt x="888" y="396366"/>
                  </a:lnTo>
                  <a:lnTo>
                    <a:pt x="4444" y="376047"/>
                  </a:lnTo>
                  <a:lnTo>
                    <a:pt x="5714" y="373379"/>
                  </a:lnTo>
                  <a:lnTo>
                    <a:pt x="7112" y="371348"/>
                  </a:lnTo>
                  <a:lnTo>
                    <a:pt x="8636" y="370204"/>
                  </a:lnTo>
                  <a:lnTo>
                    <a:pt x="10159" y="368935"/>
                  </a:lnTo>
                  <a:lnTo>
                    <a:pt x="11937" y="368300"/>
                  </a:lnTo>
                  <a:lnTo>
                    <a:pt x="13969" y="368300"/>
                  </a:lnTo>
                  <a:lnTo>
                    <a:pt x="94742" y="368300"/>
                  </a:lnTo>
                  <a:lnTo>
                    <a:pt x="94742" y="86360"/>
                  </a:lnTo>
                  <a:lnTo>
                    <a:pt x="25018" y="124840"/>
                  </a:lnTo>
                  <a:lnTo>
                    <a:pt x="19938" y="127380"/>
                  </a:lnTo>
                  <a:lnTo>
                    <a:pt x="15748" y="128904"/>
                  </a:lnTo>
                  <a:lnTo>
                    <a:pt x="12445" y="129412"/>
                  </a:lnTo>
                  <a:lnTo>
                    <a:pt x="9270" y="129921"/>
                  </a:lnTo>
                  <a:lnTo>
                    <a:pt x="6731" y="129286"/>
                  </a:lnTo>
                  <a:lnTo>
                    <a:pt x="4825" y="127380"/>
                  </a:lnTo>
                  <a:lnTo>
                    <a:pt x="2920" y="125475"/>
                  </a:lnTo>
                  <a:lnTo>
                    <a:pt x="1650" y="122174"/>
                  </a:lnTo>
                  <a:lnTo>
                    <a:pt x="888" y="117475"/>
                  </a:lnTo>
                  <a:lnTo>
                    <a:pt x="253" y="112902"/>
                  </a:lnTo>
                  <a:lnTo>
                    <a:pt x="0" y="106299"/>
                  </a:lnTo>
                  <a:lnTo>
                    <a:pt x="0" y="97789"/>
                  </a:lnTo>
                  <a:lnTo>
                    <a:pt x="0" y="92455"/>
                  </a:lnTo>
                  <a:lnTo>
                    <a:pt x="0" y="88011"/>
                  </a:lnTo>
                  <a:lnTo>
                    <a:pt x="253" y="84582"/>
                  </a:lnTo>
                  <a:lnTo>
                    <a:pt x="507" y="81025"/>
                  </a:lnTo>
                  <a:lnTo>
                    <a:pt x="1015" y="78104"/>
                  </a:lnTo>
                  <a:lnTo>
                    <a:pt x="1905" y="75691"/>
                  </a:lnTo>
                  <a:lnTo>
                    <a:pt x="2793" y="73151"/>
                  </a:lnTo>
                  <a:lnTo>
                    <a:pt x="105028" y="4317"/>
                  </a:lnTo>
                  <a:lnTo>
                    <a:pt x="106171" y="3428"/>
                  </a:lnTo>
                  <a:lnTo>
                    <a:pt x="115824" y="888"/>
                  </a:lnTo>
                  <a:lnTo>
                    <a:pt x="118490" y="508"/>
                  </a:lnTo>
                  <a:lnTo>
                    <a:pt x="122046" y="253"/>
                  </a:lnTo>
                  <a:lnTo>
                    <a:pt x="126364" y="126"/>
                  </a:lnTo>
                  <a:lnTo>
                    <a:pt x="130682" y="0"/>
                  </a:lnTo>
                  <a:lnTo>
                    <a:pt x="136398" y="0"/>
                  </a:lnTo>
                  <a:lnTo>
                    <a:pt x="143256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798563" y="2129013"/>
              <a:ext cx="320039" cy="46942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791451" y="2122042"/>
              <a:ext cx="290830" cy="441325"/>
            </a:xfrm>
            <a:custGeom>
              <a:avLst/>
              <a:gdLst/>
              <a:ahLst/>
              <a:cxnLst/>
              <a:rect l="l" t="t" r="r" b="b"/>
              <a:pathLst>
                <a:path w="290829" h="441325">
                  <a:moveTo>
                    <a:pt x="138938" y="0"/>
                  </a:moveTo>
                  <a:lnTo>
                    <a:pt x="97790" y="4064"/>
                  </a:lnTo>
                  <a:lnTo>
                    <a:pt x="53734" y="16926"/>
                  </a:lnTo>
                  <a:lnTo>
                    <a:pt x="13843" y="41148"/>
                  </a:lnTo>
                  <a:lnTo>
                    <a:pt x="8000" y="66548"/>
                  </a:lnTo>
                  <a:lnTo>
                    <a:pt x="8000" y="79248"/>
                  </a:lnTo>
                  <a:lnTo>
                    <a:pt x="17779" y="112268"/>
                  </a:lnTo>
                  <a:lnTo>
                    <a:pt x="22732" y="112268"/>
                  </a:lnTo>
                  <a:lnTo>
                    <a:pt x="26670" y="110490"/>
                  </a:lnTo>
                  <a:lnTo>
                    <a:pt x="36956" y="103632"/>
                  </a:lnTo>
                  <a:lnTo>
                    <a:pt x="51053" y="95631"/>
                  </a:lnTo>
                  <a:lnTo>
                    <a:pt x="94234" y="80629"/>
                  </a:lnTo>
                  <a:lnTo>
                    <a:pt x="112902" y="79375"/>
                  </a:lnTo>
                  <a:lnTo>
                    <a:pt x="122300" y="79375"/>
                  </a:lnTo>
                  <a:lnTo>
                    <a:pt x="159130" y="100076"/>
                  </a:lnTo>
                  <a:lnTo>
                    <a:pt x="168401" y="125984"/>
                  </a:lnTo>
                  <a:lnTo>
                    <a:pt x="168233" y="139444"/>
                  </a:lnTo>
                  <a:lnTo>
                    <a:pt x="158589" y="180252"/>
                  </a:lnTo>
                  <a:lnTo>
                    <a:pt x="140100" y="213840"/>
                  </a:lnTo>
                  <a:lnTo>
                    <a:pt x="108100" y="254484"/>
                  </a:lnTo>
                  <a:lnTo>
                    <a:pt x="14350" y="355219"/>
                  </a:lnTo>
                  <a:lnTo>
                    <a:pt x="8763" y="363093"/>
                  </a:lnTo>
                  <a:lnTo>
                    <a:pt x="0" y="396875"/>
                  </a:lnTo>
                  <a:lnTo>
                    <a:pt x="0" y="411988"/>
                  </a:lnTo>
                  <a:lnTo>
                    <a:pt x="22859" y="441071"/>
                  </a:lnTo>
                  <a:lnTo>
                    <a:pt x="279146" y="441071"/>
                  </a:lnTo>
                  <a:lnTo>
                    <a:pt x="290702" y="411734"/>
                  </a:lnTo>
                  <a:lnTo>
                    <a:pt x="290702" y="399034"/>
                  </a:lnTo>
                  <a:lnTo>
                    <a:pt x="104775" y="369697"/>
                  </a:lnTo>
                  <a:lnTo>
                    <a:pt x="173567" y="299499"/>
                  </a:lnTo>
                  <a:lnTo>
                    <a:pt x="204186" y="266213"/>
                  </a:lnTo>
                  <a:lnTo>
                    <a:pt x="237140" y="223996"/>
                  </a:lnTo>
                  <a:lnTo>
                    <a:pt x="258310" y="187517"/>
                  </a:lnTo>
                  <a:lnTo>
                    <a:pt x="271000" y="144827"/>
                  </a:lnTo>
                  <a:lnTo>
                    <a:pt x="273303" y="113537"/>
                  </a:lnTo>
                  <a:lnTo>
                    <a:pt x="272782" y="101709"/>
                  </a:lnTo>
                  <a:lnTo>
                    <a:pt x="260427" y="58459"/>
                  </a:lnTo>
                  <a:lnTo>
                    <a:pt x="231231" y="25173"/>
                  </a:lnTo>
                  <a:lnTo>
                    <a:pt x="184925" y="4875"/>
                  </a:lnTo>
                  <a:lnTo>
                    <a:pt x="155346" y="545"/>
                  </a:lnTo>
                  <a:lnTo>
                    <a:pt x="13893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91451" y="2122042"/>
              <a:ext cx="290830" cy="441325"/>
            </a:xfrm>
            <a:custGeom>
              <a:avLst/>
              <a:gdLst/>
              <a:ahLst/>
              <a:cxnLst/>
              <a:rect l="l" t="t" r="r" b="b"/>
              <a:pathLst>
                <a:path w="290829" h="441325">
                  <a:moveTo>
                    <a:pt x="138938" y="0"/>
                  </a:moveTo>
                  <a:lnTo>
                    <a:pt x="184925" y="4875"/>
                  </a:lnTo>
                  <a:lnTo>
                    <a:pt x="221233" y="18796"/>
                  </a:lnTo>
                  <a:lnTo>
                    <a:pt x="254746" y="49053"/>
                  </a:lnTo>
                  <a:lnTo>
                    <a:pt x="271224" y="90249"/>
                  </a:lnTo>
                  <a:lnTo>
                    <a:pt x="273303" y="113537"/>
                  </a:lnTo>
                  <a:lnTo>
                    <a:pt x="273044" y="124063"/>
                  </a:lnTo>
                  <a:lnTo>
                    <a:pt x="266692" y="165471"/>
                  </a:lnTo>
                  <a:lnTo>
                    <a:pt x="245451" y="211256"/>
                  </a:lnTo>
                  <a:lnTo>
                    <a:pt x="216662" y="251333"/>
                  </a:lnTo>
                  <a:lnTo>
                    <a:pt x="189817" y="282273"/>
                  </a:lnTo>
                  <a:lnTo>
                    <a:pt x="155448" y="317881"/>
                  </a:lnTo>
                  <a:lnTo>
                    <a:pt x="104775" y="369697"/>
                  </a:lnTo>
                  <a:lnTo>
                    <a:pt x="275590" y="369697"/>
                  </a:lnTo>
                  <a:lnTo>
                    <a:pt x="277875" y="369697"/>
                  </a:lnTo>
                  <a:lnTo>
                    <a:pt x="279907" y="370459"/>
                  </a:lnTo>
                  <a:lnTo>
                    <a:pt x="281813" y="371729"/>
                  </a:lnTo>
                  <a:lnTo>
                    <a:pt x="283718" y="373126"/>
                  </a:lnTo>
                  <a:lnTo>
                    <a:pt x="285369" y="375158"/>
                  </a:lnTo>
                  <a:lnTo>
                    <a:pt x="286639" y="377952"/>
                  </a:lnTo>
                  <a:lnTo>
                    <a:pt x="288036" y="380746"/>
                  </a:lnTo>
                  <a:lnTo>
                    <a:pt x="289051" y="384429"/>
                  </a:lnTo>
                  <a:lnTo>
                    <a:pt x="289687" y="389001"/>
                  </a:lnTo>
                  <a:lnTo>
                    <a:pt x="290322" y="393573"/>
                  </a:lnTo>
                  <a:lnTo>
                    <a:pt x="290702" y="399034"/>
                  </a:lnTo>
                  <a:lnTo>
                    <a:pt x="290702" y="405257"/>
                  </a:lnTo>
                  <a:lnTo>
                    <a:pt x="290702" y="411734"/>
                  </a:lnTo>
                  <a:lnTo>
                    <a:pt x="290449" y="417195"/>
                  </a:lnTo>
                  <a:lnTo>
                    <a:pt x="289814" y="421767"/>
                  </a:lnTo>
                  <a:lnTo>
                    <a:pt x="289305" y="426339"/>
                  </a:lnTo>
                  <a:lnTo>
                    <a:pt x="288417" y="430149"/>
                  </a:lnTo>
                  <a:lnTo>
                    <a:pt x="287274" y="433070"/>
                  </a:lnTo>
                  <a:lnTo>
                    <a:pt x="286257" y="435864"/>
                  </a:lnTo>
                  <a:lnTo>
                    <a:pt x="284733" y="438023"/>
                  </a:lnTo>
                  <a:lnTo>
                    <a:pt x="282955" y="439166"/>
                  </a:lnTo>
                  <a:lnTo>
                    <a:pt x="281177" y="440436"/>
                  </a:lnTo>
                  <a:lnTo>
                    <a:pt x="279146" y="441071"/>
                  </a:lnTo>
                  <a:lnTo>
                    <a:pt x="276987" y="441071"/>
                  </a:lnTo>
                  <a:lnTo>
                    <a:pt x="27813" y="441071"/>
                  </a:lnTo>
                  <a:lnTo>
                    <a:pt x="22859" y="441071"/>
                  </a:lnTo>
                  <a:lnTo>
                    <a:pt x="18669" y="440563"/>
                  </a:lnTo>
                  <a:lnTo>
                    <a:pt x="15113" y="439674"/>
                  </a:lnTo>
                  <a:lnTo>
                    <a:pt x="11556" y="438785"/>
                  </a:lnTo>
                  <a:lnTo>
                    <a:pt x="0" y="411988"/>
                  </a:lnTo>
                  <a:lnTo>
                    <a:pt x="0" y="404241"/>
                  </a:lnTo>
                  <a:lnTo>
                    <a:pt x="0" y="396875"/>
                  </a:lnTo>
                  <a:lnTo>
                    <a:pt x="380" y="390525"/>
                  </a:lnTo>
                  <a:lnTo>
                    <a:pt x="1016" y="385318"/>
                  </a:lnTo>
                  <a:lnTo>
                    <a:pt x="1650" y="380111"/>
                  </a:lnTo>
                  <a:lnTo>
                    <a:pt x="22478" y="346329"/>
                  </a:lnTo>
                  <a:lnTo>
                    <a:pt x="97408" y="265938"/>
                  </a:lnTo>
                  <a:lnTo>
                    <a:pt x="126198" y="233148"/>
                  </a:lnTo>
                  <a:lnTo>
                    <a:pt x="150856" y="196226"/>
                  </a:lnTo>
                  <a:lnTo>
                    <a:pt x="165607" y="158750"/>
                  </a:lnTo>
                  <a:lnTo>
                    <a:pt x="168401" y="133350"/>
                  </a:lnTo>
                  <a:lnTo>
                    <a:pt x="168401" y="125984"/>
                  </a:lnTo>
                  <a:lnTo>
                    <a:pt x="149987" y="90297"/>
                  </a:lnTo>
                  <a:lnTo>
                    <a:pt x="137287" y="83566"/>
                  </a:lnTo>
                  <a:lnTo>
                    <a:pt x="130428" y="80772"/>
                  </a:lnTo>
                  <a:lnTo>
                    <a:pt x="122300" y="79375"/>
                  </a:lnTo>
                  <a:lnTo>
                    <a:pt x="112902" y="79375"/>
                  </a:lnTo>
                  <a:lnTo>
                    <a:pt x="70467" y="87022"/>
                  </a:lnTo>
                  <a:lnTo>
                    <a:pt x="31876" y="107061"/>
                  </a:lnTo>
                  <a:lnTo>
                    <a:pt x="26670" y="110490"/>
                  </a:lnTo>
                  <a:lnTo>
                    <a:pt x="22732" y="112268"/>
                  </a:lnTo>
                  <a:lnTo>
                    <a:pt x="19812" y="112268"/>
                  </a:lnTo>
                  <a:lnTo>
                    <a:pt x="17779" y="112268"/>
                  </a:lnTo>
                  <a:lnTo>
                    <a:pt x="11049" y="103505"/>
                  </a:lnTo>
                  <a:lnTo>
                    <a:pt x="10159" y="100330"/>
                  </a:lnTo>
                  <a:lnTo>
                    <a:pt x="9398" y="96266"/>
                  </a:lnTo>
                  <a:lnTo>
                    <a:pt x="8890" y="90932"/>
                  </a:lnTo>
                  <a:lnTo>
                    <a:pt x="8381" y="85725"/>
                  </a:lnTo>
                  <a:lnTo>
                    <a:pt x="8000" y="79248"/>
                  </a:lnTo>
                  <a:lnTo>
                    <a:pt x="8000" y="71755"/>
                  </a:lnTo>
                  <a:lnTo>
                    <a:pt x="8000" y="66548"/>
                  </a:lnTo>
                  <a:lnTo>
                    <a:pt x="26543" y="30099"/>
                  </a:lnTo>
                  <a:lnTo>
                    <a:pt x="61595" y="13970"/>
                  </a:lnTo>
                  <a:lnTo>
                    <a:pt x="107791" y="2303"/>
                  </a:lnTo>
                  <a:lnTo>
                    <a:pt x="128365" y="259"/>
                  </a:lnTo>
                  <a:lnTo>
                    <a:pt x="13893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158227" y="2470453"/>
              <a:ext cx="128015" cy="13401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146798" y="2459354"/>
              <a:ext cx="108584" cy="11264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23786" y="3077753"/>
              <a:ext cx="4076446" cy="23964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8049259" y="5520334"/>
            <a:ext cx="20948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Secretária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executiva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26426" y="1148335"/>
            <a:ext cx="6650901" cy="4592812"/>
            <a:chOff x="947762" y="1126744"/>
            <a:chExt cx="6650901" cy="4592812"/>
          </a:xfrm>
        </p:grpSpPr>
        <p:sp>
          <p:nvSpPr>
            <p:cNvPr id="13" name="object 13"/>
            <p:cNvSpPr/>
            <p:nvPr/>
          </p:nvSpPr>
          <p:spPr>
            <a:xfrm>
              <a:off x="961642" y="1143000"/>
              <a:ext cx="6637021" cy="44196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47762" y="1132839"/>
              <a:ext cx="6623342" cy="42468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87421" y="1421638"/>
              <a:ext cx="108076" cy="890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85588" y="1315466"/>
              <a:ext cx="128524" cy="18478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01156" y="1311275"/>
              <a:ext cx="142621" cy="19253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11724" y="1311275"/>
              <a:ext cx="142621" cy="19253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22291" y="1311275"/>
              <a:ext cx="142621" cy="19253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36291" y="1311275"/>
              <a:ext cx="142620" cy="19253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89933" y="1305052"/>
              <a:ext cx="124079" cy="7975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22235" y="1258061"/>
              <a:ext cx="5193030" cy="299720"/>
            </a:xfrm>
            <a:custGeom>
              <a:avLst/>
              <a:gdLst/>
              <a:ahLst/>
              <a:cxnLst/>
              <a:rect l="l" t="t" r="r" b="b"/>
              <a:pathLst>
                <a:path w="5193030" h="299719">
                  <a:moveTo>
                    <a:pt x="947305" y="5079"/>
                  </a:moveTo>
                  <a:lnTo>
                    <a:pt x="954671" y="5079"/>
                  </a:lnTo>
                  <a:lnTo>
                    <a:pt x="960640" y="5461"/>
                  </a:lnTo>
                  <a:lnTo>
                    <a:pt x="982992" y="12446"/>
                  </a:lnTo>
                  <a:lnTo>
                    <a:pt x="984262" y="13842"/>
                  </a:lnTo>
                  <a:lnTo>
                    <a:pt x="984770" y="15621"/>
                  </a:lnTo>
                  <a:lnTo>
                    <a:pt x="984770" y="17652"/>
                  </a:lnTo>
                  <a:lnTo>
                    <a:pt x="984770" y="282575"/>
                  </a:lnTo>
                  <a:lnTo>
                    <a:pt x="984770" y="284479"/>
                  </a:lnTo>
                  <a:lnTo>
                    <a:pt x="984262" y="286258"/>
                  </a:lnTo>
                  <a:lnTo>
                    <a:pt x="982992" y="287782"/>
                  </a:lnTo>
                  <a:lnTo>
                    <a:pt x="981849" y="289178"/>
                  </a:lnTo>
                  <a:lnTo>
                    <a:pt x="979817" y="290449"/>
                  </a:lnTo>
                  <a:lnTo>
                    <a:pt x="976896" y="291464"/>
                  </a:lnTo>
                  <a:lnTo>
                    <a:pt x="973975" y="292480"/>
                  </a:lnTo>
                  <a:lnTo>
                    <a:pt x="970165" y="293242"/>
                  </a:lnTo>
                  <a:lnTo>
                    <a:pt x="965466" y="293750"/>
                  </a:lnTo>
                  <a:lnTo>
                    <a:pt x="960640" y="294259"/>
                  </a:lnTo>
                  <a:lnTo>
                    <a:pt x="954671" y="294386"/>
                  </a:lnTo>
                  <a:lnTo>
                    <a:pt x="947305" y="294386"/>
                  </a:lnTo>
                  <a:lnTo>
                    <a:pt x="939939" y="294386"/>
                  </a:lnTo>
                  <a:lnTo>
                    <a:pt x="933843" y="294259"/>
                  </a:lnTo>
                  <a:lnTo>
                    <a:pt x="929144" y="293750"/>
                  </a:lnTo>
                  <a:lnTo>
                    <a:pt x="924318" y="293242"/>
                  </a:lnTo>
                  <a:lnTo>
                    <a:pt x="920508" y="292480"/>
                  </a:lnTo>
                  <a:lnTo>
                    <a:pt x="917714" y="291464"/>
                  </a:lnTo>
                  <a:lnTo>
                    <a:pt x="914793" y="290449"/>
                  </a:lnTo>
                  <a:lnTo>
                    <a:pt x="912761" y="289178"/>
                  </a:lnTo>
                  <a:lnTo>
                    <a:pt x="911618" y="287782"/>
                  </a:lnTo>
                  <a:lnTo>
                    <a:pt x="910348" y="286258"/>
                  </a:lnTo>
                  <a:lnTo>
                    <a:pt x="909840" y="284479"/>
                  </a:lnTo>
                  <a:lnTo>
                    <a:pt x="909840" y="282575"/>
                  </a:lnTo>
                  <a:lnTo>
                    <a:pt x="909840" y="17652"/>
                  </a:lnTo>
                  <a:lnTo>
                    <a:pt x="909840" y="15621"/>
                  </a:lnTo>
                  <a:lnTo>
                    <a:pt x="910348" y="13842"/>
                  </a:lnTo>
                  <a:lnTo>
                    <a:pt x="911618" y="12446"/>
                  </a:lnTo>
                  <a:lnTo>
                    <a:pt x="912761" y="10922"/>
                  </a:lnTo>
                  <a:lnTo>
                    <a:pt x="939939" y="5079"/>
                  </a:lnTo>
                  <a:lnTo>
                    <a:pt x="947305" y="5079"/>
                  </a:lnTo>
                  <a:close/>
                </a:path>
                <a:path w="5193030" h="299719">
                  <a:moveTo>
                    <a:pt x="37198" y="5079"/>
                  </a:moveTo>
                  <a:lnTo>
                    <a:pt x="44551" y="5079"/>
                  </a:lnTo>
                  <a:lnTo>
                    <a:pt x="50558" y="5334"/>
                  </a:lnTo>
                  <a:lnTo>
                    <a:pt x="55384" y="5841"/>
                  </a:lnTo>
                  <a:lnTo>
                    <a:pt x="60083" y="6350"/>
                  </a:lnTo>
                  <a:lnTo>
                    <a:pt x="63893" y="7112"/>
                  </a:lnTo>
                  <a:lnTo>
                    <a:pt x="66814" y="8127"/>
                  </a:lnTo>
                  <a:lnTo>
                    <a:pt x="69735" y="9143"/>
                  </a:lnTo>
                  <a:lnTo>
                    <a:pt x="71767" y="10287"/>
                  </a:lnTo>
                  <a:lnTo>
                    <a:pt x="72910" y="11811"/>
                  </a:lnTo>
                  <a:lnTo>
                    <a:pt x="74053" y="13335"/>
                  </a:lnTo>
                  <a:lnTo>
                    <a:pt x="74688" y="14986"/>
                  </a:lnTo>
                  <a:lnTo>
                    <a:pt x="74688" y="17017"/>
                  </a:lnTo>
                  <a:lnTo>
                    <a:pt x="74688" y="167004"/>
                  </a:lnTo>
                  <a:lnTo>
                    <a:pt x="79133" y="206248"/>
                  </a:lnTo>
                  <a:lnTo>
                    <a:pt x="85610" y="217804"/>
                  </a:lnTo>
                  <a:lnTo>
                    <a:pt x="89293" y="223012"/>
                  </a:lnTo>
                  <a:lnTo>
                    <a:pt x="93865" y="227075"/>
                  </a:lnTo>
                  <a:lnTo>
                    <a:pt x="99580" y="229997"/>
                  </a:lnTo>
                  <a:lnTo>
                    <a:pt x="105168" y="232917"/>
                  </a:lnTo>
                  <a:lnTo>
                    <a:pt x="111772" y="234314"/>
                  </a:lnTo>
                  <a:lnTo>
                    <a:pt x="119392" y="234314"/>
                  </a:lnTo>
                  <a:lnTo>
                    <a:pt x="155450" y="218086"/>
                  </a:lnTo>
                  <a:lnTo>
                    <a:pt x="178828" y="193548"/>
                  </a:lnTo>
                  <a:lnTo>
                    <a:pt x="178828" y="17017"/>
                  </a:lnTo>
                  <a:lnTo>
                    <a:pt x="178828" y="14986"/>
                  </a:lnTo>
                  <a:lnTo>
                    <a:pt x="208800" y="5079"/>
                  </a:lnTo>
                  <a:lnTo>
                    <a:pt x="216039" y="5079"/>
                  </a:lnTo>
                  <a:lnTo>
                    <a:pt x="223405" y="5079"/>
                  </a:lnTo>
                  <a:lnTo>
                    <a:pt x="229501" y="5334"/>
                  </a:lnTo>
                  <a:lnTo>
                    <a:pt x="234200" y="5841"/>
                  </a:lnTo>
                  <a:lnTo>
                    <a:pt x="239026" y="6350"/>
                  </a:lnTo>
                  <a:lnTo>
                    <a:pt x="242836" y="7112"/>
                  </a:lnTo>
                  <a:lnTo>
                    <a:pt x="245503" y="8127"/>
                  </a:lnTo>
                  <a:lnTo>
                    <a:pt x="248297" y="9143"/>
                  </a:lnTo>
                  <a:lnTo>
                    <a:pt x="250329" y="10287"/>
                  </a:lnTo>
                  <a:lnTo>
                    <a:pt x="251472" y="11811"/>
                  </a:lnTo>
                  <a:lnTo>
                    <a:pt x="252742" y="13335"/>
                  </a:lnTo>
                  <a:lnTo>
                    <a:pt x="253250" y="14986"/>
                  </a:lnTo>
                  <a:lnTo>
                    <a:pt x="253250" y="17017"/>
                  </a:lnTo>
                  <a:lnTo>
                    <a:pt x="253250" y="282575"/>
                  </a:lnTo>
                  <a:lnTo>
                    <a:pt x="253250" y="284479"/>
                  </a:lnTo>
                  <a:lnTo>
                    <a:pt x="252742" y="286258"/>
                  </a:lnTo>
                  <a:lnTo>
                    <a:pt x="236740" y="293750"/>
                  </a:lnTo>
                  <a:lnTo>
                    <a:pt x="232676" y="294259"/>
                  </a:lnTo>
                  <a:lnTo>
                    <a:pt x="227596" y="294386"/>
                  </a:lnTo>
                  <a:lnTo>
                    <a:pt x="221500" y="294386"/>
                  </a:lnTo>
                  <a:lnTo>
                    <a:pt x="214896" y="294386"/>
                  </a:lnTo>
                  <a:lnTo>
                    <a:pt x="209562" y="294259"/>
                  </a:lnTo>
                  <a:lnTo>
                    <a:pt x="205498" y="293750"/>
                  </a:lnTo>
                  <a:lnTo>
                    <a:pt x="201434" y="293242"/>
                  </a:lnTo>
                  <a:lnTo>
                    <a:pt x="198259" y="292480"/>
                  </a:lnTo>
                  <a:lnTo>
                    <a:pt x="195846" y="291464"/>
                  </a:lnTo>
                  <a:lnTo>
                    <a:pt x="193433" y="290449"/>
                  </a:lnTo>
                  <a:lnTo>
                    <a:pt x="191782" y="289178"/>
                  </a:lnTo>
                  <a:lnTo>
                    <a:pt x="190766" y="287782"/>
                  </a:lnTo>
                  <a:lnTo>
                    <a:pt x="189750" y="286258"/>
                  </a:lnTo>
                  <a:lnTo>
                    <a:pt x="189242" y="284479"/>
                  </a:lnTo>
                  <a:lnTo>
                    <a:pt x="189242" y="282575"/>
                  </a:lnTo>
                  <a:lnTo>
                    <a:pt x="189242" y="251840"/>
                  </a:lnTo>
                  <a:lnTo>
                    <a:pt x="155845" y="280916"/>
                  </a:lnTo>
                  <a:lnTo>
                    <a:pt x="109391" y="298727"/>
                  </a:lnTo>
                  <a:lnTo>
                    <a:pt x="97294" y="299465"/>
                  </a:lnTo>
                  <a:lnTo>
                    <a:pt x="84199" y="298916"/>
                  </a:lnTo>
                  <a:lnTo>
                    <a:pt x="42476" y="285694"/>
                  </a:lnTo>
                  <a:lnTo>
                    <a:pt x="15955" y="258147"/>
                  </a:lnTo>
                  <a:lnTo>
                    <a:pt x="2759" y="219440"/>
                  </a:lnTo>
                  <a:lnTo>
                    <a:pt x="0" y="179577"/>
                  </a:lnTo>
                  <a:lnTo>
                    <a:pt x="0" y="17017"/>
                  </a:lnTo>
                  <a:lnTo>
                    <a:pt x="0" y="14986"/>
                  </a:lnTo>
                  <a:lnTo>
                    <a:pt x="546" y="13335"/>
                  </a:lnTo>
                  <a:lnTo>
                    <a:pt x="1638" y="11811"/>
                  </a:lnTo>
                  <a:lnTo>
                    <a:pt x="2730" y="10287"/>
                  </a:lnTo>
                  <a:lnTo>
                    <a:pt x="30060" y="5079"/>
                  </a:lnTo>
                  <a:lnTo>
                    <a:pt x="37198" y="5079"/>
                  </a:lnTo>
                  <a:close/>
                </a:path>
                <a:path w="5193030" h="299719">
                  <a:moveTo>
                    <a:pt x="771283" y="380"/>
                  </a:moveTo>
                  <a:lnTo>
                    <a:pt x="779284" y="380"/>
                  </a:lnTo>
                  <a:lnTo>
                    <a:pt x="787031" y="1015"/>
                  </a:lnTo>
                  <a:lnTo>
                    <a:pt x="794651" y="2412"/>
                  </a:lnTo>
                  <a:lnTo>
                    <a:pt x="802398" y="3810"/>
                  </a:lnTo>
                  <a:lnTo>
                    <a:pt x="809510" y="5714"/>
                  </a:lnTo>
                  <a:lnTo>
                    <a:pt x="816114" y="8127"/>
                  </a:lnTo>
                  <a:lnTo>
                    <a:pt x="822718" y="10540"/>
                  </a:lnTo>
                  <a:lnTo>
                    <a:pt x="851801" y="35178"/>
                  </a:lnTo>
                  <a:lnTo>
                    <a:pt x="852309" y="37591"/>
                  </a:lnTo>
                  <a:lnTo>
                    <a:pt x="852690" y="40512"/>
                  </a:lnTo>
                  <a:lnTo>
                    <a:pt x="853071" y="43941"/>
                  </a:lnTo>
                  <a:lnTo>
                    <a:pt x="853325" y="47498"/>
                  </a:lnTo>
                  <a:lnTo>
                    <a:pt x="853452" y="51688"/>
                  </a:lnTo>
                  <a:lnTo>
                    <a:pt x="853452" y="56641"/>
                  </a:lnTo>
                  <a:lnTo>
                    <a:pt x="853452" y="68072"/>
                  </a:lnTo>
                  <a:lnTo>
                    <a:pt x="852436" y="76200"/>
                  </a:lnTo>
                  <a:lnTo>
                    <a:pt x="850531" y="80899"/>
                  </a:lnTo>
                  <a:lnTo>
                    <a:pt x="848499" y="85598"/>
                  </a:lnTo>
                  <a:lnTo>
                    <a:pt x="845959" y="87884"/>
                  </a:lnTo>
                  <a:lnTo>
                    <a:pt x="842784" y="87884"/>
                  </a:lnTo>
                  <a:lnTo>
                    <a:pt x="839355" y="87884"/>
                  </a:lnTo>
                  <a:lnTo>
                    <a:pt x="835799" y="86487"/>
                  </a:lnTo>
                  <a:lnTo>
                    <a:pt x="831989" y="83692"/>
                  </a:lnTo>
                  <a:lnTo>
                    <a:pt x="828306" y="80899"/>
                  </a:lnTo>
                  <a:lnTo>
                    <a:pt x="823861" y="77850"/>
                  </a:lnTo>
                  <a:lnTo>
                    <a:pt x="788412" y="62134"/>
                  </a:lnTo>
                  <a:lnTo>
                    <a:pt x="774585" y="61087"/>
                  </a:lnTo>
                  <a:lnTo>
                    <a:pt x="760869" y="62491"/>
                  </a:lnTo>
                  <a:lnTo>
                    <a:pt x="723194" y="96115"/>
                  </a:lnTo>
                  <a:lnTo>
                    <a:pt x="714514" y="149478"/>
                  </a:lnTo>
                  <a:lnTo>
                    <a:pt x="714752" y="159910"/>
                  </a:lnTo>
                  <a:lnTo>
                    <a:pt x="723134" y="202358"/>
                  </a:lnTo>
                  <a:lnTo>
                    <a:pt x="748804" y="231139"/>
                  </a:lnTo>
                  <a:lnTo>
                    <a:pt x="775474" y="236727"/>
                  </a:lnTo>
                  <a:lnTo>
                    <a:pt x="782928" y="236440"/>
                  </a:lnTo>
                  <a:lnTo>
                    <a:pt x="821575" y="221868"/>
                  </a:lnTo>
                  <a:lnTo>
                    <a:pt x="839355" y="208534"/>
                  </a:lnTo>
                  <a:lnTo>
                    <a:pt x="842530" y="206883"/>
                  </a:lnTo>
                  <a:lnTo>
                    <a:pt x="845197" y="206883"/>
                  </a:lnTo>
                  <a:lnTo>
                    <a:pt x="846975" y="206883"/>
                  </a:lnTo>
                  <a:lnTo>
                    <a:pt x="848372" y="207390"/>
                  </a:lnTo>
                  <a:lnTo>
                    <a:pt x="849642" y="208407"/>
                  </a:lnTo>
                  <a:lnTo>
                    <a:pt x="850785" y="209423"/>
                  </a:lnTo>
                  <a:lnTo>
                    <a:pt x="851801" y="211200"/>
                  </a:lnTo>
                  <a:lnTo>
                    <a:pt x="852436" y="213867"/>
                  </a:lnTo>
                  <a:lnTo>
                    <a:pt x="853198" y="216662"/>
                  </a:lnTo>
                  <a:lnTo>
                    <a:pt x="853706" y="220090"/>
                  </a:lnTo>
                  <a:lnTo>
                    <a:pt x="854087" y="224154"/>
                  </a:lnTo>
                  <a:lnTo>
                    <a:pt x="854468" y="228346"/>
                  </a:lnTo>
                  <a:lnTo>
                    <a:pt x="854722" y="233679"/>
                  </a:lnTo>
                  <a:lnTo>
                    <a:pt x="854722" y="240284"/>
                  </a:lnTo>
                  <a:lnTo>
                    <a:pt x="854722" y="245490"/>
                  </a:lnTo>
                  <a:lnTo>
                    <a:pt x="854468" y="249809"/>
                  </a:lnTo>
                  <a:lnTo>
                    <a:pt x="854214" y="253237"/>
                  </a:lnTo>
                  <a:lnTo>
                    <a:pt x="853960" y="256666"/>
                  </a:lnTo>
                  <a:lnTo>
                    <a:pt x="853579" y="259587"/>
                  </a:lnTo>
                  <a:lnTo>
                    <a:pt x="853071" y="262000"/>
                  </a:lnTo>
                  <a:lnTo>
                    <a:pt x="852563" y="264413"/>
                  </a:lnTo>
                  <a:lnTo>
                    <a:pt x="846594" y="273430"/>
                  </a:lnTo>
                  <a:lnTo>
                    <a:pt x="844308" y="275716"/>
                  </a:lnTo>
                  <a:lnTo>
                    <a:pt x="840244" y="278511"/>
                  </a:lnTo>
                  <a:lnTo>
                    <a:pt x="834402" y="281813"/>
                  </a:lnTo>
                  <a:lnTo>
                    <a:pt x="828687" y="285114"/>
                  </a:lnTo>
                  <a:lnTo>
                    <a:pt x="790841" y="296799"/>
                  </a:lnTo>
                  <a:lnTo>
                    <a:pt x="764171" y="299212"/>
                  </a:lnTo>
                  <a:lnTo>
                    <a:pt x="749284" y="298616"/>
                  </a:lnTo>
                  <a:lnTo>
                    <a:pt x="709815" y="289687"/>
                  </a:lnTo>
                  <a:lnTo>
                    <a:pt x="670064" y="261492"/>
                  </a:lnTo>
                  <a:lnTo>
                    <a:pt x="645807" y="216153"/>
                  </a:lnTo>
                  <a:lnTo>
                    <a:pt x="638199" y="171576"/>
                  </a:lnTo>
                  <a:lnTo>
                    <a:pt x="637679" y="154812"/>
                  </a:lnTo>
                  <a:lnTo>
                    <a:pt x="638300" y="135574"/>
                  </a:lnTo>
                  <a:lnTo>
                    <a:pt x="647712" y="85978"/>
                  </a:lnTo>
                  <a:lnTo>
                    <a:pt x="667072" y="47992"/>
                  </a:lnTo>
                  <a:lnTo>
                    <a:pt x="694940" y="21256"/>
                  </a:lnTo>
                  <a:lnTo>
                    <a:pt x="730242" y="5524"/>
                  </a:lnTo>
                  <a:lnTo>
                    <a:pt x="757016" y="952"/>
                  </a:lnTo>
                  <a:lnTo>
                    <a:pt x="771283" y="380"/>
                  </a:lnTo>
                  <a:close/>
                </a:path>
                <a:path w="5193030" h="299719">
                  <a:moveTo>
                    <a:pt x="5053469" y="0"/>
                  </a:moveTo>
                  <a:lnTo>
                    <a:pt x="5101725" y="5518"/>
                  </a:lnTo>
                  <a:lnTo>
                    <a:pt x="5139337" y="21653"/>
                  </a:lnTo>
                  <a:lnTo>
                    <a:pt x="5173595" y="59070"/>
                  </a:lnTo>
                  <a:lnTo>
                    <a:pt x="5187819" y="98524"/>
                  </a:lnTo>
                  <a:lnTo>
                    <a:pt x="5192534" y="147065"/>
                  </a:lnTo>
                  <a:lnTo>
                    <a:pt x="5191965" y="163661"/>
                  </a:lnTo>
                  <a:lnTo>
                    <a:pt x="5183517" y="209041"/>
                  </a:lnTo>
                  <a:lnTo>
                    <a:pt x="5164943" y="246600"/>
                  </a:lnTo>
                  <a:lnTo>
                    <a:pt x="5136003" y="275193"/>
                  </a:lnTo>
                  <a:lnTo>
                    <a:pt x="5096659" y="293304"/>
                  </a:lnTo>
                  <a:lnTo>
                    <a:pt x="5046992" y="299465"/>
                  </a:lnTo>
                  <a:lnTo>
                    <a:pt x="5029847" y="298866"/>
                  </a:lnTo>
                  <a:lnTo>
                    <a:pt x="4985270" y="289687"/>
                  </a:lnTo>
                  <a:lnTo>
                    <a:pt x="4951052" y="269898"/>
                  </a:lnTo>
                  <a:lnTo>
                    <a:pt x="4926834" y="240204"/>
                  </a:lnTo>
                  <a:lnTo>
                    <a:pt x="4912642" y="200816"/>
                  </a:lnTo>
                  <a:lnTo>
                    <a:pt x="4907927" y="152400"/>
                  </a:lnTo>
                  <a:lnTo>
                    <a:pt x="4908499" y="135804"/>
                  </a:lnTo>
                  <a:lnTo>
                    <a:pt x="4917071" y="90424"/>
                  </a:lnTo>
                  <a:lnTo>
                    <a:pt x="4935752" y="52740"/>
                  </a:lnTo>
                  <a:lnTo>
                    <a:pt x="4964633" y="24368"/>
                  </a:lnTo>
                  <a:lnTo>
                    <a:pt x="5003802" y="6215"/>
                  </a:lnTo>
                  <a:lnTo>
                    <a:pt x="5053469" y="0"/>
                  </a:lnTo>
                  <a:close/>
                </a:path>
                <a:path w="5193030" h="299719">
                  <a:moveTo>
                    <a:pt x="4264037" y="0"/>
                  </a:moveTo>
                  <a:lnTo>
                    <a:pt x="4312293" y="5518"/>
                  </a:lnTo>
                  <a:lnTo>
                    <a:pt x="4349905" y="21653"/>
                  </a:lnTo>
                  <a:lnTo>
                    <a:pt x="4384163" y="59070"/>
                  </a:lnTo>
                  <a:lnTo>
                    <a:pt x="4398387" y="98524"/>
                  </a:lnTo>
                  <a:lnTo>
                    <a:pt x="4403102" y="147065"/>
                  </a:lnTo>
                  <a:lnTo>
                    <a:pt x="4402533" y="163661"/>
                  </a:lnTo>
                  <a:lnTo>
                    <a:pt x="4394085" y="209041"/>
                  </a:lnTo>
                  <a:lnTo>
                    <a:pt x="4375511" y="246600"/>
                  </a:lnTo>
                  <a:lnTo>
                    <a:pt x="4346571" y="275193"/>
                  </a:lnTo>
                  <a:lnTo>
                    <a:pt x="4307227" y="293304"/>
                  </a:lnTo>
                  <a:lnTo>
                    <a:pt x="4257560" y="299465"/>
                  </a:lnTo>
                  <a:lnTo>
                    <a:pt x="4240415" y="298866"/>
                  </a:lnTo>
                  <a:lnTo>
                    <a:pt x="4195838" y="289687"/>
                  </a:lnTo>
                  <a:lnTo>
                    <a:pt x="4161620" y="269898"/>
                  </a:lnTo>
                  <a:lnTo>
                    <a:pt x="4137402" y="240204"/>
                  </a:lnTo>
                  <a:lnTo>
                    <a:pt x="4123210" y="200816"/>
                  </a:lnTo>
                  <a:lnTo>
                    <a:pt x="4118495" y="152400"/>
                  </a:lnTo>
                  <a:lnTo>
                    <a:pt x="4119067" y="135804"/>
                  </a:lnTo>
                  <a:lnTo>
                    <a:pt x="4127639" y="90424"/>
                  </a:lnTo>
                  <a:lnTo>
                    <a:pt x="4146320" y="52740"/>
                  </a:lnTo>
                  <a:lnTo>
                    <a:pt x="4175201" y="24368"/>
                  </a:lnTo>
                  <a:lnTo>
                    <a:pt x="4214370" y="6215"/>
                  </a:lnTo>
                  <a:lnTo>
                    <a:pt x="4264037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69380" y="1126744"/>
              <a:ext cx="1107821" cy="43688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7762" y="1159255"/>
              <a:ext cx="5146675" cy="398780"/>
            </a:xfrm>
            <a:custGeom>
              <a:avLst/>
              <a:gdLst/>
              <a:ahLst/>
              <a:cxnLst/>
              <a:rect l="l" t="t" r="r" b="b"/>
              <a:pathLst>
                <a:path w="5146675" h="398780">
                  <a:moveTo>
                    <a:pt x="3749078" y="98806"/>
                  </a:moveTo>
                  <a:lnTo>
                    <a:pt x="3797334" y="104324"/>
                  </a:lnTo>
                  <a:lnTo>
                    <a:pt x="3834945" y="120459"/>
                  </a:lnTo>
                  <a:lnTo>
                    <a:pt x="3869204" y="157876"/>
                  </a:lnTo>
                  <a:lnTo>
                    <a:pt x="3883428" y="197330"/>
                  </a:lnTo>
                  <a:lnTo>
                    <a:pt x="3888143" y="245872"/>
                  </a:lnTo>
                  <a:lnTo>
                    <a:pt x="3887573" y="262467"/>
                  </a:lnTo>
                  <a:lnTo>
                    <a:pt x="3879126" y="307848"/>
                  </a:lnTo>
                  <a:lnTo>
                    <a:pt x="3860552" y="345406"/>
                  </a:lnTo>
                  <a:lnTo>
                    <a:pt x="3831612" y="373999"/>
                  </a:lnTo>
                  <a:lnTo>
                    <a:pt x="3792268" y="392110"/>
                  </a:lnTo>
                  <a:lnTo>
                    <a:pt x="3742601" y="398272"/>
                  </a:lnTo>
                  <a:lnTo>
                    <a:pt x="3725456" y="397672"/>
                  </a:lnTo>
                  <a:lnTo>
                    <a:pt x="3680879" y="388493"/>
                  </a:lnTo>
                  <a:lnTo>
                    <a:pt x="3646660" y="368704"/>
                  </a:lnTo>
                  <a:lnTo>
                    <a:pt x="3622443" y="339010"/>
                  </a:lnTo>
                  <a:lnTo>
                    <a:pt x="3608250" y="299622"/>
                  </a:lnTo>
                  <a:lnTo>
                    <a:pt x="3603536" y="251206"/>
                  </a:lnTo>
                  <a:lnTo>
                    <a:pt x="3604107" y="234610"/>
                  </a:lnTo>
                  <a:lnTo>
                    <a:pt x="3612680" y="189230"/>
                  </a:lnTo>
                  <a:lnTo>
                    <a:pt x="3631361" y="151546"/>
                  </a:lnTo>
                  <a:lnTo>
                    <a:pt x="3660241" y="123174"/>
                  </a:lnTo>
                  <a:lnTo>
                    <a:pt x="3699411" y="105021"/>
                  </a:lnTo>
                  <a:lnTo>
                    <a:pt x="3749078" y="98806"/>
                  </a:lnTo>
                  <a:close/>
                </a:path>
                <a:path w="5146675" h="398780">
                  <a:moveTo>
                    <a:pt x="3251619" y="98806"/>
                  </a:moveTo>
                  <a:lnTo>
                    <a:pt x="3297339" y="107823"/>
                  </a:lnTo>
                  <a:lnTo>
                    <a:pt x="3327438" y="132080"/>
                  </a:lnTo>
                  <a:lnTo>
                    <a:pt x="3343948" y="167894"/>
                  </a:lnTo>
                  <a:lnTo>
                    <a:pt x="3348901" y="217297"/>
                  </a:lnTo>
                  <a:lnTo>
                    <a:pt x="3348901" y="381381"/>
                  </a:lnTo>
                  <a:lnTo>
                    <a:pt x="3348901" y="383286"/>
                  </a:lnTo>
                  <a:lnTo>
                    <a:pt x="3348393" y="385064"/>
                  </a:lnTo>
                  <a:lnTo>
                    <a:pt x="3347123" y="386588"/>
                  </a:lnTo>
                  <a:lnTo>
                    <a:pt x="3345980" y="387985"/>
                  </a:lnTo>
                  <a:lnTo>
                    <a:pt x="3329724" y="392557"/>
                  </a:lnTo>
                  <a:lnTo>
                    <a:pt x="3324898" y="393065"/>
                  </a:lnTo>
                  <a:lnTo>
                    <a:pt x="3318929" y="393192"/>
                  </a:lnTo>
                  <a:lnTo>
                    <a:pt x="3311690" y="393192"/>
                  </a:lnTo>
                  <a:lnTo>
                    <a:pt x="3304451" y="393192"/>
                  </a:lnTo>
                  <a:lnTo>
                    <a:pt x="3281972" y="390271"/>
                  </a:lnTo>
                  <a:lnTo>
                    <a:pt x="3279178" y="389255"/>
                  </a:lnTo>
                  <a:lnTo>
                    <a:pt x="3277273" y="387985"/>
                  </a:lnTo>
                  <a:lnTo>
                    <a:pt x="3276003" y="386588"/>
                  </a:lnTo>
                  <a:lnTo>
                    <a:pt x="3274860" y="385064"/>
                  </a:lnTo>
                  <a:lnTo>
                    <a:pt x="3274225" y="383286"/>
                  </a:lnTo>
                  <a:lnTo>
                    <a:pt x="3274225" y="381381"/>
                  </a:lnTo>
                  <a:lnTo>
                    <a:pt x="3274225" y="229870"/>
                  </a:lnTo>
                  <a:lnTo>
                    <a:pt x="3266859" y="185801"/>
                  </a:lnTo>
                  <a:lnTo>
                    <a:pt x="3263176" y="180594"/>
                  </a:lnTo>
                  <a:lnTo>
                    <a:pt x="3259620" y="175260"/>
                  </a:lnTo>
                  <a:lnTo>
                    <a:pt x="3255048" y="171196"/>
                  </a:lnTo>
                  <a:lnTo>
                    <a:pt x="3249333" y="168402"/>
                  </a:lnTo>
                  <a:lnTo>
                    <a:pt x="3243745" y="165481"/>
                  </a:lnTo>
                  <a:lnTo>
                    <a:pt x="3237141" y="164084"/>
                  </a:lnTo>
                  <a:lnTo>
                    <a:pt x="3229648" y="164084"/>
                  </a:lnTo>
                  <a:lnTo>
                    <a:pt x="3193359" y="180258"/>
                  </a:lnTo>
                  <a:lnTo>
                    <a:pt x="3170339" y="204851"/>
                  </a:lnTo>
                  <a:lnTo>
                    <a:pt x="3170339" y="381381"/>
                  </a:lnTo>
                  <a:lnTo>
                    <a:pt x="3170339" y="383286"/>
                  </a:lnTo>
                  <a:lnTo>
                    <a:pt x="3169831" y="385064"/>
                  </a:lnTo>
                  <a:lnTo>
                    <a:pt x="3168561" y="386588"/>
                  </a:lnTo>
                  <a:lnTo>
                    <a:pt x="3167418" y="387985"/>
                  </a:lnTo>
                  <a:lnTo>
                    <a:pt x="3165386" y="389255"/>
                  </a:lnTo>
                  <a:lnTo>
                    <a:pt x="3162465" y="390271"/>
                  </a:lnTo>
                  <a:lnTo>
                    <a:pt x="3159544" y="391287"/>
                  </a:lnTo>
                  <a:lnTo>
                    <a:pt x="3155734" y="392049"/>
                  </a:lnTo>
                  <a:lnTo>
                    <a:pt x="3151035" y="392557"/>
                  </a:lnTo>
                  <a:lnTo>
                    <a:pt x="3146209" y="393065"/>
                  </a:lnTo>
                  <a:lnTo>
                    <a:pt x="3140240" y="393192"/>
                  </a:lnTo>
                  <a:lnTo>
                    <a:pt x="3132874" y="393192"/>
                  </a:lnTo>
                  <a:lnTo>
                    <a:pt x="3125508" y="393192"/>
                  </a:lnTo>
                  <a:lnTo>
                    <a:pt x="3119412" y="393065"/>
                  </a:lnTo>
                  <a:lnTo>
                    <a:pt x="3114713" y="392557"/>
                  </a:lnTo>
                  <a:lnTo>
                    <a:pt x="3109887" y="392049"/>
                  </a:lnTo>
                  <a:lnTo>
                    <a:pt x="3106077" y="391287"/>
                  </a:lnTo>
                  <a:lnTo>
                    <a:pt x="3103283" y="390271"/>
                  </a:lnTo>
                  <a:lnTo>
                    <a:pt x="3100362" y="389255"/>
                  </a:lnTo>
                  <a:lnTo>
                    <a:pt x="3098330" y="387985"/>
                  </a:lnTo>
                  <a:lnTo>
                    <a:pt x="3097187" y="386588"/>
                  </a:lnTo>
                  <a:lnTo>
                    <a:pt x="3095917" y="385064"/>
                  </a:lnTo>
                  <a:lnTo>
                    <a:pt x="3095409" y="383286"/>
                  </a:lnTo>
                  <a:lnTo>
                    <a:pt x="3095409" y="381381"/>
                  </a:lnTo>
                  <a:lnTo>
                    <a:pt x="3095409" y="115824"/>
                  </a:lnTo>
                  <a:lnTo>
                    <a:pt x="3095409" y="113792"/>
                  </a:lnTo>
                  <a:lnTo>
                    <a:pt x="3095790" y="112141"/>
                  </a:lnTo>
                  <a:lnTo>
                    <a:pt x="3096806" y="110617"/>
                  </a:lnTo>
                  <a:lnTo>
                    <a:pt x="3097822" y="109093"/>
                  </a:lnTo>
                  <a:lnTo>
                    <a:pt x="3121317" y="103886"/>
                  </a:lnTo>
                  <a:lnTo>
                    <a:pt x="3127540" y="103886"/>
                  </a:lnTo>
                  <a:lnTo>
                    <a:pt x="3133890" y="103886"/>
                  </a:lnTo>
                  <a:lnTo>
                    <a:pt x="3152940" y="106934"/>
                  </a:lnTo>
                  <a:lnTo>
                    <a:pt x="3155226" y="107950"/>
                  </a:lnTo>
                  <a:lnTo>
                    <a:pt x="3156877" y="109093"/>
                  </a:lnTo>
                  <a:lnTo>
                    <a:pt x="3157893" y="110617"/>
                  </a:lnTo>
                  <a:lnTo>
                    <a:pt x="3158909" y="112141"/>
                  </a:lnTo>
                  <a:lnTo>
                    <a:pt x="3159290" y="113792"/>
                  </a:lnTo>
                  <a:lnTo>
                    <a:pt x="3159290" y="115824"/>
                  </a:lnTo>
                  <a:lnTo>
                    <a:pt x="3159290" y="146431"/>
                  </a:lnTo>
                  <a:lnTo>
                    <a:pt x="3192812" y="117463"/>
                  </a:lnTo>
                  <a:lnTo>
                    <a:pt x="3239375" y="99564"/>
                  </a:lnTo>
                  <a:lnTo>
                    <a:pt x="3251619" y="98806"/>
                  </a:lnTo>
                  <a:close/>
                </a:path>
                <a:path w="5146675" h="398780">
                  <a:moveTo>
                    <a:pt x="2907449" y="98806"/>
                  </a:moveTo>
                  <a:lnTo>
                    <a:pt x="2952043" y="104378"/>
                  </a:lnTo>
                  <a:lnTo>
                    <a:pt x="2995190" y="127678"/>
                  </a:lnTo>
                  <a:lnTo>
                    <a:pt x="3021568" y="165661"/>
                  </a:lnTo>
                  <a:lnTo>
                    <a:pt x="3032347" y="215241"/>
                  </a:lnTo>
                  <a:lnTo>
                    <a:pt x="3032798" y="228981"/>
                  </a:lnTo>
                  <a:lnTo>
                    <a:pt x="3032798" y="240792"/>
                  </a:lnTo>
                  <a:lnTo>
                    <a:pt x="3032798" y="249936"/>
                  </a:lnTo>
                  <a:lnTo>
                    <a:pt x="3030766" y="256667"/>
                  </a:lnTo>
                  <a:lnTo>
                    <a:pt x="3026702" y="261112"/>
                  </a:lnTo>
                  <a:lnTo>
                    <a:pt x="3022638" y="265430"/>
                  </a:lnTo>
                  <a:lnTo>
                    <a:pt x="3017050" y="267589"/>
                  </a:lnTo>
                  <a:lnTo>
                    <a:pt x="3009811" y="267589"/>
                  </a:lnTo>
                  <a:lnTo>
                    <a:pt x="2848267" y="267589"/>
                  </a:lnTo>
                  <a:lnTo>
                    <a:pt x="2857426" y="311245"/>
                  </a:lnTo>
                  <a:lnTo>
                    <a:pt x="2887637" y="336677"/>
                  </a:lnTo>
                  <a:lnTo>
                    <a:pt x="2920911" y="341757"/>
                  </a:lnTo>
                  <a:lnTo>
                    <a:pt x="2930414" y="341588"/>
                  </a:lnTo>
                  <a:lnTo>
                    <a:pt x="2969266" y="335946"/>
                  </a:lnTo>
                  <a:lnTo>
                    <a:pt x="3003842" y="324485"/>
                  </a:lnTo>
                  <a:lnTo>
                    <a:pt x="3007779" y="323596"/>
                  </a:lnTo>
                  <a:lnTo>
                    <a:pt x="3010700" y="323596"/>
                  </a:lnTo>
                  <a:lnTo>
                    <a:pt x="3012478" y="323596"/>
                  </a:lnTo>
                  <a:lnTo>
                    <a:pt x="3014002" y="323977"/>
                  </a:lnTo>
                  <a:lnTo>
                    <a:pt x="3015272" y="324612"/>
                  </a:lnTo>
                  <a:lnTo>
                    <a:pt x="3016415" y="325374"/>
                  </a:lnTo>
                  <a:lnTo>
                    <a:pt x="3017431" y="326517"/>
                  </a:lnTo>
                  <a:lnTo>
                    <a:pt x="3018193" y="328422"/>
                  </a:lnTo>
                  <a:lnTo>
                    <a:pt x="3018955" y="330200"/>
                  </a:lnTo>
                  <a:lnTo>
                    <a:pt x="3019590" y="332740"/>
                  </a:lnTo>
                  <a:lnTo>
                    <a:pt x="3019844" y="335915"/>
                  </a:lnTo>
                  <a:lnTo>
                    <a:pt x="3020098" y="339217"/>
                  </a:lnTo>
                  <a:lnTo>
                    <a:pt x="3020225" y="343281"/>
                  </a:lnTo>
                  <a:lnTo>
                    <a:pt x="3020225" y="348361"/>
                  </a:lnTo>
                  <a:lnTo>
                    <a:pt x="3020225" y="352679"/>
                  </a:lnTo>
                  <a:lnTo>
                    <a:pt x="3020225" y="356362"/>
                  </a:lnTo>
                  <a:lnTo>
                    <a:pt x="3019971" y="359410"/>
                  </a:lnTo>
                  <a:lnTo>
                    <a:pt x="3019717" y="362585"/>
                  </a:lnTo>
                  <a:lnTo>
                    <a:pt x="3017304" y="372872"/>
                  </a:lnTo>
                  <a:lnTo>
                    <a:pt x="3016542" y="374396"/>
                  </a:lnTo>
                  <a:lnTo>
                    <a:pt x="3015526" y="375793"/>
                  </a:lnTo>
                  <a:lnTo>
                    <a:pt x="3014129" y="377190"/>
                  </a:lnTo>
                  <a:lnTo>
                    <a:pt x="3012859" y="378587"/>
                  </a:lnTo>
                  <a:lnTo>
                    <a:pt x="3009303" y="380492"/>
                  </a:lnTo>
                  <a:lnTo>
                    <a:pt x="3003588" y="382778"/>
                  </a:lnTo>
                  <a:lnTo>
                    <a:pt x="2997873" y="385191"/>
                  </a:lnTo>
                  <a:lnTo>
                    <a:pt x="2959292" y="394426"/>
                  </a:lnTo>
                  <a:lnTo>
                    <a:pt x="2914053" y="398272"/>
                  </a:lnTo>
                  <a:lnTo>
                    <a:pt x="2896884" y="397722"/>
                  </a:lnTo>
                  <a:lnTo>
                    <a:pt x="2851950" y="389382"/>
                  </a:lnTo>
                  <a:lnTo>
                    <a:pt x="2816927" y="370808"/>
                  </a:lnTo>
                  <a:lnTo>
                    <a:pt x="2791879" y="341741"/>
                  </a:lnTo>
                  <a:lnTo>
                    <a:pt x="2776996" y="302004"/>
                  </a:lnTo>
                  <a:lnTo>
                    <a:pt x="2772067" y="251587"/>
                  </a:lnTo>
                  <a:lnTo>
                    <a:pt x="2772638" y="234301"/>
                  </a:lnTo>
                  <a:lnTo>
                    <a:pt x="2781211" y="187706"/>
                  </a:lnTo>
                  <a:lnTo>
                    <a:pt x="2799766" y="149897"/>
                  </a:lnTo>
                  <a:lnTo>
                    <a:pt x="2827502" y="122062"/>
                  </a:lnTo>
                  <a:lnTo>
                    <a:pt x="2863765" y="104753"/>
                  </a:lnTo>
                  <a:lnTo>
                    <a:pt x="2892062" y="99470"/>
                  </a:lnTo>
                  <a:lnTo>
                    <a:pt x="2907449" y="98806"/>
                  </a:lnTo>
                  <a:close/>
                </a:path>
                <a:path w="5146675" h="398780">
                  <a:moveTo>
                    <a:pt x="2444280" y="98806"/>
                  </a:moveTo>
                  <a:lnTo>
                    <a:pt x="2482507" y="104521"/>
                  </a:lnTo>
                  <a:lnTo>
                    <a:pt x="2497112" y="112141"/>
                  </a:lnTo>
                  <a:lnTo>
                    <a:pt x="2503970" y="116332"/>
                  </a:lnTo>
                  <a:lnTo>
                    <a:pt x="2527338" y="147447"/>
                  </a:lnTo>
                  <a:lnTo>
                    <a:pt x="2533239" y="141225"/>
                  </a:lnTo>
                  <a:lnTo>
                    <a:pt x="2567690" y="113454"/>
                  </a:lnTo>
                  <a:lnTo>
                    <a:pt x="2595664" y="101727"/>
                  </a:lnTo>
                  <a:lnTo>
                    <a:pt x="2603030" y="99822"/>
                  </a:lnTo>
                  <a:lnTo>
                    <a:pt x="2610650" y="98806"/>
                  </a:lnTo>
                  <a:lnTo>
                    <a:pt x="2618397" y="98806"/>
                  </a:lnTo>
                  <a:lnTo>
                    <a:pt x="2663101" y="107823"/>
                  </a:lnTo>
                  <a:lnTo>
                    <a:pt x="2697526" y="140033"/>
                  </a:lnTo>
                  <a:lnTo>
                    <a:pt x="2710386" y="178323"/>
                  </a:lnTo>
                  <a:lnTo>
                    <a:pt x="2713012" y="211328"/>
                  </a:lnTo>
                  <a:lnTo>
                    <a:pt x="2713012" y="381381"/>
                  </a:lnTo>
                  <a:lnTo>
                    <a:pt x="2713012" y="383286"/>
                  </a:lnTo>
                  <a:lnTo>
                    <a:pt x="2712504" y="385064"/>
                  </a:lnTo>
                  <a:lnTo>
                    <a:pt x="2711234" y="386588"/>
                  </a:lnTo>
                  <a:lnTo>
                    <a:pt x="2710091" y="387985"/>
                  </a:lnTo>
                  <a:lnTo>
                    <a:pt x="2708059" y="389255"/>
                  </a:lnTo>
                  <a:lnTo>
                    <a:pt x="2705265" y="390271"/>
                  </a:lnTo>
                  <a:lnTo>
                    <a:pt x="2702598" y="391287"/>
                  </a:lnTo>
                  <a:lnTo>
                    <a:pt x="2698788" y="392049"/>
                  </a:lnTo>
                  <a:lnTo>
                    <a:pt x="2693962" y="392557"/>
                  </a:lnTo>
                  <a:lnTo>
                    <a:pt x="2689263" y="393065"/>
                  </a:lnTo>
                  <a:lnTo>
                    <a:pt x="2683167" y="393192"/>
                  </a:lnTo>
                  <a:lnTo>
                    <a:pt x="2675801" y="393192"/>
                  </a:lnTo>
                  <a:lnTo>
                    <a:pt x="2668308" y="393192"/>
                  </a:lnTo>
                  <a:lnTo>
                    <a:pt x="2645956" y="390271"/>
                  </a:lnTo>
                  <a:lnTo>
                    <a:pt x="2643035" y="389255"/>
                  </a:lnTo>
                  <a:lnTo>
                    <a:pt x="2641130" y="387985"/>
                  </a:lnTo>
                  <a:lnTo>
                    <a:pt x="2639987" y="386588"/>
                  </a:lnTo>
                  <a:lnTo>
                    <a:pt x="2638844" y="385064"/>
                  </a:lnTo>
                  <a:lnTo>
                    <a:pt x="2638336" y="383286"/>
                  </a:lnTo>
                  <a:lnTo>
                    <a:pt x="2638336" y="381381"/>
                  </a:lnTo>
                  <a:lnTo>
                    <a:pt x="2638336" y="223901"/>
                  </a:lnTo>
                  <a:lnTo>
                    <a:pt x="2638336" y="215011"/>
                  </a:lnTo>
                  <a:lnTo>
                    <a:pt x="2637447" y="206756"/>
                  </a:lnTo>
                  <a:lnTo>
                    <a:pt x="2635796" y="199517"/>
                  </a:lnTo>
                  <a:lnTo>
                    <a:pt x="2634145" y="192151"/>
                  </a:lnTo>
                  <a:lnTo>
                    <a:pt x="2631605" y="185801"/>
                  </a:lnTo>
                  <a:lnTo>
                    <a:pt x="2628049" y="180594"/>
                  </a:lnTo>
                  <a:lnTo>
                    <a:pt x="2624620" y="175260"/>
                  </a:lnTo>
                  <a:lnTo>
                    <a:pt x="2620302" y="171196"/>
                  </a:lnTo>
                  <a:lnTo>
                    <a:pt x="2614968" y="168402"/>
                  </a:lnTo>
                  <a:lnTo>
                    <a:pt x="2609761" y="165481"/>
                  </a:lnTo>
                  <a:lnTo>
                    <a:pt x="2603411" y="164084"/>
                  </a:lnTo>
                  <a:lnTo>
                    <a:pt x="2596045" y="164084"/>
                  </a:lnTo>
                  <a:lnTo>
                    <a:pt x="2554706" y="187245"/>
                  </a:lnTo>
                  <a:lnTo>
                    <a:pt x="2539276" y="204851"/>
                  </a:lnTo>
                  <a:lnTo>
                    <a:pt x="2539276" y="381381"/>
                  </a:lnTo>
                  <a:lnTo>
                    <a:pt x="2539276" y="383286"/>
                  </a:lnTo>
                  <a:lnTo>
                    <a:pt x="2519845" y="392557"/>
                  </a:lnTo>
                  <a:lnTo>
                    <a:pt x="2515146" y="393065"/>
                  </a:lnTo>
                  <a:lnTo>
                    <a:pt x="2509177" y="393192"/>
                  </a:lnTo>
                  <a:lnTo>
                    <a:pt x="2502065" y="393192"/>
                  </a:lnTo>
                  <a:lnTo>
                    <a:pt x="2494699" y="393192"/>
                  </a:lnTo>
                  <a:lnTo>
                    <a:pt x="2488603" y="393065"/>
                  </a:lnTo>
                  <a:lnTo>
                    <a:pt x="2483904" y="392557"/>
                  </a:lnTo>
                  <a:lnTo>
                    <a:pt x="2479078" y="392049"/>
                  </a:lnTo>
                  <a:lnTo>
                    <a:pt x="2464473" y="383286"/>
                  </a:lnTo>
                  <a:lnTo>
                    <a:pt x="2464473" y="381381"/>
                  </a:lnTo>
                  <a:lnTo>
                    <a:pt x="2464473" y="223901"/>
                  </a:lnTo>
                  <a:lnTo>
                    <a:pt x="2464473" y="215011"/>
                  </a:lnTo>
                  <a:lnTo>
                    <a:pt x="2463711" y="206756"/>
                  </a:lnTo>
                  <a:lnTo>
                    <a:pt x="2461933" y="199517"/>
                  </a:lnTo>
                  <a:lnTo>
                    <a:pt x="2460282" y="192151"/>
                  </a:lnTo>
                  <a:lnTo>
                    <a:pt x="2441359" y="168402"/>
                  </a:lnTo>
                  <a:lnTo>
                    <a:pt x="2435898" y="165481"/>
                  </a:lnTo>
                  <a:lnTo>
                    <a:pt x="2429675" y="164084"/>
                  </a:lnTo>
                  <a:lnTo>
                    <a:pt x="2422563" y="164084"/>
                  </a:lnTo>
                  <a:lnTo>
                    <a:pt x="2380922" y="187245"/>
                  </a:lnTo>
                  <a:lnTo>
                    <a:pt x="2365667" y="204851"/>
                  </a:lnTo>
                  <a:lnTo>
                    <a:pt x="2365667" y="381381"/>
                  </a:lnTo>
                  <a:lnTo>
                    <a:pt x="2365667" y="383286"/>
                  </a:lnTo>
                  <a:lnTo>
                    <a:pt x="2365159" y="385064"/>
                  </a:lnTo>
                  <a:lnTo>
                    <a:pt x="2363889" y="386588"/>
                  </a:lnTo>
                  <a:lnTo>
                    <a:pt x="2362746" y="387985"/>
                  </a:lnTo>
                  <a:lnTo>
                    <a:pt x="2360714" y="389255"/>
                  </a:lnTo>
                  <a:lnTo>
                    <a:pt x="2357793" y="390271"/>
                  </a:lnTo>
                  <a:lnTo>
                    <a:pt x="2354872" y="391287"/>
                  </a:lnTo>
                  <a:lnTo>
                    <a:pt x="2351062" y="392049"/>
                  </a:lnTo>
                  <a:lnTo>
                    <a:pt x="2346363" y="392557"/>
                  </a:lnTo>
                  <a:lnTo>
                    <a:pt x="2341537" y="393065"/>
                  </a:lnTo>
                  <a:lnTo>
                    <a:pt x="2335568" y="393192"/>
                  </a:lnTo>
                  <a:lnTo>
                    <a:pt x="2328202" y="393192"/>
                  </a:lnTo>
                  <a:lnTo>
                    <a:pt x="2320836" y="393192"/>
                  </a:lnTo>
                  <a:lnTo>
                    <a:pt x="2314740" y="393065"/>
                  </a:lnTo>
                  <a:lnTo>
                    <a:pt x="2310041" y="392557"/>
                  </a:lnTo>
                  <a:lnTo>
                    <a:pt x="2305215" y="392049"/>
                  </a:lnTo>
                  <a:lnTo>
                    <a:pt x="2301405" y="391287"/>
                  </a:lnTo>
                  <a:lnTo>
                    <a:pt x="2298611" y="390271"/>
                  </a:lnTo>
                  <a:lnTo>
                    <a:pt x="2295690" y="389255"/>
                  </a:lnTo>
                  <a:lnTo>
                    <a:pt x="2293658" y="387985"/>
                  </a:lnTo>
                  <a:lnTo>
                    <a:pt x="2292515" y="386588"/>
                  </a:lnTo>
                  <a:lnTo>
                    <a:pt x="2291245" y="385064"/>
                  </a:lnTo>
                  <a:lnTo>
                    <a:pt x="2290737" y="383286"/>
                  </a:lnTo>
                  <a:lnTo>
                    <a:pt x="2290737" y="381381"/>
                  </a:lnTo>
                  <a:lnTo>
                    <a:pt x="2290737" y="115824"/>
                  </a:lnTo>
                  <a:lnTo>
                    <a:pt x="2290737" y="113792"/>
                  </a:lnTo>
                  <a:lnTo>
                    <a:pt x="2291118" y="112141"/>
                  </a:lnTo>
                  <a:lnTo>
                    <a:pt x="2292134" y="110617"/>
                  </a:lnTo>
                  <a:lnTo>
                    <a:pt x="2293150" y="109093"/>
                  </a:lnTo>
                  <a:lnTo>
                    <a:pt x="2316645" y="103886"/>
                  </a:lnTo>
                  <a:lnTo>
                    <a:pt x="2322868" y="103886"/>
                  </a:lnTo>
                  <a:lnTo>
                    <a:pt x="2329218" y="103886"/>
                  </a:lnTo>
                  <a:lnTo>
                    <a:pt x="2348268" y="106934"/>
                  </a:lnTo>
                  <a:lnTo>
                    <a:pt x="2350554" y="107950"/>
                  </a:lnTo>
                  <a:lnTo>
                    <a:pt x="2352205" y="109093"/>
                  </a:lnTo>
                  <a:lnTo>
                    <a:pt x="2353221" y="110617"/>
                  </a:lnTo>
                  <a:lnTo>
                    <a:pt x="2354237" y="112141"/>
                  </a:lnTo>
                  <a:lnTo>
                    <a:pt x="2354618" y="113792"/>
                  </a:lnTo>
                  <a:lnTo>
                    <a:pt x="2354618" y="115824"/>
                  </a:lnTo>
                  <a:lnTo>
                    <a:pt x="2354618" y="146431"/>
                  </a:lnTo>
                  <a:lnTo>
                    <a:pt x="2387604" y="117463"/>
                  </a:lnTo>
                  <a:lnTo>
                    <a:pt x="2432492" y="99564"/>
                  </a:lnTo>
                  <a:lnTo>
                    <a:pt x="2444280" y="98806"/>
                  </a:lnTo>
                  <a:close/>
                </a:path>
                <a:path w="5146675" h="398780">
                  <a:moveTo>
                    <a:pt x="2097824" y="98806"/>
                  </a:moveTo>
                  <a:lnTo>
                    <a:pt x="2139650" y="102342"/>
                  </a:lnTo>
                  <a:lnTo>
                    <a:pt x="2180116" y="117816"/>
                  </a:lnTo>
                  <a:lnTo>
                    <a:pt x="2208568" y="156337"/>
                  </a:lnTo>
                  <a:lnTo>
                    <a:pt x="2215172" y="203581"/>
                  </a:lnTo>
                  <a:lnTo>
                    <a:pt x="2215172" y="382270"/>
                  </a:lnTo>
                  <a:lnTo>
                    <a:pt x="2215172" y="385064"/>
                  </a:lnTo>
                  <a:lnTo>
                    <a:pt x="2214156" y="387223"/>
                  </a:lnTo>
                  <a:lnTo>
                    <a:pt x="2212124" y="388747"/>
                  </a:lnTo>
                  <a:lnTo>
                    <a:pt x="2210219" y="390398"/>
                  </a:lnTo>
                  <a:lnTo>
                    <a:pt x="2207044" y="391541"/>
                  </a:lnTo>
                  <a:lnTo>
                    <a:pt x="2202853" y="392176"/>
                  </a:lnTo>
                  <a:lnTo>
                    <a:pt x="2198535" y="392938"/>
                  </a:lnTo>
                  <a:lnTo>
                    <a:pt x="2192185" y="393192"/>
                  </a:lnTo>
                  <a:lnTo>
                    <a:pt x="2183930" y="393192"/>
                  </a:lnTo>
                  <a:lnTo>
                    <a:pt x="2174913" y="393192"/>
                  </a:lnTo>
                  <a:lnTo>
                    <a:pt x="2168436" y="392938"/>
                  </a:lnTo>
                  <a:lnTo>
                    <a:pt x="2164372" y="392176"/>
                  </a:lnTo>
                  <a:lnTo>
                    <a:pt x="2160308" y="391541"/>
                  </a:lnTo>
                  <a:lnTo>
                    <a:pt x="2157514" y="390398"/>
                  </a:lnTo>
                  <a:lnTo>
                    <a:pt x="2155736" y="388747"/>
                  </a:lnTo>
                  <a:lnTo>
                    <a:pt x="2154085" y="387223"/>
                  </a:lnTo>
                  <a:lnTo>
                    <a:pt x="2153196" y="385064"/>
                  </a:lnTo>
                  <a:lnTo>
                    <a:pt x="2153196" y="382270"/>
                  </a:lnTo>
                  <a:lnTo>
                    <a:pt x="2153196" y="361061"/>
                  </a:lnTo>
                  <a:lnTo>
                    <a:pt x="2115858" y="388493"/>
                  </a:lnTo>
                  <a:lnTo>
                    <a:pt x="2069249" y="398272"/>
                  </a:lnTo>
                  <a:lnTo>
                    <a:pt x="2058910" y="397936"/>
                  </a:lnTo>
                  <a:lnTo>
                    <a:pt x="2013956" y="385953"/>
                  </a:lnTo>
                  <a:lnTo>
                    <a:pt x="1983617" y="357193"/>
                  </a:lnTo>
                  <a:lnTo>
                    <a:pt x="1972602" y="312039"/>
                  </a:lnTo>
                  <a:lnTo>
                    <a:pt x="1973171" y="300799"/>
                  </a:lnTo>
                  <a:lnTo>
                    <a:pt x="1986738" y="263459"/>
                  </a:lnTo>
                  <a:lnTo>
                    <a:pt x="2018264" y="238144"/>
                  </a:lnTo>
                  <a:lnTo>
                    <a:pt x="2067457" y="224488"/>
                  </a:lnTo>
                  <a:lnTo>
                    <a:pt x="2115731" y="221488"/>
                  </a:lnTo>
                  <a:lnTo>
                    <a:pt x="2141639" y="221488"/>
                  </a:lnTo>
                  <a:lnTo>
                    <a:pt x="2141639" y="205486"/>
                  </a:lnTo>
                  <a:lnTo>
                    <a:pt x="2141639" y="197104"/>
                  </a:lnTo>
                  <a:lnTo>
                    <a:pt x="2140750" y="189865"/>
                  </a:lnTo>
                  <a:lnTo>
                    <a:pt x="2139099" y="183515"/>
                  </a:lnTo>
                  <a:lnTo>
                    <a:pt x="2137448" y="177292"/>
                  </a:lnTo>
                  <a:lnTo>
                    <a:pt x="2134654" y="172085"/>
                  </a:lnTo>
                  <a:lnTo>
                    <a:pt x="2130717" y="167894"/>
                  </a:lnTo>
                  <a:lnTo>
                    <a:pt x="2126907" y="163703"/>
                  </a:lnTo>
                  <a:lnTo>
                    <a:pt x="2121700" y="160655"/>
                  </a:lnTo>
                  <a:lnTo>
                    <a:pt x="2115350" y="158750"/>
                  </a:lnTo>
                  <a:lnTo>
                    <a:pt x="2108873" y="156718"/>
                  </a:lnTo>
                  <a:lnTo>
                    <a:pt x="2100872" y="155702"/>
                  </a:lnTo>
                  <a:lnTo>
                    <a:pt x="2091347" y="155702"/>
                  </a:lnTo>
                  <a:lnTo>
                    <a:pt x="2050679" y="162038"/>
                  </a:lnTo>
                  <a:lnTo>
                    <a:pt x="2012861" y="178308"/>
                  </a:lnTo>
                  <a:lnTo>
                    <a:pt x="2007781" y="181102"/>
                  </a:lnTo>
                  <a:lnTo>
                    <a:pt x="2003717" y="182499"/>
                  </a:lnTo>
                  <a:lnTo>
                    <a:pt x="2000542" y="182499"/>
                  </a:lnTo>
                  <a:lnTo>
                    <a:pt x="1998383" y="182499"/>
                  </a:lnTo>
                  <a:lnTo>
                    <a:pt x="1996478" y="181864"/>
                  </a:lnTo>
                  <a:lnTo>
                    <a:pt x="1988096" y="164973"/>
                  </a:lnTo>
                  <a:lnTo>
                    <a:pt x="1987461" y="161163"/>
                  </a:lnTo>
                  <a:lnTo>
                    <a:pt x="1987207" y="156972"/>
                  </a:lnTo>
                  <a:lnTo>
                    <a:pt x="1987207" y="152400"/>
                  </a:lnTo>
                  <a:lnTo>
                    <a:pt x="1987207" y="146304"/>
                  </a:lnTo>
                  <a:lnTo>
                    <a:pt x="1987588" y="141478"/>
                  </a:lnTo>
                  <a:lnTo>
                    <a:pt x="1988604" y="137922"/>
                  </a:lnTo>
                  <a:lnTo>
                    <a:pt x="1989620" y="134239"/>
                  </a:lnTo>
                  <a:lnTo>
                    <a:pt x="2026497" y="111277"/>
                  </a:lnTo>
                  <a:lnTo>
                    <a:pt x="2063788" y="101727"/>
                  </a:lnTo>
                  <a:lnTo>
                    <a:pt x="2089130" y="98994"/>
                  </a:lnTo>
                  <a:lnTo>
                    <a:pt x="2097824" y="98806"/>
                  </a:lnTo>
                  <a:close/>
                </a:path>
                <a:path w="5146675" h="398780">
                  <a:moveTo>
                    <a:pt x="1819059" y="98806"/>
                  </a:moveTo>
                  <a:lnTo>
                    <a:pt x="1864779" y="107823"/>
                  </a:lnTo>
                  <a:lnTo>
                    <a:pt x="1894878" y="132080"/>
                  </a:lnTo>
                  <a:lnTo>
                    <a:pt x="1911388" y="167894"/>
                  </a:lnTo>
                  <a:lnTo>
                    <a:pt x="1916341" y="217297"/>
                  </a:lnTo>
                  <a:lnTo>
                    <a:pt x="1916341" y="381381"/>
                  </a:lnTo>
                  <a:lnTo>
                    <a:pt x="1916341" y="383286"/>
                  </a:lnTo>
                  <a:lnTo>
                    <a:pt x="1915833" y="385064"/>
                  </a:lnTo>
                  <a:lnTo>
                    <a:pt x="1914563" y="386588"/>
                  </a:lnTo>
                  <a:lnTo>
                    <a:pt x="1913420" y="387985"/>
                  </a:lnTo>
                  <a:lnTo>
                    <a:pt x="1897164" y="392557"/>
                  </a:lnTo>
                  <a:lnTo>
                    <a:pt x="1892338" y="393065"/>
                  </a:lnTo>
                  <a:lnTo>
                    <a:pt x="1886369" y="393192"/>
                  </a:lnTo>
                  <a:lnTo>
                    <a:pt x="1879130" y="393192"/>
                  </a:lnTo>
                  <a:lnTo>
                    <a:pt x="1871891" y="393192"/>
                  </a:lnTo>
                  <a:lnTo>
                    <a:pt x="1841665" y="383286"/>
                  </a:lnTo>
                  <a:lnTo>
                    <a:pt x="1841665" y="381381"/>
                  </a:lnTo>
                  <a:lnTo>
                    <a:pt x="1841665" y="229870"/>
                  </a:lnTo>
                  <a:lnTo>
                    <a:pt x="1834299" y="185801"/>
                  </a:lnTo>
                  <a:lnTo>
                    <a:pt x="1830616" y="180594"/>
                  </a:lnTo>
                  <a:lnTo>
                    <a:pt x="1827060" y="175260"/>
                  </a:lnTo>
                  <a:lnTo>
                    <a:pt x="1822488" y="171196"/>
                  </a:lnTo>
                  <a:lnTo>
                    <a:pt x="1816773" y="168402"/>
                  </a:lnTo>
                  <a:lnTo>
                    <a:pt x="1811185" y="165481"/>
                  </a:lnTo>
                  <a:lnTo>
                    <a:pt x="1804581" y="164084"/>
                  </a:lnTo>
                  <a:lnTo>
                    <a:pt x="1797088" y="164084"/>
                  </a:lnTo>
                  <a:lnTo>
                    <a:pt x="1760799" y="180258"/>
                  </a:lnTo>
                  <a:lnTo>
                    <a:pt x="1737779" y="204851"/>
                  </a:lnTo>
                  <a:lnTo>
                    <a:pt x="1737779" y="381381"/>
                  </a:lnTo>
                  <a:lnTo>
                    <a:pt x="1737779" y="383286"/>
                  </a:lnTo>
                  <a:lnTo>
                    <a:pt x="1737271" y="385064"/>
                  </a:lnTo>
                  <a:lnTo>
                    <a:pt x="1736001" y="386588"/>
                  </a:lnTo>
                  <a:lnTo>
                    <a:pt x="1734858" y="387985"/>
                  </a:lnTo>
                  <a:lnTo>
                    <a:pt x="1707680" y="393192"/>
                  </a:lnTo>
                  <a:lnTo>
                    <a:pt x="1700314" y="393192"/>
                  </a:lnTo>
                  <a:lnTo>
                    <a:pt x="1692948" y="393192"/>
                  </a:lnTo>
                  <a:lnTo>
                    <a:pt x="1686852" y="393065"/>
                  </a:lnTo>
                  <a:lnTo>
                    <a:pt x="1682153" y="392557"/>
                  </a:lnTo>
                  <a:lnTo>
                    <a:pt x="1677327" y="392049"/>
                  </a:lnTo>
                  <a:lnTo>
                    <a:pt x="1673517" y="391287"/>
                  </a:lnTo>
                  <a:lnTo>
                    <a:pt x="1670723" y="390271"/>
                  </a:lnTo>
                  <a:lnTo>
                    <a:pt x="1667802" y="389255"/>
                  </a:lnTo>
                  <a:lnTo>
                    <a:pt x="1665770" y="387985"/>
                  </a:lnTo>
                  <a:lnTo>
                    <a:pt x="1664627" y="386588"/>
                  </a:lnTo>
                  <a:lnTo>
                    <a:pt x="1663357" y="385064"/>
                  </a:lnTo>
                  <a:lnTo>
                    <a:pt x="1662849" y="383286"/>
                  </a:lnTo>
                  <a:lnTo>
                    <a:pt x="1662849" y="381381"/>
                  </a:lnTo>
                  <a:lnTo>
                    <a:pt x="1662849" y="115824"/>
                  </a:lnTo>
                  <a:lnTo>
                    <a:pt x="1662849" y="113792"/>
                  </a:lnTo>
                  <a:lnTo>
                    <a:pt x="1663230" y="112141"/>
                  </a:lnTo>
                  <a:lnTo>
                    <a:pt x="1664246" y="110617"/>
                  </a:lnTo>
                  <a:lnTo>
                    <a:pt x="1665262" y="109093"/>
                  </a:lnTo>
                  <a:lnTo>
                    <a:pt x="1688757" y="103886"/>
                  </a:lnTo>
                  <a:lnTo>
                    <a:pt x="1694980" y="103886"/>
                  </a:lnTo>
                  <a:lnTo>
                    <a:pt x="1701330" y="103886"/>
                  </a:lnTo>
                  <a:lnTo>
                    <a:pt x="1720380" y="106934"/>
                  </a:lnTo>
                  <a:lnTo>
                    <a:pt x="1722666" y="107950"/>
                  </a:lnTo>
                  <a:lnTo>
                    <a:pt x="1724317" y="109093"/>
                  </a:lnTo>
                  <a:lnTo>
                    <a:pt x="1725333" y="110617"/>
                  </a:lnTo>
                  <a:lnTo>
                    <a:pt x="1726349" y="112141"/>
                  </a:lnTo>
                  <a:lnTo>
                    <a:pt x="1726730" y="113792"/>
                  </a:lnTo>
                  <a:lnTo>
                    <a:pt x="1726730" y="115824"/>
                  </a:lnTo>
                  <a:lnTo>
                    <a:pt x="1726730" y="146431"/>
                  </a:lnTo>
                  <a:lnTo>
                    <a:pt x="1760252" y="117463"/>
                  </a:lnTo>
                  <a:lnTo>
                    <a:pt x="1806815" y="99564"/>
                  </a:lnTo>
                  <a:lnTo>
                    <a:pt x="1819059" y="98806"/>
                  </a:lnTo>
                  <a:close/>
                </a:path>
                <a:path w="5146675" h="398780">
                  <a:moveTo>
                    <a:pt x="1463078" y="98806"/>
                  </a:moveTo>
                  <a:lnTo>
                    <a:pt x="1511334" y="104324"/>
                  </a:lnTo>
                  <a:lnTo>
                    <a:pt x="1548945" y="120459"/>
                  </a:lnTo>
                  <a:lnTo>
                    <a:pt x="1583204" y="157876"/>
                  </a:lnTo>
                  <a:lnTo>
                    <a:pt x="1597428" y="197330"/>
                  </a:lnTo>
                  <a:lnTo>
                    <a:pt x="1602143" y="245872"/>
                  </a:lnTo>
                  <a:lnTo>
                    <a:pt x="1601573" y="262467"/>
                  </a:lnTo>
                  <a:lnTo>
                    <a:pt x="1593126" y="307848"/>
                  </a:lnTo>
                  <a:lnTo>
                    <a:pt x="1574552" y="345406"/>
                  </a:lnTo>
                  <a:lnTo>
                    <a:pt x="1545612" y="373999"/>
                  </a:lnTo>
                  <a:lnTo>
                    <a:pt x="1506268" y="392110"/>
                  </a:lnTo>
                  <a:lnTo>
                    <a:pt x="1456601" y="398272"/>
                  </a:lnTo>
                  <a:lnTo>
                    <a:pt x="1439456" y="397672"/>
                  </a:lnTo>
                  <a:lnTo>
                    <a:pt x="1394879" y="388493"/>
                  </a:lnTo>
                  <a:lnTo>
                    <a:pt x="1360660" y="368704"/>
                  </a:lnTo>
                  <a:lnTo>
                    <a:pt x="1336443" y="339010"/>
                  </a:lnTo>
                  <a:lnTo>
                    <a:pt x="1322250" y="299622"/>
                  </a:lnTo>
                  <a:lnTo>
                    <a:pt x="1317536" y="251206"/>
                  </a:lnTo>
                  <a:lnTo>
                    <a:pt x="1318107" y="234610"/>
                  </a:lnTo>
                  <a:lnTo>
                    <a:pt x="1326680" y="189230"/>
                  </a:lnTo>
                  <a:lnTo>
                    <a:pt x="1345361" y="151546"/>
                  </a:lnTo>
                  <a:lnTo>
                    <a:pt x="1374241" y="123174"/>
                  </a:lnTo>
                  <a:lnTo>
                    <a:pt x="1413411" y="105021"/>
                  </a:lnTo>
                  <a:lnTo>
                    <a:pt x="1463078" y="98806"/>
                  </a:lnTo>
                  <a:close/>
                </a:path>
                <a:path w="5146675" h="398780">
                  <a:moveTo>
                    <a:pt x="758355" y="98806"/>
                  </a:moveTo>
                  <a:lnTo>
                    <a:pt x="804075" y="107823"/>
                  </a:lnTo>
                  <a:lnTo>
                    <a:pt x="834174" y="132080"/>
                  </a:lnTo>
                  <a:lnTo>
                    <a:pt x="850684" y="167894"/>
                  </a:lnTo>
                  <a:lnTo>
                    <a:pt x="855637" y="217297"/>
                  </a:lnTo>
                  <a:lnTo>
                    <a:pt x="855637" y="381381"/>
                  </a:lnTo>
                  <a:lnTo>
                    <a:pt x="855637" y="383286"/>
                  </a:lnTo>
                  <a:lnTo>
                    <a:pt x="855129" y="385064"/>
                  </a:lnTo>
                  <a:lnTo>
                    <a:pt x="853859" y="386588"/>
                  </a:lnTo>
                  <a:lnTo>
                    <a:pt x="852716" y="387985"/>
                  </a:lnTo>
                  <a:lnTo>
                    <a:pt x="836460" y="392557"/>
                  </a:lnTo>
                  <a:lnTo>
                    <a:pt x="831634" y="393065"/>
                  </a:lnTo>
                  <a:lnTo>
                    <a:pt x="825665" y="393192"/>
                  </a:lnTo>
                  <a:lnTo>
                    <a:pt x="818426" y="393192"/>
                  </a:lnTo>
                  <a:lnTo>
                    <a:pt x="811187" y="393192"/>
                  </a:lnTo>
                  <a:lnTo>
                    <a:pt x="788708" y="390271"/>
                  </a:lnTo>
                  <a:lnTo>
                    <a:pt x="785914" y="389255"/>
                  </a:lnTo>
                  <a:lnTo>
                    <a:pt x="784009" y="387985"/>
                  </a:lnTo>
                  <a:lnTo>
                    <a:pt x="782739" y="386588"/>
                  </a:lnTo>
                  <a:lnTo>
                    <a:pt x="781596" y="385064"/>
                  </a:lnTo>
                  <a:lnTo>
                    <a:pt x="780961" y="383286"/>
                  </a:lnTo>
                  <a:lnTo>
                    <a:pt x="780961" y="381381"/>
                  </a:lnTo>
                  <a:lnTo>
                    <a:pt x="780961" y="229870"/>
                  </a:lnTo>
                  <a:lnTo>
                    <a:pt x="773595" y="185801"/>
                  </a:lnTo>
                  <a:lnTo>
                    <a:pt x="769912" y="180594"/>
                  </a:lnTo>
                  <a:lnTo>
                    <a:pt x="766356" y="175260"/>
                  </a:lnTo>
                  <a:lnTo>
                    <a:pt x="761784" y="171196"/>
                  </a:lnTo>
                  <a:lnTo>
                    <a:pt x="756069" y="168402"/>
                  </a:lnTo>
                  <a:lnTo>
                    <a:pt x="750481" y="165481"/>
                  </a:lnTo>
                  <a:lnTo>
                    <a:pt x="743877" y="164084"/>
                  </a:lnTo>
                  <a:lnTo>
                    <a:pt x="736384" y="164084"/>
                  </a:lnTo>
                  <a:lnTo>
                    <a:pt x="700095" y="180258"/>
                  </a:lnTo>
                  <a:lnTo>
                    <a:pt x="677075" y="204851"/>
                  </a:lnTo>
                  <a:lnTo>
                    <a:pt x="677075" y="381381"/>
                  </a:lnTo>
                  <a:lnTo>
                    <a:pt x="677075" y="383286"/>
                  </a:lnTo>
                  <a:lnTo>
                    <a:pt x="676567" y="385064"/>
                  </a:lnTo>
                  <a:lnTo>
                    <a:pt x="675297" y="386588"/>
                  </a:lnTo>
                  <a:lnTo>
                    <a:pt x="674154" y="387985"/>
                  </a:lnTo>
                  <a:lnTo>
                    <a:pt x="672122" y="389255"/>
                  </a:lnTo>
                  <a:lnTo>
                    <a:pt x="669201" y="390271"/>
                  </a:lnTo>
                  <a:lnTo>
                    <a:pt x="666280" y="391287"/>
                  </a:lnTo>
                  <a:lnTo>
                    <a:pt x="662470" y="392049"/>
                  </a:lnTo>
                  <a:lnTo>
                    <a:pt x="657771" y="392557"/>
                  </a:lnTo>
                  <a:lnTo>
                    <a:pt x="652945" y="393065"/>
                  </a:lnTo>
                  <a:lnTo>
                    <a:pt x="646976" y="393192"/>
                  </a:lnTo>
                  <a:lnTo>
                    <a:pt x="639610" y="393192"/>
                  </a:lnTo>
                  <a:lnTo>
                    <a:pt x="632244" y="393192"/>
                  </a:lnTo>
                  <a:lnTo>
                    <a:pt x="626148" y="393065"/>
                  </a:lnTo>
                  <a:lnTo>
                    <a:pt x="621449" y="392557"/>
                  </a:lnTo>
                  <a:lnTo>
                    <a:pt x="616623" y="392049"/>
                  </a:lnTo>
                  <a:lnTo>
                    <a:pt x="612813" y="391287"/>
                  </a:lnTo>
                  <a:lnTo>
                    <a:pt x="610019" y="390271"/>
                  </a:lnTo>
                  <a:lnTo>
                    <a:pt x="607098" y="389255"/>
                  </a:lnTo>
                  <a:lnTo>
                    <a:pt x="605066" y="387985"/>
                  </a:lnTo>
                  <a:lnTo>
                    <a:pt x="603923" y="386588"/>
                  </a:lnTo>
                  <a:lnTo>
                    <a:pt x="602653" y="385064"/>
                  </a:lnTo>
                  <a:lnTo>
                    <a:pt x="602145" y="383286"/>
                  </a:lnTo>
                  <a:lnTo>
                    <a:pt x="602145" y="381381"/>
                  </a:lnTo>
                  <a:lnTo>
                    <a:pt x="602145" y="115824"/>
                  </a:lnTo>
                  <a:lnTo>
                    <a:pt x="602145" y="113792"/>
                  </a:lnTo>
                  <a:lnTo>
                    <a:pt x="602526" y="112141"/>
                  </a:lnTo>
                  <a:lnTo>
                    <a:pt x="603542" y="110617"/>
                  </a:lnTo>
                  <a:lnTo>
                    <a:pt x="604558" y="109093"/>
                  </a:lnTo>
                  <a:lnTo>
                    <a:pt x="628053" y="103886"/>
                  </a:lnTo>
                  <a:lnTo>
                    <a:pt x="634276" y="103886"/>
                  </a:lnTo>
                  <a:lnTo>
                    <a:pt x="640626" y="103886"/>
                  </a:lnTo>
                  <a:lnTo>
                    <a:pt x="659676" y="106934"/>
                  </a:lnTo>
                  <a:lnTo>
                    <a:pt x="661962" y="107950"/>
                  </a:lnTo>
                  <a:lnTo>
                    <a:pt x="663613" y="109093"/>
                  </a:lnTo>
                  <a:lnTo>
                    <a:pt x="664629" y="110617"/>
                  </a:lnTo>
                  <a:lnTo>
                    <a:pt x="665645" y="112141"/>
                  </a:lnTo>
                  <a:lnTo>
                    <a:pt x="666026" y="113792"/>
                  </a:lnTo>
                  <a:lnTo>
                    <a:pt x="666026" y="115824"/>
                  </a:lnTo>
                  <a:lnTo>
                    <a:pt x="666026" y="146431"/>
                  </a:lnTo>
                  <a:lnTo>
                    <a:pt x="699548" y="117463"/>
                  </a:lnTo>
                  <a:lnTo>
                    <a:pt x="746111" y="99564"/>
                  </a:lnTo>
                  <a:lnTo>
                    <a:pt x="758355" y="98806"/>
                  </a:lnTo>
                  <a:close/>
                </a:path>
                <a:path w="5146675" h="398780">
                  <a:moveTo>
                    <a:pt x="3465360" y="34036"/>
                  </a:moveTo>
                  <a:lnTo>
                    <a:pt x="3472726" y="34036"/>
                  </a:lnTo>
                  <a:lnTo>
                    <a:pt x="3478822" y="34290"/>
                  </a:lnTo>
                  <a:lnTo>
                    <a:pt x="3502952" y="44450"/>
                  </a:lnTo>
                  <a:lnTo>
                    <a:pt x="3502952" y="46482"/>
                  </a:lnTo>
                  <a:lnTo>
                    <a:pt x="3502952" y="105664"/>
                  </a:lnTo>
                  <a:lnTo>
                    <a:pt x="3560610" y="105664"/>
                  </a:lnTo>
                  <a:lnTo>
                    <a:pt x="3562642" y="105664"/>
                  </a:lnTo>
                  <a:lnTo>
                    <a:pt x="3564420" y="106172"/>
                  </a:lnTo>
                  <a:lnTo>
                    <a:pt x="3565817" y="107188"/>
                  </a:lnTo>
                  <a:lnTo>
                    <a:pt x="3567341" y="108204"/>
                  </a:lnTo>
                  <a:lnTo>
                    <a:pt x="3568611" y="109855"/>
                  </a:lnTo>
                  <a:lnTo>
                    <a:pt x="3569627" y="112141"/>
                  </a:lnTo>
                  <a:lnTo>
                    <a:pt x="3570516" y="114427"/>
                  </a:lnTo>
                  <a:lnTo>
                    <a:pt x="3571278" y="117475"/>
                  </a:lnTo>
                  <a:lnTo>
                    <a:pt x="3571786" y="121539"/>
                  </a:lnTo>
                  <a:lnTo>
                    <a:pt x="3572294" y="125476"/>
                  </a:lnTo>
                  <a:lnTo>
                    <a:pt x="3572548" y="130302"/>
                  </a:lnTo>
                  <a:lnTo>
                    <a:pt x="3572548" y="136017"/>
                  </a:lnTo>
                  <a:lnTo>
                    <a:pt x="3572548" y="146939"/>
                  </a:lnTo>
                  <a:lnTo>
                    <a:pt x="3571532" y="154813"/>
                  </a:lnTo>
                  <a:lnTo>
                    <a:pt x="3569627" y="159385"/>
                  </a:lnTo>
                  <a:lnTo>
                    <a:pt x="3567595" y="164084"/>
                  </a:lnTo>
                  <a:lnTo>
                    <a:pt x="3564674" y="166497"/>
                  </a:lnTo>
                  <a:lnTo>
                    <a:pt x="3560991" y="166497"/>
                  </a:lnTo>
                  <a:lnTo>
                    <a:pt x="3502952" y="166497"/>
                  </a:lnTo>
                  <a:lnTo>
                    <a:pt x="3502952" y="291211"/>
                  </a:lnTo>
                  <a:lnTo>
                    <a:pt x="3503380" y="301380"/>
                  </a:lnTo>
                  <a:lnTo>
                    <a:pt x="3526079" y="333956"/>
                  </a:lnTo>
                  <a:lnTo>
                    <a:pt x="3534194" y="334645"/>
                  </a:lnTo>
                  <a:lnTo>
                    <a:pt x="3538131" y="334645"/>
                  </a:lnTo>
                  <a:lnTo>
                    <a:pt x="3555784" y="330327"/>
                  </a:lnTo>
                  <a:lnTo>
                    <a:pt x="3557943" y="329565"/>
                  </a:lnTo>
                  <a:lnTo>
                    <a:pt x="3559594" y="328803"/>
                  </a:lnTo>
                  <a:lnTo>
                    <a:pt x="3561245" y="328168"/>
                  </a:lnTo>
                  <a:lnTo>
                    <a:pt x="3562896" y="327787"/>
                  </a:lnTo>
                  <a:lnTo>
                    <a:pt x="3564166" y="327787"/>
                  </a:lnTo>
                  <a:lnTo>
                    <a:pt x="3565436" y="327787"/>
                  </a:lnTo>
                  <a:lnTo>
                    <a:pt x="3570135" y="332994"/>
                  </a:lnTo>
                  <a:lnTo>
                    <a:pt x="3570770" y="335026"/>
                  </a:lnTo>
                  <a:lnTo>
                    <a:pt x="3571278" y="337947"/>
                  </a:lnTo>
                  <a:lnTo>
                    <a:pt x="3571786" y="341503"/>
                  </a:lnTo>
                  <a:lnTo>
                    <a:pt x="3572294" y="345059"/>
                  </a:lnTo>
                  <a:lnTo>
                    <a:pt x="3572548" y="349631"/>
                  </a:lnTo>
                  <a:lnTo>
                    <a:pt x="3572548" y="355092"/>
                  </a:lnTo>
                  <a:lnTo>
                    <a:pt x="3572548" y="363855"/>
                  </a:lnTo>
                  <a:lnTo>
                    <a:pt x="3572040" y="370586"/>
                  </a:lnTo>
                  <a:lnTo>
                    <a:pt x="3570897" y="375285"/>
                  </a:lnTo>
                  <a:lnTo>
                    <a:pt x="3569881" y="379857"/>
                  </a:lnTo>
                  <a:lnTo>
                    <a:pt x="3568357" y="383159"/>
                  </a:lnTo>
                  <a:lnTo>
                    <a:pt x="3566579" y="385064"/>
                  </a:lnTo>
                  <a:lnTo>
                    <a:pt x="3564801" y="386969"/>
                  </a:lnTo>
                  <a:lnTo>
                    <a:pt x="3562134" y="388620"/>
                  </a:lnTo>
                  <a:lnTo>
                    <a:pt x="3558705" y="390144"/>
                  </a:lnTo>
                  <a:lnTo>
                    <a:pt x="3555276" y="391668"/>
                  </a:lnTo>
                  <a:lnTo>
                    <a:pt x="3551212" y="392938"/>
                  </a:lnTo>
                  <a:lnTo>
                    <a:pt x="3546513" y="393954"/>
                  </a:lnTo>
                  <a:lnTo>
                    <a:pt x="3541814" y="395097"/>
                  </a:lnTo>
                  <a:lnTo>
                    <a:pt x="3536734" y="395986"/>
                  </a:lnTo>
                  <a:lnTo>
                    <a:pt x="3531273" y="396494"/>
                  </a:lnTo>
                  <a:lnTo>
                    <a:pt x="3525939" y="397129"/>
                  </a:lnTo>
                  <a:lnTo>
                    <a:pt x="3520351" y="397383"/>
                  </a:lnTo>
                  <a:lnTo>
                    <a:pt x="3514763" y="397383"/>
                  </a:lnTo>
                  <a:lnTo>
                    <a:pt x="3476155" y="391795"/>
                  </a:lnTo>
                  <a:lnTo>
                    <a:pt x="3443998" y="368109"/>
                  </a:lnTo>
                  <a:lnTo>
                    <a:pt x="3429450" y="325262"/>
                  </a:lnTo>
                  <a:lnTo>
                    <a:pt x="3428149" y="302514"/>
                  </a:lnTo>
                  <a:lnTo>
                    <a:pt x="3428149" y="166497"/>
                  </a:lnTo>
                  <a:lnTo>
                    <a:pt x="3396399" y="166497"/>
                  </a:lnTo>
                  <a:lnTo>
                    <a:pt x="3392589" y="166497"/>
                  </a:lnTo>
                  <a:lnTo>
                    <a:pt x="3389668" y="164084"/>
                  </a:lnTo>
                  <a:lnTo>
                    <a:pt x="3387763" y="159385"/>
                  </a:lnTo>
                  <a:lnTo>
                    <a:pt x="3385731" y="154813"/>
                  </a:lnTo>
                  <a:lnTo>
                    <a:pt x="3384715" y="146939"/>
                  </a:lnTo>
                  <a:lnTo>
                    <a:pt x="3384715" y="136017"/>
                  </a:lnTo>
                  <a:lnTo>
                    <a:pt x="3384715" y="130302"/>
                  </a:lnTo>
                  <a:lnTo>
                    <a:pt x="3384969" y="125476"/>
                  </a:lnTo>
                  <a:lnTo>
                    <a:pt x="3385477" y="121539"/>
                  </a:lnTo>
                  <a:lnTo>
                    <a:pt x="3385985" y="117475"/>
                  </a:lnTo>
                  <a:lnTo>
                    <a:pt x="3386747" y="114427"/>
                  </a:lnTo>
                  <a:lnTo>
                    <a:pt x="3387763" y="112141"/>
                  </a:lnTo>
                  <a:lnTo>
                    <a:pt x="3388652" y="109855"/>
                  </a:lnTo>
                  <a:lnTo>
                    <a:pt x="3389922" y="108204"/>
                  </a:lnTo>
                  <a:lnTo>
                    <a:pt x="3391446" y="107188"/>
                  </a:lnTo>
                  <a:lnTo>
                    <a:pt x="3392970" y="106172"/>
                  </a:lnTo>
                  <a:lnTo>
                    <a:pt x="3394621" y="105664"/>
                  </a:lnTo>
                  <a:lnTo>
                    <a:pt x="3396653" y="105664"/>
                  </a:lnTo>
                  <a:lnTo>
                    <a:pt x="3428149" y="105664"/>
                  </a:lnTo>
                  <a:lnTo>
                    <a:pt x="3428149" y="46482"/>
                  </a:lnTo>
                  <a:lnTo>
                    <a:pt x="3428149" y="44450"/>
                  </a:lnTo>
                  <a:lnTo>
                    <a:pt x="3428784" y="42672"/>
                  </a:lnTo>
                  <a:lnTo>
                    <a:pt x="3458248" y="34036"/>
                  </a:lnTo>
                  <a:lnTo>
                    <a:pt x="3465360" y="34036"/>
                  </a:lnTo>
                  <a:close/>
                </a:path>
                <a:path w="5146675" h="398780">
                  <a:moveTo>
                    <a:pt x="23228" y="6350"/>
                  </a:moveTo>
                  <a:lnTo>
                    <a:pt x="204495" y="6350"/>
                  </a:lnTo>
                  <a:lnTo>
                    <a:pt x="206286" y="6350"/>
                  </a:lnTo>
                  <a:lnTo>
                    <a:pt x="207873" y="6858"/>
                  </a:lnTo>
                  <a:lnTo>
                    <a:pt x="209257" y="7874"/>
                  </a:lnTo>
                  <a:lnTo>
                    <a:pt x="210642" y="9017"/>
                  </a:lnTo>
                  <a:lnTo>
                    <a:pt x="211886" y="10795"/>
                  </a:lnTo>
                  <a:lnTo>
                    <a:pt x="212979" y="13335"/>
                  </a:lnTo>
                  <a:lnTo>
                    <a:pt x="214071" y="15748"/>
                  </a:lnTo>
                  <a:lnTo>
                    <a:pt x="214858" y="19050"/>
                  </a:lnTo>
                  <a:lnTo>
                    <a:pt x="215353" y="23241"/>
                  </a:lnTo>
                  <a:lnTo>
                    <a:pt x="215861" y="27432"/>
                  </a:lnTo>
                  <a:lnTo>
                    <a:pt x="216103" y="32512"/>
                  </a:lnTo>
                  <a:lnTo>
                    <a:pt x="216103" y="38481"/>
                  </a:lnTo>
                  <a:lnTo>
                    <a:pt x="216103" y="44450"/>
                  </a:lnTo>
                  <a:lnTo>
                    <a:pt x="215861" y="49403"/>
                  </a:lnTo>
                  <a:lnTo>
                    <a:pt x="215353" y="53467"/>
                  </a:lnTo>
                  <a:lnTo>
                    <a:pt x="214858" y="57531"/>
                  </a:lnTo>
                  <a:lnTo>
                    <a:pt x="214071" y="60706"/>
                  </a:lnTo>
                  <a:lnTo>
                    <a:pt x="212979" y="63119"/>
                  </a:lnTo>
                  <a:lnTo>
                    <a:pt x="211886" y="65532"/>
                  </a:lnTo>
                  <a:lnTo>
                    <a:pt x="210642" y="67310"/>
                  </a:lnTo>
                  <a:lnTo>
                    <a:pt x="209257" y="68453"/>
                  </a:lnTo>
                  <a:lnTo>
                    <a:pt x="207873" y="69723"/>
                  </a:lnTo>
                  <a:lnTo>
                    <a:pt x="206286" y="70231"/>
                  </a:lnTo>
                  <a:lnTo>
                    <a:pt x="204495" y="70231"/>
                  </a:lnTo>
                  <a:lnTo>
                    <a:pt x="78587" y="70231"/>
                  </a:lnTo>
                  <a:lnTo>
                    <a:pt x="78587" y="173863"/>
                  </a:lnTo>
                  <a:lnTo>
                    <a:pt x="196761" y="173863"/>
                  </a:lnTo>
                  <a:lnTo>
                    <a:pt x="198539" y="173863"/>
                  </a:lnTo>
                  <a:lnTo>
                    <a:pt x="205244" y="180467"/>
                  </a:lnTo>
                  <a:lnTo>
                    <a:pt x="206336" y="182753"/>
                  </a:lnTo>
                  <a:lnTo>
                    <a:pt x="207124" y="185928"/>
                  </a:lnTo>
                  <a:lnTo>
                    <a:pt x="207619" y="189992"/>
                  </a:lnTo>
                  <a:lnTo>
                    <a:pt x="208114" y="193929"/>
                  </a:lnTo>
                  <a:lnTo>
                    <a:pt x="208368" y="198882"/>
                  </a:lnTo>
                  <a:lnTo>
                    <a:pt x="208368" y="204851"/>
                  </a:lnTo>
                  <a:lnTo>
                    <a:pt x="208368" y="210820"/>
                  </a:lnTo>
                  <a:lnTo>
                    <a:pt x="208114" y="215773"/>
                  </a:lnTo>
                  <a:lnTo>
                    <a:pt x="207619" y="219710"/>
                  </a:lnTo>
                  <a:lnTo>
                    <a:pt x="207124" y="223647"/>
                  </a:lnTo>
                  <a:lnTo>
                    <a:pt x="206336" y="226949"/>
                  </a:lnTo>
                  <a:lnTo>
                    <a:pt x="205244" y="229489"/>
                  </a:lnTo>
                  <a:lnTo>
                    <a:pt x="204152" y="232156"/>
                  </a:lnTo>
                  <a:lnTo>
                    <a:pt x="202907" y="233934"/>
                  </a:lnTo>
                  <a:lnTo>
                    <a:pt x="201523" y="235077"/>
                  </a:lnTo>
                  <a:lnTo>
                    <a:pt x="200126" y="236093"/>
                  </a:lnTo>
                  <a:lnTo>
                    <a:pt x="198539" y="236728"/>
                  </a:lnTo>
                  <a:lnTo>
                    <a:pt x="196761" y="236728"/>
                  </a:lnTo>
                  <a:lnTo>
                    <a:pt x="78587" y="236728"/>
                  </a:lnTo>
                  <a:lnTo>
                    <a:pt x="78587" y="380111"/>
                  </a:lnTo>
                  <a:lnTo>
                    <a:pt x="78587" y="382397"/>
                  </a:lnTo>
                  <a:lnTo>
                    <a:pt x="77990" y="384175"/>
                  </a:lnTo>
                  <a:lnTo>
                    <a:pt x="58343" y="392303"/>
                  </a:lnTo>
                  <a:lnTo>
                    <a:pt x="53390" y="392938"/>
                  </a:lnTo>
                  <a:lnTo>
                    <a:pt x="47040" y="393192"/>
                  </a:lnTo>
                  <a:lnTo>
                    <a:pt x="39293" y="393192"/>
                  </a:lnTo>
                  <a:lnTo>
                    <a:pt x="31750" y="393192"/>
                  </a:lnTo>
                  <a:lnTo>
                    <a:pt x="25450" y="392938"/>
                  </a:lnTo>
                  <a:lnTo>
                    <a:pt x="20396" y="392303"/>
                  </a:lnTo>
                  <a:lnTo>
                    <a:pt x="15328" y="391795"/>
                  </a:lnTo>
                  <a:lnTo>
                    <a:pt x="0" y="382397"/>
                  </a:lnTo>
                  <a:lnTo>
                    <a:pt x="0" y="380111"/>
                  </a:lnTo>
                  <a:lnTo>
                    <a:pt x="0" y="30988"/>
                  </a:lnTo>
                  <a:lnTo>
                    <a:pt x="0" y="22225"/>
                  </a:lnTo>
                  <a:lnTo>
                    <a:pt x="2235" y="16002"/>
                  </a:lnTo>
                  <a:lnTo>
                    <a:pt x="6705" y="12065"/>
                  </a:lnTo>
                  <a:lnTo>
                    <a:pt x="11163" y="8255"/>
                  </a:lnTo>
                  <a:lnTo>
                    <a:pt x="16675" y="6350"/>
                  </a:lnTo>
                  <a:lnTo>
                    <a:pt x="23228" y="6350"/>
                  </a:lnTo>
                  <a:close/>
                </a:path>
                <a:path w="5146675" h="398780">
                  <a:moveTo>
                    <a:pt x="5040033" y="0"/>
                  </a:moveTo>
                  <a:lnTo>
                    <a:pt x="5078254" y="4171"/>
                  </a:lnTo>
                  <a:lnTo>
                    <a:pt x="5121313" y="19685"/>
                  </a:lnTo>
                  <a:lnTo>
                    <a:pt x="5143284" y="42926"/>
                  </a:lnTo>
                  <a:lnTo>
                    <a:pt x="5143919" y="45720"/>
                  </a:lnTo>
                  <a:lnTo>
                    <a:pt x="5144300" y="49022"/>
                  </a:lnTo>
                  <a:lnTo>
                    <a:pt x="5144681" y="52705"/>
                  </a:lnTo>
                  <a:lnTo>
                    <a:pt x="5144935" y="56515"/>
                  </a:lnTo>
                  <a:lnTo>
                    <a:pt x="5145062" y="61214"/>
                  </a:lnTo>
                  <a:lnTo>
                    <a:pt x="5145062" y="66675"/>
                  </a:lnTo>
                  <a:lnTo>
                    <a:pt x="5145062" y="72644"/>
                  </a:lnTo>
                  <a:lnTo>
                    <a:pt x="5144808" y="77724"/>
                  </a:lnTo>
                  <a:lnTo>
                    <a:pt x="5144427" y="81915"/>
                  </a:lnTo>
                  <a:lnTo>
                    <a:pt x="5144046" y="86106"/>
                  </a:lnTo>
                  <a:lnTo>
                    <a:pt x="5135791" y="99441"/>
                  </a:lnTo>
                  <a:lnTo>
                    <a:pt x="5134013" y="99441"/>
                  </a:lnTo>
                  <a:lnTo>
                    <a:pt x="5131092" y="99441"/>
                  </a:lnTo>
                  <a:lnTo>
                    <a:pt x="5127282" y="97790"/>
                  </a:lnTo>
                  <a:lnTo>
                    <a:pt x="5122710" y="94234"/>
                  </a:lnTo>
                  <a:lnTo>
                    <a:pt x="5118138" y="90805"/>
                  </a:lnTo>
                  <a:lnTo>
                    <a:pt x="5079149" y="70993"/>
                  </a:lnTo>
                  <a:lnTo>
                    <a:pt x="5043208" y="65786"/>
                  </a:lnTo>
                  <a:lnTo>
                    <a:pt x="5032085" y="66379"/>
                  </a:lnTo>
                  <a:lnTo>
                    <a:pt x="4993674" y="80371"/>
                  </a:lnTo>
                  <a:lnTo>
                    <a:pt x="4965728" y="111176"/>
                  </a:lnTo>
                  <a:lnTo>
                    <a:pt x="4949622" y="156854"/>
                  </a:lnTo>
                  <a:lnTo>
                    <a:pt x="4945926" y="199771"/>
                  </a:lnTo>
                  <a:lnTo>
                    <a:pt x="4946356" y="216155"/>
                  </a:lnTo>
                  <a:lnTo>
                    <a:pt x="4952911" y="258572"/>
                  </a:lnTo>
                  <a:lnTo>
                    <a:pt x="4972850" y="299466"/>
                  </a:lnTo>
                  <a:lnTo>
                    <a:pt x="5004092" y="323469"/>
                  </a:lnTo>
                  <a:lnTo>
                    <a:pt x="5045367" y="331343"/>
                  </a:lnTo>
                  <a:lnTo>
                    <a:pt x="5055412" y="331033"/>
                  </a:lnTo>
                  <a:lnTo>
                    <a:pt x="5095484" y="321278"/>
                  </a:lnTo>
                  <a:lnTo>
                    <a:pt x="5125250" y="304800"/>
                  </a:lnTo>
                  <a:lnTo>
                    <a:pt x="5129949" y="301625"/>
                  </a:lnTo>
                  <a:lnTo>
                    <a:pt x="5133505" y="300101"/>
                  </a:lnTo>
                  <a:lnTo>
                    <a:pt x="5136172" y="300101"/>
                  </a:lnTo>
                  <a:lnTo>
                    <a:pt x="5138077" y="300101"/>
                  </a:lnTo>
                  <a:lnTo>
                    <a:pt x="5139728" y="300482"/>
                  </a:lnTo>
                  <a:lnTo>
                    <a:pt x="5140871" y="301244"/>
                  </a:lnTo>
                  <a:lnTo>
                    <a:pt x="5142141" y="302006"/>
                  </a:lnTo>
                  <a:lnTo>
                    <a:pt x="5146205" y="326009"/>
                  </a:lnTo>
                  <a:lnTo>
                    <a:pt x="5146205" y="333121"/>
                  </a:lnTo>
                  <a:lnTo>
                    <a:pt x="5146205" y="338074"/>
                  </a:lnTo>
                  <a:lnTo>
                    <a:pt x="5144427" y="354711"/>
                  </a:lnTo>
                  <a:lnTo>
                    <a:pt x="5143919" y="357124"/>
                  </a:lnTo>
                  <a:lnTo>
                    <a:pt x="5137315" y="367157"/>
                  </a:lnTo>
                  <a:lnTo>
                    <a:pt x="5135156" y="369443"/>
                  </a:lnTo>
                  <a:lnTo>
                    <a:pt x="5094752" y="388586"/>
                  </a:lnTo>
                  <a:lnTo>
                    <a:pt x="5052685" y="396922"/>
                  </a:lnTo>
                  <a:lnTo>
                    <a:pt x="5033175" y="397764"/>
                  </a:lnTo>
                  <a:lnTo>
                    <a:pt x="5013841" y="397002"/>
                  </a:lnTo>
                  <a:lnTo>
                    <a:pt x="4961674" y="385572"/>
                  </a:lnTo>
                  <a:lnTo>
                    <a:pt x="4919311" y="360408"/>
                  </a:lnTo>
                  <a:lnTo>
                    <a:pt x="4887855" y="321754"/>
                  </a:lnTo>
                  <a:lnTo>
                    <a:pt x="4868094" y="269559"/>
                  </a:lnTo>
                  <a:lnTo>
                    <a:pt x="4862102" y="227320"/>
                  </a:lnTo>
                  <a:lnTo>
                    <a:pt x="4861344" y="203962"/>
                  </a:lnTo>
                  <a:lnTo>
                    <a:pt x="4862175" y="180078"/>
                  </a:lnTo>
                  <a:lnTo>
                    <a:pt x="4868791" y="136453"/>
                  </a:lnTo>
                  <a:lnTo>
                    <a:pt x="4881695" y="98425"/>
                  </a:lnTo>
                  <a:lnTo>
                    <a:pt x="4911128" y="52705"/>
                  </a:lnTo>
                  <a:lnTo>
                    <a:pt x="4951633" y="20915"/>
                  </a:lnTo>
                  <a:lnTo>
                    <a:pt x="5002107" y="3397"/>
                  </a:lnTo>
                  <a:lnTo>
                    <a:pt x="5020647" y="853"/>
                  </a:lnTo>
                  <a:lnTo>
                    <a:pt x="5040033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20265" y="1140460"/>
              <a:ext cx="98551" cy="9067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15483" y="1137285"/>
              <a:ext cx="267335" cy="420370"/>
            </a:xfrm>
            <a:custGeom>
              <a:avLst/>
              <a:gdLst/>
              <a:ahLst/>
              <a:cxnLst/>
              <a:rect l="l" t="t" r="r" b="b"/>
              <a:pathLst>
                <a:path w="267335" h="420369">
                  <a:moveTo>
                    <a:pt x="229742" y="0"/>
                  </a:moveTo>
                  <a:lnTo>
                    <a:pt x="237108" y="0"/>
                  </a:lnTo>
                  <a:lnTo>
                    <a:pt x="243204" y="253"/>
                  </a:lnTo>
                  <a:lnTo>
                    <a:pt x="247903" y="888"/>
                  </a:lnTo>
                  <a:lnTo>
                    <a:pt x="252729" y="1524"/>
                  </a:lnTo>
                  <a:lnTo>
                    <a:pt x="256539" y="2286"/>
                  </a:lnTo>
                  <a:lnTo>
                    <a:pt x="259206" y="3428"/>
                  </a:lnTo>
                  <a:lnTo>
                    <a:pt x="262000" y="4444"/>
                  </a:lnTo>
                  <a:lnTo>
                    <a:pt x="264032" y="5841"/>
                  </a:lnTo>
                  <a:lnTo>
                    <a:pt x="265175" y="7492"/>
                  </a:lnTo>
                  <a:lnTo>
                    <a:pt x="266445" y="9016"/>
                  </a:lnTo>
                  <a:lnTo>
                    <a:pt x="266953" y="10794"/>
                  </a:lnTo>
                  <a:lnTo>
                    <a:pt x="266953" y="12826"/>
                  </a:lnTo>
                  <a:lnTo>
                    <a:pt x="266953" y="403351"/>
                  </a:lnTo>
                  <a:lnTo>
                    <a:pt x="266953" y="405511"/>
                  </a:lnTo>
                  <a:lnTo>
                    <a:pt x="266445" y="407288"/>
                  </a:lnTo>
                  <a:lnTo>
                    <a:pt x="265556" y="408813"/>
                  </a:lnTo>
                  <a:lnTo>
                    <a:pt x="264540" y="410337"/>
                  </a:lnTo>
                  <a:lnTo>
                    <a:pt x="262889" y="411606"/>
                  </a:lnTo>
                  <a:lnTo>
                    <a:pt x="260476" y="412495"/>
                  </a:lnTo>
                  <a:lnTo>
                    <a:pt x="258063" y="413512"/>
                  </a:lnTo>
                  <a:lnTo>
                    <a:pt x="254888" y="414274"/>
                  </a:lnTo>
                  <a:lnTo>
                    <a:pt x="250825" y="414654"/>
                  </a:lnTo>
                  <a:lnTo>
                    <a:pt x="246761" y="415036"/>
                  </a:lnTo>
                  <a:lnTo>
                    <a:pt x="241680" y="415163"/>
                  </a:lnTo>
                  <a:lnTo>
                    <a:pt x="235712" y="415163"/>
                  </a:lnTo>
                  <a:lnTo>
                    <a:pt x="229362" y="415163"/>
                  </a:lnTo>
                  <a:lnTo>
                    <a:pt x="210565" y="412495"/>
                  </a:lnTo>
                  <a:lnTo>
                    <a:pt x="208152" y="411606"/>
                  </a:lnTo>
                  <a:lnTo>
                    <a:pt x="206375" y="410337"/>
                  </a:lnTo>
                  <a:lnTo>
                    <a:pt x="205231" y="408813"/>
                  </a:lnTo>
                  <a:lnTo>
                    <a:pt x="204088" y="407288"/>
                  </a:lnTo>
                  <a:lnTo>
                    <a:pt x="203580" y="405511"/>
                  </a:lnTo>
                  <a:lnTo>
                    <a:pt x="203580" y="403351"/>
                  </a:lnTo>
                  <a:lnTo>
                    <a:pt x="203580" y="373888"/>
                  </a:lnTo>
                  <a:lnTo>
                    <a:pt x="171702" y="401337"/>
                  </a:lnTo>
                  <a:lnTo>
                    <a:pt x="136937" y="417195"/>
                  </a:lnTo>
                  <a:lnTo>
                    <a:pt x="110743" y="420242"/>
                  </a:lnTo>
                  <a:lnTo>
                    <a:pt x="96172" y="419506"/>
                  </a:lnTo>
                  <a:lnTo>
                    <a:pt x="59436" y="408559"/>
                  </a:lnTo>
                  <a:lnTo>
                    <a:pt x="25145" y="376809"/>
                  </a:lnTo>
                  <a:lnTo>
                    <a:pt x="5968" y="330200"/>
                  </a:lnTo>
                  <a:lnTo>
                    <a:pt x="379" y="288694"/>
                  </a:lnTo>
                  <a:lnTo>
                    <a:pt x="0" y="274192"/>
                  </a:lnTo>
                  <a:lnTo>
                    <a:pt x="476" y="256909"/>
                  </a:lnTo>
                  <a:lnTo>
                    <a:pt x="7619" y="210438"/>
                  </a:lnTo>
                  <a:lnTo>
                    <a:pt x="22907" y="172702"/>
                  </a:lnTo>
                  <a:lnTo>
                    <a:pt x="55631" y="137497"/>
                  </a:lnTo>
                  <a:lnTo>
                    <a:pt x="102365" y="121463"/>
                  </a:lnTo>
                  <a:lnTo>
                    <a:pt x="116077" y="120776"/>
                  </a:lnTo>
                  <a:lnTo>
                    <a:pt x="126980" y="121348"/>
                  </a:lnTo>
                  <a:lnTo>
                    <a:pt x="165635" y="135016"/>
                  </a:lnTo>
                  <a:lnTo>
                    <a:pt x="192531" y="156590"/>
                  </a:lnTo>
                  <a:lnTo>
                    <a:pt x="192531" y="12826"/>
                  </a:lnTo>
                  <a:lnTo>
                    <a:pt x="192531" y="10794"/>
                  </a:lnTo>
                  <a:lnTo>
                    <a:pt x="193166" y="9016"/>
                  </a:lnTo>
                  <a:lnTo>
                    <a:pt x="194182" y="7492"/>
                  </a:lnTo>
                  <a:lnTo>
                    <a:pt x="195325" y="5841"/>
                  </a:lnTo>
                  <a:lnTo>
                    <a:pt x="197357" y="4444"/>
                  </a:lnTo>
                  <a:lnTo>
                    <a:pt x="200151" y="3428"/>
                  </a:lnTo>
                  <a:lnTo>
                    <a:pt x="203073" y="2286"/>
                  </a:lnTo>
                  <a:lnTo>
                    <a:pt x="206882" y="1524"/>
                  </a:lnTo>
                  <a:lnTo>
                    <a:pt x="211581" y="888"/>
                  </a:lnTo>
                  <a:lnTo>
                    <a:pt x="216407" y="253"/>
                  </a:lnTo>
                  <a:lnTo>
                    <a:pt x="222503" y="0"/>
                  </a:lnTo>
                  <a:lnTo>
                    <a:pt x="229742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95856" y="2932253"/>
              <a:ext cx="3291839" cy="278730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1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27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64682" y="2968498"/>
            <a:ext cx="5353050" cy="2515235"/>
            <a:chOff x="5964682" y="2968498"/>
            <a:chExt cx="5353050" cy="2515235"/>
          </a:xfrm>
        </p:grpSpPr>
        <p:sp>
          <p:nvSpPr>
            <p:cNvPr id="3" name="object 3"/>
            <p:cNvSpPr/>
            <p:nvPr/>
          </p:nvSpPr>
          <p:spPr>
            <a:xfrm>
              <a:off x="5971032" y="3131312"/>
              <a:ext cx="5340350" cy="2346325"/>
            </a:xfrm>
            <a:custGeom>
              <a:avLst/>
              <a:gdLst/>
              <a:ahLst/>
              <a:cxnLst/>
              <a:rect l="l" t="t" r="r" b="b"/>
              <a:pathLst>
                <a:path w="5340350" h="2346325">
                  <a:moveTo>
                    <a:pt x="5340095" y="0"/>
                  </a:moveTo>
                  <a:lnTo>
                    <a:pt x="5332126" y="49421"/>
                  </a:lnTo>
                  <a:lnTo>
                    <a:pt x="5309928" y="92338"/>
                  </a:lnTo>
                  <a:lnTo>
                    <a:pt x="5276069" y="126178"/>
                  </a:lnTo>
                  <a:lnTo>
                    <a:pt x="5233115" y="148368"/>
                  </a:lnTo>
                  <a:lnTo>
                    <a:pt x="5183632" y="156337"/>
                  </a:lnTo>
                  <a:lnTo>
                    <a:pt x="156463" y="156337"/>
                  </a:lnTo>
                  <a:lnTo>
                    <a:pt x="106980" y="164306"/>
                  </a:lnTo>
                  <a:lnTo>
                    <a:pt x="64026" y="186504"/>
                  </a:lnTo>
                  <a:lnTo>
                    <a:pt x="30167" y="220363"/>
                  </a:lnTo>
                  <a:lnTo>
                    <a:pt x="7969" y="263317"/>
                  </a:lnTo>
                  <a:lnTo>
                    <a:pt x="0" y="312800"/>
                  </a:lnTo>
                  <a:lnTo>
                    <a:pt x="0" y="2189479"/>
                  </a:lnTo>
                  <a:lnTo>
                    <a:pt x="7969" y="2238963"/>
                  </a:lnTo>
                  <a:lnTo>
                    <a:pt x="30167" y="2281917"/>
                  </a:lnTo>
                  <a:lnTo>
                    <a:pt x="64026" y="2315776"/>
                  </a:lnTo>
                  <a:lnTo>
                    <a:pt x="106980" y="2337974"/>
                  </a:lnTo>
                  <a:lnTo>
                    <a:pt x="156463" y="2345944"/>
                  </a:lnTo>
                  <a:lnTo>
                    <a:pt x="205885" y="2337974"/>
                  </a:lnTo>
                  <a:lnTo>
                    <a:pt x="248802" y="2315776"/>
                  </a:lnTo>
                  <a:lnTo>
                    <a:pt x="282642" y="2281917"/>
                  </a:lnTo>
                  <a:lnTo>
                    <a:pt x="304832" y="2238963"/>
                  </a:lnTo>
                  <a:lnTo>
                    <a:pt x="312800" y="2189479"/>
                  </a:lnTo>
                  <a:lnTo>
                    <a:pt x="312800" y="2033143"/>
                  </a:lnTo>
                  <a:lnTo>
                    <a:pt x="5183632" y="2033143"/>
                  </a:lnTo>
                  <a:lnTo>
                    <a:pt x="5233115" y="2025173"/>
                  </a:lnTo>
                  <a:lnTo>
                    <a:pt x="5276069" y="2002975"/>
                  </a:lnTo>
                  <a:lnTo>
                    <a:pt x="5309928" y="1969116"/>
                  </a:lnTo>
                  <a:lnTo>
                    <a:pt x="5332126" y="1926162"/>
                  </a:lnTo>
                  <a:lnTo>
                    <a:pt x="5340095" y="1876679"/>
                  </a:lnTo>
                  <a:lnTo>
                    <a:pt x="5340095" y="469138"/>
                  </a:lnTo>
                  <a:lnTo>
                    <a:pt x="156463" y="469138"/>
                  </a:lnTo>
                  <a:lnTo>
                    <a:pt x="156463" y="312800"/>
                  </a:lnTo>
                  <a:lnTo>
                    <a:pt x="162595" y="282307"/>
                  </a:lnTo>
                  <a:lnTo>
                    <a:pt x="179324" y="257444"/>
                  </a:lnTo>
                  <a:lnTo>
                    <a:pt x="204148" y="240702"/>
                  </a:lnTo>
                  <a:lnTo>
                    <a:pt x="234568" y="234568"/>
                  </a:lnTo>
                  <a:lnTo>
                    <a:pt x="5340095" y="234568"/>
                  </a:lnTo>
                  <a:lnTo>
                    <a:pt x="5340095" y="0"/>
                  </a:lnTo>
                  <a:close/>
                </a:path>
                <a:path w="5340350" h="2346325">
                  <a:moveTo>
                    <a:pt x="5340095" y="234568"/>
                  </a:moveTo>
                  <a:lnTo>
                    <a:pt x="234568" y="234568"/>
                  </a:lnTo>
                  <a:lnTo>
                    <a:pt x="265009" y="240702"/>
                  </a:lnTo>
                  <a:lnTo>
                    <a:pt x="289877" y="257444"/>
                  </a:lnTo>
                  <a:lnTo>
                    <a:pt x="306649" y="282307"/>
                  </a:lnTo>
                  <a:lnTo>
                    <a:pt x="312800" y="312800"/>
                  </a:lnTo>
                  <a:lnTo>
                    <a:pt x="304832" y="362222"/>
                  </a:lnTo>
                  <a:lnTo>
                    <a:pt x="282642" y="405139"/>
                  </a:lnTo>
                  <a:lnTo>
                    <a:pt x="248802" y="438979"/>
                  </a:lnTo>
                  <a:lnTo>
                    <a:pt x="205885" y="461169"/>
                  </a:lnTo>
                  <a:lnTo>
                    <a:pt x="156463" y="469138"/>
                  </a:lnTo>
                  <a:lnTo>
                    <a:pt x="5340095" y="469138"/>
                  </a:lnTo>
                  <a:lnTo>
                    <a:pt x="5340095" y="234568"/>
                  </a:lnTo>
                  <a:close/>
                </a:path>
                <a:path w="5340350" h="2346325">
                  <a:moveTo>
                    <a:pt x="5027295" y="0"/>
                  </a:moveTo>
                  <a:lnTo>
                    <a:pt x="5027295" y="156337"/>
                  </a:lnTo>
                  <a:lnTo>
                    <a:pt x="5183632" y="156337"/>
                  </a:lnTo>
                  <a:lnTo>
                    <a:pt x="5183632" y="78104"/>
                  </a:lnTo>
                  <a:lnTo>
                    <a:pt x="5105526" y="78104"/>
                  </a:lnTo>
                  <a:lnTo>
                    <a:pt x="5075086" y="71973"/>
                  </a:lnTo>
                  <a:lnTo>
                    <a:pt x="5050218" y="55244"/>
                  </a:lnTo>
                  <a:lnTo>
                    <a:pt x="5033446" y="30420"/>
                  </a:lnTo>
                  <a:lnTo>
                    <a:pt x="5027295" y="0"/>
                  </a:lnTo>
                  <a:close/>
                </a:path>
                <a:path w="5340350" h="2346325">
                  <a:moveTo>
                    <a:pt x="5183632" y="0"/>
                  </a:moveTo>
                  <a:lnTo>
                    <a:pt x="5177500" y="30420"/>
                  </a:lnTo>
                  <a:lnTo>
                    <a:pt x="5160771" y="55244"/>
                  </a:lnTo>
                  <a:lnTo>
                    <a:pt x="5135947" y="71973"/>
                  </a:lnTo>
                  <a:lnTo>
                    <a:pt x="5105526" y="78104"/>
                  </a:lnTo>
                  <a:lnTo>
                    <a:pt x="5183632" y="78104"/>
                  </a:lnTo>
                  <a:lnTo>
                    <a:pt x="518363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27496" y="2974848"/>
              <a:ext cx="5184140" cy="626110"/>
            </a:xfrm>
            <a:custGeom>
              <a:avLst/>
              <a:gdLst/>
              <a:ahLst/>
              <a:cxnLst/>
              <a:rect l="l" t="t" r="r" b="b"/>
              <a:pathLst>
                <a:path w="5184140" h="626110">
                  <a:moveTo>
                    <a:pt x="78104" y="391032"/>
                  </a:moveTo>
                  <a:lnTo>
                    <a:pt x="47684" y="397166"/>
                  </a:lnTo>
                  <a:lnTo>
                    <a:pt x="22860" y="413908"/>
                  </a:lnTo>
                  <a:lnTo>
                    <a:pt x="6131" y="438771"/>
                  </a:lnTo>
                  <a:lnTo>
                    <a:pt x="0" y="469264"/>
                  </a:lnTo>
                  <a:lnTo>
                    <a:pt x="0" y="625601"/>
                  </a:lnTo>
                  <a:lnTo>
                    <a:pt x="49421" y="617633"/>
                  </a:lnTo>
                  <a:lnTo>
                    <a:pt x="92338" y="595443"/>
                  </a:lnTo>
                  <a:lnTo>
                    <a:pt x="126178" y="561603"/>
                  </a:lnTo>
                  <a:lnTo>
                    <a:pt x="148368" y="518686"/>
                  </a:lnTo>
                  <a:lnTo>
                    <a:pt x="156337" y="469264"/>
                  </a:lnTo>
                  <a:lnTo>
                    <a:pt x="150185" y="438771"/>
                  </a:lnTo>
                  <a:lnTo>
                    <a:pt x="133413" y="413908"/>
                  </a:lnTo>
                  <a:lnTo>
                    <a:pt x="108545" y="397166"/>
                  </a:lnTo>
                  <a:lnTo>
                    <a:pt x="78104" y="391032"/>
                  </a:lnTo>
                  <a:close/>
                </a:path>
                <a:path w="5184140" h="626110">
                  <a:moveTo>
                    <a:pt x="5183632" y="156463"/>
                  </a:moveTo>
                  <a:lnTo>
                    <a:pt x="5027168" y="156463"/>
                  </a:lnTo>
                  <a:lnTo>
                    <a:pt x="5027168" y="312800"/>
                  </a:lnTo>
                  <a:lnTo>
                    <a:pt x="5076651" y="304832"/>
                  </a:lnTo>
                  <a:lnTo>
                    <a:pt x="5119605" y="282642"/>
                  </a:lnTo>
                  <a:lnTo>
                    <a:pt x="5153464" y="248802"/>
                  </a:lnTo>
                  <a:lnTo>
                    <a:pt x="5175662" y="205885"/>
                  </a:lnTo>
                  <a:lnTo>
                    <a:pt x="5183632" y="156463"/>
                  </a:lnTo>
                  <a:close/>
                </a:path>
                <a:path w="5184140" h="626110">
                  <a:moveTo>
                    <a:pt x="5027168" y="0"/>
                  </a:moveTo>
                  <a:lnTo>
                    <a:pt x="4977746" y="7969"/>
                  </a:lnTo>
                  <a:lnTo>
                    <a:pt x="4934829" y="30167"/>
                  </a:lnTo>
                  <a:lnTo>
                    <a:pt x="4900989" y="64026"/>
                  </a:lnTo>
                  <a:lnTo>
                    <a:pt x="4878799" y="106980"/>
                  </a:lnTo>
                  <a:lnTo>
                    <a:pt x="4870831" y="156463"/>
                  </a:lnTo>
                  <a:lnTo>
                    <a:pt x="4876982" y="186884"/>
                  </a:lnTo>
                  <a:lnTo>
                    <a:pt x="4893754" y="211708"/>
                  </a:lnTo>
                  <a:lnTo>
                    <a:pt x="4918622" y="228437"/>
                  </a:lnTo>
                  <a:lnTo>
                    <a:pt x="4949062" y="234568"/>
                  </a:lnTo>
                  <a:lnTo>
                    <a:pt x="4979483" y="228437"/>
                  </a:lnTo>
                  <a:lnTo>
                    <a:pt x="5004308" y="211708"/>
                  </a:lnTo>
                  <a:lnTo>
                    <a:pt x="5021036" y="186884"/>
                  </a:lnTo>
                  <a:lnTo>
                    <a:pt x="5027168" y="156463"/>
                  </a:lnTo>
                  <a:lnTo>
                    <a:pt x="5183632" y="156463"/>
                  </a:lnTo>
                  <a:lnTo>
                    <a:pt x="5175662" y="106980"/>
                  </a:lnTo>
                  <a:lnTo>
                    <a:pt x="5153464" y="64026"/>
                  </a:lnTo>
                  <a:lnTo>
                    <a:pt x="5119605" y="30167"/>
                  </a:lnTo>
                  <a:lnTo>
                    <a:pt x="5076651" y="7969"/>
                  </a:lnTo>
                  <a:lnTo>
                    <a:pt x="5027168" y="0"/>
                  </a:lnTo>
                  <a:close/>
                </a:path>
              </a:pathLst>
            </a:custGeom>
            <a:solidFill>
              <a:srgbClr val="487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71032" y="2974848"/>
              <a:ext cx="5340350" cy="2502535"/>
            </a:xfrm>
            <a:custGeom>
              <a:avLst/>
              <a:gdLst/>
              <a:ahLst/>
              <a:cxnLst/>
              <a:rect l="l" t="t" r="r" b="b"/>
              <a:pathLst>
                <a:path w="5340350" h="2502535">
                  <a:moveTo>
                    <a:pt x="0" y="469264"/>
                  </a:moveTo>
                  <a:lnTo>
                    <a:pt x="7969" y="419781"/>
                  </a:lnTo>
                  <a:lnTo>
                    <a:pt x="30167" y="376827"/>
                  </a:lnTo>
                  <a:lnTo>
                    <a:pt x="64026" y="342968"/>
                  </a:lnTo>
                  <a:lnTo>
                    <a:pt x="106980" y="320770"/>
                  </a:lnTo>
                  <a:lnTo>
                    <a:pt x="156463" y="312800"/>
                  </a:lnTo>
                  <a:lnTo>
                    <a:pt x="5027295" y="312800"/>
                  </a:lnTo>
                  <a:lnTo>
                    <a:pt x="5027295" y="156463"/>
                  </a:lnTo>
                  <a:lnTo>
                    <a:pt x="5035263" y="106980"/>
                  </a:lnTo>
                  <a:lnTo>
                    <a:pt x="5057453" y="64026"/>
                  </a:lnTo>
                  <a:lnTo>
                    <a:pt x="5091293" y="30167"/>
                  </a:lnTo>
                  <a:lnTo>
                    <a:pt x="5134210" y="7969"/>
                  </a:lnTo>
                  <a:lnTo>
                    <a:pt x="5183632" y="0"/>
                  </a:lnTo>
                  <a:lnTo>
                    <a:pt x="5233115" y="7969"/>
                  </a:lnTo>
                  <a:lnTo>
                    <a:pt x="5276069" y="30167"/>
                  </a:lnTo>
                  <a:lnTo>
                    <a:pt x="5309928" y="64026"/>
                  </a:lnTo>
                  <a:lnTo>
                    <a:pt x="5332126" y="106980"/>
                  </a:lnTo>
                  <a:lnTo>
                    <a:pt x="5340095" y="156463"/>
                  </a:lnTo>
                  <a:lnTo>
                    <a:pt x="5340095" y="2033143"/>
                  </a:lnTo>
                  <a:lnTo>
                    <a:pt x="5332126" y="2082626"/>
                  </a:lnTo>
                  <a:lnTo>
                    <a:pt x="5309928" y="2125580"/>
                  </a:lnTo>
                  <a:lnTo>
                    <a:pt x="5276069" y="2159439"/>
                  </a:lnTo>
                  <a:lnTo>
                    <a:pt x="5233115" y="2181637"/>
                  </a:lnTo>
                  <a:lnTo>
                    <a:pt x="5183632" y="2189607"/>
                  </a:lnTo>
                  <a:lnTo>
                    <a:pt x="312800" y="2189607"/>
                  </a:lnTo>
                  <a:lnTo>
                    <a:pt x="312800" y="2345943"/>
                  </a:lnTo>
                  <a:lnTo>
                    <a:pt x="304832" y="2395427"/>
                  </a:lnTo>
                  <a:lnTo>
                    <a:pt x="282642" y="2438381"/>
                  </a:lnTo>
                  <a:lnTo>
                    <a:pt x="248802" y="2472240"/>
                  </a:lnTo>
                  <a:lnTo>
                    <a:pt x="205885" y="2494438"/>
                  </a:lnTo>
                  <a:lnTo>
                    <a:pt x="156463" y="2502408"/>
                  </a:lnTo>
                  <a:lnTo>
                    <a:pt x="106980" y="2494438"/>
                  </a:lnTo>
                  <a:lnTo>
                    <a:pt x="64026" y="2472240"/>
                  </a:lnTo>
                  <a:lnTo>
                    <a:pt x="30167" y="2438381"/>
                  </a:lnTo>
                  <a:lnTo>
                    <a:pt x="7969" y="2395427"/>
                  </a:lnTo>
                  <a:lnTo>
                    <a:pt x="0" y="2345943"/>
                  </a:lnTo>
                  <a:lnTo>
                    <a:pt x="0" y="469264"/>
                  </a:lnTo>
                  <a:close/>
                </a:path>
                <a:path w="5340350" h="2502535">
                  <a:moveTo>
                    <a:pt x="5027295" y="312800"/>
                  </a:moveTo>
                  <a:lnTo>
                    <a:pt x="5183632" y="312800"/>
                  </a:lnTo>
                  <a:lnTo>
                    <a:pt x="5233115" y="304832"/>
                  </a:lnTo>
                  <a:lnTo>
                    <a:pt x="5276069" y="282642"/>
                  </a:lnTo>
                  <a:lnTo>
                    <a:pt x="5309928" y="248802"/>
                  </a:lnTo>
                  <a:lnTo>
                    <a:pt x="5332126" y="205885"/>
                  </a:lnTo>
                  <a:lnTo>
                    <a:pt x="5340095" y="156463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92230" y="3125216"/>
              <a:ext cx="168529" cy="1685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71032" y="3365881"/>
              <a:ext cx="313055" cy="1798955"/>
            </a:xfrm>
            <a:custGeom>
              <a:avLst/>
              <a:gdLst/>
              <a:ahLst/>
              <a:cxnLst/>
              <a:rect l="l" t="t" r="r" b="b"/>
              <a:pathLst>
                <a:path w="313054" h="1798954">
                  <a:moveTo>
                    <a:pt x="156463" y="234569"/>
                  </a:moveTo>
                  <a:lnTo>
                    <a:pt x="156463" y="78232"/>
                  </a:lnTo>
                  <a:lnTo>
                    <a:pt x="179324" y="22875"/>
                  </a:lnTo>
                  <a:lnTo>
                    <a:pt x="234568" y="0"/>
                  </a:lnTo>
                  <a:lnTo>
                    <a:pt x="265009" y="6133"/>
                  </a:lnTo>
                  <a:lnTo>
                    <a:pt x="289877" y="22875"/>
                  </a:lnTo>
                  <a:lnTo>
                    <a:pt x="306649" y="47738"/>
                  </a:lnTo>
                  <a:lnTo>
                    <a:pt x="312800" y="78232"/>
                  </a:lnTo>
                  <a:lnTo>
                    <a:pt x="304831" y="127653"/>
                  </a:lnTo>
                  <a:lnTo>
                    <a:pt x="282633" y="170570"/>
                  </a:lnTo>
                  <a:lnTo>
                    <a:pt x="248774" y="204410"/>
                  </a:lnTo>
                  <a:lnTo>
                    <a:pt x="205820" y="226600"/>
                  </a:lnTo>
                  <a:lnTo>
                    <a:pt x="156337" y="234569"/>
                  </a:lnTo>
                  <a:lnTo>
                    <a:pt x="106915" y="226600"/>
                  </a:lnTo>
                  <a:lnTo>
                    <a:pt x="63998" y="204410"/>
                  </a:lnTo>
                  <a:lnTo>
                    <a:pt x="30158" y="170570"/>
                  </a:lnTo>
                  <a:lnTo>
                    <a:pt x="7968" y="127653"/>
                  </a:lnTo>
                  <a:lnTo>
                    <a:pt x="0" y="78232"/>
                  </a:lnTo>
                </a:path>
                <a:path w="313054" h="1798954">
                  <a:moveTo>
                    <a:pt x="312800" y="78232"/>
                  </a:moveTo>
                  <a:lnTo>
                    <a:pt x="312800" y="1798574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7101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O </a:t>
            </a:r>
            <a:r>
              <a:rPr spc="-15" dirty="0">
                <a:solidFill>
                  <a:srgbClr val="0F6FC6"/>
                </a:solidFill>
              </a:rPr>
              <a:t>REGIMENTO </a:t>
            </a:r>
            <a:r>
              <a:rPr spc="-10" dirty="0">
                <a:solidFill>
                  <a:srgbClr val="0F6FC6"/>
                </a:solidFill>
              </a:rPr>
              <a:t>INTERNO DE UM</a:t>
            </a:r>
            <a:r>
              <a:rPr spc="105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CBH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529841" y="2274189"/>
            <a:ext cx="32721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PROCESSOS DE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DISCUSSÃO  E </a:t>
            </a:r>
            <a:r>
              <a:rPr sz="1800" b="1" spc="-10" dirty="0">
                <a:latin typeface="Arial"/>
                <a:cs typeface="Arial"/>
              </a:rPr>
              <a:t>TOMADA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DECISÃO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17156" y="2274189"/>
            <a:ext cx="32207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INSTÂNCIAS </a:t>
            </a:r>
            <a:r>
              <a:rPr sz="1800" b="1" spc="-5" dirty="0">
                <a:latin typeface="Arial"/>
                <a:cs typeface="Arial"/>
              </a:rPr>
              <a:t>DE DISCUSSÃO  </a:t>
            </a:r>
            <a:r>
              <a:rPr sz="1800" b="1" dirty="0">
                <a:latin typeface="Arial"/>
                <a:cs typeface="Arial"/>
              </a:rPr>
              <a:t>E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DELIBERAÇÃO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56881" y="2331085"/>
            <a:ext cx="6073775" cy="3847465"/>
            <a:chOff x="956881" y="2331085"/>
            <a:chExt cx="6073775" cy="3847465"/>
          </a:xfrm>
        </p:grpSpPr>
        <p:sp>
          <p:nvSpPr>
            <p:cNvPr id="39" name="object 39"/>
            <p:cNvSpPr/>
            <p:nvPr/>
          </p:nvSpPr>
          <p:spPr>
            <a:xfrm>
              <a:off x="967740" y="2365219"/>
              <a:ext cx="320040" cy="4740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61453" y="2355469"/>
              <a:ext cx="290195" cy="448945"/>
            </a:xfrm>
            <a:custGeom>
              <a:avLst/>
              <a:gdLst/>
              <a:ahLst/>
              <a:cxnLst/>
              <a:rect l="l" t="t" r="r" b="b"/>
              <a:pathLst>
                <a:path w="290194" h="448944">
                  <a:moveTo>
                    <a:pt x="139636" y="0"/>
                  </a:moveTo>
                  <a:lnTo>
                    <a:pt x="94932" y="4190"/>
                  </a:lnTo>
                  <a:lnTo>
                    <a:pt x="51071" y="17402"/>
                  </a:lnTo>
                  <a:lnTo>
                    <a:pt x="16522" y="38480"/>
                  </a:lnTo>
                  <a:lnTo>
                    <a:pt x="9715" y="66039"/>
                  </a:lnTo>
                  <a:lnTo>
                    <a:pt x="9944" y="83819"/>
                  </a:lnTo>
                  <a:lnTo>
                    <a:pt x="18643" y="103377"/>
                  </a:lnTo>
                  <a:lnTo>
                    <a:pt x="23114" y="103377"/>
                  </a:lnTo>
                  <a:lnTo>
                    <a:pt x="27292" y="101600"/>
                  </a:lnTo>
                  <a:lnTo>
                    <a:pt x="38684" y="94487"/>
                  </a:lnTo>
                  <a:lnTo>
                    <a:pt x="45605" y="90677"/>
                  </a:lnTo>
                  <a:lnTo>
                    <a:pt x="81381" y="75183"/>
                  </a:lnTo>
                  <a:lnTo>
                    <a:pt x="114198" y="69976"/>
                  </a:lnTo>
                  <a:lnTo>
                    <a:pt x="121644" y="70238"/>
                  </a:lnTo>
                  <a:lnTo>
                    <a:pt x="164363" y="90296"/>
                  </a:lnTo>
                  <a:lnTo>
                    <a:pt x="174129" y="116204"/>
                  </a:lnTo>
                  <a:lnTo>
                    <a:pt x="174129" y="123570"/>
                  </a:lnTo>
                  <a:lnTo>
                    <a:pt x="162204" y="160813"/>
                  </a:lnTo>
                  <a:lnTo>
                    <a:pt x="127927" y="183006"/>
                  </a:lnTo>
                  <a:lnTo>
                    <a:pt x="93433" y="187451"/>
                  </a:lnTo>
                  <a:lnTo>
                    <a:pt x="52908" y="187451"/>
                  </a:lnTo>
                  <a:lnTo>
                    <a:pt x="50622" y="187959"/>
                  </a:lnTo>
                  <a:lnTo>
                    <a:pt x="40525" y="212470"/>
                  </a:lnTo>
                  <a:lnTo>
                    <a:pt x="40525" y="225932"/>
                  </a:lnTo>
                  <a:lnTo>
                    <a:pt x="53695" y="252094"/>
                  </a:lnTo>
                  <a:lnTo>
                    <a:pt x="94106" y="252094"/>
                  </a:lnTo>
                  <a:lnTo>
                    <a:pt x="105606" y="252400"/>
                  </a:lnTo>
                  <a:lnTo>
                    <a:pt x="143871" y="259393"/>
                  </a:lnTo>
                  <a:lnTo>
                    <a:pt x="178715" y="284789"/>
                  </a:lnTo>
                  <a:lnTo>
                    <a:pt x="187858" y="317753"/>
                  </a:lnTo>
                  <a:lnTo>
                    <a:pt x="187858" y="326897"/>
                  </a:lnTo>
                  <a:lnTo>
                    <a:pt x="168275" y="361822"/>
                  </a:lnTo>
                  <a:lnTo>
                    <a:pt x="129178" y="377269"/>
                  </a:lnTo>
                  <a:lnTo>
                    <a:pt x="111848" y="378332"/>
                  </a:lnTo>
                  <a:lnTo>
                    <a:pt x="101256" y="378049"/>
                  </a:lnTo>
                  <a:lnTo>
                    <a:pt x="49839" y="366654"/>
                  </a:lnTo>
                  <a:lnTo>
                    <a:pt x="16802" y="351408"/>
                  </a:lnTo>
                  <a:lnTo>
                    <a:pt x="12953" y="349884"/>
                  </a:lnTo>
                  <a:lnTo>
                    <a:pt x="7150" y="349884"/>
                  </a:lnTo>
                  <a:lnTo>
                    <a:pt x="4470" y="351916"/>
                  </a:lnTo>
                  <a:lnTo>
                    <a:pt x="901" y="360171"/>
                  </a:lnTo>
                  <a:lnTo>
                    <a:pt x="0" y="367664"/>
                  </a:lnTo>
                  <a:lnTo>
                    <a:pt x="177" y="390397"/>
                  </a:lnTo>
                  <a:lnTo>
                    <a:pt x="27285" y="430391"/>
                  </a:lnTo>
                  <a:lnTo>
                    <a:pt x="71613" y="443821"/>
                  </a:lnTo>
                  <a:lnTo>
                    <a:pt x="111685" y="448498"/>
                  </a:lnTo>
                  <a:lnTo>
                    <a:pt x="122567" y="448690"/>
                  </a:lnTo>
                  <a:lnTo>
                    <a:pt x="140460" y="448141"/>
                  </a:lnTo>
                  <a:lnTo>
                    <a:pt x="189877" y="439800"/>
                  </a:lnTo>
                  <a:lnTo>
                    <a:pt x="231186" y="421870"/>
                  </a:lnTo>
                  <a:lnTo>
                    <a:pt x="262455" y="394763"/>
                  </a:lnTo>
                  <a:lnTo>
                    <a:pt x="282691" y="358683"/>
                  </a:lnTo>
                  <a:lnTo>
                    <a:pt x="289661" y="314070"/>
                  </a:lnTo>
                  <a:lnTo>
                    <a:pt x="289242" y="304520"/>
                  </a:lnTo>
                  <a:lnTo>
                    <a:pt x="274804" y="261715"/>
                  </a:lnTo>
                  <a:lnTo>
                    <a:pt x="241764" y="229911"/>
                  </a:lnTo>
                  <a:lnTo>
                    <a:pt x="203305" y="215330"/>
                  </a:lnTo>
                  <a:lnTo>
                    <a:pt x="192214" y="213613"/>
                  </a:lnTo>
                  <a:lnTo>
                    <a:pt x="192214" y="212597"/>
                  </a:lnTo>
                  <a:lnTo>
                    <a:pt x="232851" y="193573"/>
                  </a:lnTo>
                  <a:lnTo>
                    <a:pt x="258684" y="161480"/>
                  </a:lnTo>
                  <a:lnTo>
                    <a:pt x="269586" y="118177"/>
                  </a:lnTo>
                  <a:lnTo>
                    <a:pt x="269900" y="108457"/>
                  </a:lnTo>
                  <a:lnTo>
                    <a:pt x="269366" y="96027"/>
                  </a:lnTo>
                  <a:lnTo>
                    <a:pt x="256596" y="53024"/>
                  </a:lnTo>
                  <a:lnTo>
                    <a:pt x="227477" y="22028"/>
                  </a:lnTo>
                  <a:lnTo>
                    <a:pt x="182809" y="4125"/>
                  </a:lnTo>
                  <a:lnTo>
                    <a:pt x="154929" y="454"/>
                  </a:lnTo>
                  <a:lnTo>
                    <a:pt x="13963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61453" y="2355469"/>
              <a:ext cx="290195" cy="448945"/>
            </a:xfrm>
            <a:custGeom>
              <a:avLst/>
              <a:gdLst/>
              <a:ahLst/>
              <a:cxnLst/>
              <a:rect l="l" t="t" r="r" b="b"/>
              <a:pathLst>
                <a:path w="290194" h="448944">
                  <a:moveTo>
                    <a:pt x="139636" y="0"/>
                  </a:moveTo>
                  <a:lnTo>
                    <a:pt x="182809" y="4125"/>
                  </a:lnTo>
                  <a:lnTo>
                    <a:pt x="227477" y="22028"/>
                  </a:lnTo>
                  <a:lnTo>
                    <a:pt x="256596" y="53024"/>
                  </a:lnTo>
                  <a:lnTo>
                    <a:pt x="269366" y="96027"/>
                  </a:lnTo>
                  <a:lnTo>
                    <a:pt x="269900" y="108457"/>
                  </a:lnTo>
                  <a:lnTo>
                    <a:pt x="269586" y="118177"/>
                  </a:lnTo>
                  <a:lnTo>
                    <a:pt x="258684" y="161480"/>
                  </a:lnTo>
                  <a:lnTo>
                    <a:pt x="232851" y="193573"/>
                  </a:lnTo>
                  <a:lnTo>
                    <a:pt x="192214" y="212597"/>
                  </a:lnTo>
                  <a:lnTo>
                    <a:pt x="192214" y="213613"/>
                  </a:lnTo>
                  <a:lnTo>
                    <a:pt x="233070" y="225170"/>
                  </a:lnTo>
                  <a:lnTo>
                    <a:pt x="269625" y="254353"/>
                  </a:lnTo>
                  <a:lnTo>
                    <a:pt x="287986" y="295290"/>
                  </a:lnTo>
                  <a:lnTo>
                    <a:pt x="289661" y="314070"/>
                  </a:lnTo>
                  <a:lnTo>
                    <a:pt x="288887" y="329830"/>
                  </a:lnTo>
                  <a:lnTo>
                    <a:pt x="277266" y="371728"/>
                  </a:lnTo>
                  <a:lnTo>
                    <a:pt x="253227" y="404822"/>
                  </a:lnTo>
                  <a:lnTo>
                    <a:pt x="218503" y="428847"/>
                  </a:lnTo>
                  <a:lnTo>
                    <a:pt x="174113" y="443708"/>
                  </a:lnTo>
                  <a:lnTo>
                    <a:pt x="122567" y="448690"/>
                  </a:lnTo>
                  <a:lnTo>
                    <a:pt x="111685" y="448498"/>
                  </a:lnTo>
                  <a:lnTo>
                    <a:pt x="71613" y="443821"/>
                  </a:lnTo>
                  <a:lnTo>
                    <a:pt x="33112" y="432847"/>
                  </a:lnTo>
                  <a:lnTo>
                    <a:pt x="9385" y="420242"/>
                  </a:lnTo>
                  <a:lnTo>
                    <a:pt x="7365" y="418464"/>
                  </a:lnTo>
                  <a:lnTo>
                    <a:pt x="5867" y="416432"/>
                  </a:lnTo>
                  <a:lnTo>
                    <a:pt x="4864" y="414146"/>
                  </a:lnTo>
                  <a:lnTo>
                    <a:pt x="3860" y="411988"/>
                  </a:lnTo>
                  <a:lnTo>
                    <a:pt x="2959" y="409320"/>
                  </a:lnTo>
                  <a:lnTo>
                    <a:pt x="2184" y="406272"/>
                  </a:lnTo>
                  <a:lnTo>
                    <a:pt x="1396" y="403351"/>
                  </a:lnTo>
                  <a:lnTo>
                    <a:pt x="838" y="399541"/>
                  </a:lnTo>
                  <a:lnTo>
                    <a:pt x="508" y="394969"/>
                  </a:lnTo>
                  <a:lnTo>
                    <a:pt x="177" y="390397"/>
                  </a:lnTo>
                  <a:lnTo>
                    <a:pt x="0" y="384809"/>
                  </a:lnTo>
                  <a:lnTo>
                    <a:pt x="0" y="378332"/>
                  </a:lnTo>
                  <a:lnTo>
                    <a:pt x="0" y="367664"/>
                  </a:lnTo>
                  <a:lnTo>
                    <a:pt x="901" y="360171"/>
                  </a:lnTo>
                  <a:lnTo>
                    <a:pt x="2679" y="356107"/>
                  </a:lnTo>
                  <a:lnTo>
                    <a:pt x="4470" y="351916"/>
                  </a:lnTo>
                  <a:lnTo>
                    <a:pt x="7150" y="349884"/>
                  </a:lnTo>
                  <a:lnTo>
                    <a:pt x="10718" y="349884"/>
                  </a:lnTo>
                  <a:lnTo>
                    <a:pt x="12953" y="349884"/>
                  </a:lnTo>
                  <a:lnTo>
                    <a:pt x="16802" y="351408"/>
                  </a:lnTo>
                  <a:lnTo>
                    <a:pt x="22275" y="354456"/>
                  </a:lnTo>
                  <a:lnTo>
                    <a:pt x="27736" y="357377"/>
                  </a:lnTo>
                  <a:lnTo>
                    <a:pt x="64736" y="371556"/>
                  </a:lnTo>
                  <a:lnTo>
                    <a:pt x="111848" y="378332"/>
                  </a:lnTo>
                  <a:lnTo>
                    <a:pt x="120786" y="378069"/>
                  </a:lnTo>
                  <a:lnTo>
                    <a:pt x="163071" y="365513"/>
                  </a:lnTo>
                  <a:lnTo>
                    <a:pt x="183006" y="342645"/>
                  </a:lnTo>
                  <a:lnTo>
                    <a:pt x="186245" y="335279"/>
                  </a:lnTo>
                  <a:lnTo>
                    <a:pt x="187858" y="326897"/>
                  </a:lnTo>
                  <a:lnTo>
                    <a:pt x="187858" y="317753"/>
                  </a:lnTo>
                  <a:lnTo>
                    <a:pt x="174717" y="279431"/>
                  </a:lnTo>
                  <a:lnTo>
                    <a:pt x="135458" y="256793"/>
                  </a:lnTo>
                  <a:lnTo>
                    <a:pt x="94106" y="252094"/>
                  </a:lnTo>
                  <a:lnTo>
                    <a:pt x="56591" y="252094"/>
                  </a:lnTo>
                  <a:lnTo>
                    <a:pt x="53695" y="252094"/>
                  </a:lnTo>
                  <a:lnTo>
                    <a:pt x="41363" y="235838"/>
                  </a:lnTo>
                  <a:lnTo>
                    <a:pt x="40805" y="231520"/>
                  </a:lnTo>
                  <a:lnTo>
                    <a:pt x="40525" y="225932"/>
                  </a:lnTo>
                  <a:lnTo>
                    <a:pt x="40525" y="218947"/>
                  </a:lnTo>
                  <a:lnTo>
                    <a:pt x="40525" y="212470"/>
                  </a:lnTo>
                  <a:lnTo>
                    <a:pt x="40805" y="207136"/>
                  </a:lnTo>
                  <a:lnTo>
                    <a:pt x="41363" y="203072"/>
                  </a:lnTo>
                  <a:lnTo>
                    <a:pt x="41922" y="198881"/>
                  </a:lnTo>
                  <a:lnTo>
                    <a:pt x="42811" y="195706"/>
                  </a:lnTo>
                  <a:lnTo>
                    <a:pt x="44043" y="193547"/>
                  </a:lnTo>
                  <a:lnTo>
                    <a:pt x="45262" y="191261"/>
                  </a:lnTo>
                  <a:lnTo>
                    <a:pt x="46824" y="189737"/>
                  </a:lnTo>
                  <a:lnTo>
                    <a:pt x="48729" y="188848"/>
                  </a:lnTo>
                  <a:lnTo>
                    <a:pt x="50622" y="187959"/>
                  </a:lnTo>
                  <a:lnTo>
                    <a:pt x="52908" y="187451"/>
                  </a:lnTo>
                  <a:lnTo>
                    <a:pt x="55587" y="187451"/>
                  </a:lnTo>
                  <a:lnTo>
                    <a:pt x="93433" y="187451"/>
                  </a:lnTo>
                  <a:lnTo>
                    <a:pt x="135156" y="180482"/>
                  </a:lnTo>
                  <a:lnTo>
                    <a:pt x="165790" y="155551"/>
                  </a:lnTo>
                  <a:lnTo>
                    <a:pt x="174129" y="123570"/>
                  </a:lnTo>
                  <a:lnTo>
                    <a:pt x="174129" y="116204"/>
                  </a:lnTo>
                  <a:lnTo>
                    <a:pt x="172910" y="109219"/>
                  </a:lnTo>
                  <a:lnTo>
                    <a:pt x="170446" y="102615"/>
                  </a:lnTo>
                  <a:lnTo>
                    <a:pt x="167995" y="96011"/>
                  </a:lnTo>
                  <a:lnTo>
                    <a:pt x="135036" y="72334"/>
                  </a:lnTo>
                  <a:lnTo>
                    <a:pt x="114198" y="69976"/>
                  </a:lnTo>
                  <a:lnTo>
                    <a:pt x="105616" y="70290"/>
                  </a:lnTo>
                  <a:lnTo>
                    <a:pt x="66768" y="80597"/>
                  </a:lnTo>
                  <a:lnTo>
                    <a:pt x="32994" y="98043"/>
                  </a:lnTo>
                  <a:lnTo>
                    <a:pt x="27292" y="101600"/>
                  </a:lnTo>
                  <a:lnTo>
                    <a:pt x="23114" y="103377"/>
                  </a:lnTo>
                  <a:lnTo>
                    <a:pt x="20434" y="103377"/>
                  </a:lnTo>
                  <a:lnTo>
                    <a:pt x="18643" y="103377"/>
                  </a:lnTo>
                  <a:lnTo>
                    <a:pt x="17081" y="102996"/>
                  </a:lnTo>
                  <a:lnTo>
                    <a:pt x="15747" y="102234"/>
                  </a:lnTo>
                  <a:lnTo>
                    <a:pt x="14401" y="101472"/>
                  </a:lnTo>
                  <a:lnTo>
                    <a:pt x="10388" y="88010"/>
                  </a:lnTo>
                  <a:lnTo>
                    <a:pt x="9944" y="83819"/>
                  </a:lnTo>
                  <a:lnTo>
                    <a:pt x="9715" y="78358"/>
                  </a:lnTo>
                  <a:lnTo>
                    <a:pt x="9715" y="71627"/>
                  </a:lnTo>
                  <a:lnTo>
                    <a:pt x="9715" y="66039"/>
                  </a:lnTo>
                  <a:lnTo>
                    <a:pt x="11391" y="48513"/>
                  </a:lnTo>
                  <a:lnTo>
                    <a:pt x="12065" y="46100"/>
                  </a:lnTo>
                  <a:lnTo>
                    <a:pt x="12903" y="43941"/>
                  </a:lnTo>
                  <a:lnTo>
                    <a:pt x="13906" y="42163"/>
                  </a:lnTo>
                  <a:lnTo>
                    <a:pt x="14909" y="40385"/>
                  </a:lnTo>
                  <a:lnTo>
                    <a:pt x="51071" y="17402"/>
                  </a:lnTo>
                  <a:lnTo>
                    <a:pt x="94932" y="4190"/>
                  </a:lnTo>
                  <a:lnTo>
                    <a:pt x="127806" y="261"/>
                  </a:lnTo>
                  <a:lnTo>
                    <a:pt x="139636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31877" y="2706722"/>
              <a:ext cx="126639" cy="12939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17752" y="2692781"/>
              <a:ext cx="108584" cy="1126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25806" y="2342388"/>
              <a:ext cx="348938" cy="46634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515989" y="2335657"/>
              <a:ext cx="321945" cy="437515"/>
            </a:xfrm>
            <a:custGeom>
              <a:avLst/>
              <a:gdLst/>
              <a:ahLst/>
              <a:cxnLst/>
              <a:rect l="l" t="t" r="r" b="b"/>
              <a:pathLst>
                <a:path w="321945" h="437514">
                  <a:moveTo>
                    <a:pt x="269875" y="345566"/>
                  </a:moveTo>
                  <a:lnTo>
                    <a:pt x="185165" y="345566"/>
                  </a:lnTo>
                  <a:lnTo>
                    <a:pt x="185165" y="426212"/>
                  </a:lnTo>
                  <a:lnTo>
                    <a:pt x="193675" y="433958"/>
                  </a:lnTo>
                  <a:lnTo>
                    <a:pt x="196850" y="435101"/>
                  </a:lnTo>
                  <a:lnTo>
                    <a:pt x="201294" y="435863"/>
                  </a:lnTo>
                  <a:lnTo>
                    <a:pt x="206755" y="436498"/>
                  </a:lnTo>
                  <a:lnTo>
                    <a:pt x="212216" y="437006"/>
                  </a:lnTo>
                  <a:lnTo>
                    <a:pt x="218947" y="437260"/>
                  </a:lnTo>
                  <a:lnTo>
                    <a:pt x="235457" y="437260"/>
                  </a:lnTo>
                  <a:lnTo>
                    <a:pt x="269875" y="426212"/>
                  </a:lnTo>
                  <a:lnTo>
                    <a:pt x="269875" y="345566"/>
                  </a:lnTo>
                  <a:close/>
                </a:path>
                <a:path w="321945" h="437514">
                  <a:moveTo>
                    <a:pt x="207517" y="0"/>
                  </a:moveTo>
                  <a:lnTo>
                    <a:pt x="167258" y="1777"/>
                  </a:lnTo>
                  <a:lnTo>
                    <a:pt x="145668" y="11683"/>
                  </a:lnTo>
                  <a:lnTo>
                    <a:pt x="11049" y="249173"/>
                  </a:lnTo>
                  <a:lnTo>
                    <a:pt x="8762" y="253364"/>
                  </a:lnTo>
                  <a:lnTo>
                    <a:pt x="6857" y="257428"/>
                  </a:lnTo>
                  <a:lnTo>
                    <a:pt x="5460" y="261238"/>
                  </a:lnTo>
                  <a:lnTo>
                    <a:pt x="4063" y="264921"/>
                  </a:lnTo>
                  <a:lnTo>
                    <a:pt x="2920" y="268985"/>
                  </a:lnTo>
                  <a:lnTo>
                    <a:pt x="1396" y="277494"/>
                  </a:lnTo>
                  <a:lnTo>
                    <a:pt x="761" y="282193"/>
                  </a:lnTo>
                  <a:lnTo>
                    <a:pt x="507" y="287400"/>
                  </a:lnTo>
                  <a:lnTo>
                    <a:pt x="126" y="292734"/>
                  </a:lnTo>
                  <a:lnTo>
                    <a:pt x="1904" y="332231"/>
                  </a:lnTo>
                  <a:lnTo>
                    <a:pt x="11049" y="344423"/>
                  </a:lnTo>
                  <a:lnTo>
                    <a:pt x="13461" y="345185"/>
                  </a:lnTo>
                  <a:lnTo>
                    <a:pt x="16255" y="345566"/>
                  </a:lnTo>
                  <a:lnTo>
                    <a:pt x="312419" y="345566"/>
                  </a:lnTo>
                  <a:lnTo>
                    <a:pt x="321436" y="310768"/>
                  </a:lnTo>
                  <a:lnTo>
                    <a:pt x="321196" y="301912"/>
                  </a:lnTo>
                  <a:lnTo>
                    <a:pt x="311911" y="275208"/>
                  </a:lnTo>
                  <a:lnTo>
                    <a:pt x="70230" y="275208"/>
                  </a:lnTo>
                  <a:lnTo>
                    <a:pt x="184403" y="75945"/>
                  </a:lnTo>
                  <a:lnTo>
                    <a:pt x="269875" y="75945"/>
                  </a:lnTo>
                  <a:lnTo>
                    <a:pt x="269875" y="11937"/>
                  </a:lnTo>
                  <a:lnTo>
                    <a:pt x="268731" y="9778"/>
                  </a:lnTo>
                  <a:lnTo>
                    <a:pt x="266445" y="8000"/>
                  </a:lnTo>
                  <a:lnTo>
                    <a:pt x="264286" y="6222"/>
                  </a:lnTo>
                  <a:lnTo>
                    <a:pt x="260730" y="4698"/>
                  </a:lnTo>
                  <a:lnTo>
                    <a:pt x="255904" y="3555"/>
                  </a:lnTo>
                  <a:lnTo>
                    <a:pt x="251205" y="2285"/>
                  </a:lnTo>
                  <a:lnTo>
                    <a:pt x="215761" y="47"/>
                  </a:lnTo>
                  <a:lnTo>
                    <a:pt x="207517" y="0"/>
                  </a:lnTo>
                  <a:close/>
                </a:path>
                <a:path w="321945" h="437514">
                  <a:moveTo>
                    <a:pt x="269875" y="75945"/>
                  </a:moveTo>
                  <a:lnTo>
                    <a:pt x="185165" y="75945"/>
                  </a:lnTo>
                  <a:lnTo>
                    <a:pt x="185165" y="275208"/>
                  </a:lnTo>
                  <a:lnTo>
                    <a:pt x="269875" y="275208"/>
                  </a:lnTo>
                  <a:lnTo>
                    <a:pt x="269875" y="7594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515989" y="2335657"/>
              <a:ext cx="321945" cy="437515"/>
            </a:xfrm>
            <a:custGeom>
              <a:avLst/>
              <a:gdLst/>
              <a:ahLst/>
              <a:cxnLst/>
              <a:rect l="l" t="t" r="r" b="b"/>
              <a:pathLst>
                <a:path w="321945" h="437514">
                  <a:moveTo>
                    <a:pt x="184403" y="75945"/>
                  </a:moveTo>
                  <a:lnTo>
                    <a:pt x="70230" y="275208"/>
                  </a:lnTo>
                  <a:lnTo>
                    <a:pt x="185165" y="275208"/>
                  </a:lnTo>
                  <a:lnTo>
                    <a:pt x="185165" y="75945"/>
                  </a:lnTo>
                  <a:lnTo>
                    <a:pt x="184403" y="75945"/>
                  </a:lnTo>
                  <a:close/>
                </a:path>
                <a:path w="321945" h="437514">
                  <a:moveTo>
                    <a:pt x="207517" y="0"/>
                  </a:moveTo>
                  <a:lnTo>
                    <a:pt x="251205" y="2285"/>
                  </a:lnTo>
                  <a:lnTo>
                    <a:pt x="255904" y="3555"/>
                  </a:lnTo>
                  <a:lnTo>
                    <a:pt x="260730" y="4698"/>
                  </a:lnTo>
                  <a:lnTo>
                    <a:pt x="264286" y="6222"/>
                  </a:lnTo>
                  <a:lnTo>
                    <a:pt x="266445" y="8000"/>
                  </a:lnTo>
                  <a:lnTo>
                    <a:pt x="268731" y="9778"/>
                  </a:lnTo>
                  <a:lnTo>
                    <a:pt x="269875" y="11937"/>
                  </a:lnTo>
                  <a:lnTo>
                    <a:pt x="269875" y="14350"/>
                  </a:lnTo>
                  <a:lnTo>
                    <a:pt x="269875" y="275208"/>
                  </a:lnTo>
                  <a:lnTo>
                    <a:pt x="308355" y="275208"/>
                  </a:lnTo>
                  <a:lnTo>
                    <a:pt x="311911" y="275208"/>
                  </a:lnTo>
                  <a:lnTo>
                    <a:pt x="314959" y="278002"/>
                  </a:lnTo>
                  <a:lnTo>
                    <a:pt x="321436" y="310768"/>
                  </a:lnTo>
                  <a:lnTo>
                    <a:pt x="321220" y="318764"/>
                  </a:lnTo>
                  <a:lnTo>
                    <a:pt x="312419" y="345566"/>
                  </a:lnTo>
                  <a:lnTo>
                    <a:pt x="308355" y="345566"/>
                  </a:lnTo>
                  <a:lnTo>
                    <a:pt x="269875" y="345566"/>
                  </a:lnTo>
                  <a:lnTo>
                    <a:pt x="269875" y="423925"/>
                  </a:lnTo>
                  <a:lnTo>
                    <a:pt x="269875" y="426212"/>
                  </a:lnTo>
                  <a:lnTo>
                    <a:pt x="269112" y="428116"/>
                  </a:lnTo>
                  <a:lnTo>
                    <a:pt x="235457" y="437260"/>
                  </a:lnTo>
                  <a:lnTo>
                    <a:pt x="226949" y="437260"/>
                  </a:lnTo>
                  <a:lnTo>
                    <a:pt x="218947" y="437260"/>
                  </a:lnTo>
                  <a:lnTo>
                    <a:pt x="193675" y="433958"/>
                  </a:lnTo>
                  <a:lnTo>
                    <a:pt x="190372" y="432815"/>
                  </a:lnTo>
                  <a:lnTo>
                    <a:pt x="188213" y="431418"/>
                  </a:lnTo>
                  <a:lnTo>
                    <a:pt x="186943" y="429767"/>
                  </a:lnTo>
                  <a:lnTo>
                    <a:pt x="185800" y="428116"/>
                  </a:lnTo>
                  <a:lnTo>
                    <a:pt x="185165" y="426212"/>
                  </a:lnTo>
                  <a:lnTo>
                    <a:pt x="185165" y="423925"/>
                  </a:lnTo>
                  <a:lnTo>
                    <a:pt x="185165" y="345566"/>
                  </a:lnTo>
                  <a:lnTo>
                    <a:pt x="19303" y="345566"/>
                  </a:lnTo>
                  <a:lnTo>
                    <a:pt x="16255" y="345566"/>
                  </a:lnTo>
                  <a:lnTo>
                    <a:pt x="13461" y="345185"/>
                  </a:lnTo>
                  <a:lnTo>
                    <a:pt x="11049" y="344423"/>
                  </a:lnTo>
                  <a:lnTo>
                    <a:pt x="8508" y="343662"/>
                  </a:lnTo>
                  <a:lnTo>
                    <a:pt x="6476" y="341883"/>
                  </a:lnTo>
                  <a:lnTo>
                    <a:pt x="0" y="314705"/>
                  </a:lnTo>
                  <a:lnTo>
                    <a:pt x="0" y="306069"/>
                  </a:lnTo>
                  <a:lnTo>
                    <a:pt x="0" y="298957"/>
                  </a:lnTo>
                  <a:lnTo>
                    <a:pt x="126" y="292734"/>
                  </a:lnTo>
                  <a:lnTo>
                    <a:pt x="507" y="287400"/>
                  </a:lnTo>
                  <a:lnTo>
                    <a:pt x="761" y="282193"/>
                  </a:lnTo>
                  <a:lnTo>
                    <a:pt x="5460" y="261238"/>
                  </a:lnTo>
                  <a:lnTo>
                    <a:pt x="6857" y="257428"/>
                  </a:lnTo>
                  <a:lnTo>
                    <a:pt x="8762" y="253364"/>
                  </a:lnTo>
                  <a:lnTo>
                    <a:pt x="11049" y="249173"/>
                  </a:lnTo>
                  <a:lnTo>
                    <a:pt x="145668" y="11683"/>
                  </a:lnTo>
                  <a:lnTo>
                    <a:pt x="146684" y="9651"/>
                  </a:lnTo>
                  <a:lnTo>
                    <a:pt x="162559" y="2793"/>
                  </a:lnTo>
                  <a:lnTo>
                    <a:pt x="167258" y="1777"/>
                  </a:lnTo>
                  <a:lnTo>
                    <a:pt x="199973" y="45"/>
                  </a:lnTo>
                  <a:lnTo>
                    <a:pt x="207517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899099" y="2677717"/>
              <a:ext cx="131162" cy="13401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888607" y="2667254"/>
              <a:ext cx="108585" cy="1126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97864" y="2979304"/>
              <a:ext cx="3469624" cy="31989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575297" y="3530600"/>
            <a:ext cx="44329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discussões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devem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se iniciar no  âmbito do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plenário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comitê que, 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por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sua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vez, pode recorrer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às 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CTs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ou aos  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GTs,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que as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matérias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são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analisadas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 discutidas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detalhadamente.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66215" y="1342008"/>
            <a:ext cx="6650901" cy="458216"/>
            <a:chOff x="947762" y="1126744"/>
            <a:chExt cx="6650901" cy="458216"/>
          </a:xfrm>
        </p:grpSpPr>
        <p:sp>
          <p:nvSpPr>
            <p:cNvPr id="19" name="object 19"/>
            <p:cNvSpPr/>
            <p:nvPr/>
          </p:nvSpPr>
          <p:spPr>
            <a:xfrm>
              <a:off x="961642" y="1143000"/>
              <a:ext cx="6637021" cy="44196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47762" y="1132839"/>
              <a:ext cx="6623342" cy="42468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87421" y="1421638"/>
              <a:ext cx="108076" cy="890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85588" y="1315466"/>
              <a:ext cx="128524" cy="18478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01156" y="1311275"/>
              <a:ext cx="142621" cy="1925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11724" y="1311275"/>
              <a:ext cx="142621" cy="1925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22291" y="1311275"/>
              <a:ext cx="142621" cy="1925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36291" y="1311275"/>
              <a:ext cx="142620" cy="1925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89933" y="1305052"/>
              <a:ext cx="124079" cy="7975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22235" y="1258061"/>
              <a:ext cx="5193030" cy="299720"/>
            </a:xfrm>
            <a:custGeom>
              <a:avLst/>
              <a:gdLst/>
              <a:ahLst/>
              <a:cxnLst/>
              <a:rect l="l" t="t" r="r" b="b"/>
              <a:pathLst>
                <a:path w="5193030" h="299719">
                  <a:moveTo>
                    <a:pt x="947305" y="5079"/>
                  </a:moveTo>
                  <a:lnTo>
                    <a:pt x="954671" y="5079"/>
                  </a:lnTo>
                  <a:lnTo>
                    <a:pt x="960640" y="5461"/>
                  </a:lnTo>
                  <a:lnTo>
                    <a:pt x="982992" y="12446"/>
                  </a:lnTo>
                  <a:lnTo>
                    <a:pt x="984262" y="13842"/>
                  </a:lnTo>
                  <a:lnTo>
                    <a:pt x="984770" y="15621"/>
                  </a:lnTo>
                  <a:lnTo>
                    <a:pt x="984770" y="17652"/>
                  </a:lnTo>
                  <a:lnTo>
                    <a:pt x="984770" y="282575"/>
                  </a:lnTo>
                  <a:lnTo>
                    <a:pt x="984770" y="284479"/>
                  </a:lnTo>
                  <a:lnTo>
                    <a:pt x="984262" y="286258"/>
                  </a:lnTo>
                  <a:lnTo>
                    <a:pt x="982992" y="287782"/>
                  </a:lnTo>
                  <a:lnTo>
                    <a:pt x="981849" y="289178"/>
                  </a:lnTo>
                  <a:lnTo>
                    <a:pt x="979817" y="290449"/>
                  </a:lnTo>
                  <a:lnTo>
                    <a:pt x="976896" y="291464"/>
                  </a:lnTo>
                  <a:lnTo>
                    <a:pt x="973975" y="292480"/>
                  </a:lnTo>
                  <a:lnTo>
                    <a:pt x="970165" y="293242"/>
                  </a:lnTo>
                  <a:lnTo>
                    <a:pt x="965466" y="293750"/>
                  </a:lnTo>
                  <a:lnTo>
                    <a:pt x="960640" y="294259"/>
                  </a:lnTo>
                  <a:lnTo>
                    <a:pt x="954671" y="294386"/>
                  </a:lnTo>
                  <a:lnTo>
                    <a:pt x="947305" y="294386"/>
                  </a:lnTo>
                  <a:lnTo>
                    <a:pt x="939939" y="294386"/>
                  </a:lnTo>
                  <a:lnTo>
                    <a:pt x="933843" y="294259"/>
                  </a:lnTo>
                  <a:lnTo>
                    <a:pt x="929144" y="293750"/>
                  </a:lnTo>
                  <a:lnTo>
                    <a:pt x="924318" y="293242"/>
                  </a:lnTo>
                  <a:lnTo>
                    <a:pt x="920508" y="292480"/>
                  </a:lnTo>
                  <a:lnTo>
                    <a:pt x="917714" y="291464"/>
                  </a:lnTo>
                  <a:lnTo>
                    <a:pt x="914793" y="290449"/>
                  </a:lnTo>
                  <a:lnTo>
                    <a:pt x="912761" y="289178"/>
                  </a:lnTo>
                  <a:lnTo>
                    <a:pt x="911618" y="287782"/>
                  </a:lnTo>
                  <a:lnTo>
                    <a:pt x="910348" y="286258"/>
                  </a:lnTo>
                  <a:lnTo>
                    <a:pt x="909840" y="284479"/>
                  </a:lnTo>
                  <a:lnTo>
                    <a:pt x="909840" y="282575"/>
                  </a:lnTo>
                  <a:lnTo>
                    <a:pt x="909840" y="17652"/>
                  </a:lnTo>
                  <a:lnTo>
                    <a:pt x="909840" y="15621"/>
                  </a:lnTo>
                  <a:lnTo>
                    <a:pt x="910348" y="13842"/>
                  </a:lnTo>
                  <a:lnTo>
                    <a:pt x="911618" y="12446"/>
                  </a:lnTo>
                  <a:lnTo>
                    <a:pt x="912761" y="10922"/>
                  </a:lnTo>
                  <a:lnTo>
                    <a:pt x="939939" y="5079"/>
                  </a:lnTo>
                  <a:lnTo>
                    <a:pt x="947305" y="5079"/>
                  </a:lnTo>
                  <a:close/>
                </a:path>
                <a:path w="5193030" h="299719">
                  <a:moveTo>
                    <a:pt x="37198" y="5079"/>
                  </a:moveTo>
                  <a:lnTo>
                    <a:pt x="44551" y="5079"/>
                  </a:lnTo>
                  <a:lnTo>
                    <a:pt x="50558" y="5334"/>
                  </a:lnTo>
                  <a:lnTo>
                    <a:pt x="55384" y="5841"/>
                  </a:lnTo>
                  <a:lnTo>
                    <a:pt x="60083" y="6350"/>
                  </a:lnTo>
                  <a:lnTo>
                    <a:pt x="63893" y="7112"/>
                  </a:lnTo>
                  <a:lnTo>
                    <a:pt x="66814" y="8127"/>
                  </a:lnTo>
                  <a:lnTo>
                    <a:pt x="69735" y="9143"/>
                  </a:lnTo>
                  <a:lnTo>
                    <a:pt x="71767" y="10287"/>
                  </a:lnTo>
                  <a:lnTo>
                    <a:pt x="72910" y="11811"/>
                  </a:lnTo>
                  <a:lnTo>
                    <a:pt x="74053" y="13335"/>
                  </a:lnTo>
                  <a:lnTo>
                    <a:pt x="74688" y="14986"/>
                  </a:lnTo>
                  <a:lnTo>
                    <a:pt x="74688" y="17017"/>
                  </a:lnTo>
                  <a:lnTo>
                    <a:pt x="74688" y="167004"/>
                  </a:lnTo>
                  <a:lnTo>
                    <a:pt x="79133" y="206248"/>
                  </a:lnTo>
                  <a:lnTo>
                    <a:pt x="85610" y="217804"/>
                  </a:lnTo>
                  <a:lnTo>
                    <a:pt x="89293" y="223012"/>
                  </a:lnTo>
                  <a:lnTo>
                    <a:pt x="93865" y="227075"/>
                  </a:lnTo>
                  <a:lnTo>
                    <a:pt x="99580" y="229997"/>
                  </a:lnTo>
                  <a:lnTo>
                    <a:pt x="105168" y="232917"/>
                  </a:lnTo>
                  <a:lnTo>
                    <a:pt x="111772" y="234314"/>
                  </a:lnTo>
                  <a:lnTo>
                    <a:pt x="119392" y="234314"/>
                  </a:lnTo>
                  <a:lnTo>
                    <a:pt x="155450" y="218086"/>
                  </a:lnTo>
                  <a:lnTo>
                    <a:pt x="178828" y="193548"/>
                  </a:lnTo>
                  <a:lnTo>
                    <a:pt x="178828" y="17017"/>
                  </a:lnTo>
                  <a:lnTo>
                    <a:pt x="178828" y="14986"/>
                  </a:lnTo>
                  <a:lnTo>
                    <a:pt x="208800" y="5079"/>
                  </a:lnTo>
                  <a:lnTo>
                    <a:pt x="216039" y="5079"/>
                  </a:lnTo>
                  <a:lnTo>
                    <a:pt x="223405" y="5079"/>
                  </a:lnTo>
                  <a:lnTo>
                    <a:pt x="229501" y="5334"/>
                  </a:lnTo>
                  <a:lnTo>
                    <a:pt x="234200" y="5841"/>
                  </a:lnTo>
                  <a:lnTo>
                    <a:pt x="239026" y="6350"/>
                  </a:lnTo>
                  <a:lnTo>
                    <a:pt x="242836" y="7112"/>
                  </a:lnTo>
                  <a:lnTo>
                    <a:pt x="245503" y="8127"/>
                  </a:lnTo>
                  <a:lnTo>
                    <a:pt x="248297" y="9143"/>
                  </a:lnTo>
                  <a:lnTo>
                    <a:pt x="250329" y="10287"/>
                  </a:lnTo>
                  <a:lnTo>
                    <a:pt x="251472" y="11811"/>
                  </a:lnTo>
                  <a:lnTo>
                    <a:pt x="252742" y="13335"/>
                  </a:lnTo>
                  <a:lnTo>
                    <a:pt x="253250" y="14986"/>
                  </a:lnTo>
                  <a:lnTo>
                    <a:pt x="253250" y="17017"/>
                  </a:lnTo>
                  <a:lnTo>
                    <a:pt x="253250" y="282575"/>
                  </a:lnTo>
                  <a:lnTo>
                    <a:pt x="253250" y="284479"/>
                  </a:lnTo>
                  <a:lnTo>
                    <a:pt x="252742" y="286258"/>
                  </a:lnTo>
                  <a:lnTo>
                    <a:pt x="236740" y="293750"/>
                  </a:lnTo>
                  <a:lnTo>
                    <a:pt x="232676" y="294259"/>
                  </a:lnTo>
                  <a:lnTo>
                    <a:pt x="227596" y="294386"/>
                  </a:lnTo>
                  <a:lnTo>
                    <a:pt x="221500" y="294386"/>
                  </a:lnTo>
                  <a:lnTo>
                    <a:pt x="214896" y="294386"/>
                  </a:lnTo>
                  <a:lnTo>
                    <a:pt x="209562" y="294259"/>
                  </a:lnTo>
                  <a:lnTo>
                    <a:pt x="205498" y="293750"/>
                  </a:lnTo>
                  <a:lnTo>
                    <a:pt x="201434" y="293242"/>
                  </a:lnTo>
                  <a:lnTo>
                    <a:pt x="198259" y="292480"/>
                  </a:lnTo>
                  <a:lnTo>
                    <a:pt x="195846" y="291464"/>
                  </a:lnTo>
                  <a:lnTo>
                    <a:pt x="193433" y="290449"/>
                  </a:lnTo>
                  <a:lnTo>
                    <a:pt x="191782" y="289178"/>
                  </a:lnTo>
                  <a:lnTo>
                    <a:pt x="190766" y="287782"/>
                  </a:lnTo>
                  <a:lnTo>
                    <a:pt x="189750" y="286258"/>
                  </a:lnTo>
                  <a:lnTo>
                    <a:pt x="189242" y="284479"/>
                  </a:lnTo>
                  <a:lnTo>
                    <a:pt x="189242" y="282575"/>
                  </a:lnTo>
                  <a:lnTo>
                    <a:pt x="189242" y="251840"/>
                  </a:lnTo>
                  <a:lnTo>
                    <a:pt x="155845" y="280916"/>
                  </a:lnTo>
                  <a:lnTo>
                    <a:pt x="109391" y="298727"/>
                  </a:lnTo>
                  <a:lnTo>
                    <a:pt x="97294" y="299465"/>
                  </a:lnTo>
                  <a:lnTo>
                    <a:pt x="84199" y="298916"/>
                  </a:lnTo>
                  <a:lnTo>
                    <a:pt x="42476" y="285694"/>
                  </a:lnTo>
                  <a:lnTo>
                    <a:pt x="15955" y="258147"/>
                  </a:lnTo>
                  <a:lnTo>
                    <a:pt x="2759" y="219440"/>
                  </a:lnTo>
                  <a:lnTo>
                    <a:pt x="0" y="179577"/>
                  </a:lnTo>
                  <a:lnTo>
                    <a:pt x="0" y="17017"/>
                  </a:lnTo>
                  <a:lnTo>
                    <a:pt x="0" y="14986"/>
                  </a:lnTo>
                  <a:lnTo>
                    <a:pt x="546" y="13335"/>
                  </a:lnTo>
                  <a:lnTo>
                    <a:pt x="1638" y="11811"/>
                  </a:lnTo>
                  <a:lnTo>
                    <a:pt x="2730" y="10287"/>
                  </a:lnTo>
                  <a:lnTo>
                    <a:pt x="30060" y="5079"/>
                  </a:lnTo>
                  <a:lnTo>
                    <a:pt x="37198" y="5079"/>
                  </a:lnTo>
                  <a:close/>
                </a:path>
                <a:path w="5193030" h="299719">
                  <a:moveTo>
                    <a:pt x="771283" y="380"/>
                  </a:moveTo>
                  <a:lnTo>
                    <a:pt x="779284" y="380"/>
                  </a:lnTo>
                  <a:lnTo>
                    <a:pt x="787031" y="1015"/>
                  </a:lnTo>
                  <a:lnTo>
                    <a:pt x="794651" y="2412"/>
                  </a:lnTo>
                  <a:lnTo>
                    <a:pt x="802398" y="3810"/>
                  </a:lnTo>
                  <a:lnTo>
                    <a:pt x="809510" y="5714"/>
                  </a:lnTo>
                  <a:lnTo>
                    <a:pt x="816114" y="8127"/>
                  </a:lnTo>
                  <a:lnTo>
                    <a:pt x="822718" y="10540"/>
                  </a:lnTo>
                  <a:lnTo>
                    <a:pt x="851801" y="35178"/>
                  </a:lnTo>
                  <a:lnTo>
                    <a:pt x="852309" y="37591"/>
                  </a:lnTo>
                  <a:lnTo>
                    <a:pt x="852690" y="40512"/>
                  </a:lnTo>
                  <a:lnTo>
                    <a:pt x="853071" y="43941"/>
                  </a:lnTo>
                  <a:lnTo>
                    <a:pt x="853325" y="47498"/>
                  </a:lnTo>
                  <a:lnTo>
                    <a:pt x="853452" y="51688"/>
                  </a:lnTo>
                  <a:lnTo>
                    <a:pt x="853452" y="56641"/>
                  </a:lnTo>
                  <a:lnTo>
                    <a:pt x="853452" y="68072"/>
                  </a:lnTo>
                  <a:lnTo>
                    <a:pt x="852436" y="76200"/>
                  </a:lnTo>
                  <a:lnTo>
                    <a:pt x="850531" y="80899"/>
                  </a:lnTo>
                  <a:lnTo>
                    <a:pt x="848499" y="85598"/>
                  </a:lnTo>
                  <a:lnTo>
                    <a:pt x="845959" y="87884"/>
                  </a:lnTo>
                  <a:lnTo>
                    <a:pt x="842784" y="87884"/>
                  </a:lnTo>
                  <a:lnTo>
                    <a:pt x="839355" y="87884"/>
                  </a:lnTo>
                  <a:lnTo>
                    <a:pt x="835799" y="86487"/>
                  </a:lnTo>
                  <a:lnTo>
                    <a:pt x="831989" y="83692"/>
                  </a:lnTo>
                  <a:lnTo>
                    <a:pt x="828306" y="80899"/>
                  </a:lnTo>
                  <a:lnTo>
                    <a:pt x="823861" y="77850"/>
                  </a:lnTo>
                  <a:lnTo>
                    <a:pt x="788412" y="62134"/>
                  </a:lnTo>
                  <a:lnTo>
                    <a:pt x="774585" y="61087"/>
                  </a:lnTo>
                  <a:lnTo>
                    <a:pt x="760869" y="62491"/>
                  </a:lnTo>
                  <a:lnTo>
                    <a:pt x="723194" y="96115"/>
                  </a:lnTo>
                  <a:lnTo>
                    <a:pt x="714514" y="149478"/>
                  </a:lnTo>
                  <a:lnTo>
                    <a:pt x="714752" y="159910"/>
                  </a:lnTo>
                  <a:lnTo>
                    <a:pt x="723134" y="202358"/>
                  </a:lnTo>
                  <a:lnTo>
                    <a:pt x="748804" y="231139"/>
                  </a:lnTo>
                  <a:lnTo>
                    <a:pt x="775474" y="236727"/>
                  </a:lnTo>
                  <a:lnTo>
                    <a:pt x="782928" y="236440"/>
                  </a:lnTo>
                  <a:lnTo>
                    <a:pt x="821575" y="221868"/>
                  </a:lnTo>
                  <a:lnTo>
                    <a:pt x="839355" y="208534"/>
                  </a:lnTo>
                  <a:lnTo>
                    <a:pt x="842530" y="206883"/>
                  </a:lnTo>
                  <a:lnTo>
                    <a:pt x="845197" y="206883"/>
                  </a:lnTo>
                  <a:lnTo>
                    <a:pt x="846975" y="206883"/>
                  </a:lnTo>
                  <a:lnTo>
                    <a:pt x="848372" y="207390"/>
                  </a:lnTo>
                  <a:lnTo>
                    <a:pt x="849642" y="208407"/>
                  </a:lnTo>
                  <a:lnTo>
                    <a:pt x="850785" y="209423"/>
                  </a:lnTo>
                  <a:lnTo>
                    <a:pt x="851801" y="211200"/>
                  </a:lnTo>
                  <a:lnTo>
                    <a:pt x="852436" y="213867"/>
                  </a:lnTo>
                  <a:lnTo>
                    <a:pt x="853198" y="216662"/>
                  </a:lnTo>
                  <a:lnTo>
                    <a:pt x="853706" y="220090"/>
                  </a:lnTo>
                  <a:lnTo>
                    <a:pt x="854087" y="224154"/>
                  </a:lnTo>
                  <a:lnTo>
                    <a:pt x="854468" y="228346"/>
                  </a:lnTo>
                  <a:lnTo>
                    <a:pt x="854722" y="233679"/>
                  </a:lnTo>
                  <a:lnTo>
                    <a:pt x="854722" y="240284"/>
                  </a:lnTo>
                  <a:lnTo>
                    <a:pt x="854722" y="245490"/>
                  </a:lnTo>
                  <a:lnTo>
                    <a:pt x="854468" y="249809"/>
                  </a:lnTo>
                  <a:lnTo>
                    <a:pt x="854214" y="253237"/>
                  </a:lnTo>
                  <a:lnTo>
                    <a:pt x="853960" y="256666"/>
                  </a:lnTo>
                  <a:lnTo>
                    <a:pt x="853579" y="259587"/>
                  </a:lnTo>
                  <a:lnTo>
                    <a:pt x="853071" y="262000"/>
                  </a:lnTo>
                  <a:lnTo>
                    <a:pt x="852563" y="264413"/>
                  </a:lnTo>
                  <a:lnTo>
                    <a:pt x="846594" y="273430"/>
                  </a:lnTo>
                  <a:lnTo>
                    <a:pt x="844308" y="275716"/>
                  </a:lnTo>
                  <a:lnTo>
                    <a:pt x="840244" y="278511"/>
                  </a:lnTo>
                  <a:lnTo>
                    <a:pt x="834402" y="281813"/>
                  </a:lnTo>
                  <a:lnTo>
                    <a:pt x="828687" y="285114"/>
                  </a:lnTo>
                  <a:lnTo>
                    <a:pt x="790841" y="296799"/>
                  </a:lnTo>
                  <a:lnTo>
                    <a:pt x="764171" y="299212"/>
                  </a:lnTo>
                  <a:lnTo>
                    <a:pt x="749284" y="298616"/>
                  </a:lnTo>
                  <a:lnTo>
                    <a:pt x="709815" y="289687"/>
                  </a:lnTo>
                  <a:lnTo>
                    <a:pt x="670064" y="261492"/>
                  </a:lnTo>
                  <a:lnTo>
                    <a:pt x="645807" y="216153"/>
                  </a:lnTo>
                  <a:lnTo>
                    <a:pt x="638199" y="171576"/>
                  </a:lnTo>
                  <a:lnTo>
                    <a:pt x="637679" y="154812"/>
                  </a:lnTo>
                  <a:lnTo>
                    <a:pt x="638300" y="135574"/>
                  </a:lnTo>
                  <a:lnTo>
                    <a:pt x="647712" y="85978"/>
                  </a:lnTo>
                  <a:lnTo>
                    <a:pt x="667072" y="47992"/>
                  </a:lnTo>
                  <a:lnTo>
                    <a:pt x="694940" y="21256"/>
                  </a:lnTo>
                  <a:lnTo>
                    <a:pt x="730242" y="5524"/>
                  </a:lnTo>
                  <a:lnTo>
                    <a:pt x="757016" y="952"/>
                  </a:lnTo>
                  <a:lnTo>
                    <a:pt x="771283" y="380"/>
                  </a:lnTo>
                  <a:close/>
                </a:path>
                <a:path w="5193030" h="299719">
                  <a:moveTo>
                    <a:pt x="5053469" y="0"/>
                  </a:moveTo>
                  <a:lnTo>
                    <a:pt x="5101725" y="5518"/>
                  </a:lnTo>
                  <a:lnTo>
                    <a:pt x="5139337" y="21653"/>
                  </a:lnTo>
                  <a:lnTo>
                    <a:pt x="5173595" y="59070"/>
                  </a:lnTo>
                  <a:lnTo>
                    <a:pt x="5187819" y="98524"/>
                  </a:lnTo>
                  <a:lnTo>
                    <a:pt x="5192534" y="147065"/>
                  </a:lnTo>
                  <a:lnTo>
                    <a:pt x="5191965" y="163661"/>
                  </a:lnTo>
                  <a:lnTo>
                    <a:pt x="5183517" y="209041"/>
                  </a:lnTo>
                  <a:lnTo>
                    <a:pt x="5164943" y="246600"/>
                  </a:lnTo>
                  <a:lnTo>
                    <a:pt x="5136003" y="275193"/>
                  </a:lnTo>
                  <a:lnTo>
                    <a:pt x="5096659" y="293304"/>
                  </a:lnTo>
                  <a:lnTo>
                    <a:pt x="5046992" y="299465"/>
                  </a:lnTo>
                  <a:lnTo>
                    <a:pt x="5029847" y="298866"/>
                  </a:lnTo>
                  <a:lnTo>
                    <a:pt x="4985270" y="289687"/>
                  </a:lnTo>
                  <a:lnTo>
                    <a:pt x="4951052" y="269898"/>
                  </a:lnTo>
                  <a:lnTo>
                    <a:pt x="4926834" y="240204"/>
                  </a:lnTo>
                  <a:lnTo>
                    <a:pt x="4912642" y="200816"/>
                  </a:lnTo>
                  <a:lnTo>
                    <a:pt x="4907927" y="152400"/>
                  </a:lnTo>
                  <a:lnTo>
                    <a:pt x="4908499" y="135804"/>
                  </a:lnTo>
                  <a:lnTo>
                    <a:pt x="4917071" y="90424"/>
                  </a:lnTo>
                  <a:lnTo>
                    <a:pt x="4935752" y="52740"/>
                  </a:lnTo>
                  <a:lnTo>
                    <a:pt x="4964633" y="24368"/>
                  </a:lnTo>
                  <a:lnTo>
                    <a:pt x="5003802" y="6215"/>
                  </a:lnTo>
                  <a:lnTo>
                    <a:pt x="5053469" y="0"/>
                  </a:lnTo>
                  <a:close/>
                </a:path>
                <a:path w="5193030" h="299719">
                  <a:moveTo>
                    <a:pt x="4264037" y="0"/>
                  </a:moveTo>
                  <a:lnTo>
                    <a:pt x="4312293" y="5518"/>
                  </a:lnTo>
                  <a:lnTo>
                    <a:pt x="4349905" y="21653"/>
                  </a:lnTo>
                  <a:lnTo>
                    <a:pt x="4384163" y="59070"/>
                  </a:lnTo>
                  <a:lnTo>
                    <a:pt x="4398387" y="98524"/>
                  </a:lnTo>
                  <a:lnTo>
                    <a:pt x="4403102" y="147065"/>
                  </a:lnTo>
                  <a:lnTo>
                    <a:pt x="4402533" y="163661"/>
                  </a:lnTo>
                  <a:lnTo>
                    <a:pt x="4394085" y="209041"/>
                  </a:lnTo>
                  <a:lnTo>
                    <a:pt x="4375511" y="246600"/>
                  </a:lnTo>
                  <a:lnTo>
                    <a:pt x="4346571" y="275193"/>
                  </a:lnTo>
                  <a:lnTo>
                    <a:pt x="4307227" y="293304"/>
                  </a:lnTo>
                  <a:lnTo>
                    <a:pt x="4257560" y="299465"/>
                  </a:lnTo>
                  <a:lnTo>
                    <a:pt x="4240415" y="298866"/>
                  </a:lnTo>
                  <a:lnTo>
                    <a:pt x="4195838" y="289687"/>
                  </a:lnTo>
                  <a:lnTo>
                    <a:pt x="4161620" y="269898"/>
                  </a:lnTo>
                  <a:lnTo>
                    <a:pt x="4137402" y="240204"/>
                  </a:lnTo>
                  <a:lnTo>
                    <a:pt x="4123210" y="200816"/>
                  </a:lnTo>
                  <a:lnTo>
                    <a:pt x="4118495" y="152400"/>
                  </a:lnTo>
                  <a:lnTo>
                    <a:pt x="4119067" y="135804"/>
                  </a:lnTo>
                  <a:lnTo>
                    <a:pt x="4127639" y="90424"/>
                  </a:lnTo>
                  <a:lnTo>
                    <a:pt x="4146320" y="52740"/>
                  </a:lnTo>
                  <a:lnTo>
                    <a:pt x="4175201" y="24368"/>
                  </a:lnTo>
                  <a:lnTo>
                    <a:pt x="4214370" y="6215"/>
                  </a:lnTo>
                  <a:lnTo>
                    <a:pt x="4264037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469380" y="1126744"/>
              <a:ext cx="1107821" cy="43688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47762" y="1159255"/>
              <a:ext cx="5146675" cy="398780"/>
            </a:xfrm>
            <a:custGeom>
              <a:avLst/>
              <a:gdLst/>
              <a:ahLst/>
              <a:cxnLst/>
              <a:rect l="l" t="t" r="r" b="b"/>
              <a:pathLst>
                <a:path w="5146675" h="398780">
                  <a:moveTo>
                    <a:pt x="3749078" y="98806"/>
                  </a:moveTo>
                  <a:lnTo>
                    <a:pt x="3797334" y="104324"/>
                  </a:lnTo>
                  <a:lnTo>
                    <a:pt x="3834945" y="120459"/>
                  </a:lnTo>
                  <a:lnTo>
                    <a:pt x="3869204" y="157876"/>
                  </a:lnTo>
                  <a:lnTo>
                    <a:pt x="3883428" y="197330"/>
                  </a:lnTo>
                  <a:lnTo>
                    <a:pt x="3888143" y="245872"/>
                  </a:lnTo>
                  <a:lnTo>
                    <a:pt x="3887573" y="262467"/>
                  </a:lnTo>
                  <a:lnTo>
                    <a:pt x="3879126" y="307848"/>
                  </a:lnTo>
                  <a:lnTo>
                    <a:pt x="3860552" y="345406"/>
                  </a:lnTo>
                  <a:lnTo>
                    <a:pt x="3831612" y="373999"/>
                  </a:lnTo>
                  <a:lnTo>
                    <a:pt x="3792268" y="392110"/>
                  </a:lnTo>
                  <a:lnTo>
                    <a:pt x="3742601" y="398272"/>
                  </a:lnTo>
                  <a:lnTo>
                    <a:pt x="3725456" y="397672"/>
                  </a:lnTo>
                  <a:lnTo>
                    <a:pt x="3680879" y="388493"/>
                  </a:lnTo>
                  <a:lnTo>
                    <a:pt x="3646660" y="368704"/>
                  </a:lnTo>
                  <a:lnTo>
                    <a:pt x="3622443" y="339010"/>
                  </a:lnTo>
                  <a:lnTo>
                    <a:pt x="3608250" y="299622"/>
                  </a:lnTo>
                  <a:lnTo>
                    <a:pt x="3603536" y="251206"/>
                  </a:lnTo>
                  <a:lnTo>
                    <a:pt x="3604107" y="234610"/>
                  </a:lnTo>
                  <a:lnTo>
                    <a:pt x="3612680" y="189230"/>
                  </a:lnTo>
                  <a:lnTo>
                    <a:pt x="3631361" y="151546"/>
                  </a:lnTo>
                  <a:lnTo>
                    <a:pt x="3660241" y="123174"/>
                  </a:lnTo>
                  <a:lnTo>
                    <a:pt x="3699411" y="105021"/>
                  </a:lnTo>
                  <a:lnTo>
                    <a:pt x="3749078" y="98806"/>
                  </a:lnTo>
                  <a:close/>
                </a:path>
                <a:path w="5146675" h="398780">
                  <a:moveTo>
                    <a:pt x="3251619" y="98806"/>
                  </a:moveTo>
                  <a:lnTo>
                    <a:pt x="3297339" y="107823"/>
                  </a:lnTo>
                  <a:lnTo>
                    <a:pt x="3327438" y="132080"/>
                  </a:lnTo>
                  <a:lnTo>
                    <a:pt x="3343948" y="167894"/>
                  </a:lnTo>
                  <a:lnTo>
                    <a:pt x="3348901" y="217297"/>
                  </a:lnTo>
                  <a:lnTo>
                    <a:pt x="3348901" y="381381"/>
                  </a:lnTo>
                  <a:lnTo>
                    <a:pt x="3348901" y="383286"/>
                  </a:lnTo>
                  <a:lnTo>
                    <a:pt x="3348393" y="385064"/>
                  </a:lnTo>
                  <a:lnTo>
                    <a:pt x="3347123" y="386588"/>
                  </a:lnTo>
                  <a:lnTo>
                    <a:pt x="3345980" y="387985"/>
                  </a:lnTo>
                  <a:lnTo>
                    <a:pt x="3329724" y="392557"/>
                  </a:lnTo>
                  <a:lnTo>
                    <a:pt x="3324898" y="393065"/>
                  </a:lnTo>
                  <a:lnTo>
                    <a:pt x="3318929" y="393192"/>
                  </a:lnTo>
                  <a:lnTo>
                    <a:pt x="3311690" y="393192"/>
                  </a:lnTo>
                  <a:lnTo>
                    <a:pt x="3304451" y="393192"/>
                  </a:lnTo>
                  <a:lnTo>
                    <a:pt x="3281972" y="390271"/>
                  </a:lnTo>
                  <a:lnTo>
                    <a:pt x="3279178" y="389255"/>
                  </a:lnTo>
                  <a:lnTo>
                    <a:pt x="3277273" y="387985"/>
                  </a:lnTo>
                  <a:lnTo>
                    <a:pt x="3276003" y="386588"/>
                  </a:lnTo>
                  <a:lnTo>
                    <a:pt x="3274860" y="385064"/>
                  </a:lnTo>
                  <a:lnTo>
                    <a:pt x="3274225" y="383286"/>
                  </a:lnTo>
                  <a:lnTo>
                    <a:pt x="3274225" y="381381"/>
                  </a:lnTo>
                  <a:lnTo>
                    <a:pt x="3274225" y="229870"/>
                  </a:lnTo>
                  <a:lnTo>
                    <a:pt x="3266859" y="185801"/>
                  </a:lnTo>
                  <a:lnTo>
                    <a:pt x="3263176" y="180594"/>
                  </a:lnTo>
                  <a:lnTo>
                    <a:pt x="3259620" y="175260"/>
                  </a:lnTo>
                  <a:lnTo>
                    <a:pt x="3255048" y="171196"/>
                  </a:lnTo>
                  <a:lnTo>
                    <a:pt x="3249333" y="168402"/>
                  </a:lnTo>
                  <a:lnTo>
                    <a:pt x="3243745" y="165481"/>
                  </a:lnTo>
                  <a:lnTo>
                    <a:pt x="3237141" y="164084"/>
                  </a:lnTo>
                  <a:lnTo>
                    <a:pt x="3229648" y="164084"/>
                  </a:lnTo>
                  <a:lnTo>
                    <a:pt x="3193359" y="180258"/>
                  </a:lnTo>
                  <a:lnTo>
                    <a:pt x="3170339" y="204851"/>
                  </a:lnTo>
                  <a:lnTo>
                    <a:pt x="3170339" y="381381"/>
                  </a:lnTo>
                  <a:lnTo>
                    <a:pt x="3170339" y="383286"/>
                  </a:lnTo>
                  <a:lnTo>
                    <a:pt x="3169831" y="385064"/>
                  </a:lnTo>
                  <a:lnTo>
                    <a:pt x="3168561" y="386588"/>
                  </a:lnTo>
                  <a:lnTo>
                    <a:pt x="3167418" y="387985"/>
                  </a:lnTo>
                  <a:lnTo>
                    <a:pt x="3165386" y="389255"/>
                  </a:lnTo>
                  <a:lnTo>
                    <a:pt x="3162465" y="390271"/>
                  </a:lnTo>
                  <a:lnTo>
                    <a:pt x="3159544" y="391287"/>
                  </a:lnTo>
                  <a:lnTo>
                    <a:pt x="3155734" y="392049"/>
                  </a:lnTo>
                  <a:lnTo>
                    <a:pt x="3151035" y="392557"/>
                  </a:lnTo>
                  <a:lnTo>
                    <a:pt x="3146209" y="393065"/>
                  </a:lnTo>
                  <a:lnTo>
                    <a:pt x="3140240" y="393192"/>
                  </a:lnTo>
                  <a:lnTo>
                    <a:pt x="3132874" y="393192"/>
                  </a:lnTo>
                  <a:lnTo>
                    <a:pt x="3125508" y="393192"/>
                  </a:lnTo>
                  <a:lnTo>
                    <a:pt x="3119412" y="393065"/>
                  </a:lnTo>
                  <a:lnTo>
                    <a:pt x="3114713" y="392557"/>
                  </a:lnTo>
                  <a:lnTo>
                    <a:pt x="3109887" y="392049"/>
                  </a:lnTo>
                  <a:lnTo>
                    <a:pt x="3106077" y="391287"/>
                  </a:lnTo>
                  <a:lnTo>
                    <a:pt x="3103283" y="390271"/>
                  </a:lnTo>
                  <a:lnTo>
                    <a:pt x="3100362" y="389255"/>
                  </a:lnTo>
                  <a:lnTo>
                    <a:pt x="3098330" y="387985"/>
                  </a:lnTo>
                  <a:lnTo>
                    <a:pt x="3097187" y="386588"/>
                  </a:lnTo>
                  <a:lnTo>
                    <a:pt x="3095917" y="385064"/>
                  </a:lnTo>
                  <a:lnTo>
                    <a:pt x="3095409" y="383286"/>
                  </a:lnTo>
                  <a:lnTo>
                    <a:pt x="3095409" y="381381"/>
                  </a:lnTo>
                  <a:lnTo>
                    <a:pt x="3095409" y="115824"/>
                  </a:lnTo>
                  <a:lnTo>
                    <a:pt x="3095409" y="113792"/>
                  </a:lnTo>
                  <a:lnTo>
                    <a:pt x="3095790" y="112141"/>
                  </a:lnTo>
                  <a:lnTo>
                    <a:pt x="3096806" y="110617"/>
                  </a:lnTo>
                  <a:lnTo>
                    <a:pt x="3097822" y="109093"/>
                  </a:lnTo>
                  <a:lnTo>
                    <a:pt x="3121317" y="103886"/>
                  </a:lnTo>
                  <a:lnTo>
                    <a:pt x="3127540" y="103886"/>
                  </a:lnTo>
                  <a:lnTo>
                    <a:pt x="3133890" y="103886"/>
                  </a:lnTo>
                  <a:lnTo>
                    <a:pt x="3152940" y="106934"/>
                  </a:lnTo>
                  <a:lnTo>
                    <a:pt x="3155226" y="107950"/>
                  </a:lnTo>
                  <a:lnTo>
                    <a:pt x="3156877" y="109093"/>
                  </a:lnTo>
                  <a:lnTo>
                    <a:pt x="3157893" y="110617"/>
                  </a:lnTo>
                  <a:lnTo>
                    <a:pt x="3158909" y="112141"/>
                  </a:lnTo>
                  <a:lnTo>
                    <a:pt x="3159290" y="113792"/>
                  </a:lnTo>
                  <a:lnTo>
                    <a:pt x="3159290" y="115824"/>
                  </a:lnTo>
                  <a:lnTo>
                    <a:pt x="3159290" y="146431"/>
                  </a:lnTo>
                  <a:lnTo>
                    <a:pt x="3192812" y="117463"/>
                  </a:lnTo>
                  <a:lnTo>
                    <a:pt x="3239375" y="99564"/>
                  </a:lnTo>
                  <a:lnTo>
                    <a:pt x="3251619" y="98806"/>
                  </a:lnTo>
                  <a:close/>
                </a:path>
                <a:path w="5146675" h="398780">
                  <a:moveTo>
                    <a:pt x="2907449" y="98806"/>
                  </a:moveTo>
                  <a:lnTo>
                    <a:pt x="2952043" y="104378"/>
                  </a:lnTo>
                  <a:lnTo>
                    <a:pt x="2995190" y="127678"/>
                  </a:lnTo>
                  <a:lnTo>
                    <a:pt x="3021568" y="165661"/>
                  </a:lnTo>
                  <a:lnTo>
                    <a:pt x="3032347" y="215241"/>
                  </a:lnTo>
                  <a:lnTo>
                    <a:pt x="3032798" y="228981"/>
                  </a:lnTo>
                  <a:lnTo>
                    <a:pt x="3032798" y="240792"/>
                  </a:lnTo>
                  <a:lnTo>
                    <a:pt x="3032798" y="249936"/>
                  </a:lnTo>
                  <a:lnTo>
                    <a:pt x="3030766" y="256667"/>
                  </a:lnTo>
                  <a:lnTo>
                    <a:pt x="3026702" y="261112"/>
                  </a:lnTo>
                  <a:lnTo>
                    <a:pt x="3022638" y="265430"/>
                  </a:lnTo>
                  <a:lnTo>
                    <a:pt x="3017050" y="267589"/>
                  </a:lnTo>
                  <a:lnTo>
                    <a:pt x="3009811" y="267589"/>
                  </a:lnTo>
                  <a:lnTo>
                    <a:pt x="2848267" y="267589"/>
                  </a:lnTo>
                  <a:lnTo>
                    <a:pt x="2857426" y="311245"/>
                  </a:lnTo>
                  <a:lnTo>
                    <a:pt x="2887637" y="336677"/>
                  </a:lnTo>
                  <a:lnTo>
                    <a:pt x="2920911" y="341757"/>
                  </a:lnTo>
                  <a:lnTo>
                    <a:pt x="2930414" y="341588"/>
                  </a:lnTo>
                  <a:lnTo>
                    <a:pt x="2969266" y="335946"/>
                  </a:lnTo>
                  <a:lnTo>
                    <a:pt x="3003842" y="324485"/>
                  </a:lnTo>
                  <a:lnTo>
                    <a:pt x="3007779" y="323596"/>
                  </a:lnTo>
                  <a:lnTo>
                    <a:pt x="3010700" y="323596"/>
                  </a:lnTo>
                  <a:lnTo>
                    <a:pt x="3012478" y="323596"/>
                  </a:lnTo>
                  <a:lnTo>
                    <a:pt x="3014002" y="323977"/>
                  </a:lnTo>
                  <a:lnTo>
                    <a:pt x="3015272" y="324612"/>
                  </a:lnTo>
                  <a:lnTo>
                    <a:pt x="3016415" y="325374"/>
                  </a:lnTo>
                  <a:lnTo>
                    <a:pt x="3017431" y="326517"/>
                  </a:lnTo>
                  <a:lnTo>
                    <a:pt x="3018193" y="328422"/>
                  </a:lnTo>
                  <a:lnTo>
                    <a:pt x="3018955" y="330200"/>
                  </a:lnTo>
                  <a:lnTo>
                    <a:pt x="3019590" y="332740"/>
                  </a:lnTo>
                  <a:lnTo>
                    <a:pt x="3019844" y="335915"/>
                  </a:lnTo>
                  <a:lnTo>
                    <a:pt x="3020098" y="339217"/>
                  </a:lnTo>
                  <a:lnTo>
                    <a:pt x="3020225" y="343281"/>
                  </a:lnTo>
                  <a:lnTo>
                    <a:pt x="3020225" y="348361"/>
                  </a:lnTo>
                  <a:lnTo>
                    <a:pt x="3020225" y="352679"/>
                  </a:lnTo>
                  <a:lnTo>
                    <a:pt x="3020225" y="356362"/>
                  </a:lnTo>
                  <a:lnTo>
                    <a:pt x="3019971" y="359410"/>
                  </a:lnTo>
                  <a:lnTo>
                    <a:pt x="3019717" y="362585"/>
                  </a:lnTo>
                  <a:lnTo>
                    <a:pt x="3017304" y="372872"/>
                  </a:lnTo>
                  <a:lnTo>
                    <a:pt x="3016542" y="374396"/>
                  </a:lnTo>
                  <a:lnTo>
                    <a:pt x="3015526" y="375793"/>
                  </a:lnTo>
                  <a:lnTo>
                    <a:pt x="3014129" y="377190"/>
                  </a:lnTo>
                  <a:lnTo>
                    <a:pt x="3012859" y="378587"/>
                  </a:lnTo>
                  <a:lnTo>
                    <a:pt x="3009303" y="380492"/>
                  </a:lnTo>
                  <a:lnTo>
                    <a:pt x="3003588" y="382778"/>
                  </a:lnTo>
                  <a:lnTo>
                    <a:pt x="2997873" y="385191"/>
                  </a:lnTo>
                  <a:lnTo>
                    <a:pt x="2959292" y="394426"/>
                  </a:lnTo>
                  <a:lnTo>
                    <a:pt x="2914053" y="398272"/>
                  </a:lnTo>
                  <a:lnTo>
                    <a:pt x="2896884" y="397722"/>
                  </a:lnTo>
                  <a:lnTo>
                    <a:pt x="2851950" y="389382"/>
                  </a:lnTo>
                  <a:lnTo>
                    <a:pt x="2816927" y="370808"/>
                  </a:lnTo>
                  <a:lnTo>
                    <a:pt x="2791879" y="341741"/>
                  </a:lnTo>
                  <a:lnTo>
                    <a:pt x="2776996" y="302004"/>
                  </a:lnTo>
                  <a:lnTo>
                    <a:pt x="2772067" y="251587"/>
                  </a:lnTo>
                  <a:lnTo>
                    <a:pt x="2772638" y="234301"/>
                  </a:lnTo>
                  <a:lnTo>
                    <a:pt x="2781211" y="187706"/>
                  </a:lnTo>
                  <a:lnTo>
                    <a:pt x="2799766" y="149897"/>
                  </a:lnTo>
                  <a:lnTo>
                    <a:pt x="2827502" y="122062"/>
                  </a:lnTo>
                  <a:lnTo>
                    <a:pt x="2863765" y="104753"/>
                  </a:lnTo>
                  <a:lnTo>
                    <a:pt x="2892062" y="99470"/>
                  </a:lnTo>
                  <a:lnTo>
                    <a:pt x="2907449" y="98806"/>
                  </a:lnTo>
                  <a:close/>
                </a:path>
                <a:path w="5146675" h="398780">
                  <a:moveTo>
                    <a:pt x="2444280" y="98806"/>
                  </a:moveTo>
                  <a:lnTo>
                    <a:pt x="2482507" y="104521"/>
                  </a:lnTo>
                  <a:lnTo>
                    <a:pt x="2497112" y="112141"/>
                  </a:lnTo>
                  <a:lnTo>
                    <a:pt x="2503970" y="116332"/>
                  </a:lnTo>
                  <a:lnTo>
                    <a:pt x="2527338" y="147447"/>
                  </a:lnTo>
                  <a:lnTo>
                    <a:pt x="2533239" y="141225"/>
                  </a:lnTo>
                  <a:lnTo>
                    <a:pt x="2567690" y="113454"/>
                  </a:lnTo>
                  <a:lnTo>
                    <a:pt x="2595664" y="101727"/>
                  </a:lnTo>
                  <a:lnTo>
                    <a:pt x="2603030" y="99822"/>
                  </a:lnTo>
                  <a:lnTo>
                    <a:pt x="2610650" y="98806"/>
                  </a:lnTo>
                  <a:lnTo>
                    <a:pt x="2618397" y="98806"/>
                  </a:lnTo>
                  <a:lnTo>
                    <a:pt x="2663101" y="107823"/>
                  </a:lnTo>
                  <a:lnTo>
                    <a:pt x="2697526" y="140033"/>
                  </a:lnTo>
                  <a:lnTo>
                    <a:pt x="2710386" y="178323"/>
                  </a:lnTo>
                  <a:lnTo>
                    <a:pt x="2713012" y="211328"/>
                  </a:lnTo>
                  <a:lnTo>
                    <a:pt x="2713012" y="381381"/>
                  </a:lnTo>
                  <a:lnTo>
                    <a:pt x="2713012" y="383286"/>
                  </a:lnTo>
                  <a:lnTo>
                    <a:pt x="2712504" y="385064"/>
                  </a:lnTo>
                  <a:lnTo>
                    <a:pt x="2711234" y="386588"/>
                  </a:lnTo>
                  <a:lnTo>
                    <a:pt x="2710091" y="387985"/>
                  </a:lnTo>
                  <a:lnTo>
                    <a:pt x="2708059" y="389255"/>
                  </a:lnTo>
                  <a:lnTo>
                    <a:pt x="2705265" y="390271"/>
                  </a:lnTo>
                  <a:lnTo>
                    <a:pt x="2702598" y="391287"/>
                  </a:lnTo>
                  <a:lnTo>
                    <a:pt x="2698788" y="392049"/>
                  </a:lnTo>
                  <a:lnTo>
                    <a:pt x="2693962" y="392557"/>
                  </a:lnTo>
                  <a:lnTo>
                    <a:pt x="2689263" y="393065"/>
                  </a:lnTo>
                  <a:lnTo>
                    <a:pt x="2683167" y="393192"/>
                  </a:lnTo>
                  <a:lnTo>
                    <a:pt x="2675801" y="393192"/>
                  </a:lnTo>
                  <a:lnTo>
                    <a:pt x="2668308" y="393192"/>
                  </a:lnTo>
                  <a:lnTo>
                    <a:pt x="2645956" y="390271"/>
                  </a:lnTo>
                  <a:lnTo>
                    <a:pt x="2643035" y="389255"/>
                  </a:lnTo>
                  <a:lnTo>
                    <a:pt x="2641130" y="387985"/>
                  </a:lnTo>
                  <a:lnTo>
                    <a:pt x="2639987" y="386588"/>
                  </a:lnTo>
                  <a:lnTo>
                    <a:pt x="2638844" y="385064"/>
                  </a:lnTo>
                  <a:lnTo>
                    <a:pt x="2638336" y="383286"/>
                  </a:lnTo>
                  <a:lnTo>
                    <a:pt x="2638336" y="381381"/>
                  </a:lnTo>
                  <a:lnTo>
                    <a:pt x="2638336" y="223901"/>
                  </a:lnTo>
                  <a:lnTo>
                    <a:pt x="2638336" y="215011"/>
                  </a:lnTo>
                  <a:lnTo>
                    <a:pt x="2637447" y="206756"/>
                  </a:lnTo>
                  <a:lnTo>
                    <a:pt x="2635796" y="199517"/>
                  </a:lnTo>
                  <a:lnTo>
                    <a:pt x="2634145" y="192151"/>
                  </a:lnTo>
                  <a:lnTo>
                    <a:pt x="2631605" y="185801"/>
                  </a:lnTo>
                  <a:lnTo>
                    <a:pt x="2628049" y="180594"/>
                  </a:lnTo>
                  <a:lnTo>
                    <a:pt x="2624620" y="175260"/>
                  </a:lnTo>
                  <a:lnTo>
                    <a:pt x="2620302" y="171196"/>
                  </a:lnTo>
                  <a:lnTo>
                    <a:pt x="2614968" y="168402"/>
                  </a:lnTo>
                  <a:lnTo>
                    <a:pt x="2609761" y="165481"/>
                  </a:lnTo>
                  <a:lnTo>
                    <a:pt x="2603411" y="164084"/>
                  </a:lnTo>
                  <a:lnTo>
                    <a:pt x="2596045" y="164084"/>
                  </a:lnTo>
                  <a:lnTo>
                    <a:pt x="2554706" y="187245"/>
                  </a:lnTo>
                  <a:lnTo>
                    <a:pt x="2539276" y="204851"/>
                  </a:lnTo>
                  <a:lnTo>
                    <a:pt x="2539276" y="381381"/>
                  </a:lnTo>
                  <a:lnTo>
                    <a:pt x="2539276" y="383286"/>
                  </a:lnTo>
                  <a:lnTo>
                    <a:pt x="2519845" y="392557"/>
                  </a:lnTo>
                  <a:lnTo>
                    <a:pt x="2515146" y="393065"/>
                  </a:lnTo>
                  <a:lnTo>
                    <a:pt x="2509177" y="393192"/>
                  </a:lnTo>
                  <a:lnTo>
                    <a:pt x="2502065" y="393192"/>
                  </a:lnTo>
                  <a:lnTo>
                    <a:pt x="2494699" y="393192"/>
                  </a:lnTo>
                  <a:lnTo>
                    <a:pt x="2488603" y="393065"/>
                  </a:lnTo>
                  <a:lnTo>
                    <a:pt x="2483904" y="392557"/>
                  </a:lnTo>
                  <a:lnTo>
                    <a:pt x="2479078" y="392049"/>
                  </a:lnTo>
                  <a:lnTo>
                    <a:pt x="2464473" y="383286"/>
                  </a:lnTo>
                  <a:lnTo>
                    <a:pt x="2464473" y="381381"/>
                  </a:lnTo>
                  <a:lnTo>
                    <a:pt x="2464473" y="223901"/>
                  </a:lnTo>
                  <a:lnTo>
                    <a:pt x="2464473" y="215011"/>
                  </a:lnTo>
                  <a:lnTo>
                    <a:pt x="2463711" y="206756"/>
                  </a:lnTo>
                  <a:lnTo>
                    <a:pt x="2461933" y="199517"/>
                  </a:lnTo>
                  <a:lnTo>
                    <a:pt x="2460282" y="192151"/>
                  </a:lnTo>
                  <a:lnTo>
                    <a:pt x="2441359" y="168402"/>
                  </a:lnTo>
                  <a:lnTo>
                    <a:pt x="2435898" y="165481"/>
                  </a:lnTo>
                  <a:lnTo>
                    <a:pt x="2429675" y="164084"/>
                  </a:lnTo>
                  <a:lnTo>
                    <a:pt x="2422563" y="164084"/>
                  </a:lnTo>
                  <a:lnTo>
                    <a:pt x="2380922" y="187245"/>
                  </a:lnTo>
                  <a:lnTo>
                    <a:pt x="2365667" y="204851"/>
                  </a:lnTo>
                  <a:lnTo>
                    <a:pt x="2365667" y="381381"/>
                  </a:lnTo>
                  <a:lnTo>
                    <a:pt x="2365667" y="383286"/>
                  </a:lnTo>
                  <a:lnTo>
                    <a:pt x="2365159" y="385064"/>
                  </a:lnTo>
                  <a:lnTo>
                    <a:pt x="2363889" y="386588"/>
                  </a:lnTo>
                  <a:lnTo>
                    <a:pt x="2362746" y="387985"/>
                  </a:lnTo>
                  <a:lnTo>
                    <a:pt x="2360714" y="389255"/>
                  </a:lnTo>
                  <a:lnTo>
                    <a:pt x="2357793" y="390271"/>
                  </a:lnTo>
                  <a:lnTo>
                    <a:pt x="2354872" y="391287"/>
                  </a:lnTo>
                  <a:lnTo>
                    <a:pt x="2351062" y="392049"/>
                  </a:lnTo>
                  <a:lnTo>
                    <a:pt x="2346363" y="392557"/>
                  </a:lnTo>
                  <a:lnTo>
                    <a:pt x="2341537" y="393065"/>
                  </a:lnTo>
                  <a:lnTo>
                    <a:pt x="2335568" y="393192"/>
                  </a:lnTo>
                  <a:lnTo>
                    <a:pt x="2328202" y="393192"/>
                  </a:lnTo>
                  <a:lnTo>
                    <a:pt x="2320836" y="393192"/>
                  </a:lnTo>
                  <a:lnTo>
                    <a:pt x="2314740" y="393065"/>
                  </a:lnTo>
                  <a:lnTo>
                    <a:pt x="2310041" y="392557"/>
                  </a:lnTo>
                  <a:lnTo>
                    <a:pt x="2305215" y="392049"/>
                  </a:lnTo>
                  <a:lnTo>
                    <a:pt x="2301405" y="391287"/>
                  </a:lnTo>
                  <a:lnTo>
                    <a:pt x="2298611" y="390271"/>
                  </a:lnTo>
                  <a:lnTo>
                    <a:pt x="2295690" y="389255"/>
                  </a:lnTo>
                  <a:lnTo>
                    <a:pt x="2293658" y="387985"/>
                  </a:lnTo>
                  <a:lnTo>
                    <a:pt x="2292515" y="386588"/>
                  </a:lnTo>
                  <a:lnTo>
                    <a:pt x="2291245" y="385064"/>
                  </a:lnTo>
                  <a:lnTo>
                    <a:pt x="2290737" y="383286"/>
                  </a:lnTo>
                  <a:lnTo>
                    <a:pt x="2290737" y="381381"/>
                  </a:lnTo>
                  <a:lnTo>
                    <a:pt x="2290737" y="115824"/>
                  </a:lnTo>
                  <a:lnTo>
                    <a:pt x="2290737" y="113792"/>
                  </a:lnTo>
                  <a:lnTo>
                    <a:pt x="2291118" y="112141"/>
                  </a:lnTo>
                  <a:lnTo>
                    <a:pt x="2292134" y="110617"/>
                  </a:lnTo>
                  <a:lnTo>
                    <a:pt x="2293150" y="109093"/>
                  </a:lnTo>
                  <a:lnTo>
                    <a:pt x="2316645" y="103886"/>
                  </a:lnTo>
                  <a:lnTo>
                    <a:pt x="2322868" y="103886"/>
                  </a:lnTo>
                  <a:lnTo>
                    <a:pt x="2329218" y="103886"/>
                  </a:lnTo>
                  <a:lnTo>
                    <a:pt x="2348268" y="106934"/>
                  </a:lnTo>
                  <a:lnTo>
                    <a:pt x="2350554" y="107950"/>
                  </a:lnTo>
                  <a:lnTo>
                    <a:pt x="2352205" y="109093"/>
                  </a:lnTo>
                  <a:lnTo>
                    <a:pt x="2353221" y="110617"/>
                  </a:lnTo>
                  <a:lnTo>
                    <a:pt x="2354237" y="112141"/>
                  </a:lnTo>
                  <a:lnTo>
                    <a:pt x="2354618" y="113792"/>
                  </a:lnTo>
                  <a:lnTo>
                    <a:pt x="2354618" y="115824"/>
                  </a:lnTo>
                  <a:lnTo>
                    <a:pt x="2354618" y="146431"/>
                  </a:lnTo>
                  <a:lnTo>
                    <a:pt x="2387604" y="117463"/>
                  </a:lnTo>
                  <a:lnTo>
                    <a:pt x="2432492" y="99564"/>
                  </a:lnTo>
                  <a:lnTo>
                    <a:pt x="2444280" y="98806"/>
                  </a:lnTo>
                  <a:close/>
                </a:path>
                <a:path w="5146675" h="398780">
                  <a:moveTo>
                    <a:pt x="2097824" y="98806"/>
                  </a:moveTo>
                  <a:lnTo>
                    <a:pt x="2139650" y="102342"/>
                  </a:lnTo>
                  <a:lnTo>
                    <a:pt x="2180116" y="117816"/>
                  </a:lnTo>
                  <a:lnTo>
                    <a:pt x="2208568" y="156337"/>
                  </a:lnTo>
                  <a:lnTo>
                    <a:pt x="2215172" y="203581"/>
                  </a:lnTo>
                  <a:lnTo>
                    <a:pt x="2215172" y="382270"/>
                  </a:lnTo>
                  <a:lnTo>
                    <a:pt x="2215172" y="385064"/>
                  </a:lnTo>
                  <a:lnTo>
                    <a:pt x="2214156" y="387223"/>
                  </a:lnTo>
                  <a:lnTo>
                    <a:pt x="2212124" y="388747"/>
                  </a:lnTo>
                  <a:lnTo>
                    <a:pt x="2210219" y="390398"/>
                  </a:lnTo>
                  <a:lnTo>
                    <a:pt x="2207044" y="391541"/>
                  </a:lnTo>
                  <a:lnTo>
                    <a:pt x="2202853" y="392176"/>
                  </a:lnTo>
                  <a:lnTo>
                    <a:pt x="2198535" y="392938"/>
                  </a:lnTo>
                  <a:lnTo>
                    <a:pt x="2192185" y="393192"/>
                  </a:lnTo>
                  <a:lnTo>
                    <a:pt x="2183930" y="393192"/>
                  </a:lnTo>
                  <a:lnTo>
                    <a:pt x="2174913" y="393192"/>
                  </a:lnTo>
                  <a:lnTo>
                    <a:pt x="2168436" y="392938"/>
                  </a:lnTo>
                  <a:lnTo>
                    <a:pt x="2164372" y="392176"/>
                  </a:lnTo>
                  <a:lnTo>
                    <a:pt x="2160308" y="391541"/>
                  </a:lnTo>
                  <a:lnTo>
                    <a:pt x="2157514" y="390398"/>
                  </a:lnTo>
                  <a:lnTo>
                    <a:pt x="2155736" y="388747"/>
                  </a:lnTo>
                  <a:lnTo>
                    <a:pt x="2154085" y="387223"/>
                  </a:lnTo>
                  <a:lnTo>
                    <a:pt x="2153196" y="385064"/>
                  </a:lnTo>
                  <a:lnTo>
                    <a:pt x="2153196" y="382270"/>
                  </a:lnTo>
                  <a:lnTo>
                    <a:pt x="2153196" y="361061"/>
                  </a:lnTo>
                  <a:lnTo>
                    <a:pt x="2115858" y="388493"/>
                  </a:lnTo>
                  <a:lnTo>
                    <a:pt x="2069249" y="398272"/>
                  </a:lnTo>
                  <a:lnTo>
                    <a:pt x="2058910" y="397936"/>
                  </a:lnTo>
                  <a:lnTo>
                    <a:pt x="2013956" y="385953"/>
                  </a:lnTo>
                  <a:lnTo>
                    <a:pt x="1983617" y="357193"/>
                  </a:lnTo>
                  <a:lnTo>
                    <a:pt x="1972602" y="312039"/>
                  </a:lnTo>
                  <a:lnTo>
                    <a:pt x="1973171" y="300799"/>
                  </a:lnTo>
                  <a:lnTo>
                    <a:pt x="1986738" y="263459"/>
                  </a:lnTo>
                  <a:lnTo>
                    <a:pt x="2018264" y="238144"/>
                  </a:lnTo>
                  <a:lnTo>
                    <a:pt x="2067457" y="224488"/>
                  </a:lnTo>
                  <a:lnTo>
                    <a:pt x="2115731" y="221488"/>
                  </a:lnTo>
                  <a:lnTo>
                    <a:pt x="2141639" y="221488"/>
                  </a:lnTo>
                  <a:lnTo>
                    <a:pt x="2141639" y="205486"/>
                  </a:lnTo>
                  <a:lnTo>
                    <a:pt x="2141639" y="197104"/>
                  </a:lnTo>
                  <a:lnTo>
                    <a:pt x="2140750" y="189865"/>
                  </a:lnTo>
                  <a:lnTo>
                    <a:pt x="2139099" y="183515"/>
                  </a:lnTo>
                  <a:lnTo>
                    <a:pt x="2137448" y="177292"/>
                  </a:lnTo>
                  <a:lnTo>
                    <a:pt x="2134654" y="172085"/>
                  </a:lnTo>
                  <a:lnTo>
                    <a:pt x="2130717" y="167894"/>
                  </a:lnTo>
                  <a:lnTo>
                    <a:pt x="2126907" y="163703"/>
                  </a:lnTo>
                  <a:lnTo>
                    <a:pt x="2121700" y="160655"/>
                  </a:lnTo>
                  <a:lnTo>
                    <a:pt x="2115350" y="158750"/>
                  </a:lnTo>
                  <a:lnTo>
                    <a:pt x="2108873" y="156718"/>
                  </a:lnTo>
                  <a:lnTo>
                    <a:pt x="2100872" y="155702"/>
                  </a:lnTo>
                  <a:lnTo>
                    <a:pt x="2091347" y="155702"/>
                  </a:lnTo>
                  <a:lnTo>
                    <a:pt x="2050679" y="162038"/>
                  </a:lnTo>
                  <a:lnTo>
                    <a:pt x="2012861" y="178308"/>
                  </a:lnTo>
                  <a:lnTo>
                    <a:pt x="2007781" y="181102"/>
                  </a:lnTo>
                  <a:lnTo>
                    <a:pt x="2003717" y="182499"/>
                  </a:lnTo>
                  <a:lnTo>
                    <a:pt x="2000542" y="182499"/>
                  </a:lnTo>
                  <a:lnTo>
                    <a:pt x="1998383" y="182499"/>
                  </a:lnTo>
                  <a:lnTo>
                    <a:pt x="1996478" y="181864"/>
                  </a:lnTo>
                  <a:lnTo>
                    <a:pt x="1988096" y="164973"/>
                  </a:lnTo>
                  <a:lnTo>
                    <a:pt x="1987461" y="161163"/>
                  </a:lnTo>
                  <a:lnTo>
                    <a:pt x="1987207" y="156972"/>
                  </a:lnTo>
                  <a:lnTo>
                    <a:pt x="1987207" y="152400"/>
                  </a:lnTo>
                  <a:lnTo>
                    <a:pt x="1987207" y="146304"/>
                  </a:lnTo>
                  <a:lnTo>
                    <a:pt x="1987588" y="141478"/>
                  </a:lnTo>
                  <a:lnTo>
                    <a:pt x="1988604" y="137922"/>
                  </a:lnTo>
                  <a:lnTo>
                    <a:pt x="1989620" y="134239"/>
                  </a:lnTo>
                  <a:lnTo>
                    <a:pt x="2026497" y="111277"/>
                  </a:lnTo>
                  <a:lnTo>
                    <a:pt x="2063788" y="101727"/>
                  </a:lnTo>
                  <a:lnTo>
                    <a:pt x="2089130" y="98994"/>
                  </a:lnTo>
                  <a:lnTo>
                    <a:pt x="2097824" y="98806"/>
                  </a:lnTo>
                  <a:close/>
                </a:path>
                <a:path w="5146675" h="398780">
                  <a:moveTo>
                    <a:pt x="1819059" y="98806"/>
                  </a:moveTo>
                  <a:lnTo>
                    <a:pt x="1864779" y="107823"/>
                  </a:lnTo>
                  <a:lnTo>
                    <a:pt x="1894878" y="132080"/>
                  </a:lnTo>
                  <a:lnTo>
                    <a:pt x="1911388" y="167894"/>
                  </a:lnTo>
                  <a:lnTo>
                    <a:pt x="1916341" y="217297"/>
                  </a:lnTo>
                  <a:lnTo>
                    <a:pt x="1916341" y="381381"/>
                  </a:lnTo>
                  <a:lnTo>
                    <a:pt x="1916341" y="383286"/>
                  </a:lnTo>
                  <a:lnTo>
                    <a:pt x="1915833" y="385064"/>
                  </a:lnTo>
                  <a:lnTo>
                    <a:pt x="1914563" y="386588"/>
                  </a:lnTo>
                  <a:lnTo>
                    <a:pt x="1913420" y="387985"/>
                  </a:lnTo>
                  <a:lnTo>
                    <a:pt x="1897164" y="392557"/>
                  </a:lnTo>
                  <a:lnTo>
                    <a:pt x="1892338" y="393065"/>
                  </a:lnTo>
                  <a:lnTo>
                    <a:pt x="1886369" y="393192"/>
                  </a:lnTo>
                  <a:lnTo>
                    <a:pt x="1879130" y="393192"/>
                  </a:lnTo>
                  <a:lnTo>
                    <a:pt x="1871891" y="393192"/>
                  </a:lnTo>
                  <a:lnTo>
                    <a:pt x="1841665" y="383286"/>
                  </a:lnTo>
                  <a:lnTo>
                    <a:pt x="1841665" y="381381"/>
                  </a:lnTo>
                  <a:lnTo>
                    <a:pt x="1841665" y="229870"/>
                  </a:lnTo>
                  <a:lnTo>
                    <a:pt x="1834299" y="185801"/>
                  </a:lnTo>
                  <a:lnTo>
                    <a:pt x="1830616" y="180594"/>
                  </a:lnTo>
                  <a:lnTo>
                    <a:pt x="1827060" y="175260"/>
                  </a:lnTo>
                  <a:lnTo>
                    <a:pt x="1822488" y="171196"/>
                  </a:lnTo>
                  <a:lnTo>
                    <a:pt x="1816773" y="168402"/>
                  </a:lnTo>
                  <a:lnTo>
                    <a:pt x="1811185" y="165481"/>
                  </a:lnTo>
                  <a:lnTo>
                    <a:pt x="1804581" y="164084"/>
                  </a:lnTo>
                  <a:lnTo>
                    <a:pt x="1797088" y="164084"/>
                  </a:lnTo>
                  <a:lnTo>
                    <a:pt x="1760799" y="180258"/>
                  </a:lnTo>
                  <a:lnTo>
                    <a:pt x="1737779" y="204851"/>
                  </a:lnTo>
                  <a:lnTo>
                    <a:pt x="1737779" y="381381"/>
                  </a:lnTo>
                  <a:lnTo>
                    <a:pt x="1737779" y="383286"/>
                  </a:lnTo>
                  <a:lnTo>
                    <a:pt x="1737271" y="385064"/>
                  </a:lnTo>
                  <a:lnTo>
                    <a:pt x="1736001" y="386588"/>
                  </a:lnTo>
                  <a:lnTo>
                    <a:pt x="1734858" y="387985"/>
                  </a:lnTo>
                  <a:lnTo>
                    <a:pt x="1707680" y="393192"/>
                  </a:lnTo>
                  <a:lnTo>
                    <a:pt x="1700314" y="393192"/>
                  </a:lnTo>
                  <a:lnTo>
                    <a:pt x="1692948" y="393192"/>
                  </a:lnTo>
                  <a:lnTo>
                    <a:pt x="1686852" y="393065"/>
                  </a:lnTo>
                  <a:lnTo>
                    <a:pt x="1682153" y="392557"/>
                  </a:lnTo>
                  <a:lnTo>
                    <a:pt x="1677327" y="392049"/>
                  </a:lnTo>
                  <a:lnTo>
                    <a:pt x="1673517" y="391287"/>
                  </a:lnTo>
                  <a:lnTo>
                    <a:pt x="1670723" y="390271"/>
                  </a:lnTo>
                  <a:lnTo>
                    <a:pt x="1667802" y="389255"/>
                  </a:lnTo>
                  <a:lnTo>
                    <a:pt x="1665770" y="387985"/>
                  </a:lnTo>
                  <a:lnTo>
                    <a:pt x="1664627" y="386588"/>
                  </a:lnTo>
                  <a:lnTo>
                    <a:pt x="1663357" y="385064"/>
                  </a:lnTo>
                  <a:lnTo>
                    <a:pt x="1662849" y="383286"/>
                  </a:lnTo>
                  <a:lnTo>
                    <a:pt x="1662849" y="381381"/>
                  </a:lnTo>
                  <a:lnTo>
                    <a:pt x="1662849" y="115824"/>
                  </a:lnTo>
                  <a:lnTo>
                    <a:pt x="1662849" y="113792"/>
                  </a:lnTo>
                  <a:lnTo>
                    <a:pt x="1663230" y="112141"/>
                  </a:lnTo>
                  <a:lnTo>
                    <a:pt x="1664246" y="110617"/>
                  </a:lnTo>
                  <a:lnTo>
                    <a:pt x="1665262" y="109093"/>
                  </a:lnTo>
                  <a:lnTo>
                    <a:pt x="1688757" y="103886"/>
                  </a:lnTo>
                  <a:lnTo>
                    <a:pt x="1694980" y="103886"/>
                  </a:lnTo>
                  <a:lnTo>
                    <a:pt x="1701330" y="103886"/>
                  </a:lnTo>
                  <a:lnTo>
                    <a:pt x="1720380" y="106934"/>
                  </a:lnTo>
                  <a:lnTo>
                    <a:pt x="1722666" y="107950"/>
                  </a:lnTo>
                  <a:lnTo>
                    <a:pt x="1724317" y="109093"/>
                  </a:lnTo>
                  <a:lnTo>
                    <a:pt x="1725333" y="110617"/>
                  </a:lnTo>
                  <a:lnTo>
                    <a:pt x="1726349" y="112141"/>
                  </a:lnTo>
                  <a:lnTo>
                    <a:pt x="1726730" y="113792"/>
                  </a:lnTo>
                  <a:lnTo>
                    <a:pt x="1726730" y="115824"/>
                  </a:lnTo>
                  <a:lnTo>
                    <a:pt x="1726730" y="146431"/>
                  </a:lnTo>
                  <a:lnTo>
                    <a:pt x="1760252" y="117463"/>
                  </a:lnTo>
                  <a:lnTo>
                    <a:pt x="1806815" y="99564"/>
                  </a:lnTo>
                  <a:lnTo>
                    <a:pt x="1819059" y="98806"/>
                  </a:lnTo>
                  <a:close/>
                </a:path>
                <a:path w="5146675" h="398780">
                  <a:moveTo>
                    <a:pt x="1463078" y="98806"/>
                  </a:moveTo>
                  <a:lnTo>
                    <a:pt x="1511334" y="104324"/>
                  </a:lnTo>
                  <a:lnTo>
                    <a:pt x="1548945" y="120459"/>
                  </a:lnTo>
                  <a:lnTo>
                    <a:pt x="1583204" y="157876"/>
                  </a:lnTo>
                  <a:lnTo>
                    <a:pt x="1597428" y="197330"/>
                  </a:lnTo>
                  <a:lnTo>
                    <a:pt x="1602143" y="245872"/>
                  </a:lnTo>
                  <a:lnTo>
                    <a:pt x="1601573" y="262467"/>
                  </a:lnTo>
                  <a:lnTo>
                    <a:pt x="1593126" y="307848"/>
                  </a:lnTo>
                  <a:lnTo>
                    <a:pt x="1574552" y="345406"/>
                  </a:lnTo>
                  <a:lnTo>
                    <a:pt x="1545612" y="373999"/>
                  </a:lnTo>
                  <a:lnTo>
                    <a:pt x="1506268" y="392110"/>
                  </a:lnTo>
                  <a:lnTo>
                    <a:pt x="1456601" y="398272"/>
                  </a:lnTo>
                  <a:lnTo>
                    <a:pt x="1439456" y="397672"/>
                  </a:lnTo>
                  <a:lnTo>
                    <a:pt x="1394879" y="388493"/>
                  </a:lnTo>
                  <a:lnTo>
                    <a:pt x="1360660" y="368704"/>
                  </a:lnTo>
                  <a:lnTo>
                    <a:pt x="1336443" y="339010"/>
                  </a:lnTo>
                  <a:lnTo>
                    <a:pt x="1322250" y="299622"/>
                  </a:lnTo>
                  <a:lnTo>
                    <a:pt x="1317536" y="251206"/>
                  </a:lnTo>
                  <a:lnTo>
                    <a:pt x="1318107" y="234610"/>
                  </a:lnTo>
                  <a:lnTo>
                    <a:pt x="1326680" y="189230"/>
                  </a:lnTo>
                  <a:lnTo>
                    <a:pt x="1345361" y="151546"/>
                  </a:lnTo>
                  <a:lnTo>
                    <a:pt x="1374241" y="123174"/>
                  </a:lnTo>
                  <a:lnTo>
                    <a:pt x="1413411" y="105021"/>
                  </a:lnTo>
                  <a:lnTo>
                    <a:pt x="1463078" y="98806"/>
                  </a:lnTo>
                  <a:close/>
                </a:path>
                <a:path w="5146675" h="398780">
                  <a:moveTo>
                    <a:pt x="758355" y="98806"/>
                  </a:moveTo>
                  <a:lnTo>
                    <a:pt x="804075" y="107823"/>
                  </a:lnTo>
                  <a:lnTo>
                    <a:pt x="834174" y="132080"/>
                  </a:lnTo>
                  <a:lnTo>
                    <a:pt x="850684" y="167894"/>
                  </a:lnTo>
                  <a:lnTo>
                    <a:pt x="855637" y="217297"/>
                  </a:lnTo>
                  <a:lnTo>
                    <a:pt x="855637" y="381381"/>
                  </a:lnTo>
                  <a:lnTo>
                    <a:pt x="855637" y="383286"/>
                  </a:lnTo>
                  <a:lnTo>
                    <a:pt x="855129" y="385064"/>
                  </a:lnTo>
                  <a:lnTo>
                    <a:pt x="853859" y="386588"/>
                  </a:lnTo>
                  <a:lnTo>
                    <a:pt x="852716" y="387985"/>
                  </a:lnTo>
                  <a:lnTo>
                    <a:pt x="836460" y="392557"/>
                  </a:lnTo>
                  <a:lnTo>
                    <a:pt x="831634" y="393065"/>
                  </a:lnTo>
                  <a:lnTo>
                    <a:pt x="825665" y="393192"/>
                  </a:lnTo>
                  <a:lnTo>
                    <a:pt x="818426" y="393192"/>
                  </a:lnTo>
                  <a:lnTo>
                    <a:pt x="811187" y="393192"/>
                  </a:lnTo>
                  <a:lnTo>
                    <a:pt x="788708" y="390271"/>
                  </a:lnTo>
                  <a:lnTo>
                    <a:pt x="785914" y="389255"/>
                  </a:lnTo>
                  <a:lnTo>
                    <a:pt x="784009" y="387985"/>
                  </a:lnTo>
                  <a:lnTo>
                    <a:pt x="782739" y="386588"/>
                  </a:lnTo>
                  <a:lnTo>
                    <a:pt x="781596" y="385064"/>
                  </a:lnTo>
                  <a:lnTo>
                    <a:pt x="780961" y="383286"/>
                  </a:lnTo>
                  <a:lnTo>
                    <a:pt x="780961" y="381381"/>
                  </a:lnTo>
                  <a:lnTo>
                    <a:pt x="780961" y="229870"/>
                  </a:lnTo>
                  <a:lnTo>
                    <a:pt x="773595" y="185801"/>
                  </a:lnTo>
                  <a:lnTo>
                    <a:pt x="769912" y="180594"/>
                  </a:lnTo>
                  <a:lnTo>
                    <a:pt x="766356" y="175260"/>
                  </a:lnTo>
                  <a:lnTo>
                    <a:pt x="761784" y="171196"/>
                  </a:lnTo>
                  <a:lnTo>
                    <a:pt x="756069" y="168402"/>
                  </a:lnTo>
                  <a:lnTo>
                    <a:pt x="750481" y="165481"/>
                  </a:lnTo>
                  <a:lnTo>
                    <a:pt x="743877" y="164084"/>
                  </a:lnTo>
                  <a:lnTo>
                    <a:pt x="736384" y="164084"/>
                  </a:lnTo>
                  <a:lnTo>
                    <a:pt x="700095" y="180258"/>
                  </a:lnTo>
                  <a:lnTo>
                    <a:pt x="677075" y="204851"/>
                  </a:lnTo>
                  <a:lnTo>
                    <a:pt x="677075" y="381381"/>
                  </a:lnTo>
                  <a:lnTo>
                    <a:pt x="677075" y="383286"/>
                  </a:lnTo>
                  <a:lnTo>
                    <a:pt x="676567" y="385064"/>
                  </a:lnTo>
                  <a:lnTo>
                    <a:pt x="675297" y="386588"/>
                  </a:lnTo>
                  <a:lnTo>
                    <a:pt x="674154" y="387985"/>
                  </a:lnTo>
                  <a:lnTo>
                    <a:pt x="672122" y="389255"/>
                  </a:lnTo>
                  <a:lnTo>
                    <a:pt x="669201" y="390271"/>
                  </a:lnTo>
                  <a:lnTo>
                    <a:pt x="666280" y="391287"/>
                  </a:lnTo>
                  <a:lnTo>
                    <a:pt x="662470" y="392049"/>
                  </a:lnTo>
                  <a:lnTo>
                    <a:pt x="657771" y="392557"/>
                  </a:lnTo>
                  <a:lnTo>
                    <a:pt x="652945" y="393065"/>
                  </a:lnTo>
                  <a:lnTo>
                    <a:pt x="646976" y="393192"/>
                  </a:lnTo>
                  <a:lnTo>
                    <a:pt x="639610" y="393192"/>
                  </a:lnTo>
                  <a:lnTo>
                    <a:pt x="632244" y="393192"/>
                  </a:lnTo>
                  <a:lnTo>
                    <a:pt x="626148" y="393065"/>
                  </a:lnTo>
                  <a:lnTo>
                    <a:pt x="621449" y="392557"/>
                  </a:lnTo>
                  <a:lnTo>
                    <a:pt x="616623" y="392049"/>
                  </a:lnTo>
                  <a:lnTo>
                    <a:pt x="612813" y="391287"/>
                  </a:lnTo>
                  <a:lnTo>
                    <a:pt x="610019" y="390271"/>
                  </a:lnTo>
                  <a:lnTo>
                    <a:pt x="607098" y="389255"/>
                  </a:lnTo>
                  <a:lnTo>
                    <a:pt x="605066" y="387985"/>
                  </a:lnTo>
                  <a:lnTo>
                    <a:pt x="603923" y="386588"/>
                  </a:lnTo>
                  <a:lnTo>
                    <a:pt x="602653" y="385064"/>
                  </a:lnTo>
                  <a:lnTo>
                    <a:pt x="602145" y="383286"/>
                  </a:lnTo>
                  <a:lnTo>
                    <a:pt x="602145" y="381381"/>
                  </a:lnTo>
                  <a:lnTo>
                    <a:pt x="602145" y="115824"/>
                  </a:lnTo>
                  <a:lnTo>
                    <a:pt x="602145" y="113792"/>
                  </a:lnTo>
                  <a:lnTo>
                    <a:pt x="602526" y="112141"/>
                  </a:lnTo>
                  <a:lnTo>
                    <a:pt x="603542" y="110617"/>
                  </a:lnTo>
                  <a:lnTo>
                    <a:pt x="604558" y="109093"/>
                  </a:lnTo>
                  <a:lnTo>
                    <a:pt x="628053" y="103886"/>
                  </a:lnTo>
                  <a:lnTo>
                    <a:pt x="634276" y="103886"/>
                  </a:lnTo>
                  <a:lnTo>
                    <a:pt x="640626" y="103886"/>
                  </a:lnTo>
                  <a:lnTo>
                    <a:pt x="659676" y="106934"/>
                  </a:lnTo>
                  <a:lnTo>
                    <a:pt x="661962" y="107950"/>
                  </a:lnTo>
                  <a:lnTo>
                    <a:pt x="663613" y="109093"/>
                  </a:lnTo>
                  <a:lnTo>
                    <a:pt x="664629" y="110617"/>
                  </a:lnTo>
                  <a:lnTo>
                    <a:pt x="665645" y="112141"/>
                  </a:lnTo>
                  <a:lnTo>
                    <a:pt x="666026" y="113792"/>
                  </a:lnTo>
                  <a:lnTo>
                    <a:pt x="666026" y="115824"/>
                  </a:lnTo>
                  <a:lnTo>
                    <a:pt x="666026" y="146431"/>
                  </a:lnTo>
                  <a:lnTo>
                    <a:pt x="699548" y="117463"/>
                  </a:lnTo>
                  <a:lnTo>
                    <a:pt x="746111" y="99564"/>
                  </a:lnTo>
                  <a:lnTo>
                    <a:pt x="758355" y="98806"/>
                  </a:lnTo>
                  <a:close/>
                </a:path>
                <a:path w="5146675" h="398780">
                  <a:moveTo>
                    <a:pt x="3465360" y="34036"/>
                  </a:moveTo>
                  <a:lnTo>
                    <a:pt x="3472726" y="34036"/>
                  </a:lnTo>
                  <a:lnTo>
                    <a:pt x="3478822" y="34290"/>
                  </a:lnTo>
                  <a:lnTo>
                    <a:pt x="3502952" y="44450"/>
                  </a:lnTo>
                  <a:lnTo>
                    <a:pt x="3502952" y="46482"/>
                  </a:lnTo>
                  <a:lnTo>
                    <a:pt x="3502952" y="105664"/>
                  </a:lnTo>
                  <a:lnTo>
                    <a:pt x="3560610" y="105664"/>
                  </a:lnTo>
                  <a:lnTo>
                    <a:pt x="3562642" y="105664"/>
                  </a:lnTo>
                  <a:lnTo>
                    <a:pt x="3564420" y="106172"/>
                  </a:lnTo>
                  <a:lnTo>
                    <a:pt x="3565817" y="107188"/>
                  </a:lnTo>
                  <a:lnTo>
                    <a:pt x="3567341" y="108204"/>
                  </a:lnTo>
                  <a:lnTo>
                    <a:pt x="3568611" y="109855"/>
                  </a:lnTo>
                  <a:lnTo>
                    <a:pt x="3569627" y="112141"/>
                  </a:lnTo>
                  <a:lnTo>
                    <a:pt x="3570516" y="114427"/>
                  </a:lnTo>
                  <a:lnTo>
                    <a:pt x="3571278" y="117475"/>
                  </a:lnTo>
                  <a:lnTo>
                    <a:pt x="3571786" y="121539"/>
                  </a:lnTo>
                  <a:lnTo>
                    <a:pt x="3572294" y="125476"/>
                  </a:lnTo>
                  <a:lnTo>
                    <a:pt x="3572548" y="130302"/>
                  </a:lnTo>
                  <a:lnTo>
                    <a:pt x="3572548" y="136017"/>
                  </a:lnTo>
                  <a:lnTo>
                    <a:pt x="3572548" y="146939"/>
                  </a:lnTo>
                  <a:lnTo>
                    <a:pt x="3571532" y="154813"/>
                  </a:lnTo>
                  <a:lnTo>
                    <a:pt x="3569627" y="159385"/>
                  </a:lnTo>
                  <a:lnTo>
                    <a:pt x="3567595" y="164084"/>
                  </a:lnTo>
                  <a:lnTo>
                    <a:pt x="3564674" y="166497"/>
                  </a:lnTo>
                  <a:lnTo>
                    <a:pt x="3560991" y="166497"/>
                  </a:lnTo>
                  <a:lnTo>
                    <a:pt x="3502952" y="166497"/>
                  </a:lnTo>
                  <a:lnTo>
                    <a:pt x="3502952" y="291211"/>
                  </a:lnTo>
                  <a:lnTo>
                    <a:pt x="3503380" y="301380"/>
                  </a:lnTo>
                  <a:lnTo>
                    <a:pt x="3526079" y="333956"/>
                  </a:lnTo>
                  <a:lnTo>
                    <a:pt x="3534194" y="334645"/>
                  </a:lnTo>
                  <a:lnTo>
                    <a:pt x="3538131" y="334645"/>
                  </a:lnTo>
                  <a:lnTo>
                    <a:pt x="3555784" y="330327"/>
                  </a:lnTo>
                  <a:lnTo>
                    <a:pt x="3557943" y="329565"/>
                  </a:lnTo>
                  <a:lnTo>
                    <a:pt x="3559594" y="328803"/>
                  </a:lnTo>
                  <a:lnTo>
                    <a:pt x="3561245" y="328168"/>
                  </a:lnTo>
                  <a:lnTo>
                    <a:pt x="3562896" y="327787"/>
                  </a:lnTo>
                  <a:lnTo>
                    <a:pt x="3564166" y="327787"/>
                  </a:lnTo>
                  <a:lnTo>
                    <a:pt x="3565436" y="327787"/>
                  </a:lnTo>
                  <a:lnTo>
                    <a:pt x="3570135" y="332994"/>
                  </a:lnTo>
                  <a:lnTo>
                    <a:pt x="3570770" y="335026"/>
                  </a:lnTo>
                  <a:lnTo>
                    <a:pt x="3571278" y="337947"/>
                  </a:lnTo>
                  <a:lnTo>
                    <a:pt x="3571786" y="341503"/>
                  </a:lnTo>
                  <a:lnTo>
                    <a:pt x="3572294" y="345059"/>
                  </a:lnTo>
                  <a:lnTo>
                    <a:pt x="3572548" y="349631"/>
                  </a:lnTo>
                  <a:lnTo>
                    <a:pt x="3572548" y="355092"/>
                  </a:lnTo>
                  <a:lnTo>
                    <a:pt x="3572548" y="363855"/>
                  </a:lnTo>
                  <a:lnTo>
                    <a:pt x="3572040" y="370586"/>
                  </a:lnTo>
                  <a:lnTo>
                    <a:pt x="3570897" y="375285"/>
                  </a:lnTo>
                  <a:lnTo>
                    <a:pt x="3569881" y="379857"/>
                  </a:lnTo>
                  <a:lnTo>
                    <a:pt x="3568357" y="383159"/>
                  </a:lnTo>
                  <a:lnTo>
                    <a:pt x="3566579" y="385064"/>
                  </a:lnTo>
                  <a:lnTo>
                    <a:pt x="3564801" y="386969"/>
                  </a:lnTo>
                  <a:lnTo>
                    <a:pt x="3562134" y="388620"/>
                  </a:lnTo>
                  <a:lnTo>
                    <a:pt x="3558705" y="390144"/>
                  </a:lnTo>
                  <a:lnTo>
                    <a:pt x="3555276" y="391668"/>
                  </a:lnTo>
                  <a:lnTo>
                    <a:pt x="3551212" y="392938"/>
                  </a:lnTo>
                  <a:lnTo>
                    <a:pt x="3546513" y="393954"/>
                  </a:lnTo>
                  <a:lnTo>
                    <a:pt x="3541814" y="395097"/>
                  </a:lnTo>
                  <a:lnTo>
                    <a:pt x="3536734" y="395986"/>
                  </a:lnTo>
                  <a:lnTo>
                    <a:pt x="3531273" y="396494"/>
                  </a:lnTo>
                  <a:lnTo>
                    <a:pt x="3525939" y="397129"/>
                  </a:lnTo>
                  <a:lnTo>
                    <a:pt x="3520351" y="397383"/>
                  </a:lnTo>
                  <a:lnTo>
                    <a:pt x="3514763" y="397383"/>
                  </a:lnTo>
                  <a:lnTo>
                    <a:pt x="3476155" y="391795"/>
                  </a:lnTo>
                  <a:lnTo>
                    <a:pt x="3443998" y="368109"/>
                  </a:lnTo>
                  <a:lnTo>
                    <a:pt x="3429450" y="325262"/>
                  </a:lnTo>
                  <a:lnTo>
                    <a:pt x="3428149" y="302514"/>
                  </a:lnTo>
                  <a:lnTo>
                    <a:pt x="3428149" y="166497"/>
                  </a:lnTo>
                  <a:lnTo>
                    <a:pt x="3396399" y="166497"/>
                  </a:lnTo>
                  <a:lnTo>
                    <a:pt x="3392589" y="166497"/>
                  </a:lnTo>
                  <a:lnTo>
                    <a:pt x="3389668" y="164084"/>
                  </a:lnTo>
                  <a:lnTo>
                    <a:pt x="3387763" y="159385"/>
                  </a:lnTo>
                  <a:lnTo>
                    <a:pt x="3385731" y="154813"/>
                  </a:lnTo>
                  <a:lnTo>
                    <a:pt x="3384715" y="146939"/>
                  </a:lnTo>
                  <a:lnTo>
                    <a:pt x="3384715" y="136017"/>
                  </a:lnTo>
                  <a:lnTo>
                    <a:pt x="3384715" y="130302"/>
                  </a:lnTo>
                  <a:lnTo>
                    <a:pt x="3384969" y="125476"/>
                  </a:lnTo>
                  <a:lnTo>
                    <a:pt x="3385477" y="121539"/>
                  </a:lnTo>
                  <a:lnTo>
                    <a:pt x="3385985" y="117475"/>
                  </a:lnTo>
                  <a:lnTo>
                    <a:pt x="3386747" y="114427"/>
                  </a:lnTo>
                  <a:lnTo>
                    <a:pt x="3387763" y="112141"/>
                  </a:lnTo>
                  <a:lnTo>
                    <a:pt x="3388652" y="109855"/>
                  </a:lnTo>
                  <a:lnTo>
                    <a:pt x="3389922" y="108204"/>
                  </a:lnTo>
                  <a:lnTo>
                    <a:pt x="3391446" y="107188"/>
                  </a:lnTo>
                  <a:lnTo>
                    <a:pt x="3392970" y="106172"/>
                  </a:lnTo>
                  <a:lnTo>
                    <a:pt x="3394621" y="105664"/>
                  </a:lnTo>
                  <a:lnTo>
                    <a:pt x="3396653" y="105664"/>
                  </a:lnTo>
                  <a:lnTo>
                    <a:pt x="3428149" y="105664"/>
                  </a:lnTo>
                  <a:lnTo>
                    <a:pt x="3428149" y="46482"/>
                  </a:lnTo>
                  <a:lnTo>
                    <a:pt x="3428149" y="44450"/>
                  </a:lnTo>
                  <a:lnTo>
                    <a:pt x="3428784" y="42672"/>
                  </a:lnTo>
                  <a:lnTo>
                    <a:pt x="3458248" y="34036"/>
                  </a:lnTo>
                  <a:lnTo>
                    <a:pt x="3465360" y="34036"/>
                  </a:lnTo>
                  <a:close/>
                </a:path>
                <a:path w="5146675" h="398780">
                  <a:moveTo>
                    <a:pt x="23228" y="6350"/>
                  </a:moveTo>
                  <a:lnTo>
                    <a:pt x="204495" y="6350"/>
                  </a:lnTo>
                  <a:lnTo>
                    <a:pt x="206286" y="6350"/>
                  </a:lnTo>
                  <a:lnTo>
                    <a:pt x="207873" y="6858"/>
                  </a:lnTo>
                  <a:lnTo>
                    <a:pt x="209257" y="7874"/>
                  </a:lnTo>
                  <a:lnTo>
                    <a:pt x="210642" y="9017"/>
                  </a:lnTo>
                  <a:lnTo>
                    <a:pt x="211886" y="10795"/>
                  </a:lnTo>
                  <a:lnTo>
                    <a:pt x="212979" y="13335"/>
                  </a:lnTo>
                  <a:lnTo>
                    <a:pt x="214071" y="15748"/>
                  </a:lnTo>
                  <a:lnTo>
                    <a:pt x="214858" y="19050"/>
                  </a:lnTo>
                  <a:lnTo>
                    <a:pt x="215353" y="23241"/>
                  </a:lnTo>
                  <a:lnTo>
                    <a:pt x="215861" y="27432"/>
                  </a:lnTo>
                  <a:lnTo>
                    <a:pt x="216103" y="32512"/>
                  </a:lnTo>
                  <a:lnTo>
                    <a:pt x="216103" y="38481"/>
                  </a:lnTo>
                  <a:lnTo>
                    <a:pt x="216103" y="44450"/>
                  </a:lnTo>
                  <a:lnTo>
                    <a:pt x="215861" y="49403"/>
                  </a:lnTo>
                  <a:lnTo>
                    <a:pt x="215353" y="53467"/>
                  </a:lnTo>
                  <a:lnTo>
                    <a:pt x="214858" y="57531"/>
                  </a:lnTo>
                  <a:lnTo>
                    <a:pt x="214071" y="60706"/>
                  </a:lnTo>
                  <a:lnTo>
                    <a:pt x="212979" y="63119"/>
                  </a:lnTo>
                  <a:lnTo>
                    <a:pt x="211886" y="65532"/>
                  </a:lnTo>
                  <a:lnTo>
                    <a:pt x="210642" y="67310"/>
                  </a:lnTo>
                  <a:lnTo>
                    <a:pt x="209257" y="68453"/>
                  </a:lnTo>
                  <a:lnTo>
                    <a:pt x="207873" y="69723"/>
                  </a:lnTo>
                  <a:lnTo>
                    <a:pt x="206286" y="70231"/>
                  </a:lnTo>
                  <a:lnTo>
                    <a:pt x="204495" y="70231"/>
                  </a:lnTo>
                  <a:lnTo>
                    <a:pt x="78587" y="70231"/>
                  </a:lnTo>
                  <a:lnTo>
                    <a:pt x="78587" y="173863"/>
                  </a:lnTo>
                  <a:lnTo>
                    <a:pt x="196761" y="173863"/>
                  </a:lnTo>
                  <a:lnTo>
                    <a:pt x="198539" y="173863"/>
                  </a:lnTo>
                  <a:lnTo>
                    <a:pt x="205244" y="180467"/>
                  </a:lnTo>
                  <a:lnTo>
                    <a:pt x="206336" y="182753"/>
                  </a:lnTo>
                  <a:lnTo>
                    <a:pt x="207124" y="185928"/>
                  </a:lnTo>
                  <a:lnTo>
                    <a:pt x="207619" y="189992"/>
                  </a:lnTo>
                  <a:lnTo>
                    <a:pt x="208114" y="193929"/>
                  </a:lnTo>
                  <a:lnTo>
                    <a:pt x="208368" y="198882"/>
                  </a:lnTo>
                  <a:lnTo>
                    <a:pt x="208368" y="204851"/>
                  </a:lnTo>
                  <a:lnTo>
                    <a:pt x="208368" y="210820"/>
                  </a:lnTo>
                  <a:lnTo>
                    <a:pt x="208114" y="215773"/>
                  </a:lnTo>
                  <a:lnTo>
                    <a:pt x="207619" y="219710"/>
                  </a:lnTo>
                  <a:lnTo>
                    <a:pt x="207124" y="223647"/>
                  </a:lnTo>
                  <a:lnTo>
                    <a:pt x="206336" y="226949"/>
                  </a:lnTo>
                  <a:lnTo>
                    <a:pt x="205244" y="229489"/>
                  </a:lnTo>
                  <a:lnTo>
                    <a:pt x="204152" y="232156"/>
                  </a:lnTo>
                  <a:lnTo>
                    <a:pt x="202907" y="233934"/>
                  </a:lnTo>
                  <a:lnTo>
                    <a:pt x="201523" y="235077"/>
                  </a:lnTo>
                  <a:lnTo>
                    <a:pt x="200126" y="236093"/>
                  </a:lnTo>
                  <a:lnTo>
                    <a:pt x="198539" y="236728"/>
                  </a:lnTo>
                  <a:lnTo>
                    <a:pt x="196761" y="236728"/>
                  </a:lnTo>
                  <a:lnTo>
                    <a:pt x="78587" y="236728"/>
                  </a:lnTo>
                  <a:lnTo>
                    <a:pt x="78587" y="380111"/>
                  </a:lnTo>
                  <a:lnTo>
                    <a:pt x="78587" y="382397"/>
                  </a:lnTo>
                  <a:lnTo>
                    <a:pt x="77990" y="384175"/>
                  </a:lnTo>
                  <a:lnTo>
                    <a:pt x="58343" y="392303"/>
                  </a:lnTo>
                  <a:lnTo>
                    <a:pt x="53390" y="392938"/>
                  </a:lnTo>
                  <a:lnTo>
                    <a:pt x="47040" y="393192"/>
                  </a:lnTo>
                  <a:lnTo>
                    <a:pt x="39293" y="393192"/>
                  </a:lnTo>
                  <a:lnTo>
                    <a:pt x="31750" y="393192"/>
                  </a:lnTo>
                  <a:lnTo>
                    <a:pt x="25450" y="392938"/>
                  </a:lnTo>
                  <a:lnTo>
                    <a:pt x="20396" y="392303"/>
                  </a:lnTo>
                  <a:lnTo>
                    <a:pt x="15328" y="391795"/>
                  </a:lnTo>
                  <a:lnTo>
                    <a:pt x="0" y="382397"/>
                  </a:lnTo>
                  <a:lnTo>
                    <a:pt x="0" y="380111"/>
                  </a:lnTo>
                  <a:lnTo>
                    <a:pt x="0" y="30988"/>
                  </a:lnTo>
                  <a:lnTo>
                    <a:pt x="0" y="22225"/>
                  </a:lnTo>
                  <a:lnTo>
                    <a:pt x="2235" y="16002"/>
                  </a:lnTo>
                  <a:lnTo>
                    <a:pt x="6705" y="12065"/>
                  </a:lnTo>
                  <a:lnTo>
                    <a:pt x="11163" y="8255"/>
                  </a:lnTo>
                  <a:lnTo>
                    <a:pt x="16675" y="6350"/>
                  </a:lnTo>
                  <a:lnTo>
                    <a:pt x="23228" y="6350"/>
                  </a:lnTo>
                  <a:close/>
                </a:path>
                <a:path w="5146675" h="398780">
                  <a:moveTo>
                    <a:pt x="5040033" y="0"/>
                  </a:moveTo>
                  <a:lnTo>
                    <a:pt x="5078254" y="4171"/>
                  </a:lnTo>
                  <a:lnTo>
                    <a:pt x="5121313" y="19685"/>
                  </a:lnTo>
                  <a:lnTo>
                    <a:pt x="5143284" y="42926"/>
                  </a:lnTo>
                  <a:lnTo>
                    <a:pt x="5143919" y="45720"/>
                  </a:lnTo>
                  <a:lnTo>
                    <a:pt x="5144300" y="49022"/>
                  </a:lnTo>
                  <a:lnTo>
                    <a:pt x="5144681" y="52705"/>
                  </a:lnTo>
                  <a:lnTo>
                    <a:pt x="5144935" y="56515"/>
                  </a:lnTo>
                  <a:lnTo>
                    <a:pt x="5145062" y="61214"/>
                  </a:lnTo>
                  <a:lnTo>
                    <a:pt x="5145062" y="66675"/>
                  </a:lnTo>
                  <a:lnTo>
                    <a:pt x="5145062" y="72644"/>
                  </a:lnTo>
                  <a:lnTo>
                    <a:pt x="5144808" y="77724"/>
                  </a:lnTo>
                  <a:lnTo>
                    <a:pt x="5144427" y="81915"/>
                  </a:lnTo>
                  <a:lnTo>
                    <a:pt x="5144046" y="86106"/>
                  </a:lnTo>
                  <a:lnTo>
                    <a:pt x="5135791" y="99441"/>
                  </a:lnTo>
                  <a:lnTo>
                    <a:pt x="5134013" y="99441"/>
                  </a:lnTo>
                  <a:lnTo>
                    <a:pt x="5131092" y="99441"/>
                  </a:lnTo>
                  <a:lnTo>
                    <a:pt x="5127282" y="97790"/>
                  </a:lnTo>
                  <a:lnTo>
                    <a:pt x="5122710" y="94234"/>
                  </a:lnTo>
                  <a:lnTo>
                    <a:pt x="5118138" y="90805"/>
                  </a:lnTo>
                  <a:lnTo>
                    <a:pt x="5079149" y="70993"/>
                  </a:lnTo>
                  <a:lnTo>
                    <a:pt x="5043208" y="65786"/>
                  </a:lnTo>
                  <a:lnTo>
                    <a:pt x="5032085" y="66379"/>
                  </a:lnTo>
                  <a:lnTo>
                    <a:pt x="4993674" y="80371"/>
                  </a:lnTo>
                  <a:lnTo>
                    <a:pt x="4965728" y="111176"/>
                  </a:lnTo>
                  <a:lnTo>
                    <a:pt x="4949622" y="156854"/>
                  </a:lnTo>
                  <a:lnTo>
                    <a:pt x="4945926" y="199771"/>
                  </a:lnTo>
                  <a:lnTo>
                    <a:pt x="4946356" y="216155"/>
                  </a:lnTo>
                  <a:lnTo>
                    <a:pt x="4952911" y="258572"/>
                  </a:lnTo>
                  <a:lnTo>
                    <a:pt x="4972850" y="299466"/>
                  </a:lnTo>
                  <a:lnTo>
                    <a:pt x="5004092" y="323469"/>
                  </a:lnTo>
                  <a:lnTo>
                    <a:pt x="5045367" y="331343"/>
                  </a:lnTo>
                  <a:lnTo>
                    <a:pt x="5055412" y="331033"/>
                  </a:lnTo>
                  <a:lnTo>
                    <a:pt x="5095484" y="321278"/>
                  </a:lnTo>
                  <a:lnTo>
                    <a:pt x="5125250" y="304800"/>
                  </a:lnTo>
                  <a:lnTo>
                    <a:pt x="5129949" y="301625"/>
                  </a:lnTo>
                  <a:lnTo>
                    <a:pt x="5133505" y="300101"/>
                  </a:lnTo>
                  <a:lnTo>
                    <a:pt x="5136172" y="300101"/>
                  </a:lnTo>
                  <a:lnTo>
                    <a:pt x="5138077" y="300101"/>
                  </a:lnTo>
                  <a:lnTo>
                    <a:pt x="5139728" y="300482"/>
                  </a:lnTo>
                  <a:lnTo>
                    <a:pt x="5140871" y="301244"/>
                  </a:lnTo>
                  <a:lnTo>
                    <a:pt x="5142141" y="302006"/>
                  </a:lnTo>
                  <a:lnTo>
                    <a:pt x="5146205" y="326009"/>
                  </a:lnTo>
                  <a:lnTo>
                    <a:pt x="5146205" y="333121"/>
                  </a:lnTo>
                  <a:lnTo>
                    <a:pt x="5146205" y="338074"/>
                  </a:lnTo>
                  <a:lnTo>
                    <a:pt x="5144427" y="354711"/>
                  </a:lnTo>
                  <a:lnTo>
                    <a:pt x="5143919" y="357124"/>
                  </a:lnTo>
                  <a:lnTo>
                    <a:pt x="5137315" y="367157"/>
                  </a:lnTo>
                  <a:lnTo>
                    <a:pt x="5135156" y="369443"/>
                  </a:lnTo>
                  <a:lnTo>
                    <a:pt x="5094752" y="388586"/>
                  </a:lnTo>
                  <a:lnTo>
                    <a:pt x="5052685" y="396922"/>
                  </a:lnTo>
                  <a:lnTo>
                    <a:pt x="5033175" y="397764"/>
                  </a:lnTo>
                  <a:lnTo>
                    <a:pt x="5013841" y="397002"/>
                  </a:lnTo>
                  <a:lnTo>
                    <a:pt x="4961674" y="385572"/>
                  </a:lnTo>
                  <a:lnTo>
                    <a:pt x="4919311" y="360408"/>
                  </a:lnTo>
                  <a:lnTo>
                    <a:pt x="4887855" y="321754"/>
                  </a:lnTo>
                  <a:lnTo>
                    <a:pt x="4868094" y="269559"/>
                  </a:lnTo>
                  <a:lnTo>
                    <a:pt x="4862102" y="227320"/>
                  </a:lnTo>
                  <a:lnTo>
                    <a:pt x="4861344" y="203962"/>
                  </a:lnTo>
                  <a:lnTo>
                    <a:pt x="4862175" y="180078"/>
                  </a:lnTo>
                  <a:lnTo>
                    <a:pt x="4868791" y="136453"/>
                  </a:lnTo>
                  <a:lnTo>
                    <a:pt x="4881695" y="98425"/>
                  </a:lnTo>
                  <a:lnTo>
                    <a:pt x="4911128" y="52705"/>
                  </a:lnTo>
                  <a:lnTo>
                    <a:pt x="4951633" y="20915"/>
                  </a:lnTo>
                  <a:lnTo>
                    <a:pt x="5002107" y="3397"/>
                  </a:lnTo>
                  <a:lnTo>
                    <a:pt x="5020647" y="853"/>
                  </a:lnTo>
                  <a:lnTo>
                    <a:pt x="5040033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20265" y="1140460"/>
              <a:ext cx="98551" cy="9067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15483" y="1137285"/>
              <a:ext cx="267335" cy="420370"/>
            </a:xfrm>
            <a:custGeom>
              <a:avLst/>
              <a:gdLst/>
              <a:ahLst/>
              <a:cxnLst/>
              <a:rect l="l" t="t" r="r" b="b"/>
              <a:pathLst>
                <a:path w="267335" h="420369">
                  <a:moveTo>
                    <a:pt x="229742" y="0"/>
                  </a:moveTo>
                  <a:lnTo>
                    <a:pt x="237108" y="0"/>
                  </a:lnTo>
                  <a:lnTo>
                    <a:pt x="243204" y="253"/>
                  </a:lnTo>
                  <a:lnTo>
                    <a:pt x="247903" y="888"/>
                  </a:lnTo>
                  <a:lnTo>
                    <a:pt x="252729" y="1524"/>
                  </a:lnTo>
                  <a:lnTo>
                    <a:pt x="256539" y="2286"/>
                  </a:lnTo>
                  <a:lnTo>
                    <a:pt x="259206" y="3428"/>
                  </a:lnTo>
                  <a:lnTo>
                    <a:pt x="262000" y="4444"/>
                  </a:lnTo>
                  <a:lnTo>
                    <a:pt x="264032" y="5841"/>
                  </a:lnTo>
                  <a:lnTo>
                    <a:pt x="265175" y="7492"/>
                  </a:lnTo>
                  <a:lnTo>
                    <a:pt x="266445" y="9016"/>
                  </a:lnTo>
                  <a:lnTo>
                    <a:pt x="266953" y="10794"/>
                  </a:lnTo>
                  <a:lnTo>
                    <a:pt x="266953" y="12826"/>
                  </a:lnTo>
                  <a:lnTo>
                    <a:pt x="266953" y="403351"/>
                  </a:lnTo>
                  <a:lnTo>
                    <a:pt x="266953" y="405511"/>
                  </a:lnTo>
                  <a:lnTo>
                    <a:pt x="266445" y="407288"/>
                  </a:lnTo>
                  <a:lnTo>
                    <a:pt x="265556" y="408813"/>
                  </a:lnTo>
                  <a:lnTo>
                    <a:pt x="264540" y="410337"/>
                  </a:lnTo>
                  <a:lnTo>
                    <a:pt x="262889" y="411606"/>
                  </a:lnTo>
                  <a:lnTo>
                    <a:pt x="260476" y="412495"/>
                  </a:lnTo>
                  <a:lnTo>
                    <a:pt x="258063" y="413512"/>
                  </a:lnTo>
                  <a:lnTo>
                    <a:pt x="254888" y="414274"/>
                  </a:lnTo>
                  <a:lnTo>
                    <a:pt x="250825" y="414654"/>
                  </a:lnTo>
                  <a:lnTo>
                    <a:pt x="246761" y="415036"/>
                  </a:lnTo>
                  <a:lnTo>
                    <a:pt x="241680" y="415163"/>
                  </a:lnTo>
                  <a:lnTo>
                    <a:pt x="235712" y="415163"/>
                  </a:lnTo>
                  <a:lnTo>
                    <a:pt x="229362" y="415163"/>
                  </a:lnTo>
                  <a:lnTo>
                    <a:pt x="210565" y="412495"/>
                  </a:lnTo>
                  <a:lnTo>
                    <a:pt x="208152" y="411606"/>
                  </a:lnTo>
                  <a:lnTo>
                    <a:pt x="206375" y="410337"/>
                  </a:lnTo>
                  <a:lnTo>
                    <a:pt x="205231" y="408813"/>
                  </a:lnTo>
                  <a:lnTo>
                    <a:pt x="204088" y="407288"/>
                  </a:lnTo>
                  <a:lnTo>
                    <a:pt x="203580" y="405511"/>
                  </a:lnTo>
                  <a:lnTo>
                    <a:pt x="203580" y="403351"/>
                  </a:lnTo>
                  <a:lnTo>
                    <a:pt x="203580" y="373888"/>
                  </a:lnTo>
                  <a:lnTo>
                    <a:pt x="171702" y="401337"/>
                  </a:lnTo>
                  <a:lnTo>
                    <a:pt x="136937" y="417195"/>
                  </a:lnTo>
                  <a:lnTo>
                    <a:pt x="110743" y="420242"/>
                  </a:lnTo>
                  <a:lnTo>
                    <a:pt x="96172" y="419506"/>
                  </a:lnTo>
                  <a:lnTo>
                    <a:pt x="59436" y="408559"/>
                  </a:lnTo>
                  <a:lnTo>
                    <a:pt x="25145" y="376809"/>
                  </a:lnTo>
                  <a:lnTo>
                    <a:pt x="5968" y="330200"/>
                  </a:lnTo>
                  <a:lnTo>
                    <a:pt x="379" y="288694"/>
                  </a:lnTo>
                  <a:lnTo>
                    <a:pt x="0" y="274192"/>
                  </a:lnTo>
                  <a:lnTo>
                    <a:pt x="476" y="256909"/>
                  </a:lnTo>
                  <a:lnTo>
                    <a:pt x="7619" y="210438"/>
                  </a:lnTo>
                  <a:lnTo>
                    <a:pt x="22907" y="172702"/>
                  </a:lnTo>
                  <a:lnTo>
                    <a:pt x="55631" y="137497"/>
                  </a:lnTo>
                  <a:lnTo>
                    <a:pt x="102365" y="121463"/>
                  </a:lnTo>
                  <a:lnTo>
                    <a:pt x="116077" y="120776"/>
                  </a:lnTo>
                  <a:lnTo>
                    <a:pt x="126980" y="121348"/>
                  </a:lnTo>
                  <a:lnTo>
                    <a:pt x="165635" y="135016"/>
                  </a:lnTo>
                  <a:lnTo>
                    <a:pt x="192531" y="156590"/>
                  </a:lnTo>
                  <a:lnTo>
                    <a:pt x="192531" y="12826"/>
                  </a:lnTo>
                  <a:lnTo>
                    <a:pt x="192531" y="10794"/>
                  </a:lnTo>
                  <a:lnTo>
                    <a:pt x="193166" y="9016"/>
                  </a:lnTo>
                  <a:lnTo>
                    <a:pt x="194182" y="7492"/>
                  </a:lnTo>
                  <a:lnTo>
                    <a:pt x="195325" y="5841"/>
                  </a:lnTo>
                  <a:lnTo>
                    <a:pt x="197357" y="4444"/>
                  </a:lnTo>
                  <a:lnTo>
                    <a:pt x="200151" y="3428"/>
                  </a:lnTo>
                  <a:lnTo>
                    <a:pt x="203073" y="2286"/>
                  </a:lnTo>
                  <a:lnTo>
                    <a:pt x="206882" y="1524"/>
                  </a:lnTo>
                  <a:lnTo>
                    <a:pt x="211581" y="888"/>
                  </a:lnTo>
                  <a:lnTo>
                    <a:pt x="216407" y="253"/>
                  </a:lnTo>
                  <a:lnTo>
                    <a:pt x="222503" y="0"/>
                  </a:lnTo>
                  <a:lnTo>
                    <a:pt x="229742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1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1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94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5315" y="3445662"/>
            <a:ext cx="2660689" cy="2355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7244" y="414908"/>
            <a:ext cx="77101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 smtClean="0">
                <a:solidFill>
                  <a:srgbClr val="0F6FC6"/>
                </a:solidFill>
              </a:rPr>
              <a:t>O </a:t>
            </a:r>
            <a:r>
              <a:rPr spc="-15" dirty="0">
                <a:solidFill>
                  <a:srgbClr val="0F6FC6"/>
                </a:solidFill>
              </a:rPr>
              <a:t>REGIMENTO </a:t>
            </a:r>
            <a:r>
              <a:rPr spc="-10" dirty="0">
                <a:solidFill>
                  <a:srgbClr val="0F6FC6"/>
                </a:solidFill>
              </a:rPr>
              <a:t>INTERNO DE UM</a:t>
            </a:r>
            <a:r>
              <a:rPr spc="105" dirty="0">
                <a:solidFill>
                  <a:srgbClr val="0F6FC6"/>
                </a:solidFill>
              </a:rPr>
              <a:t> </a:t>
            </a:r>
            <a:r>
              <a:rPr spc="-10" dirty="0">
                <a:solidFill>
                  <a:srgbClr val="0F6FC6"/>
                </a:solidFill>
              </a:rPr>
              <a:t>CBH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947762" y="1126744"/>
            <a:ext cx="6650901" cy="458216"/>
            <a:chOff x="947762" y="1126744"/>
            <a:chExt cx="6650901" cy="458216"/>
          </a:xfrm>
        </p:grpSpPr>
        <p:sp>
          <p:nvSpPr>
            <p:cNvPr id="14" name="object 14"/>
            <p:cNvSpPr/>
            <p:nvPr/>
          </p:nvSpPr>
          <p:spPr>
            <a:xfrm>
              <a:off x="961642" y="1143000"/>
              <a:ext cx="6637021" cy="4419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47762" y="1132839"/>
              <a:ext cx="6623342" cy="4246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87421" y="1421638"/>
              <a:ext cx="108076" cy="890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85588" y="1315466"/>
              <a:ext cx="128524" cy="18478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201156" y="1311275"/>
              <a:ext cx="142621" cy="1925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11724" y="1311275"/>
              <a:ext cx="142621" cy="1925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22291" y="1311275"/>
              <a:ext cx="142621" cy="1925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36291" y="1311275"/>
              <a:ext cx="142620" cy="1925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89933" y="1305052"/>
              <a:ext cx="124079" cy="7975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22235" y="1258061"/>
              <a:ext cx="5193030" cy="299720"/>
            </a:xfrm>
            <a:custGeom>
              <a:avLst/>
              <a:gdLst/>
              <a:ahLst/>
              <a:cxnLst/>
              <a:rect l="l" t="t" r="r" b="b"/>
              <a:pathLst>
                <a:path w="5193030" h="299719">
                  <a:moveTo>
                    <a:pt x="947305" y="5079"/>
                  </a:moveTo>
                  <a:lnTo>
                    <a:pt x="954671" y="5079"/>
                  </a:lnTo>
                  <a:lnTo>
                    <a:pt x="960640" y="5461"/>
                  </a:lnTo>
                  <a:lnTo>
                    <a:pt x="982992" y="12446"/>
                  </a:lnTo>
                  <a:lnTo>
                    <a:pt x="984262" y="13842"/>
                  </a:lnTo>
                  <a:lnTo>
                    <a:pt x="984770" y="15621"/>
                  </a:lnTo>
                  <a:lnTo>
                    <a:pt x="984770" y="17652"/>
                  </a:lnTo>
                  <a:lnTo>
                    <a:pt x="984770" y="282575"/>
                  </a:lnTo>
                  <a:lnTo>
                    <a:pt x="984770" y="284479"/>
                  </a:lnTo>
                  <a:lnTo>
                    <a:pt x="984262" y="286258"/>
                  </a:lnTo>
                  <a:lnTo>
                    <a:pt x="982992" y="287782"/>
                  </a:lnTo>
                  <a:lnTo>
                    <a:pt x="981849" y="289178"/>
                  </a:lnTo>
                  <a:lnTo>
                    <a:pt x="979817" y="290449"/>
                  </a:lnTo>
                  <a:lnTo>
                    <a:pt x="976896" y="291464"/>
                  </a:lnTo>
                  <a:lnTo>
                    <a:pt x="973975" y="292480"/>
                  </a:lnTo>
                  <a:lnTo>
                    <a:pt x="970165" y="293242"/>
                  </a:lnTo>
                  <a:lnTo>
                    <a:pt x="965466" y="293750"/>
                  </a:lnTo>
                  <a:lnTo>
                    <a:pt x="960640" y="294259"/>
                  </a:lnTo>
                  <a:lnTo>
                    <a:pt x="954671" y="294386"/>
                  </a:lnTo>
                  <a:lnTo>
                    <a:pt x="947305" y="294386"/>
                  </a:lnTo>
                  <a:lnTo>
                    <a:pt x="939939" y="294386"/>
                  </a:lnTo>
                  <a:lnTo>
                    <a:pt x="933843" y="294259"/>
                  </a:lnTo>
                  <a:lnTo>
                    <a:pt x="929144" y="293750"/>
                  </a:lnTo>
                  <a:lnTo>
                    <a:pt x="924318" y="293242"/>
                  </a:lnTo>
                  <a:lnTo>
                    <a:pt x="920508" y="292480"/>
                  </a:lnTo>
                  <a:lnTo>
                    <a:pt x="917714" y="291464"/>
                  </a:lnTo>
                  <a:lnTo>
                    <a:pt x="914793" y="290449"/>
                  </a:lnTo>
                  <a:lnTo>
                    <a:pt x="912761" y="289178"/>
                  </a:lnTo>
                  <a:lnTo>
                    <a:pt x="911618" y="287782"/>
                  </a:lnTo>
                  <a:lnTo>
                    <a:pt x="910348" y="286258"/>
                  </a:lnTo>
                  <a:lnTo>
                    <a:pt x="909840" y="284479"/>
                  </a:lnTo>
                  <a:lnTo>
                    <a:pt x="909840" y="282575"/>
                  </a:lnTo>
                  <a:lnTo>
                    <a:pt x="909840" y="17652"/>
                  </a:lnTo>
                  <a:lnTo>
                    <a:pt x="909840" y="15621"/>
                  </a:lnTo>
                  <a:lnTo>
                    <a:pt x="910348" y="13842"/>
                  </a:lnTo>
                  <a:lnTo>
                    <a:pt x="911618" y="12446"/>
                  </a:lnTo>
                  <a:lnTo>
                    <a:pt x="912761" y="10922"/>
                  </a:lnTo>
                  <a:lnTo>
                    <a:pt x="939939" y="5079"/>
                  </a:lnTo>
                  <a:lnTo>
                    <a:pt x="947305" y="5079"/>
                  </a:lnTo>
                  <a:close/>
                </a:path>
                <a:path w="5193030" h="299719">
                  <a:moveTo>
                    <a:pt x="37198" y="5079"/>
                  </a:moveTo>
                  <a:lnTo>
                    <a:pt x="44551" y="5079"/>
                  </a:lnTo>
                  <a:lnTo>
                    <a:pt x="50558" y="5334"/>
                  </a:lnTo>
                  <a:lnTo>
                    <a:pt x="55384" y="5841"/>
                  </a:lnTo>
                  <a:lnTo>
                    <a:pt x="60083" y="6350"/>
                  </a:lnTo>
                  <a:lnTo>
                    <a:pt x="63893" y="7112"/>
                  </a:lnTo>
                  <a:lnTo>
                    <a:pt x="66814" y="8127"/>
                  </a:lnTo>
                  <a:lnTo>
                    <a:pt x="69735" y="9143"/>
                  </a:lnTo>
                  <a:lnTo>
                    <a:pt x="71767" y="10287"/>
                  </a:lnTo>
                  <a:lnTo>
                    <a:pt x="72910" y="11811"/>
                  </a:lnTo>
                  <a:lnTo>
                    <a:pt x="74053" y="13335"/>
                  </a:lnTo>
                  <a:lnTo>
                    <a:pt x="74688" y="14986"/>
                  </a:lnTo>
                  <a:lnTo>
                    <a:pt x="74688" y="17017"/>
                  </a:lnTo>
                  <a:lnTo>
                    <a:pt x="74688" y="167004"/>
                  </a:lnTo>
                  <a:lnTo>
                    <a:pt x="79133" y="206248"/>
                  </a:lnTo>
                  <a:lnTo>
                    <a:pt x="85610" y="217804"/>
                  </a:lnTo>
                  <a:lnTo>
                    <a:pt x="89293" y="223012"/>
                  </a:lnTo>
                  <a:lnTo>
                    <a:pt x="93865" y="227075"/>
                  </a:lnTo>
                  <a:lnTo>
                    <a:pt x="99580" y="229997"/>
                  </a:lnTo>
                  <a:lnTo>
                    <a:pt x="105168" y="232917"/>
                  </a:lnTo>
                  <a:lnTo>
                    <a:pt x="111772" y="234314"/>
                  </a:lnTo>
                  <a:lnTo>
                    <a:pt x="119392" y="234314"/>
                  </a:lnTo>
                  <a:lnTo>
                    <a:pt x="155450" y="218086"/>
                  </a:lnTo>
                  <a:lnTo>
                    <a:pt x="178828" y="193548"/>
                  </a:lnTo>
                  <a:lnTo>
                    <a:pt x="178828" y="17017"/>
                  </a:lnTo>
                  <a:lnTo>
                    <a:pt x="178828" y="14986"/>
                  </a:lnTo>
                  <a:lnTo>
                    <a:pt x="208800" y="5079"/>
                  </a:lnTo>
                  <a:lnTo>
                    <a:pt x="216039" y="5079"/>
                  </a:lnTo>
                  <a:lnTo>
                    <a:pt x="223405" y="5079"/>
                  </a:lnTo>
                  <a:lnTo>
                    <a:pt x="229501" y="5334"/>
                  </a:lnTo>
                  <a:lnTo>
                    <a:pt x="234200" y="5841"/>
                  </a:lnTo>
                  <a:lnTo>
                    <a:pt x="239026" y="6350"/>
                  </a:lnTo>
                  <a:lnTo>
                    <a:pt x="242836" y="7112"/>
                  </a:lnTo>
                  <a:lnTo>
                    <a:pt x="245503" y="8127"/>
                  </a:lnTo>
                  <a:lnTo>
                    <a:pt x="248297" y="9143"/>
                  </a:lnTo>
                  <a:lnTo>
                    <a:pt x="250329" y="10287"/>
                  </a:lnTo>
                  <a:lnTo>
                    <a:pt x="251472" y="11811"/>
                  </a:lnTo>
                  <a:lnTo>
                    <a:pt x="252742" y="13335"/>
                  </a:lnTo>
                  <a:lnTo>
                    <a:pt x="253250" y="14986"/>
                  </a:lnTo>
                  <a:lnTo>
                    <a:pt x="253250" y="17017"/>
                  </a:lnTo>
                  <a:lnTo>
                    <a:pt x="253250" y="282575"/>
                  </a:lnTo>
                  <a:lnTo>
                    <a:pt x="253250" y="284479"/>
                  </a:lnTo>
                  <a:lnTo>
                    <a:pt x="252742" y="286258"/>
                  </a:lnTo>
                  <a:lnTo>
                    <a:pt x="236740" y="293750"/>
                  </a:lnTo>
                  <a:lnTo>
                    <a:pt x="232676" y="294259"/>
                  </a:lnTo>
                  <a:lnTo>
                    <a:pt x="227596" y="294386"/>
                  </a:lnTo>
                  <a:lnTo>
                    <a:pt x="221500" y="294386"/>
                  </a:lnTo>
                  <a:lnTo>
                    <a:pt x="214896" y="294386"/>
                  </a:lnTo>
                  <a:lnTo>
                    <a:pt x="209562" y="294259"/>
                  </a:lnTo>
                  <a:lnTo>
                    <a:pt x="205498" y="293750"/>
                  </a:lnTo>
                  <a:lnTo>
                    <a:pt x="201434" y="293242"/>
                  </a:lnTo>
                  <a:lnTo>
                    <a:pt x="198259" y="292480"/>
                  </a:lnTo>
                  <a:lnTo>
                    <a:pt x="195846" y="291464"/>
                  </a:lnTo>
                  <a:lnTo>
                    <a:pt x="193433" y="290449"/>
                  </a:lnTo>
                  <a:lnTo>
                    <a:pt x="191782" y="289178"/>
                  </a:lnTo>
                  <a:lnTo>
                    <a:pt x="190766" y="287782"/>
                  </a:lnTo>
                  <a:lnTo>
                    <a:pt x="189750" y="286258"/>
                  </a:lnTo>
                  <a:lnTo>
                    <a:pt x="189242" y="284479"/>
                  </a:lnTo>
                  <a:lnTo>
                    <a:pt x="189242" y="282575"/>
                  </a:lnTo>
                  <a:lnTo>
                    <a:pt x="189242" y="251840"/>
                  </a:lnTo>
                  <a:lnTo>
                    <a:pt x="155845" y="280916"/>
                  </a:lnTo>
                  <a:lnTo>
                    <a:pt x="109391" y="298727"/>
                  </a:lnTo>
                  <a:lnTo>
                    <a:pt x="97294" y="299465"/>
                  </a:lnTo>
                  <a:lnTo>
                    <a:pt x="84199" y="298916"/>
                  </a:lnTo>
                  <a:lnTo>
                    <a:pt x="42476" y="285694"/>
                  </a:lnTo>
                  <a:lnTo>
                    <a:pt x="15955" y="258147"/>
                  </a:lnTo>
                  <a:lnTo>
                    <a:pt x="2759" y="219440"/>
                  </a:lnTo>
                  <a:lnTo>
                    <a:pt x="0" y="179577"/>
                  </a:lnTo>
                  <a:lnTo>
                    <a:pt x="0" y="17017"/>
                  </a:lnTo>
                  <a:lnTo>
                    <a:pt x="0" y="14986"/>
                  </a:lnTo>
                  <a:lnTo>
                    <a:pt x="546" y="13335"/>
                  </a:lnTo>
                  <a:lnTo>
                    <a:pt x="1638" y="11811"/>
                  </a:lnTo>
                  <a:lnTo>
                    <a:pt x="2730" y="10287"/>
                  </a:lnTo>
                  <a:lnTo>
                    <a:pt x="30060" y="5079"/>
                  </a:lnTo>
                  <a:lnTo>
                    <a:pt x="37198" y="5079"/>
                  </a:lnTo>
                  <a:close/>
                </a:path>
                <a:path w="5193030" h="299719">
                  <a:moveTo>
                    <a:pt x="771283" y="380"/>
                  </a:moveTo>
                  <a:lnTo>
                    <a:pt x="779284" y="380"/>
                  </a:lnTo>
                  <a:lnTo>
                    <a:pt x="787031" y="1015"/>
                  </a:lnTo>
                  <a:lnTo>
                    <a:pt x="794651" y="2412"/>
                  </a:lnTo>
                  <a:lnTo>
                    <a:pt x="802398" y="3810"/>
                  </a:lnTo>
                  <a:lnTo>
                    <a:pt x="809510" y="5714"/>
                  </a:lnTo>
                  <a:lnTo>
                    <a:pt x="816114" y="8127"/>
                  </a:lnTo>
                  <a:lnTo>
                    <a:pt x="822718" y="10540"/>
                  </a:lnTo>
                  <a:lnTo>
                    <a:pt x="851801" y="35178"/>
                  </a:lnTo>
                  <a:lnTo>
                    <a:pt x="852309" y="37591"/>
                  </a:lnTo>
                  <a:lnTo>
                    <a:pt x="852690" y="40512"/>
                  </a:lnTo>
                  <a:lnTo>
                    <a:pt x="853071" y="43941"/>
                  </a:lnTo>
                  <a:lnTo>
                    <a:pt x="853325" y="47498"/>
                  </a:lnTo>
                  <a:lnTo>
                    <a:pt x="853452" y="51688"/>
                  </a:lnTo>
                  <a:lnTo>
                    <a:pt x="853452" y="56641"/>
                  </a:lnTo>
                  <a:lnTo>
                    <a:pt x="853452" y="68072"/>
                  </a:lnTo>
                  <a:lnTo>
                    <a:pt x="852436" y="76200"/>
                  </a:lnTo>
                  <a:lnTo>
                    <a:pt x="850531" y="80899"/>
                  </a:lnTo>
                  <a:lnTo>
                    <a:pt x="848499" y="85598"/>
                  </a:lnTo>
                  <a:lnTo>
                    <a:pt x="845959" y="87884"/>
                  </a:lnTo>
                  <a:lnTo>
                    <a:pt x="842784" y="87884"/>
                  </a:lnTo>
                  <a:lnTo>
                    <a:pt x="839355" y="87884"/>
                  </a:lnTo>
                  <a:lnTo>
                    <a:pt x="835799" y="86487"/>
                  </a:lnTo>
                  <a:lnTo>
                    <a:pt x="831989" y="83692"/>
                  </a:lnTo>
                  <a:lnTo>
                    <a:pt x="828306" y="80899"/>
                  </a:lnTo>
                  <a:lnTo>
                    <a:pt x="823861" y="77850"/>
                  </a:lnTo>
                  <a:lnTo>
                    <a:pt x="788412" y="62134"/>
                  </a:lnTo>
                  <a:lnTo>
                    <a:pt x="774585" y="61087"/>
                  </a:lnTo>
                  <a:lnTo>
                    <a:pt x="760869" y="62491"/>
                  </a:lnTo>
                  <a:lnTo>
                    <a:pt x="723194" y="96115"/>
                  </a:lnTo>
                  <a:lnTo>
                    <a:pt x="714514" y="149478"/>
                  </a:lnTo>
                  <a:lnTo>
                    <a:pt x="714752" y="159910"/>
                  </a:lnTo>
                  <a:lnTo>
                    <a:pt x="723134" y="202358"/>
                  </a:lnTo>
                  <a:lnTo>
                    <a:pt x="748804" y="231139"/>
                  </a:lnTo>
                  <a:lnTo>
                    <a:pt x="775474" y="236727"/>
                  </a:lnTo>
                  <a:lnTo>
                    <a:pt x="782928" y="236440"/>
                  </a:lnTo>
                  <a:lnTo>
                    <a:pt x="821575" y="221868"/>
                  </a:lnTo>
                  <a:lnTo>
                    <a:pt x="839355" y="208534"/>
                  </a:lnTo>
                  <a:lnTo>
                    <a:pt x="842530" y="206883"/>
                  </a:lnTo>
                  <a:lnTo>
                    <a:pt x="845197" y="206883"/>
                  </a:lnTo>
                  <a:lnTo>
                    <a:pt x="846975" y="206883"/>
                  </a:lnTo>
                  <a:lnTo>
                    <a:pt x="848372" y="207390"/>
                  </a:lnTo>
                  <a:lnTo>
                    <a:pt x="849642" y="208407"/>
                  </a:lnTo>
                  <a:lnTo>
                    <a:pt x="850785" y="209423"/>
                  </a:lnTo>
                  <a:lnTo>
                    <a:pt x="851801" y="211200"/>
                  </a:lnTo>
                  <a:lnTo>
                    <a:pt x="852436" y="213867"/>
                  </a:lnTo>
                  <a:lnTo>
                    <a:pt x="853198" y="216662"/>
                  </a:lnTo>
                  <a:lnTo>
                    <a:pt x="853706" y="220090"/>
                  </a:lnTo>
                  <a:lnTo>
                    <a:pt x="854087" y="224154"/>
                  </a:lnTo>
                  <a:lnTo>
                    <a:pt x="854468" y="228346"/>
                  </a:lnTo>
                  <a:lnTo>
                    <a:pt x="854722" y="233679"/>
                  </a:lnTo>
                  <a:lnTo>
                    <a:pt x="854722" y="240284"/>
                  </a:lnTo>
                  <a:lnTo>
                    <a:pt x="854722" y="245490"/>
                  </a:lnTo>
                  <a:lnTo>
                    <a:pt x="854468" y="249809"/>
                  </a:lnTo>
                  <a:lnTo>
                    <a:pt x="854214" y="253237"/>
                  </a:lnTo>
                  <a:lnTo>
                    <a:pt x="853960" y="256666"/>
                  </a:lnTo>
                  <a:lnTo>
                    <a:pt x="853579" y="259587"/>
                  </a:lnTo>
                  <a:lnTo>
                    <a:pt x="853071" y="262000"/>
                  </a:lnTo>
                  <a:lnTo>
                    <a:pt x="852563" y="264413"/>
                  </a:lnTo>
                  <a:lnTo>
                    <a:pt x="846594" y="273430"/>
                  </a:lnTo>
                  <a:lnTo>
                    <a:pt x="844308" y="275716"/>
                  </a:lnTo>
                  <a:lnTo>
                    <a:pt x="840244" y="278511"/>
                  </a:lnTo>
                  <a:lnTo>
                    <a:pt x="834402" y="281813"/>
                  </a:lnTo>
                  <a:lnTo>
                    <a:pt x="828687" y="285114"/>
                  </a:lnTo>
                  <a:lnTo>
                    <a:pt x="790841" y="296799"/>
                  </a:lnTo>
                  <a:lnTo>
                    <a:pt x="764171" y="299212"/>
                  </a:lnTo>
                  <a:lnTo>
                    <a:pt x="749284" y="298616"/>
                  </a:lnTo>
                  <a:lnTo>
                    <a:pt x="709815" y="289687"/>
                  </a:lnTo>
                  <a:lnTo>
                    <a:pt x="670064" y="261492"/>
                  </a:lnTo>
                  <a:lnTo>
                    <a:pt x="645807" y="216153"/>
                  </a:lnTo>
                  <a:lnTo>
                    <a:pt x="638199" y="171576"/>
                  </a:lnTo>
                  <a:lnTo>
                    <a:pt x="637679" y="154812"/>
                  </a:lnTo>
                  <a:lnTo>
                    <a:pt x="638300" y="135574"/>
                  </a:lnTo>
                  <a:lnTo>
                    <a:pt x="647712" y="85978"/>
                  </a:lnTo>
                  <a:lnTo>
                    <a:pt x="667072" y="47992"/>
                  </a:lnTo>
                  <a:lnTo>
                    <a:pt x="694940" y="21256"/>
                  </a:lnTo>
                  <a:lnTo>
                    <a:pt x="730242" y="5524"/>
                  </a:lnTo>
                  <a:lnTo>
                    <a:pt x="757016" y="952"/>
                  </a:lnTo>
                  <a:lnTo>
                    <a:pt x="771283" y="380"/>
                  </a:lnTo>
                  <a:close/>
                </a:path>
                <a:path w="5193030" h="299719">
                  <a:moveTo>
                    <a:pt x="5053469" y="0"/>
                  </a:moveTo>
                  <a:lnTo>
                    <a:pt x="5101725" y="5518"/>
                  </a:lnTo>
                  <a:lnTo>
                    <a:pt x="5139337" y="21653"/>
                  </a:lnTo>
                  <a:lnTo>
                    <a:pt x="5173595" y="59070"/>
                  </a:lnTo>
                  <a:lnTo>
                    <a:pt x="5187819" y="98524"/>
                  </a:lnTo>
                  <a:lnTo>
                    <a:pt x="5192534" y="147065"/>
                  </a:lnTo>
                  <a:lnTo>
                    <a:pt x="5191965" y="163661"/>
                  </a:lnTo>
                  <a:lnTo>
                    <a:pt x="5183517" y="209041"/>
                  </a:lnTo>
                  <a:lnTo>
                    <a:pt x="5164943" y="246600"/>
                  </a:lnTo>
                  <a:lnTo>
                    <a:pt x="5136003" y="275193"/>
                  </a:lnTo>
                  <a:lnTo>
                    <a:pt x="5096659" y="293304"/>
                  </a:lnTo>
                  <a:lnTo>
                    <a:pt x="5046992" y="299465"/>
                  </a:lnTo>
                  <a:lnTo>
                    <a:pt x="5029847" y="298866"/>
                  </a:lnTo>
                  <a:lnTo>
                    <a:pt x="4985270" y="289687"/>
                  </a:lnTo>
                  <a:lnTo>
                    <a:pt x="4951052" y="269898"/>
                  </a:lnTo>
                  <a:lnTo>
                    <a:pt x="4926834" y="240204"/>
                  </a:lnTo>
                  <a:lnTo>
                    <a:pt x="4912642" y="200816"/>
                  </a:lnTo>
                  <a:lnTo>
                    <a:pt x="4907927" y="152400"/>
                  </a:lnTo>
                  <a:lnTo>
                    <a:pt x="4908499" y="135804"/>
                  </a:lnTo>
                  <a:lnTo>
                    <a:pt x="4917071" y="90424"/>
                  </a:lnTo>
                  <a:lnTo>
                    <a:pt x="4935752" y="52740"/>
                  </a:lnTo>
                  <a:lnTo>
                    <a:pt x="4964633" y="24368"/>
                  </a:lnTo>
                  <a:lnTo>
                    <a:pt x="5003802" y="6215"/>
                  </a:lnTo>
                  <a:lnTo>
                    <a:pt x="5053469" y="0"/>
                  </a:lnTo>
                  <a:close/>
                </a:path>
                <a:path w="5193030" h="299719">
                  <a:moveTo>
                    <a:pt x="4264037" y="0"/>
                  </a:moveTo>
                  <a:lnTo>
                    <a:pt x="4312293" y="5518"/>
                  </a:lnTo>
                  <a:lnTo>
                    <a:pt x="4349905" y="21653"/>
                  </a:lnTo>
                  <a:lnTo>
                    <a:pt x="4384163" y="59070"/>
                  </a:lnTo>
                  <a:lnTo>
                    <a:pt x="4398387" y="98524"/>
                  </a:lnTo>
                  <a:lnTo>
                    <a:pt x="4403102" y="147065"/>
                  </a:lnTo>
                  <a:lnTo>
                    <a:pt x="4402533" y="163661"/>
                  </a:lnTo>
                  <a:lnTo>
                    <a:pt x="4394085" y="209041"/>
                  </a:lnTo>
                  <a:lnTo>
                    <a:pt x="4375511" y="246600"/>
                  </a:lnTo>
                  <a:lnTo>
                    <a:pt x="4346571" y="275193"/>
                  </a:lnTo>
                  <a:lnTo>
                    <a:pt x="4307227" y="293304"/>
                  </a:lnTo>
                  <a:lnTo>
                    <a:pt x="4257560" y="299465"/>
                  </a:lnTo>
                  <a:lnTo>
                    <a:pt x="4240415" y="298866"/>
                  </a:lnTo>
                  <a:lnTo>
                    <a:pt x="4195838" y="289687"/>
                  </a:lnTo>
                  <a:lnTo>
                    <a:pt x="4161620" y="269898"/>
                  </a:lnTo>
                  <a:lnTo>
                    <a:pt x="4137402" y="240204"/>
                  </a:lnTo>
                  <a:lnTo>
                    <a:pt x="4123210" y="200816"/>
                  </a:lnTo>
                  <a:lnTo>
                    <a:pt x="4118495" y="152400"/>
                  </a:lnTo>
                  <a:lnTo>
                    <a:pt x="4119067" y="135804"/>
                  </a:lnTo>
                  <a:lnTo>
                    <a:pt x="4127639" y="90424"/>
                  </a:lnTo>
                  <a:lnTo>
                    <a:pt x="4146320" y="52740"/>
                  </a:lnTo>
                  <a:lnTo>
                    <a:pt x="4175201" y="24368"/>
                  </a:lnTo>
                  <a:lnTo>
                    <a:pt x="4214370" y="6215"/>
                  </a:lnTo>
                  <a:lnTo>
                    <a:pt x="4264037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69380" y="1126744"/>
              <a:ext cx="1107821" cy="43688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7762" y="1159255"/>
              <a:ext cx="5146675" cy="398780"/>
            </a:xfrm>
            <a:custGeom>
              <a:avLst/>
              <a:gdLst/>
              <a:ahLst/>
              <a:cxnLst/>
              <a:rect l="l" t="t" r="r" b="b"/>
              <a:pathLst>
                <a:path w="5146675" h="398780">
                  <a:moveTo>
                    <a:pt x="3749078" y="98806"/>
                  </a:moveTo>
                  <a:lnTo>
                    <a:pt x="3797334" y="104324"/>
                  </a:lnTo>
                  <a:lnTo>
                    <a:pt x="3834945" y="120459"/>
                  </a:lnTo>
                  <a:lnTo>
                    <a:pt x="3869204" y="157876"/>
                  </a:lnTo>
                  <a:lnTo>
                    <a:pt x="3883428" y="197330"/>
                  </a:lnTo>
                  <a:lnTo>
                    <a:pt x="3888143" y="245872"/>
                  </a:lnTo>
                  <a:lnTo>
                    <a:pt x="3887573" y="262467"/>
                  </a:lnTo>
                  <a:lnTo>
                    <a:pt x="3879126" y="307848"/>
                  </a:lnTo>
                  <a:lnTo>
                    <a:pt x="3860552" y="345406"/>
                  </a:lnTo>
                  <a:lnTo>
                    <a:pt x="3831612" y="373999"/>
                  </a:lnTo>
                  <a:lnTo>
                    <a:pt x="3792268" y="392110"/>
                  </a:lnTo>
                  <a:lnTo>
                    <a:pt x="3742601" y="398272"/>
                  </a:lnTo>
                  <a:lnTo>
                    <a:pt x="3725456" y="397672"/>
                  </a:lnTo>
                  <a:lnTo>
                    <a:pt x="3680879" y="388493"/>
                  </a:lnTo>
                  <a:lnTo>
                    <a:pt x="3646660" y="368704"/>
                  </a:lnTo>
                  <a:lnTo>
                    <a:pt x="3622443" y="339010"/>
                  </a:lnTo>
                  <a:lnTo>
                    <a:pt x="3608250" y="299622"/>
                  </a:lnTo>
                  <a:lnTo>
                    <a:pt x="3603536" y="251206"/>
                  </a:lnTo>
                  <a:lnTo>
                    <a:pt x="3604107" y="234610"/>
                  </a:lnTo>
                  <a:lnTo>
                    <a:pt x="3612680" y="189230"/>
                  </a:lnTo>
                  <a:lnTo>
                    <a:pt x="3631361" y="151546"/>
                  </a:lnTo>
                  <a:lnTo>
                    <a:pt x="3660241" y="123174"/>
                  </a:lnTo>
                  <a:lnTo>
                    <a:pt x="3699411" y="105021"/>
                  </a:lnTo>
                  <a:lnTo>
                    <a:pt x="3749078" y="98806"/>
                  </a:lnTo>
                  <a:close/>
                </a:path>
                <a:path w="5146675" h="398780">
                  <a:moveTo>
                    <a:pt x="3251619" y="98806"/>
                  </a:moveTo>
                  <a:lnTo>
                    <a:pt x="3297339" y="107823"/>
                  </a:lnTo>
                  <a:lnTo>
                    <a:pt x="3327438" y="132080"/>
                  </a:lnTo>
                  <a:lnTo>
                    <a:pt x="3343948" y="167894"/>
                  </a:lnTo>
                  <a:lnTo>
                    <a:pt x="3348901" y="217297"/>
                  </a:lnTo>
                  <a:lnTo>
                    <a:pt x="3348901" y="381381"/>
                  </a:lnTo>
                  <a:lnTo>
                    <a:pt x="3348901" y="383286"/>
                  </a:lnTo>
                  <a:lnTo>
                    <a:pt x="3348393" y="385064"/>
                  </a:lnTo>
                  <a:lnTo>
                    <a:pt x="3347123" y="386588"/>
                  </a:lnTo>
                  <a:lnTo>
                    <a:pt x="3345980" y="387985"/>
                  </a:lnTo>
                  <a:lnTo>
                    <a:pt x="3329724" y="392557"/>
                  </a:lnTo>
                  <a:lnTo>
                    <a:pt x="3324898" y="393065"/>
                  </a:lnTo>
                  <a:lnTo>
                    <a:pt x="3318929" y="393192"/>
                  </a:lnTo>
                  <a:lnTo>
                    <a:pt x="3311690" y="393192"/>
                  </a:lnTo>
                  <a:lnTo>
                    <a:pt x="3304451" y="393192"/>
                  </a:lnTo>
                  <a:lnTo>
                    <a:pt x="3281972" y="390271"/>
                  </a:lnTo>
                  <a:lnTo>
                    <a:pt x="3279178" y="389255"/>
                  </a:lnTo>
                  <a:lnTo>
                    <a:pt x="3277273" y="387985"/>
                  </a:lnTo>
                  <a:lnTo>
                    <a:pt x="3276003" y="386588"/>
                  </a:lnTo>
                  <a:lnTo>
                    <a:pt x="3274860" y="385064"/>
                  </a:lnTo>
                  <a:lnTo>
                    <a:pt x="3274225" y="383286"/>
                  </a:lnTo>
                  <a:lnTo>
                    <a:pt x="3274225" y="381381"/>
                  </a:lnTo>
                  <a:lnTo>
                    <a:pt x="3274225" y="229870"/>
                  </a:lnTo>
                  <a:lnTo>
                    <a:pt x="3266859" y="185801"/>
                  </a:lnTo>
                  <a:lnTo>
                    <a:pt x="3263176" y="180594"/>
                  </a:lnTo>
                  <a:lnTo>
                    <a:pt x="3259620" y="175260"/>
                  </a:lnTo>
                  <a:lnTo>
                    <a:pt x="3255048" y="171196"/>
                  </a:lnTo>
                  <a:lnTo>
                    <a:pt x="3249333" y="168402"/>
                  </a:lnTo>
                  <a:lnTo>
                    <a:pt x="3243745" y="165481"/>
                  </a:lnTo>
                  <a:lnTo>
                    <a:pt x="3237141" y="164084"/>
                  </a:lnTo>
                  <a:lnTo>
                    <a:pt x="3229648" y="164084"/>
                  </a:lnTo>
                  <a:lnTo>
                    <a:pt x="3193359" y="180258"/>
                  </a:lnTo>
                  <a:lnTo>
                    <a:pt x="3170339" y="204851"/>
                  </a:lnTo>
                  <a:lnTo>
                    <a:pt x="3170339" y="381381"/>
                  </a:lnTo>
                  <a:lnTo>
                    <a:pt x="3170339" y="383286"/>
                  </a:lnTo>
                  <a:lnTo>
                    <a:pt x="3169831" y="385064"/>
                  </a:lnTo>
                  <a:lnTo>
                    <a:pt x="3168561" y="386588"/>
                  </a:lnTo>
                  <a:lnTo>
                    <a:pt x="3167418" y="387985"/>
                  </a:lnTo>
                  <a:lnTo>
                    <a:pt x="3165386" y="389255"/>
                  </a:lnTo>
                  <a:lnTo>
                    <a:pt x="3162465" y="390271"/>
                  </a:lnTo>
                  <a:lnTo>
                    <a:pt x="3159544" y="391287"/>
                  </a:lnTo>
                  <a:lnTo>
                    <a:pt x="3155734" y="392049"/>
                  </a:lnTo>
                  <a:lnTo>
                    <a:pt x="3151035" y="392557"/>
                  </a:lnTo>
                  <a:lnTo>
                    <a:pt x="3146209" y="393065"/>
                  </a:lnTo>
                  <a:lnTo>
                    <a:pt x="3140240" y="393192"/>
                  </a:lnTo>
                  <a:lnTo>
                    <a:pt x="3132874" y="393192"/>
                  </a:lnTo>
                  <a:lnTo>
                    <a:pt x="3125508" y="393192"/>
                  </a:lnTo>
                  <a:lnTo>
                    <a:pt x="3119412" y="393065"/>
                  </a:lnTo>
                  <a:lnTo>
                    <a:pt x="3114713" y="392557"/>
                  </a:lnTo>
                  <a:lnTo>
                    <a:pt x="3109887" y="392049"/>
                  </a:lnTo>
                  <a:lnTo>
                    <a:pt x="3106077" y="391287"/>
                  </a:lnTo>
                  <a:lnTo>
                    <a:pt x="3103283" y="390271"/>
                  </a:lnTo>
                  <a:lnTo>
                    <a:pt x="3100362" y="389255"/>
                  </a:lnTo>
                  <a:lnTo>
                    <a:pt x="3098330" y="387985"/>
                  </a:lnTo>
                  <a:lnTo>
                    <a:pt x="3097187" y="386588"/>
                  </a:lnTo>
                  <a:lnTo>
                    <a:pt x="3095917" y="385064"/>
                  </a:lnTo>
                  <a:lnTo>
                    <a:pt x="3095409" y="383286"/>
                  </a:lnTo>
                  <a:lnTo>
                    <a:pt x="3095409" y="381381"/>
                  </a:lnTo>
                  <a:lnTo>
                    <a:pt x="3095409" y="115824"/>
                  </a:lnTo>
                  <a:lnTo>
                    <a:pt x="3095409" y="113792"/>
                  </a:lnTo>
                  <a:lnTo>
                    <a:pt x="3095790" y="112141"/>
                  </a:lnTo>
                  <a:lnTo>
                    <a:pt x="3096806" y="110617"/>
                  </a:lnTo>
                  <a:lnTo>
                    <a:pt x="3097822" y="109093"/>
                  </a:lnTo>
                  <a:lnTo>
                    <a:pt x="3121317" y="103886"/>
                  </a:lnTo>
                  <a:lnTo>
                    <a:pt x="3127540" y="103886"/>
                  </a:lnTo>
                  <a:lnTo>
                    <a:pt x="3133890" y="103886"/>
                  </a:lnTo>
                  <a:lnTo>
                    <a:pt x="3152940" y="106934"/>
                  </a:lnTo>
                  <a:lnTo>
                    <a:pt x="3155226" y="107950"/>
                  </a:lnTo>
                  <a:lnTo>
                    <a:pt x="3156877" y="109093"/>
                  </a:lnTo>
                  <a:lnTo>
                    <a:pt x="3157893" y="110617"/>
                  </a:lnTo>
                  <a:lnTo>
                    <a:pt x="3158909" y="112141"/>
                  </a:lnTo>
                  <a:lnTo>
                    <a:pt x="3159290" y="113792"/>
                  </a:lnTo>
                  <a:lnTo>
                    <a:pt x="3159290" y="115824"/>
                  </a:lnTo>
                  <a:lnTo>
                    <a:pt x="3159290" y="146431"/>
                  </a:lnTo>
                  <a:lnTo>
                    <a:pt x="3192812" y="117463"/>
                  </a:lnTo>
                  <a:lnTo>
                    <a:pt x="3239375" y="99564"/>
                  </a:lnTo>
                  <a:lnTo>
                    <a:pt x="3251619" y="98806"/>
                  </a:lnTo>
                  <a:close/>
                </a:path>
                <a:path w="5146675" h="398780">
                  <a:moveTo>
                    <a:pt x="2907449" y="98806"/>
                  </a:moveTo>
                  <a:lnTo>
                    <a:pt x="2952043" y="104378"/>
                  </a:lnTo>
                  <a:lnTo>
                    <a:pt x="2995190" y="127678"/>
                  </a:lnTo>
                  <a:lnTo>
                    <a:pt x="3021568" y="165661"/>
                  </a:lnTo>
                  <a:lnTo>
                    <a:pt x="3032347" y="215241"/>
                  </a:lnTo>
                  <a:lnTo>
                    <a:pt x="3032798" y="228981"/>
                  </a:lnTo>
                  <a:lnTo>
                    <a:pt x="3032798" y="240792"/>
                  </a:lnTo>
                  <a:lnTo>
                    <a:pt x="3032798" y="249936"/>
                  </a:lnTo>
                  <a:lnTo>
                    <a:pt x="3030766" y="256667"/>
                  </a:lnTo>
                  <a:lnTo>
                    <a:pt x="3026702" y="261112"/>
                  </a:lnTo>
                  <a:lnTo>
                    <a:pt x="3022638" y="265430"/>
                  </a:lnTo>
                  <a:lnTo>
                    <a:pt x="3017050" y="267589"/>
                  </a:lnTo>
                  <a:lnTo>
                    <a:pt x="3009811" y="267589"/>
                  </a:lnTo>
                  <a:lnTo>
                    <a:pt x="2848267" y="267589"/>
                  </a:lnTo>
                  <a:lnTo>
                    <a:pt x="2857426" y="311245"/>
                  </a:lnTo>
                  <a:lnTo>
                    <a:pt x="2887637" y="336677"/>
                  </a:lnTo>
                  <a:lnTo>
                    <a:pt x="2920911" y="341757"/>
                  </a:lnTo>
                  <a:lnTo>
                    <a:pt x="2930414" y="341588"/>
                  </a:lnTo>
                  <a:lnTo>
                    <a:pt x="2969266" y="335946"/>
                  </a:lnTo>
                  <a:lnTo>
                    <a:pt x="3003842" y="324485"/>
                  </a:lnTo>
                  <a:lnTo>
                    <a:pt x="3007779" y="323596"/>
                  </a:lnTo>
                  <a:lnTo>
                    <a:pt x="3010700" y="323596"/>
                  </a:lnTo>
                  <a:lnTo>
                    <a:pt x="3012478" y="323596"/>
                  </a:lnTo>
                  <a:lnTo>
                    <a:pt x="3014002" y="323977"/>
                  </a:lnTo>
                  <a:lnTo>
                    <a:pt x="3015272" y="324612"/>
                  </a:lnTo>
                  <a:lnTo>
                    <a:pt x="3016415" y="325374"/>
                  </a:lnTo>
                  <a:lnTo>
                    <a:pt x="3017431" y="326517"/>
                  </a:lnTo>
                  <a:lnTo>
                    <a:pt x="3018193" y="328422"/>
                  </a:lnTo>
                  <a:lnTo>
                    <a:pt x="3018955" y="330200"/>
                  </a:lnTo>
                  <a:lnTo>
                    <a:pt x="3019590" y="332740"/>
                  </a:lnTo>
                  <a:lnTo>
                    <a:pt x="3019844" y="335915"/>
                  </a:lnTo>
                  <a:lnTo>
                    <a:pt x="3020098" y="339217"/>
                  </a:lnTo>
                  <a:lnTo>
                    <a:pt x="3020225" y="343281"/>
                  </a:lnTo>
                  <a:lnTo>
                    <a:pt x="3020225" y="348361"/>
                  </a:lnTo>
                  <a:lnTo>
                    <a:pt x="3020225" y="352679"/>
                  </a:lnTo>
                  <a:lnTo>
                    <a:pt x="3020225" y="356362"/>
                  </a:lnTo>
                  <a:lnTo>
                    <a:pt x="3019971" y="359410"/>
                  </a:lnTo>
                  <a:lnTo>
                    <a:pt x="3019717" y="362585"/>
                  </a:lnTo>
                  <a:lnTo>
                    <a:pt x="3017304" y="372872"/>
                  </a:lnTo>
                  <a:lnTo>
                    <a:pt x="3016542" y="374396"/>
                  </a:lnTo>
                  <a:lnTo>
                    <a:pt x="3015526" y="375793"/>
                  </a:lnTo>
                  <a:lnTo>
                    <a:pt x="3014129" y="377190"/>
                  </a:lnTo>
                  <a:lnTo>
                    <a:pt x="3012859" y="378587"/>
                  </a:lnTo>
                  <a:lnTo>
                    <a:pt x="3009303" y="380492"/>
                  </a:lnTo>
                  <a:lnTo>
                    <a:pt x="3003588" y="382778"/>
                  </a:lnTo>
                  <a:lnTo>
                    <a:pt x="2997873" y="385191"/>
                  </a:lnTo>
                  <a:lnTo>
                    <a:pt x="2959292" y="394426"/>
                  </a:lnTo>
                  <a:lnTo>
                    <a:pt x="2914053" y="398272"/>
                  </a:lnTo>
                  <a:lnTo>
                    <a:pt x="2896884" y="397722"/>
                  </a:lnTo>
                  <a:lnTo>
                    <a:pt x="2851950" y="389382"/>
                  </a:lnTo>
                  <a:lnTo>
                    <a:pt x="2816927" y="370808"/>
                  </a:lnTo>
                  <a:lnTo>
                    <a:pt x="2791879" y="341741"/>
                  </a:lnTo>
                  <a:lnTo>
                    <a:pt x="2776996" y="302004"/>
                  </a:lnTo>
                  <a:lnTo>
                    <a:pt x="2772067" y="251587"/>
                  </a:lnTo>
                  <a:lnTo>
                    <a:pt x="2772638" y="234301"/>
                  </a:lnTo>
                  <a:lnTo>
                    <a:pt x="2781211" y="187706"/>
                  </a:lnTo>
                  <a:lnTo>
                    <a:pt x="2799766" y="149897"/>
                  </a:lnTo>
                  <a:lnTo>
                    <a:pt x="2827502" y="122062"/>
                  </a:lnTo>
                  <a:lnTo>
                    <a:pt x="2863765" y="104753"/>
                  </a:lnTo>
                  <a:lnTo>
                    <a:pt x="2892062" y="99470"/>
                  </a:lnTo>
                  <a:lnTo>
                    <a:pt x="2907449" y="98806"/>
                  </a:lnTo>
                  <a:close/>
                </a:path>
                <a:path w="5146675" h="398780">
                  <a:moveTo>
                    <a:pt x="2444280" y="98806"/>
                  </a:moveTo>
                  <a:lnTo>
                    <a:pt x="2482507" y="104521"/>
                  </a:lnTo>
                  <a:lnTo>
                    <a:pt x="2497112" y="112141"/>
                  </a:lnTo>
                  <a:lnTo>
                    <a:pt x="2503970" y="116332"/>
                  </a:lnTo>
                  <a:lnTo>
                    <a:pt x="2527338" y="147447"/>
                  </a:lnTo>
                  <a:lnTo>
                    <a:pt x="2533239" y="141225"/>
                  </a:lnTo>
                  <a:lnTo>
                    <a:pt x="2567690" y="113454"/>
                  </a:lnTo>
                  <a:lnTo>
                    <a:pt x="2595664" y="101727"/>
                  </a:lnTo>
                  <a:lnTo>
                    <a:pt x="2603030" y="99822"/>
                  </a:lnTo>
                  <a:lnTo>
                    <a:pt x="2610650" y="98806"/>
                  </a:lnTo>
                  <a:lnTo>
                    <a:pt x="2618397" y="98806"/>
                  </a:lnTo>
                  <a:lnTo>
                    <a:pt x="2663101" y="107823"/>
                  </a:lnTo>
                  <a:lnTo>
                    <a:pt x="2697526" y="140033"/>
                  </a:lnTo>
                  <a:lnTo>
                    <a:pt x="2710386" y="178323"/>
                  </a:lnTo>
                  <a:lnTo>
                    <a:pt x="2713012" y="211328"/>
                  </a:lnTo>
                  <a:lnTo>
                    <a:pt x="2713012" y="381381"/>
                  </a:lnTo>
                  <a:lnTo>
                    <a:pt x="2713012" y="383286"/>
                  </a:lnTo>
                  <a:lnTo>
                    <a:pt x="2712504" y="385064"/>
                  </a:lnTo>
                  <a:lnTo>
                    <a:pt x="2711234" y="386588"/>
                  </a:lnTo>
                  <a:lnTo>
                    <a:pt x="2710091" y="387985"/>
                  </a:lnTo>
                  <a:lnTo>
                    <a:pt x="2708059" y="389255"/>
                  </a:lnTo>
                  <a:lnTo>
                    <a:pt x="2705265" y="390271"/>
                  </a:lnTo>
                  <a:lnTo>
                    <a:pt x="2702598" y="391287"/>
                  </a:lnTo>
                  <a:lnTo>
                    <a:pt x="2698788" y="392049"/>
                  </a:lnTo>
                  <a:lnTo>
                    <a:pt x="2693962" y="392557"/>
                  </a:lnTo>
                  <a:lnTo>
                    <a:pt x="2689263" y="393065"/>
                  </a:lnTo>
                  <a:lnTo>
                    <a:pt x="2683167" y="393192"/>
                  </a:lnTo>
                  <a:lnTo>
                    <a:pt x="2675801" y="393192"/>
                  </a:lnTo>
                  <a:lnTo>
                    <a:pt x="2668308" y="393192"/>
                  </a:lnTo>
                  <a:lnTo>
                    <a:pt x="2645956" y="390271"/>
                  </a:lnTo>
                  <a:lnTo>
                    <a:pt x="2643035" y="389255"/>
                  </a:lnTo>
                  <a:lnTo>
                    <a:pt x="2641130" y="387985"/>
                  </a:lnTo>
                  <a:lnTo>
                    <a:pt x="2639987" y="386588"/>
                  </a:lnTo>
                  <a:lnTo>
                    <a:pt x="2638844" y="385064"/>
                  </a:lnTo>
                  <a:lnTo>
                    <a:pt x="2638336" y="383286"/>
                  </a:lnTo>
                  <a:lnTo>
                    <a:pt x="2638336" y="381381"/>
                  </a:lnTo>
                  <a:lnTo>
                    <a:pt x="2638336" y="223901"/>
                  </a:lnTo>
                  <a:lnTo>
                    <a:pt x="2638336" y="215011"/>
                  </a:lnTo>
                  <a:lnTo>
                    <a:pt x="2637447" y="206756"/>
                  </a:lnTo>
                  <a:lnTo>
                    <a:pt x="2635796" y="199517"/>
                  </a:lnTo>
                  <a:lnTo>
                    <a:pt x="2634145" y="192151"/>
                  </a:lnTo>
                  <a:lnTo>
                    <a:pt x="2631605" y="185801"/>
                  </a:lnTo>
                  <a:lnTo>
                    <a:pt x="2628049" y="180594"/>
                  </a:lnTo>
                  <a:lnTo>
                    <a:pt x="2624620" y="175260"/>
                  </a:lnTo>
                  <a:lnTo>
                    <a:pt x="2620302" y="171196"/>
                  </a:lnTo>
                  <a:lnTo>
                    <a:pt x="2614968" y="168402"/>
                  </a:lnTo>
                  <a:lnTo>
                    <a:pt x="2609761" y="165481"/>
                  </a:lnTo>
                  <a:lnTo>
                    <a:pt x="2603411" y="164084"/>
                  </a:lnTo>
                  <a:lnTo>
                    <a:pt x="2596045" y="164084"/>
                  </a:lnTo>
                  <a:lnTo>
                    <a:pt x="2554706" y="187245"/>
                  </a:lnTo>
                  <a:lnTo>
                    <a:pt x="2539276" y="204851"/>
                  </a:lnTo>
                  <a:lnTo>
                    <a:pt x="2539276" y="381381"/>
                  </a:lnTo>
                  <a:lnTo>
                    <a:pt x="2539276" y="383286"/>
                  </a:lnTo>
                  <a:lnTo>
                    <a:pt x="2519845" y="392557"/>
                  </a:lnTo>
                  <a:lnTo>
                    <a:pt x="2515146" y="393065"/>
                  </a:lnTo>
                  <a:lnTo>
                    <a:pt x="2509177" y="393192"/>
                  </a:lnTo>
                  <a:lnTo>
                    <a:pt x="2502065" y="393192"/>
                  </a:lnTo>
                  <a:lnTo>
                    <a:pt x="2494699" y="393192"/>
                  </a:lnTo>
                  <a:lnTo>
                    <a:pt x="2488603" y="393065"/>
                  </a:lnTo>
                  <a:lnTo>
                    <a:pt x="2483904" y="392557"/>
                  </a:lnTo>
                  <a:lnTo>
                    <a:pt x="2479078" y="392049"/>
                  </a:lnTo>
                  <a:lnTo>
                    <a:pt x="2464473" y="383286"/>
                  </a:lnTo>
                  <a:lnTo>
                    <a:pt x="2464473" y="381381"/>
                  </a:lnTo>
                  <a:lnTo>
                    <a:pt x="2464473" y="223901"/>
                  </a:lnTo>
                  <a:lnTo>
                    <a:pt x="2464473" y="215011"/>
                  </a:lnTo>
                  <a:lnTo>
                    <a:pt x="2463711" y="206756"/>
                  </a:lnTo>
                  <a:lnTo>
                    <a:pt x="2461933" y="199517"/>
                  </a:lnTo>
                  <a:lnTo>
                    <a:pt x="2460282" y="192151"/>
                  </a:lnTo>
                  <a:lnTo>
                    <a:pt x="2441359" y="168402"/>
                  </a:lnTo>
                  <a:lnTo>
                    <a:pt x="2435898" y="165481"/>
                  </a:lnTo>
                  <a:lnTo>
                    <a:pt x="2429675" y="164084"/>
                  </a:lnTo>
                  <a:lnTo>
                    <a:pt x="2422563" y="164084"/>
                  </a:lnTo>
                  <a:lnTo>
                    <a:pt x="2380922" y="187245"/>
                  </a:lnTo>
                  <a:lnTo>
                    <a:pt x="2365667" y="204851"/>
                  </a:lnTo>
                  <a:lnTo>
                    <a:pt x="2365667" y="381381"/>
                  </a:lnTo>
                  <a:lnTo>
                    <a:pt x="2365667" y="383286"/>
                  </a:lnTo>
                  <a:lnTo>
                    <a:pt x="2365159" y="385064"/>
                  </a:lnTo>
                  <a:lnTo>
                    <a:pt x="2363889" y="386588"/>
                  </a:lnTo>
                  <a:lnTo>
                    <a:pt x="2362746" y="387985"/>
                  </a:lnTo>
                  <a:lnTo>
                    <a:pt x="2360714" y="389255"/>
                  </a:lnTo>
                  <a:lnTo>
                    <a:pt x="2357793" y="390271"/>
                  </a:lnTo>
                  <a:lnTo>
                    <a:pt x="2354872" y="391287"/>
                  </a:lnTo>
                  <a:lnTo>
                    <a:pt x="2351062" y="392049"/>
                  </a:lnTo>
                  <a:lnTo>
                    <a:pt x="2346363" y="392557"/>
                  </a:lnTo>
                  <a:lnTo>
                    <a:pt x="2341537" y="393065"/>
                  </a:lnTo>
                  <a:lnTo>
                    <a:pt x="2335568" y="393192"/>
                  </a:lnTo>
                  <a:lnTo>
                    <a:pt x="2328202" y="393192"/>
                  </a:lnTo>
                  <a:lnTo>
                    <a:pt x="2320836" y="393192"/>
                  </a:lnTo>
                  <a:lnTo>
                    <a:pt x="2314740" y="393065"/>
                  </a:lnTo>
                  <a:lnTo>
                    <a:pt x="2310041" y="392557"/>
                  </a:lnTo>
                  <a:lnTo>
                    <a:pt x="2305215" y="392049"/>
                  </a:lnTo>
                  <a:lnTo>
                    <a:pt x="2301405" y="391287"/>
                  </a:lnTo>
                  <a:lnTo>
                    <a:pt x="2298611" y="390271"/>
                  </a:lnTo>
                  <a:lnTo>
                    <a:pt x="2295690" y="389255"/>
                  </a:lnTo>
                  <a:lnTo>
                    <a:pt x="2293658" y="387985"/>
                  </a:lnTo>
                  <a:lnTo>
                    <a:pt x="2292515" y="386588"/>
                  </a:lnTo>
                  <a:lnTo>
                    <a:pt x="2291245" y="385064"/>
                  </a:lnTo>
                  <a:lnTo>
                    <a:pt x="2290737" y="383286"/>
                  </a:lnTo>
                  <a:lnTo>
                    <a:pt x="2290737" y="381381"/>
                  </a:lnTo>
                  <a:lnTo>
                    <a:pt x="2290737" y="115824"/>
                  </a:lnTo>
                  <a:lnTo>
                    <a:pt x="2290737" y="113792"/>
                  </a:lnTo>
                  <a:lnTo>
                    <a:pt x="2291118" y="112141"/>
                  </a:lnTo>
                  <a:lnTo>
                    <a:pt x="2292134" y="110617"/>
                  </a:lnTo>
                  <a:lnTo>
                    <a:pt x="2293150" y="109093"/>
                  </a:lnTo>
                  <a:lnTo>
                    <a:pt x="2316645" y="103886"/>
                  </a:lnTo>
                  <a:lnTo>
                    <a:pt x="2322868" y="103886"/>
                  </a:lnTo>
                  <a:lnTo>
                    <a:pt x="2329218" y="103886"/>
                  </a:lnTo>
                  <a:lnTo>
                    <a:pt x="2348268" y="106934"/>
                  </a:lnTo>
                  <a:lnTo>
                    <a:pt x="2350554" y="107950"/>
                  </a:lnTo>
                  <a:lnTo>
                    <a:pt x="2352205" y="109093"/>
                  </a:lnTo>
                  <a:lnTo>
                    <a:pt x="2353221" y="110617"/>
                  </a:lnTo>
                  <a:lnTo>
                    <a:pt x="2354237" y="112141"/>
                  </a:lnTo>
                  <a:lnTo>
                    <a:pt x="2354618" y="113792"/>
                  </a:lnTo>
                  <a:lnTo>
                    <a:pt x="2354618" y="115824"/>
                  </a:lnTo>
                  <a:lnTo>
                    <a:pt x="2354618" y="146431"/>
                  </a:lnTo>
                  <a:lnTo>
                    <a:pt x="2387604" y="117463"/>
                  </a:lnTo>
                  <a:lnTo>
                    <a:pt x="2432492" y="99564"/>
                  </a:lnTo>
                  <a:lnTo>
                    <a:pt x="2444280" y="98806"/>
                  </a:lnTo>
                  <a:close/>
                </a:path>
                <a:path w="5146675" h="398780">
                  <a:moveTo>
                    <a:pt x="2097824" y="98806"/>
                  </a:moveTo>
                  <a:lnTo>
                    <a:pt x="2139650" y="102342"/>
                  </a:lnTo>
                  <a:lnTo>
                    <a:pt x="2180116" y="117816"/>
                  </a:lnTo>
                  <a:lnTo>
                    <a:pt x="2208568" y="156337"/>
                  </a:lnTo>
                  <a:lnTo>
                    <a:pt x="2215172" y="203581"/>
                  </a:lnTo>
                  <a:lnTo>
                    <a:pt x="2215172" y="382270"/>
                  </a:lnTo>
                  <a:lnTo>
                    <a:pt x="2215172" y="385064"/>
                  </a:lnTo>
                  <a:lnTo>
                    <a:pt x="2214156" y="387223"/>
                  </a:lnTo>
                  <a:lnTo>
                    <a:pt x="2212124" y="388747"/>
                  </a:lnTo>
                  <a:lnTo>
                    <a:pt x="2210219" y="390398"/>
                  </a:lnTo>
                  <a:lnTo>
                    <a:pt x="2207044" y="391541"/>
                  </a:lnTo>
                  <a:lnTo>
                    <a:pt x="2202853" y="392176"/>
                  </a:lnTo>
                  <a:lnTo>
                    <a:pt x="2198535" y="392938"/>
                  </a:lnTo>
                  <a:lnTo>
                    <a:pt x="2192185" y="393192"/>
                  </a:lnTo>
                  <a:lnTo>
                    <a:pt x="2183930" y="393192"/>
                  </a:lnTo>
                  <a:lnTo>
                    <a:pt x="2174913" y="393192"/>
                  </a:lnTo>
                  <a:lnTo>
                    <a:pt x="2168436" y="392938"/>
                  </a:lnTo>
                  <a:lnTo>
                    <a:pt x="2164372" y="392176"/>
                  </a:lnTo>
                  <a:lnTo>
                    <a:pt x="2160308" y="391541"/>
                  </a:lnTo>
                  <a:lnTo>
                    <a:pt x="2157514" y="390398"/>
                  </a:lnTo>
                  <a:lnTo>
                    <a:pt x="2155736" y="388747"/>
                  </a:lnTo>
                  <a:lnTo>
                    <a:pt x="2154085" y="387223"/>
                  </a:lnTo>
                  <a:lnTo>
                    <a:pt x="2153196" y="385064"/>
                  </a:lnTo>
                  <a:lnTo>
                    <a:pt x="2153196" y="382270"/>
                  </a:lnTo>
                  <a:lnTo>
                    <a:pt x="2153196" y="361061"/>
                  </a:lnTo>
                  <a:lnTo>
                    <a:pt x="2115858" y="388493"/>
                  </a:lnTo>
                  <a:lnTo>
                    <a:pt x="2069249" y="398272"/>
                  </a:lnTo>
                  <a:lnTo>
                    <a:pt x="2058910" y="397936"/>
                  </a:lnTo>
                  <a:lnTo>
                    <a:pt x="2013956" y="385953"/>
                  </a:lnTo>
                  <a:lnTo>
                    <a:pt x="1983617" y="357193"/>
                  </a:lnTo>
                  <a:lnTo>
                    <a:pt x="1972602" y="312039"/>
                  </a:lnTo>
                  <a:lnTo>
                    <a:pt x="1973171" y="300799"/>
                  </a:lnTo>
                  <a:lnTo>
                    <a:pt x="1986738" y="263459"/>
                  </a:lnTo>
                  <a:lnTo>
                    <a:pt x="2018264" y="238144"/>
                  </a:lnTo>
                  <a:lnTo>
                    <a:pt x="2067457" y="224488"/>
                  </a:lnTo>
                  <a:lnTo>
                    <a:pt x="2115731" y="221488"/>
                  </a:lnTo>
                  <a:lnTo>
                    <a:pt x="2141639" y="221488"/>
                  </a:lnTo>
                  <a:lnTo>
                    <a:pt x="2141639" y="205486"/>
                  </a:lnTo>
                  <a:lnTo>
                    <a:pt x="2141639" y="197104"/>
                  </a:lnTo>
                  <a:lnTo>
                    <a:pt x="2140750" y="189865"/>
                  </a:lnTo>
                  <a:lnTo>
                    <a:pt x="2139099" y="183515"/>
                  </a:lnTo>
                  <a:lnTo>
                    <a:pt x="2137448" y="177292"/>
                  </a:lnTo>
                  <a:lnTo>
                    <a:pt x="2134654" y="172085"/>
                  </a:lnTo>
                  <a:lnTo>
                    <a:pt x="2130717" y="167894"/>
                  </a:lnTo>
                  <a:lnTo>
                    <a:pt x="2126907" y="163703"/>
                  </a:lnTo>
                  <a:lnTo>
                    <a:pt x="2121700" y="160655"/>
                  </a:lnTo>
                  <a:lnTo>
                    <a:pt x="2115350" y="158750"/>
                  </a:lnTo>
                  <a:lnTo>
                    <a:pt x="2108873" y="156718"/>
                  </a:lnTo>
                  <a:lnTo>
                    <a:pt x="2100872" y="155702"/>
                  </a:lnTo>
                  <a:lnTo>
                    <a:pt x="2091347" y="155702"/>
                  </a:lnTo>
                  <a:lnTo>
                    <a:pt x="2050679" y="162038"/>
                  </a:lnTo>
                  <a:lnTo>
                    <a:pt x="2012861" y="178308"/>
                  </a:lnTo>
                  <a:lnTo>
                    <a:pt x="2007781" y="181102"/>
                  </a:lnTo>
                  <a:lnTo>
                    <a:pt x="2003717" y="182499"/>
                  </a:lnTo>
                  <a:lnTo>
                    <a:pt x="2000542" y="182499"/>
                  </a:lnTo>
                  <a:lnTo>
                    <a:pt x="1998383" y="182499"/>
                  </a:lnTo>
                  <a:lnTo>
                    <a:pt x="1996478" y="181864"/>
                  </a:lnTo>
                  <a:lnTo>
                    <a:pt x="1988096" y="164973"/>
                  </a:lnTo>
                  <a:lnTo>
                    <a:pt x="1987461" y="161163"/>
                  </a:lnTo>
                  <a:lnTo>
                    <a:pt x="1987207" y="156972"/>
                  </a:lnTo>
                  <a:lnTo>
                    <a:pt x="1987207" y="152400"/>
                  </a:lnTo>
                  <a:lnTo>
                    <a:pt x="1987207" y="146304"/>
                  </a:lnTo>
                  <a:lnTo>
                    <a:pt x="1987588" y="141478"/>
                  </a:lnTo>
                  <a:lnTo>
                    <a:pt x="1988604" y="137922"/>
                  </a:lnTo>
                  <a:lnTo>
                    <a:pt x="1989620" y="134239"/>
                  </a:lnTo>
                  <a:lnTo>
                    <a:pt x="2026497" y="111277"/>
                  </a:lnTo>
                  <a:lnTo>
                    <a:pt x="2063788" y="101727"/>
                  </a:lnTo>
                  <a:lnTo>
                    <a:pt x="2089130" y="98994"/>
                  </a:lnTo>
                  <a:lnTo>
                    <a:pt x="2097824" y="98806"/>
                  </a:lnTo>
                  <a:close/>
                </a:path>
                <a:path w="5146675" h="398780">
                  <a:moveTo>
                    <a:pt x="1819059" y="98806"/>
                  </a:moveTo>
                  <a:lnTo>
                    <a:pt x="1864779" y="107823"/>
                  </a:lnTo>
                  <a:lnTo>
                    <a:pt x="1894878" y="132080"/>
                  </a:lnTo>
                  <a:lnTo>
                    <a:pt x="1911388" y="167894"/>
                  </a:lnTo>
                  <a:lnTo>
                    <a:pt x="1916341" y="217297"/>
                  </a:lnTo>
                  <a:lnTo>
                    <a:pt x="1916341" y="381381"/>
                  </a:lnTo>
                  <a:lnTo>
                    <a:pt x="1916341" y="383286"/>
                  </a:lnTo>
                  <a:lnTo>
                    <a:pt x="1915833" y="385064"/>
                  </a:lnTo>
                  <a:lnTo>
                    <a:pt x="1914563" y="386588"/>
                  </a:lnTo>
                  <a:lnTo>
                    <a:pt x="1913420" y="387985"/>
                  </a:lnTo>
                  <a:lnTo>
                    <a:pt x="1897164" y="392557"/>
                  </a:lnTo>
                  <a:lnTo>
                    <a:pt x="1892338" y="393065"/>
                  </a:lnTo>
                  <a:lnTo>
                    <a:pt x="1886369" y="393192"/>
                  </a:lnTo>
                  <a:lnTo>
                    <a:pt x="1879130" y="393192"/>
                  </a:lnTo>
                  <a:lnTo>
                    <a:pt x="1871891" y="393192"/>
                  </a:lnTo>
                  <a:lnTo>
                    <a:pt x="1841665" y="383286"/>
                  </a:lnTo>
                  <a:lnTo>
                    <a:pt x="1841665" y="381381"/>
                  </a:lnTo>
                  <a:lnTo>
                    <a:pt x="1841665" y="229870"/>
                  </a:lnTo>
                  <a:lnTo>
                    <a:pt x="1834299" y="185801"/>
                  </a:lnTo>
                  <a:lnTo>
                    <a:pt x="1830616" y="180594"/>
                  </a:lnTo>
                  <a:lnTo>
                    <a:pt x="1827060" y="175260"/>
                  </a:lnTo>
                  <a:lnTo>
                    <a:pt x="1822488" y="171196"/>
                  </a:lnTo>
                  <a:lnTo>
                    <a:pt x="1816773" y="168402"/>
                  </a:lnTo>
                  <a:lnTo>
                    <a:pt x="1811185" y="165481"/>
                  </a:lnTo>
                  <a:lnTo>
                    <a:pt x="1804581" y="164084"/>
                  </a:lnTo>
                  <a:lnTo>
                    <a:pt x="1797088" y="164084"/>
                  </a:lnTo>
                  <a:lnTo>
                    <a:pt x="1760799" y="180258"/>
                  </a:lnTo>
                  <a:lnTo>
                    <a:pt x="1737779" y="204851"/>
                  </a:lnTo>
                  <a:lnTo>
                    <a:pt x="1737779" y="381381"/>
                  </a:lnTo>
                  <a:lnTo>
                    <a:pt x="1737779" y="383286"/>
                  </a:lnTo>
                  <a:lnTo>
                    <a:pt x="1737271" y="385064"/>
                  </a:lnTo>
                  <a:lnTo>
                    <a:pt x="1736001" y="386588"/>
                  </a:lnTo>
                  <a:lnTo>
                    <a:pt x="1734858" y="387985"/>
                  </a:lnTo>
                  <a:lnTo>
                    <a:pt x="1707680" y="393192"/>
                  </a:lnTo>
                  <a:lnTo>
                    <a:pt x="1700314" y="393192"/>
                  </a:lnTo>
                  <a:lnTo>
                    <a:pt x="1692948" y="393192"/>
                  </a:lnTo>
                  <a:lnTo>
                    <a:pt x="1686852" y="393065"/>
                  </a:lnTo>
                  <a:lnTo>
                    <a:pt x="1682153" y="392557"/>
                  </a:lnTo>
                  <a:lnTo>
                    <a:pt x="1677327" y="392049"/>
                  </a:lnTo>
                  <a:lnTo>
                    <a:pt x="1673517" y="391287"/>
                  </a:lnTo>
                  <a:lnTo>
                    <a:pt x="1670723" y="390271"/>
                  </a:lnTo>
                  <a:lnTo>
                    <a:pt x="1667802" y="389255"/>
                  </a:lnTo>
                  <a:lnTo>
                    <a:pt x="1665770" y="387985"/>
                  </a:lnTo>
                  <a:lnTo>
                    <a:pt x="1664627" y="386588"/>
                  </a:lnTo>
                  <a:lnTo>
                    <a:pt x="1663357" y="385064"/>
                  </a:lnTo>
                  <a:lnTo>
                    <a:pt x="1662849" y="383286"/>
                  </a:lnTo>
                  <a:lnTo>
                    <a:pt x="1662849" y="381381"/>
                  </a:lnTo>
                  <a:lnTo>
                    <a:pt x="1662849" y="115824"/>
                  </a:lnTo>
                  <a:lnTo>
                    <a:pt x="1662849" y="113792"/>
                  </a:lnTo>
                  <a:lnTo>
                    <a:pt x="1663230" y="112141"/>
                  </a:lnTo>
                  <a:lnTo>
                    <a:pt x="1664246" y="110617"/>
                  </a:lnTo>
                  <a:lnTo>
                    <a:pt x="1665262" y="109093"/>
                  </a:lnTo>
                  <a:lnTo>
                    <a:pt x="1688757" y="103886"/>
                  </a:lnTo>
                  <a:lnTo>
                    <a:pt x="1694980" y="103886"/>
                  </a:lnTo>
                  <a:lnTo>
                    <a:pt x="1701330" y="103886"/>
                  </a:lnTo>
                  <a:lnTo>
                    <a:pt x="1720380" y="106934"/>
                  </a:lnTo>
                  <a:lnTo>
                    <a:pt x="1722666" y="107950"/>
                  </a:lnTo>
                  <a:lnTo>
                    <a:pt x="1724317" y="109093"/>
                  </a:lnTo>
                  <a:lnTo>
                    <a:pt x="1725333" y="110617"/>
                  </a:lnTo>
                  <a:lnTo>
                    <a:pt x="1726349" y="112141"/>
                  </a:lnTo>
                  <a:lnTo>
                    <a:pt x="1726730" y="113792"/>
                  </a:lnTo>
                  <a:lnTo>
                    <a:pt x="1726730" y="115824"/>
                  </a:lnTo>
                  <a:lnTo>
                    <a:pt x="1726730" y="146431"/>
                  </a:lnTo>
                  <a:lnTo>
                    <a:pt x="1760252" y="117463"/>
                  </a:lnTo>
                  <a:lnTo>
                    <a:pt x="1806815" y="99564"/>
                  </a:lnTo>
                  <a:lnTo>
                    <a:pt x="1819059" y="98806"/>
                  </a:lnTo>
                  <a:close/>
                </a:path>
                <a:path w="5146675" h="398780">
                  <a:moveTo>
                    <a:pt x="1463078" y="98806"/>
                  </a:moveTo>
                  <a:lnTo>
                    <a:pt x="1511334" y="104324"/>
                  </a:lnTo>
                  <a:lnTo>
                    <a:pt x="1548945" y="120459"/>
                  </a:lnTo>
                  <a:lnTo>
                    <a:pt x="1583204" y="157876"/>
                  </a:lnTo>
                  <a:lnTo>
                    <a:pt x="1597428" y="197330"/>
                  </a:lnTo>
                  <a:lnTo>
                    <a:pt x="1602143" y="245872"/>
                  </a:lnTo>
                  <a:lnTo>
                    <a:pt x="1601573" y="262467"/>
                  </a:lnTo>
                  <a:lnTo>
                    <a:pt x="1593126" y="307848"/>
                  </a:lnTo>
                  <a:lnTo>
                    <a:pt x="1574552" y="345406"/>
                  </a:lnTo>
                  <a:lnTo>
                    <a:pt x="1545612" y="373999"/>
                  </a:lnTo>
                  <a:lnTo>
                    <a:pt x="1506268" y="392110"/>
                  </a:lnTo>
                  <a:lnTo>
                    <a:pt x="1456601" y="398272"/>
                  </a:lnTo>
                  <a:lnTo>
                    <a:pt x="1439456" y="397672"/>
                  </a:lnTo>
                  <a:lnTo>
                    <a:pt x="1394879" y="388493"/>
                  </a:lnTo>
                  <a:lnTo>
                    <a:pt x="1360660" y="368704"/>
                  </a:lnTo>
                  <a:lnTo>
                    <a:pt x="1336443" y="339010"/>
                  </a:lnTo>
                  <a:lnTo>
                    <a:pt x="1322250" y="299622"/>
                  </a:lnTo>
                  <a:lnTo>
                    <a:pt x="1317536" y="251206"/>
                  </a:lnTo>
                  <a:lnTo>
                    <a:pt x="1318107" y="234610"/>
                  </a:lnTo>
                  <a:lnTo>
                    <a:pt x="1326680" y="189230"/>
                  </a:lnTo>
                  <a:lnTo>
                    <a:pt x="1345361" y="151546"/>
                  </a:lnTo>
                  <a:lnTo>
                    <a:pt x="1374241" y="123174"/>
                  </a:lnTo>
                  <a:lnTo>
                    <a:pt x="1413411" y="105021"/>
                  </a:lnTo>
                  <a:lnTo>
                    <a:pt x="1463078" y="98806"/>
                  </a:lnTo>
                  <a:close/>
                </a:path>
                <a:path w="5146675" h="398780">
                  <a:moveTo>
                    <a:pt x="758355" y="98806"/>
                  </a:moveTo>
                  <a:lnTo>
                    <a:pt x="804075" y="107823"/>
                  </a:lnTo>
                  <a:lnTo>
                    <a:pt x="834174" y="132080"/>
                  </a:lnTo>
                  <a:lnTo>
                    <a:pt x="850684" y="167894"/>
                  </a:lnTo>
                  <a:lnTo>
                    <a:pt x="855637" y="217297"/>
                  </a:lnTo>
                  <a:lnTo>
                    <a:pt x="855637" y="381381"/>
                  </a:lnTo>
                  <a:lnTo>
                    <a:pt x="855637" y="383286"/>
                  </a:lnTo>
                  <a:lnTo>
                    <a:pt x="855129" y="385064"/>
                  </a:lnTo>
                  <a:lnTo>
                    <a:pt x="853859" y="386588"/>
                  </a:lnTo>
                  <a:lnTo>
                    <a:pt x="852716" y="387985"/>
                  </a:lnTo>
                  <a:lnTo>
                    <a:pt x="836460" y="392557"/>
                  </a:lnTo>
                  <a:lnTo>
                    <a:pt x="831634" y="393065"/>
                  </a:lnTo>
                  <a:lnTo>
                    <a:pt x="825665" y="393192"/>
                  </a:lnTo>
                  <a:lnTo>
                    <a:pt x="818426" y="393192"/>
                  </a:lnTo>
                  <a:lnTo>
                    <a:pt x="811187" y="393192"/>
                  </a:lnTo>
                  <a:lnTo>
                    <a:pt x="788708" y="390271"/>
                  </a:lnTo>
                  <a:lnTo>
                    <a:pt x="785914" y="389255"/>
                  </a:lnTo>
                  <a:lnTo>
                    <a:pt x="784009" y="387985"/>
                  </a:lnTo>
                  <a:lnTo>
                    <a:pt x="782739" y="386588"/>
                  </a:lnTo>
                  <a:lnTo>
                    <a:pt x="781596" y="385064"/>
                  </a:lnTo>
                  <a:lnTo>
                    <a:pt x="780961" y="383286"/>
                  </a:lnTo>
                  <a:lnTo>
                    <a:pt x="780961" y="381381"/>
                  </a:lnTo>
                  <a:lnTo>
                    <a:pt x="780961" y="229870"/>
                  </a:lnTo>
                  <a:lnTo>
                    <a:pt x="773595" y="185801"/>
                  </a:lnTo>
                  <a:lnTo>
                    <a:pt x="769912" y="180594"/>
                  </a:lnTo>
                  <a:lnTo>
                    <a:pt x="766356" y="175260"/>
                  </a:lnTo>
                  <a:lnTo>
                    <a:pt x="761784" y="171196"/>
                  </a:lnTo>
                  <a:lnTo>
                    <a:pt x="756069" y="168402"/>
                  </a:lnTo>
                  <a:lnTo>
                    <a:pt x="750481" y="165481"/>
                  </a:lnTo>
                  <a:lnTo>
                    <a:pt x="743877" y="164084"/>
                  </a:lnTo>
                  <a:lnTo>
                    <a:pt x="736384" y="164084"/>
                  </a:lnTo>
                  <a:lnTo>
                    <a:pt x="700095" y="180258"/>
                  </a:lnTo>
                  <a:lnTo>
                    <a:pt x="677075" y="204851"/>
                  </a:lnTo>
                  <a:lnTo>
                    <a:pt x="677075" y="381381"/>
                  </a:lnTo>
                  <a:lnTo>
                    <a:pt x="677075" y="383286"/>
                  </a:lnTo>
                  <a:lnTo>
                    <a:pt x="676567" y="385064"/>
                  </a:lnTo>
                  <a:lnTo>
                    <a:pt x="675297" y="386588"/>
                  </a:lnTo>
                  <a:lnTo>
                    <a:pt x="674154" y="387985"/>
                  </a:lnTo>
                  <a:lnTo>
                    <a:pt x="672122" y="389255"/>
                  </a:lnTo>
                  <a:lnTo>
                    <a:pt x="669201" y="390271"/>
                  </a:lnTo>
                  <a:lnTo>
                    <a:pt x="666280" y="391287"/>
                  </a:lnTo>
                  <a:lnTo>
                    <a:pt x="662470" y="392049"/>
                  </a:lnTo>
                  <a:lnTo>
                    <a:pt x="657771" y="392557"/>
                  </a:lnTo>
                  <a:lnTo>
                    <a:pt x="652945" y="393065"/>
                  </a:lnTo>
                  <a:lnTo>
                    <a:pt x="646976" y="393192"/>
                  </a:lnTo>
                  <a:lnTo>
                    <a:pt x="639610" y="393192"/>
                  </a:lnTo>
                  <a:lnTo>
                    <a:pt x="632244" y="393192"/>
                  </a:lnTo>
                  <a:lnTo>
                    <a:pt x="626148" y="393065"/>
                  </a:lnTo>
                  <a:lnTo>
                    <a:pt x="621449" y="392557"/>
                  </a:lnTo>
                  <a:lnTo>
                    <a:pt x="616623" y="392049"/>
                  </a:lnTo>
                  <a:lnTo>
                    <a:pt x="612813" y="391287"/>
                  </a:lnTo>
                  <a:lnTo>
                    <a:pt x="610019" y="390271"/>
                  </a:lnTo>
                  <a:lnTo>
                    <a:pt x="607098" y="389255"/>
                  </a:lnTo>
                  <a:lnTo>
                    <a:pt x="605066" y="387985"/>
                  </a:lnTo>
                  <a:lnTo>
                    <a:pt x="603923" y="386588"/>
                  </a:lnTo>
                  <a:lnTo>
                    <a:pt x="602653" y="385064"/>
                  </a:lnTo>
                  <a:lnTo>
                    <a:pt x="602145" y="383286"/>
                  </a:lnTo>
                  <a:lnTo>
                    <a:pt x="602145" y="381381"/>
                  </a:lnTo>
                  <a:lnTo>
                    <a:pt x="602145" y="115824"/>
                  </a:lnTo>
                  <a:lnTo>
                    <a:pt x="602145" y="113792"/>
                  </a:lnTo>
                  <a:lnTo>
                    <a:pt x="602526" y="112141"/>
                  </a:lnTo>
                  <a:lnTo>
                    <a:pt x="603542" y="110617"/>
                  </a:lnTo>
                  <a:lnTo>
                    <a:pt x="604558" y="109093"/>
                  </a:lnTo>
                  <a:lnTo>
                    <a:pt x="628053" y="103886"/>
                  </a:lnTo>
                  <a:lnTo>
                    <a:pt x="634276" y="103886"/>
                  </a:lnTo>
                  <a:lnTo>
                    <a:pt x="640626" y="103886"/>
                  </a:lnTo>
                  <a:lnTo>
                    <a:pt x="659676" y="106934"/>
                  </a:lnTo>
                  <a:lnTo>
                    <a:pt x="661962" y="107950"/>
                  </a:lnTo>
                  <a:lnTo>
                    <a:pt x="663613" y="109093"/>
                  </a:lnTo>
                  <a:lnTo>
                    <a:pt x="664629" y="110617"/>
                  </a:lnTo>
                  <a:lnTo>
                    <a:pt x="665645" y="112141"/>
                  </a:lnTo>
                  <a:lnTo>
                    <a:pt x="666026" y="113792"/>
                  </a:lnTo>
                  <a:lnTo>
                    <a:pt x="666026" y="115824"/>
                  </a:lnTo>
                  <a:lnTo>
                    <a:pt x="666026" y="146431"/>
                  </a:lnTo>
                  <a:lnTo>
                    <a:pt x="699548" y="117463"/>
                  </a:lnTo>
                  <a:lnTo>
                    <a:pt x="746111" y="99564"/>
                  </a:lnTo>
                  <a:lnTo>
                    <a:pt x="758355" y="98806"/>
                  </a:lnTo>
                  <a:close/>
                </a:path>
                <a:path w="5146675" h="398780">
                  <a:moveTo>
                    <a:pt x="3465360" y="34036"/>
                  </a:moveTo>
                  <a:lnTo>
                    <a:pt x="3472726" y="34036"/>
                  </a:lnTo>
                  <a:lnTo>
                    <a:pt x="3478822" y="34290"/>
                  </a:lnTo>
                  <a:lnTo>
                    <a:pt x="3502952" y="44450"/>
                  </a:lnTo>
                  <a:lnTo>
                    <a:pt x="3502952" y="46482"/>
                  </a:lnTo>
                  <a:lnTo>
                    <a:pt x="3502952" y="105664"/>
                  </a:lnTo>
                  <a:lnTo>
                    <a:pt x="3560610" y="105664"/>
                  </a:lnTo>
                  <a:lnTo>
                    <a:pt x="3562642" y="105664"/>
                  </a:lnTo>
                  <a:lnTo>
                    <a:pt x="3564420" y="106172"/>
                  </a:lnTo>
                  <a:lnTo>
                    <a:pt x="3565817" y="107188"/>
                  </a:lnTo>
                  <a:lnTo>
                    <a:pt x="3567341" y="108204"/>
                  </a:lnTo>
                  <a:lnTo>
                    <a:pt x="3568611" y="109855"/>
                  </a:lnTo>
                  <a:lnTo>
                    <a:pt x="3569627" y="112141"/>
                  </a:lnTo>
                  <a:lnTo>
                    <a:pt x="3570516" y="114427"/>
                  </a:lnTo>
                  <a:lnTo>
                    <a:pt x="3571278" y="117475"/>
                  </a:lnTo>
                  <a:lnTo>
                    <a:pt x="3571786" y="121539"/>
                  </a:lnTo>
                  <a:lnTo>
                    <a:pt x="3572294" y="125476"/>
                  </a:lnTo>
                  <a:lnTo>
                    <a:pt x="3572548" y="130302"/>
                  </a:lnTo>
                  <a:lnTo>
                    <a:pt x="3572548" y="136017"/>
                  </a:lnTo>
                  <a:lnTo>
                    <a:pt x="3572548" y="146939"/>
                  </a:lnTo>
                  <a:lnTo>
                    <a:pt x="3571532" y="154813"/>
                  </a:lnTo>
                  <a:lnTo>
                    <a:pt x="3569627" y="159385"/>
                  </a:lnTo>
                  <a:lnTo>
                    <a:pt x="3567595" y="164084"/>
                  </a:lnTo>
                  <a:lnTo>
                    <a:pt x="3564674" y="166497"/>
                  </a:lnTo>
                  <a:lnTo>
                    <a:pt x="3560991" y="166497"/>
                  </a:lnTo>
                  <a:lnTo>
                    <a:pt x="3502952" y="166497"/>
                  </a:lnTo>
                  <a:lnTo>
                    <a:pt x="3502952" y="291211"/>
                  </a:lnTo>
                  <a:lnTo>
                    <a:pt x="3503380" y="301380"/>
                  </a:lnTo>
                  <a:lnTo>
                    <a:pt x="3526079" y="333956"/>
                  </a:lnTo>
                  <a:lnTo>
                    <a:pt x="3534194" y="334645"/>
                  </a:lnTo>
                  <a:lnTo>
                    <a:pt x="3538131" y="334645"/>
                  </a:lnTo>
                  <a:lnTo>
                    <a:pt x="3555784" y="330327"/>
                  </a:lnTo>
                  <a:lnTo>
                    <a:pt x="3557943" y="329565"/>
                  </a:lnTo>
                  <a:lnTo>
                    <a:pt x="3559594" y="328803"/>
                  </a:lnTo>
                  <a:lnTo>
                    <a:pt x="3561245" y="328168"/>
                  </a:lnTo>
                  <a:lnTo>
                    <a:pt x="3562896" y="327787"/>
                  </a:lnTo>
                  <a:lnTo>
                    <a:pt x="3564166" y="327787"/>
                  </a:lnTo>
                  <a:lnTo>
                    <a:pt x="3565436" y="327787"/>
                  </a:lnTo>
                  <a:lnTo>
                    <a:pt x="3570135" y="332994"/>
                  </a:lnTo>
                  <a:lnTo>
                    <a:pt x="3570770" y="335026"/>
                  </a:lnTo>
                  <a:lnTo>
                    <a:pt x="3571278" y="337947"/>
                  </a:lnTo>
                  <a:lnTo>
                    <a:pt x="3571786" y="341503"/>
                  </a:lnTo>
                  <a:lnTo>
                    <a:pt x="3572294" y="345059"/>
                  </a:lnTo>
                  <a:lnTo>
                    <a:pt x="3572548" y="349631"/>
                  </a:lnTo>
                  <a:lnTo>
                    <a:pt x="3572548" y="355092"/>
                  </a:lnTo>
                  <a:lnTo>
                    <a:pt x="3572548" y="363855"/>
                  </a:lnTo>
                  <a:lnTo>
                    <a:pt x="3572040" y="370586"/>
                  </a:lnTo>
                  <a:lnTo>
                    <a:pt x="3570897" y="375285"/>
                  </a:lnTo>
                  <a:lnTo>
                    <a:pt x="3569881" y="379857"/>
                  </a:lnTo>
                  <a:lnTo>
                    <a:pt x="3568357" y="383159"/>
                  </a:lnTo>
                  <a:lnTo>
                    <a:pt x="3566579" y="385064"/>
                  </a:lnTo>
                  <a:lnTo>
                    <a:pt x="3564801" y="386969"/>
                  </a:lnTo>
                  <a:lnTo>
                    <a:pt x="3562134" y="388620"/>
                  </a:lnTo>
                  <a:lnTo>
                    <a:pt x="3558705" y="390144"/>
                  </a:lnTo>
                  <a:lnTo>
                    <a:pt x="3555276" y="391668"/>
                  </a:lnTo>
                  <a:lnTo>
                    <a:pt x="3551212" y="392938"/>
                  </a:lnTo>
                  <a:lnTo>
                    <a:pt x="3546513" y="393954"/>
                  </a:lnTo>
                  <a:lnTo>
                    <a:pt x="3541814" y="395097"/>
                  </a:lnTo>
                  <a:lnTo>
                    <a:pt x="3536734" y="395986"/>
                  </a:lnTo>
                  <a:lnTo>
                    <a:pt x="3531273" y="396494"/>
                  </a:lnTo>
                  <a:lnTo>
                    <a:pt x="3525939" y="397129"/>
                  </a:lnTo>
                  <a:lnTo>
                    <a:pt x="3520351" y="397383"/>
                  </a:lnTo>
                  <a:lnTo>
                    <a:pt x="3514763" y="397383"/>
                  </a:lnTo>
                  <a:lnTo>
                    <a:pt x="3476155" y="391795"/>
                  </a:lnTo>
                  <a:lnTo>
                    <a:pt x="3443998" y="368109"/>
                  </a:lnTo>
                  <a:lnTo>
                    <a:pt x="3429450" y="325262"/>
                  </a:lnTo>
                  <a:lnTo>
                    <a:pt x="3428149" y="302514"/>
                  </a:lnTo>
                  <a:lnTo>
                    <a:pt x="3428149" y="166497"/>
                  </a:lnTo>
                  <a:lnTo>
                    <a:pt x="3396399" y="166497"/>
                  </a:lnTo>
                  <a:lnTo>
                    <a:pt x="3392589" y="166497"/>
                  </a:lnTo>
                  <a:lnTo>
                    <a:pt x="3389668" y="164084"/>
                  </a:lnTo>
                  <a:lnTo>
                    <a:pt x="3387763" y="159385"/>
                  </a:lnTo>
                  <a:lnTo>
                    <a:pt x="3385731" y="154813"/>
                  </a:lnTo>
                  <a:lnTo>
                    <a:pt x="3384715" y="146939"/>
                  </a:lnTo>
                  <a:lnTo>
                    <a:pt x="3384715" y="136017"/>
                  </a:lnTo>
                  <a:lnTo>
                    <a:pt x="3384715" y="130302"/>
                  </a:lnTo>
                  <a:lnTo>
                    <a:pt x="3384969" y="125476"/>
                  </a:lnTo>
                  <a:lnTo>
                    <a:pt x="3385477" y="121539"/>
                  </a:lnTo>
                  <a:lnTo>
                    <a:pt x="3385985" y="117475"/>
                  </a:lnTo>
                  <a:lnTo>
                    <a:pt x="3386747" y="114427"/>
                  </a:lnTo>
                  <a:lnTo>
                    <a:pt x="3387763" y="112141"/>
                  </a:lnTo>
                  <a:lnTo>
                    <a:pt x="3388652" y="109855"/>
                  </a:lnTo>
                  <a:lnTo>
                    <a:pt x="3389922" y="108204"/>
                  </a:lnTo>
                  <a:lnTo>
                    <a:pt x="3391446" y="107188"/>
                  </a:lnTo>
                  <a:lnTo>
                    <a:pt x="3392970" y="106172"/>
                  </a:lnTo>
                  <a:lnTo>
                    <a:pt x="3394621" y="105664"/>
                  </a:lnTo>
                  <a:lnTo>
                    <a:pt x="3396653" y="105664"/>
                  </a:lnTo>
                  <a:lnTo>
                    <a:pt x="3428149" y="105664"/>
                  </a:lnTo>
                  <a:lnTo>
                    <a:pt x="3428149" y="46482"/>
                  </a:lnTo>
                  <a:lnTo>
                    <a:pt x="3428149" y="44450"/>
                  </a:lnTo>
                  <a:lnTo>
                    <a:pt x="3428784" y="42672"/>
                  </a:lnTo>
                  <a:lnTo>
                    <a:pt x="3458248" y="34036"/>
                  </a:lnTo>
                  <a:lnTo>
                    <a:pt x="3465360" y="34036"/>
                  </a:lnTo>
                  <a:close/>
                </a:path>
                <a:path w="5146675" h="398780">
                  <a:moveTo>
                    <a:pt x="23228" y="6350"/>
                  </a:moveTo>
                  <a:lnTo>
                    <a:pt x="204495" y="6350"/>
                  </a:lnTo>
                  <a:lnTo>
                    <a:pt x="206286" y="6350"/>
                  </a:lnTo>
                  <a:lnTo>
                    <a:pt x="207873" y="6858"/>
                  </a:lnTo>
                  <a:lnTo>
                    <a:pt x="209257" y="7874"/>
                  </a:lnTo>
                  <a:lnTo>
                    <a:pt x="210642" y="9017"/>
                  </a:lnTo>
                  <a:lnTo>
                    <a:pt x="211886" y="10795"/>
                  </a:lnTo>
                  <a:lnTo>
                    <a:pt x="212979" y="13335"/>
                  </a:lnTo>
                  <a:lnTo>
                    <a:pt x="214071" y="15748"/>
                  </a:lnTo>
                  <a:lnTo>
                    <a:pt x="214858" y="19050"/>
                  </a:lnTo>
                  <a:lnTo>
                    <a:pt x="215353" y="23241"/>
                  </a:lnTo>
                  <a:lnTo>
                    <a:pt x="215861" y="27432"/>
                  </a:lnTo>
                  <a:lnTo>
                    <a:pt x="216103" y="32512"/>
                  </a:lnTo>
                  <a:lnTo>
                    <a:pt x="216103" y="38481"/>
                  </a:lnTo>
                  <a:lnTo>
                    <a:pt x="216103" y="44450"/>
                  </a:lnTo>
                  <a:lnTo>
                    <a:pt x="215861" y="49403"/>
                  </a:lnTo>
                  <a:lnTo>
                    <a:pt x="215353" y="53467"/>
                  </a:lnTo>
                  <a:lnTo>
                    <a:pt x="214858" y="57531"/>
                  </a:lnTo>
                  <a:lnTo>
                    <a:pt x="214071" y="60706"/>
                  </a:lnTo>
                  <a:lnTo>
                    <a:pt x="212979" y="63119"/>
                  </a:lnTo>
                  <a:lnTo>
                    <a:pt x="211886" y="65532"/>
                  </a:lnTo>
                  <a:lnTo>
                    <a:pt x="210642" y="67310"/>
                  </a:lnTo>
                  <a:lnTo>
                    <a:pt x="209257" y="68453"/>
                  </a:lnTo>
                  <a:lnTo>
                    <a:pt x="207873" y="69723"/>
                  </a:lnTo>
                  <a:lnTo>
                    <a:pt x="206286" y="70231"/>
                  </a:lnTo>
                  <a:lnTo>
                    <a:pt x="204495" y="70231"/>
                  </a:lnTo>
                  <a:lnTo>
                    <a:pt x="78587" y="70231"/>
                  </a:lnTo>
                  <a:lnTo>
                    <a:pt x="78587" y="173863"/>
                  </a:lnTo>
                  <a:lnTo>
                    <a:pt x="196761" y="173863"/>
                  </a:lnTo>
                  <a:lnTo>
                    <a:pt x="198539" y="173863"/>
                  </a:lnTo>
                  <a:lnTo>
                    <a:pt x="205244" y="180467"/>
                  </a:lnTo>
                  <a:lnTo>
                    <a:pt x="206336" y="182753"/>
                  </a:lnTo>
                  <a:lnTo>
                    <a:pt x="207124" y="185928"/>
                  </a:lnTo>
                  <a:lnTo>
                    <a:pt x="207619" y="189992"/>
                  </a:lnTo>
                  <a:lnTo>
                    <a:pt x="208114" y="193929"/>
                  </a:lnTo>
                  <a:lnTo>
                    <a:pt x="208368" y="198882"/>
                  </a:lnTo>
                  <a:lnTo>
                    <a:pt x="208368" y="204851"/>
                  </a:lnTo>
                  <a:lnTo>
                    <a:pt x="208368" y="210820"/>
                  </a:lnTo>
                  <a:lnTo>
                    <a:pt x="208114" y="215773"/>
                  </a:lnTo>
                  <a:lnTo>
                    <a:pt x="207619" y="219710"/>
                  </a:lnTo>
                  <a:lnTo>
                    <a:pt x="207124" y="223647"/>
                  </a:lnTo>
                  <a:lnTo>
                    <a:pt x="206336" y="226949"/>
                  </a:lnTo>
                  <a:lnTo>
                    <a:pt x="205244" y="229489"/>
                  </a:lnTo>
                  <a:lnTo>
                    <a:pt x="204152" y="232156"/>
                  </a:lnTo>
                  <a:lnTo>
                    <a:pt x="202907" y="233934"/>
                  </a:lnTo>
                  <a:lnTo>
                    <a:pt x="201523" y="235077"/>
                  </a:lnTo>
                  <a:lnTo>
                    <a:pt x="200126" y="236093"/>
                  </a:lnTo>
                  <a:lnTo>
                    <a:pt x="198539" y="236728"/>
                  </a:lnTo>
                  <a:lnTo>
                    <a:pt x="196761" y="236728"/>
                  </a:lnTo>
                  <a:lnTo>
                    <a:pt x="78587" y="236728"/>
                  </a:lnTo>
                  <a:lnTo>
                    <a:pt x="78587" y="380111"/>
                  </a:lnTo>
                  <a:lnTo>
                    <a:pt x="78587" y="382397"/>
                  </a:lnTo>
                  <a:lnTo>
                    <a:pt x="77990" y="384175"/>
                  </a:lnTo>
                  <a:lnTo>
                    <a:pt x="58343" y="392303"/>
                  </a:lnTo>
                  <a:lnTo>
                    <a:pt x="53390" y="392938"/>
                  </a:lnTo>
                  <a:lnTo>
                    <a:pt x="47040" y="393192"/>
                  </a:lnTo>
                  <a:lnTo>
                    <a:pt x="39293" y="393192"/>
                  </a:lnTo>
                  <a:lnTo>
                    <a:pt x="31750" y="393192"/>
                  </a:lnTo>
                  <a:lnTo>
                    <a:pt x="25450" y="392938"/>
                  </a:lnTo>
                  <a:lnTo>
                    <a:pt x="20396" y="392303"/>
                  </a:lnTo>
                  <a:lnTo>
                    <a:pt x="15328" y="391795"/>
                  </a:lnTo>
                  <a:lnTo>
                    <a:pt x="0" y="382397"/>
                  </a:lnTo>
                  <a:lnTo>
                    <a:pt x="0" y="380111"/>
                  </a:lnTo>
                  <a:lnTo>
                    <a:pt x="0" y="30988"/>
                  </a:lnTo>
                  <a:lnTo>
                    <a:pt x="0" y="22225"/>
                  </a:lnTo>
                  <a:lnTo>
                    <a:pt x="2235" y="16002"/>
                  </a:lnTo>
                  <a:lnTo>
                    <a:pt x="6705" y="12065"/>
                  </a:lnTo>
                  <a:lnTo>
                    <a:pt x="11163" y="8255"/>
                  </a:lnTo>
                  <a:lnTo>
                    <a:pt x="16675" y="6350"/>
                  </a:lnTo>
                  <a:lnTo>
                    <a:pt x="23228" y="6350"/>
                  </a:lnTo>
                  <a:close/>
                </a:path>
                <a:path w="5146675" h="398780">
                  <a:moveTo>
                    <a:pt x="5040033" y="0"/>
                  </a:moveTo>
                  <a:lnTo>
                    <a:pt x="5078254" y="4171"/>
                  </a:lnTo>
                  <a:lnTo>
                    <a:pt x="5121313" y="19685"/>
                  </a:lnTo>
                  <a:lnTo>
                    <a:pt x="5143284" y="42926"/>
                  </a:lnTo>
                  <a:lnTo>
                    <a:pt x="5143919" y="45720"/>
                  </a:lnTo>
                  <a:lnTo>
                    <a:pt x="5144300" y="49022"/>
                  </a:lnTo>
                  <a:lnTo>
                    <a:pt x="5144681" y="52705"/>
                  </a:lnTo>
                  <a:lnTo>
                    <a:pt x="5144935" y="56515"/>
                  </a:lnTo>
                  <a:lnTo>
                    <a:pt x="5145062" y="61214"/>
                  </a:lnTo>
                  <a:lnTo>
                    <a:pt x="5145062" y="66675"/>
                  </a:lnTo>
                  <a:lnTo>
                    <a:pt x="5145062" y="72644"/>
                  </a:lnTo>
                  <a:lnTo>
                    <a:pt x="5144808" y="77724"/>
                  </a:lnTo>
                  <a:lnTo>
                    <a:pt x="5144427" y="81915"/>
                  </a:lnTo>
                  <a:lnTo>
                    <a:pt x="5144046" y="86106"/>
                  </a:lnTo>
                  <a:lnTo>
                    <a:pt x="5135791" y="99441"/>
                  </a:lnTo>
                  <a:lnTo>
                    <a:pt x="5134013" y="99441"/>
                  </a:lnTo>
                  <a:lnTo>
                    <a:pt x="5131092" y="99441"/>
                  </a:lnTo>
                  <a:lnTo>
                    <a:pt x="5127282" y="97790"/>
                  </a:lnTo>
                  <a:lnTo>
                    <a:pt x="5122710" y="94234"/>
                  </a:lnTo>
                  <a:lnTo>
                    <a:pt x="5118138" y="90805"/>
                  </a:lnTo>
                  <a:lnTo>
                    <a:pt x="5079149" y="70993"/>
                  </a:lnTo>
                  <a:lnTo>
                    <a:pt x="5043208" y="65786"/>
                  </a:lnTo>
                  <a:lnTo>
                    <a:pt x="5032085" y="66379"/>
                  </a:lnTo>
                  <a:lnTo>
                    <a:pt x="4993674" y="80371"/>
                  </a:lnTo>
                  <a:lnTo>
                    <a:pt x="4965728" y="111176"/>
                  </a:lnTo>
                  <a:lnTo>
                    <a:pt x="4949622" y="156854"/>
                  </a:lnTo>
                  <a:lnTo>
                    <a:pt x="4945926" y="199771"/>
                  </a:lnTo>
                  <a:lnTo>
                    <a:pt x="4946356" y="216155"/>
                  </a:lnTo>
                  <a:lnTo>
                    <a:pt x="4952911" y="258572"/>
                  </a:lnTo>
                  <a:lnTo>
                    <a:pt x="4972850" y="299466"/>
                  </a:lnTo>
                  <a:lnTo>
                    <a:pt x="5004092" y="323469"/>
                  </a:lnTo>
                  <a:lnTo>
                    <a:pt x="5045367" y="331343"/>
                  </a:lnTo>
                  <a:lnTo>
                    <a:pt x="5055412" y="331033"/>
                  </a:lnTo>
                  <a:lnTo>
                    <a:pt x="5095484" y="321278"/>
                  </a:lnTo>
                  <a:lnTo>
                    <a:pt x="5125250" y="304800"/>
                  </a:lnTo>
                  <a:lnTo>
                    <a:pt x="5129949" y="301625"/>
                  </a:lnTo>
                  <a:lnTo>
                    <a:pt x="5133505" y="300101"/>
                  </a:lnTo>
                  <a:lnTo>
                    <a:pt x="5136172" y="300101"/>
                  </a:lnTo>
                  <a:lnTo>
                    <a:pt x="5138077" y="300101"/>
                  </a:lnTo>
                  <a:lnTo>
                    <a:pt x="5139728" y="300482"/>
                  </a:lnTo>
                  <a:lnTo>
                    <a:pt x="5140871" y="301244"/>
                  </a:lnTo>
                  <a:lnTo>
                    <a:pt x="5142141" y="302006"/>
                  </a:lnTo>
                  <a:lnTo>
                    <a:pt x="5146205" y="326009"/>
                  </a:lnTo>
                  <a:lnTo>
                    <a:pt x="5146205" y="333121"/>
                  </a:lnTo>
                  <a:lnTo>
                    <a:pt x="5146205" y="338074"/>
                  </a:lnTo>
                  <a:lnTo>
                    <a:pt x="5144427" y="354711"/>
                  </a:lnTo>
                  <a:lnTo>
                    <a:pt x="5143919" y="357124"/>
                  </a:lnTo>
                  <a:lnTo>
                    <a:pt x="5137315" y="367157"/>
                  </a:lnTo>
                  <a:lnTo>
                    <a:pt x="5135156" y="369443"/>
                  </a:lnTo>
                  <a:lnTo>
                    <a:pt x="5094752" y="388586"/>
                  </a:lnTo>
                  <a:lnTo>
                    <a:pt x="5052685" y="396922"/>
                  </a:lnTo>
                  <a:lnTo>
                    <a:pt x="5033175" y="397764"/>
                  </a:lnTo>
                  <a:lnTo>
                    <a:pt x="5013841" y="397002"/>
                  </a:lnTo>
                  <a:lnTo>
                    <a:pt x="4961674" y="385572"/>
                  </a:lnTo>
                  <a:lnTo>
                    <a:pt x="4919311" y="360408"/>
                  </a:lnTo>
                  <a:lnTo>
                    <a:pt x="4887855" y="321754"/>
                  </a:lnTo>
                  <a:lnTo>
                    <a:pt x="4868094" y="269559"/>
                  </a:lnTo>
                  <a:lnTo>
                    <a:pt x="4862102" y="227320"/>
                  </a:lnTo>
                  <a:lnTo>
                    <a:pt x="4861344" y="203962"/>
                  </a:lnTo>
                  <a:lnTo>
                    <a:pt x="4862175" y="180078"/>
                  </a:lnTo>
                  <a:lnTo>
                    <a:pt x="4868791" y="136453"/>
                  </a:lnTo>
                  <a:lnTo>
                    <a:pt x="4881695" y="98425"/>
                  </a:lnTo>
                  <a:lnTo>
                    <a:pt x="4911128" y="52705"/>
                  </a:lnTo>
                  <a:lnTo>
                    <a:pt x="4951633" y="20915"/>
                  </a:lnTo>
                  <a:lnTo>
                    <a:pt x="5002107" y="3397"/>
                  </a:lnTo>
                  <a:lnTo>
                    <a:pt x="5020647" y="853"/>
                  </a:lnTo>
                  <a:lnTo>
                    <a:pt x="5040033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20265" y="1140460"/>
              <a:ext cx="98551" cy="9067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15483" y="1137285"/>
              <a:ext cx="267335" cy="420370"/>
            </a:xfrm>
            <a:custGeom>
              <a:avLst/>
              <a:gdLst/>
              <a:ahLst/>
              <a:cxnLst/>
              <a:rect l="l" t="t" r="r" b="b"/>
              <a:pathLst>
                <a:path w="267335" h="420369">
                  <a:moveTo>
                    <a:pt x="229742" y="0"/>
                  </a:moveTo>
                  <a:lnTo>
                    <a:pt x="237108" y="0"/>
                  </a:lnTo>
                  <a:lnTo>
                    <a:pt x="243204" y="253"/>
                  </a:lnTo>
                  <a:lnTo>
                    <a:pt x="247903" y="888"/>
                  </a:lnTo>
                  <a:lnTo>
                    <a:pt x="252729" y="1524"/>
                  </a:lnTo>
                  <a:lnTo>
                    <a:pt x="256539" y="2286"/>
                  </a:lnTo>
                  <a:lnTo>
                    <a:pt x="259206" y="3428"/>
                  </a:lnTo>
                  <a:lnTo>
                    <a:pt x="262000" y="4444"/>
                  </a:lnTo>
                  <a:lnTo>
                    <a:pt x="264032" y="5841"/>
                  </a:lnTo>
                  <a:lnTo>
                    <a:pt x="265175" y="7492"/>
                  </a:lnTo>
                  <a:lnTo>
                    <a:pt x="266445" y="9016"/>
                  </a:lnTo>
                  <a:lnTo>
                    <a:pt x="266953" y="10794"/>
                  </a:lnTo>
                  <a:lnTo>
                    <a:pt x="266953" y="12826"/>
                  </a:lnTo>
                  <a:lnTo>
                    <a:pt x="266953" y="403351"/>
                  </a:lnTo>
                  <a:lnTo>
                    <a:pt x="266953" y="405511"/>
                  </a:lnTo>
                  <a:lnTo>
                    <a:pt x="266445" y="407288"/>
                  </a:lnTo>
                  <a:lnTo>
                    <a:pt x="265556" y="408813"/>
                  </a:lnTo>
                  <a:lnTo>
                    <a:pt x="264540" y="410337"/>
                  </a:lnTo>
                  <a:lnTo>
                    <a:pt x="262889" y="411606"/>
                  </a:lnTo>
                  <a:lnTo>
                    <a:pt x="260476" y="412495"/>
                  </a:lnTo>
                  <a:lnTo>
                    <a:pt x="258063" y="413512"/>
                  </a:lnTo>
                  <a:lnTo>
                    <a:pt x="254888" y="414274"/>
                  </a:lnTo>
                  <a:lnTo>
                    <a:pt x="250825" y="414654"/>
                  </a:lnTo>
                  <a:lnTo>
                    <a:pt x="246761" y="415036"/>
                  </a:lnTo>
                  <a:lnTo>
                    <a:pt x="241680" y="415163"/>
                  </a:lnTo>
                  <a:lnTo>
                    <a:pt x="235712" y="415163"/>
                  </a:lnTo>
                  <a:lnTo>
                    <a:pt x="229362" y="415163"/>
                  </a:lnTo>
                  <a:lnTo>
                    <a:pt x="210565" y="412495"/>
                  </a:lnTo>
                  <a:lnTo>
                    <a:pt x="208152" y="411606"/>
                  </a:lnTo>
                  <a:lnTo>
                    <a:pt x="206375" y="410337"/>
                  </a:lnTo>
                  <a:lnTo>
                    <a:pt x="205231" y="408813"/>
                  </a:lnTo>
                  <a:lnTo>
                    <a:pt x="204088" y="407288"/>
                  </a:lnTo>
                  <a:lnTo>
                    <a:pt x="203580" y="405511"/>
                  </a:lnTo>
                  <a:lnTo>
                    <a:pt x="203580" y="403351"/>
                  </a:lnTo>
                  <a:lnTo>
                    <a:pt x="203580" y="373888"/>
                  </a:lnTo>
                  <a:lnTo>
                    <a:pt x="171702" y="401337"/>
                  </a:lnTo>
                  <a:lnTo>
                    <a:pt x="136937" y="417195"/>
                  </a:lnTo>
                  <a:lnTo>
                    <a:pt x="110743" y="420242"/>
                  </a:lnTo>
                  <a:lnTo>
                    <a:pt x="96172" y="419506"/>
                  </a:lnTo>
                  <a:lnTo>
                    <a:pt x="59436" y="408559"/>
                  </a:lnTo>
                  <a:lnTo>
                    <a:pt x="25145" y="376809"/>
                  </a:lnTo>
                  <a:lnTo>
                    <a:pt x="5968" y="330200"/>
                  </a:lnTo>
                  <a:lnTo>
                    <a:pt x="379" y="288694"/>
                  </a:lnTo>
                  <a:lnTo>
                    <a:pt x="0" y="274192"/>
                  </a:lnTo>
                  <a:lnTo>
                    <a:pt x="476" y="256909"/>
                  </a:lnTo>
                  <a:lnTo>
                    <a:pt x="7619" y="210438"/>
                  </a:lnTo>
                  <a:lnTo>
                    <a:pt x="22907" y="172702"/>
                  </a:lnTo>
                  <a:lnTo>
                    <a:pt x="55631" y="137497"/>
                  </a:lnTo>
                  <a:lnTo>
                    <a:pt x="102365" y="121463"/>
                  </a:lnTo>
                  <a:lnTo>
                    <a:pt x="116077" y="120776"/>
                  </a:lnTo>
                  <a:lnTo>
                    <a:pt x="126980" y="121348"/>
                  </a:lnTo>
                  <a:lnTo>
                    <a:pt x="165635" y="135016"/>
                  </a:lnTo>
                  <a:lnTo>
                    <a:pt x="192531" y="156590"/>
                  </a:lnTo>
                  <a:lnTo>
                    <a:pt x="192531" y="12826"/>
                  </a:lnTo>
                  <a:lnTo>
                    <a:pt x="192531" y="10794"/>
                  </a:lnTo>
                  <a:lnTo>
                    <a:pt x="193166" y="9016"/>
                  </a:lnTo>
                  <a:lnTo>
                    <a:pt x="194182" y="7492"/>
                  </a:lnTo>
                  <a:lnTo>
                    <a:pt x="195325" y="5841"/>
                  </a:lnTo>
                  <a:lnTo>
                    <a:pt x="197357" y="4444"/>
                  </a:lnTo>
                  <a:lnTo>
                    <a:pt x="200151" y="3428"/>
                  </a:lnTo>
                  <a:lnTo>
                    <a:pt x="203073" y="2286"/>
                  </a:lnTo>
                  <a:lnTo>
                    <a:pt x="206882" y="1524"/>
                  </a:lnTo>
                  <a:lnTo>
                    <a:pt x="211581" y="888"/>
                  </a:lnTo>
                  <a:lnTo>
                    <a:pt x="216407" y="253"/>
                  </a:lnTo>
                  <a:lnTo>
                    <a:pt x="222503" y="0"/>
                  </a:lnTo>
                  <a:lnTo>
                    <a:pt x="229742" y="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549400" y="2300478"/>
            <a:ext cx="43815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INSTRUMENTOS DE </a:t>
            </a:r>
            <a:r>
              <a:rPr sz="1800" b="1" spc="-10" dirty="0">
                <a:latin typeface="Arial"/>
                <a:cs typeface="Arial"/>
              </a:rPr>
              <a:t>TOMADA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DECISÃO: </a:t>
            </a:r>
            <a:r>
              <a:rPr sz="1800" b="1" spc="-5" dirty="0">
                <a:latin typeface="Arial"/>
                <a:cs typeface="Arial"/>
              </a:rPr>
              <a:t>DELIBERAÇÕES </a:t>
            </a:r>
            <a:r>
              <a:rPr sz="1800" b="1" dirty="0">
                <a:latin typeface="Arial"/>
                <a:cs typeface="Arial"/>
              </a:rPr>
              <a:t>E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MOÇÕES.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75068" y="2380615"/>
            <a:ext cx="3399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CONCILIAÇÃO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CONFLITOS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60564" y="2319147"/>
            <a:ext cx="10265410" cy="3609340"/>
            <a:chOff x="960564" y="2319147"/>
            <a:chExt cx="10265410" cy="3609340"/>
          </a:xfrm>
        </p:grpSpPr>
        <p:sp>
          <p:nvSpPr>
            <p:cNvPr id="34" name="object 34"/>
            <p:cNvSpPr/>
            <p:nvPr/>
          </p:nvSpPr>
          <p:spPr>
            <a:xfrm>
              <a:off x="970766" y="2369805"/>
              <a:ext cx="313986" cy="46942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65136" y="2363089"/>
              <a:ext cx="284480" cy="441325"/>
            </a:xfrm>
            <a:custGeom>
              <a:avLst/>
              <a:gdLst/>
              <a:ahLst/>
              <a:cxnLst/>
              <a:rect l="l" t="t" r="r" b="b"/>
              <a:pathLst>
                <a:path w="284480" h="441325">
                  <a:moveTo>
                    <a:pt x="246125" y="0"/>
                  </a:moveTo>
                  <a:lnTo>
                    <a:pt x="31254" y="0"/>
                  </a:lnTo>
                  <a:lnTo>
                    <a:pt x="25730" y="2032"/>
                  </a:lnTo>
                  <a:lnTo>
                    <a:pt x="18808" y="9778"/>
                  </a:lnTo>
                  <a:lnTo>
                    <a:pt x="17081" y="16256"/>
                  </a:lnTo>
                  <a:lnTo>
                    <a:pt x="17081" y="222123"/>
                  </a:lnTo>
                  <a:lnTo>
                    <a:pt x="18478" y="228091"/>
                  </a:lnTo>
                  <a:lnTo>
                    <a:pt x="24053" y="234569"/>
                  </a:lnTo>
                  <a:lnTo>
                    <a:pt x="28689" y="236093"/>
                  </a:lnTo>
                  <a:lnTo>
                    <a:pt x="42312" y="235971"/>
                  </a:lnTo>
                  <a:lnTo>
                    <a:pt x="57299" y="234967"/>
                  </a:lnTo>
                  <a:lnTo>
                    <a:pt x="73310" y="233227"/>
                  </a:lnTo>
                  <a:lnTo>
                    <a:pt x="81922" y="232632"/>
                  </a:lnTo>
                  <a:lnTo>
                    <a:pt x="100469" y="232156"/>
                  </a:lnTo>
                  <a:lnTo>
                    <a:pt x="112230" y="232419"/>
                  </a:lnTo>
                  <a:lnTo>
                    <a:pt x="123070" y="233219"/>
                  </a:lnTo>
                  <a:lnTo>
                    <a:pt x="164028" y="245457"/>
                  </a:lnTo>
                  <a:lnTo>
                    <a:pt x="187719" y="277266"/>
                  </a:lnTo>
                  <a:lnTo>
                    <a:pt x="190538" y="299465"/>
                  </a:lnTo>
                  <a:lnTo>
                    <a:pt x="190161" y="308469"/>
                  </a:lnTo>
                  <a:lnTo>
                    <a:pt x="172647" y="349134"/>
                  </a:lnTo>
                  <a:lnTo>
                    <a:pt x="132302" y="368516"/>
                  </a:lnTo>
                  <a:lnTo>
                    <a:pt x="105156" y="370713"/>
                  </a:lnTo>
                  <a:lnTo>
                    <a:pt x="94333" y="370474"/>
                  </a:lnTo>
                  <a:lnTo>
                    <a:pt x="51782" y="362838"/>
                  </a:lnTo>
                  <a:lnTo>
                    <a:pt x="16687" y="347218"/>
                  </a:lnTo>
                  <a:lnTo>
                    <a:pt x="13284" y="345948"/>
                  </a:lnTo>
                  <a:lnTo>
                    <a:pt x="0" y="373507"/>
                  </a:lnTo>
                  <a:lnTo>
                    <a:pt x="114" y="390651"/>
                  </a:lnTo>
                  <a:lnTo>
                    <a:pt x="26073" y="427100"/>
                  </a:lnTo>
                  <a:lnTo>
                    <a:pt x="76022" y="438531"/>
                  </a:lnTo>
                  <a:lnTo>
                    <a:pt x="114198" y="441071"/>
                  </a:lnTo>
                  <a:lnTo>
                    <a:pt x="132855" y="440449"/>
                  </a:lnTo>
                  <a:lnTo>
                    <a:pt x="183680" y="431038"/>
                  </a:lnTo>
                  <a:lnTo>
                    <a:pt x="225560" y="410964"/>
                  </a:lnTo>
                  <a:lnTo>
                    <a:pt x="257016" y="380920"/>
                  </a:lnTo>
                  <a:lnTo>
                    <a:pt x="277092" y="341187"/>
                  </a:lnTo>
                  <a:lnTo>
                    <a:pt x="283972" y="292735"/>
                  </a:lnTo>
                  <a:lnTo>
                    <a:pt x="283364" y="277610"/>
                  </a:lnTo>
                  <a:lnTo>
                    <a:pt x="274256" y="237998"/>
                  </a:lnTo>
                  <a:lnTo>
                    <a:pt x="245960" y="198500"/>
                  </a:lnTo>
                  <a:lnTo>
                    <a:pt x="213187" y="178944"/>
                  </a:lnTo>
                  <a:lnTo>
                    <a:pt x="170826" y="168195"/>
                  </a:lnTo>
                  <a:lnTo>
                    <a:pt x="137629" y="166115"/>
                  </a:lnTo>
                  <a:lnTo>
                    <a:pt x="121056" y="166243"/>
                  </a:lnTo>
                  <a:lnTo>
                    <a:pt x="97891" y="167259"/>
                  </a:lnTo>
                  <a:lnTo>
                    <a:pt x="90081" y="168148"/>
                  </a:lnTo>
                  <a:lnTo>
                    <a:pt x="90081" y="75437"/>
                  </a:lnTo>
                  <a:lnTo>
                    <a:pt x="248589" y="75437"/>
                  </a:lnTo>
                  <a:lnTo>
                    <a:pt x="251993" y="72389"/>
                  </a:lnTo>
                  <a:lnTo>
                    <a:pt x="257848" y="30480"/>
                  </a:lnTo>
                  <a:lnTo>
                    <a:pt x="257568" y="24764"/>
                  </a:lnTo>
                  <a:lnTo>
                    <a:pt x="256451" y="15112"/>
                  </a:lnTo>
                  <a:lnTo>
                    <a:pt x="255562" y="11302"/>
                  </a:lnTo>
                  <a:lnTo>
                    <a:pt x="253110" y="5461"/>
                  </a:lnTo>
                  <a:lnTo>
                    <a:pt x="251599" y="3428"/>
                  </a:lnTo>
                  <a:lnTo>
                    <a:pt x="248031" y="76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65136" y="2363089"/>
              <a:ext cx="284480" cy="441325"/>
            </a:xfrm>
            <a:custGeom>
              <a:avLst/>
              <a:gdLst/>
              <a:ahLst/>
              <a:cxnLst/>
              <a:rect l="l" t="t" r="r" b="b"/>
              <a:pathLst>
                <a:path w="284480" h="441325">
                  <a:moveTo>
                    <a:pt x="38849" y="0"/>
                  </a:moveTo>
                  <a:lnTo>
                    <a:pt x="244119" y="0"/>
                  </a:lnTo>
                  <a:lnTo>
                    <a:pt x="246125" y="0"/>
                  </a:lnTo>
                  <a:lnTo>
                    <a:pt x="248031" y="762"/>
                  </a:lnTo>
                  <a:lnTo>
                    <a:pt x="249809" y="2032"/>
                  </a:lnTo>
                  <a:lnTo>
                    <a:pt x="251599" y="3428"/>
                  </a:lnTo>
                  <a:lnTo>
                    <a:pt x="253110" y="5461"/>
                  </a:lnTo>
                  <a:lnTo>
                    <a:pt x="254330" y="8382"/>
                  </a:lnTo>
                  <a:lnTo>
                    <a:pt x="255562" y="11302"/>
                  </a:lnTo>
                  <a:lnTo>
                    <a:pt x="256451" y="15112"/>
                  </a:lnTo>
                  <a:lnTo>
                    <a:pt x="257009" y="19938"/>
                  </a:lnTo>
                  <a:lnTo>
                    <a:pt x="257568" y="24764"/>
                  </a:lnTo>
                  <a:lnTo>
                    <a:pt x="257848" y="30480"/>
                  </a:lnTo>
                  <a:lnTo>
                    <a:pt x="257848" y="37211"/>
                  </a:lnTo>
                  <a:lnTo>
                    <a:pt x="248589" y="75437"/>
                  </a:lnTo>
                  <a:lnTo>
                    <a:pt x="244119" y="75437"/>
                  </a:lnTo>
                  <a:lnTo>
                    <a:pt x="90081" y="75437"/>
                  </a:lnTo>
                  <a:lnTo>
                    <a:pt x="90081" y="168148"/>
                  </a:lnTo>
                  <a:lnTo>
                    <a:pt x="97891" y="167259"/>
                  </a:lnTo>
                  <a:lnTo>
                    <a:pt x="105651" y="166750"/>
                  </a:lnTo>
                  <a:lnTo>
                    <a:pt x="113360" y="166497"/>
                  </a:lnTo>
                  <a:lnTo>
                    <a:pt x="121056" y="166243"/>
                  </a:lnTo>
                  <a:lnTo>
                    <a:pt x="129146" y="166115"/>
                  </a:lnTo>
                  <a:lnTo>
                    <a:pt x="137629" y="166115"/>
                  </a:lnTo>
                  <a:lnTo>
                    <a:pt x="154720" y="166637"/>
                  </a:lnTo>
                  <a:lnTo>
                    <a:pt x="200088" y="174371"/>
                  </a:lnTo>
                  <a:lnTo>
                    <a:pt x="236126" y="190998"/>
                  </a:lnTo>
                  <a:lnTo>
                    <a:pt x="268845" y="226665"/>
                  </a:lnTo>
                  <a:lnTo>
                    <a:pt x="281543" y="263461"/>
                  </a:lnTo>
                  <a:lnTo>
                    <a:pt x="283972" y="292735"/>
                  </a:lnTo>
                  <a:lnTo>
                    <a:pt x="283207" y="309806"/>
                  </a:lnTo>
                  <a:lnTo>
                    <a:pt x="271741" y="355473"/>
                  </a:lnTo>
                  <a:lnTo>
                    <a:pt x="247767" y="392031"/>
                  </a:lnTo>
                  <a:lnTo>
                    <a:pt x="212728" y="418750"/>
                  </a:lnTo>
                  <a:lnTo>
                    <a:pt x="167594" y="435445"/>
                  </a:lnTo>
                  <a:lnTo>
                    <a:pt x="114198" y="441071"/>
                  </a:lnTo>
                  <a:lnTo>
                    <a:pt x="104275" y="440906"/>
                  </a:lnTo>
                  <a:lnTo>
                    <a:pt x="58859" y="435689"/>
                  </a:lnTo>
                  <a:lnTo>
                    <a:pt x="19926" y="424434"/>
                  </a:lnTo>
                  <a:lnTo>
                    <a:pt x="13792" y="421894"/>
                  </a:lnTo>
                  <a:lnTo>
                    <a:pt x="9766" y="419862"/>
                  </a:lnTo>
                  <a:lnTo>
                    <a:pt x="7873" y="418084"/>
                  </a:lnTo>
                  <a:lnTo>
                    <a:pt x="5981" y="416433"/>
                  </a:lnTo>
                  <a:lnTo>
                    <a:pt x="1511" y="405384"/>
                  </a:lnTo>
                  <a:lnTo>
                    <a:pt x="952" y="402589"/>
                  </a:lnTo>
                  <a:lnTo>
                    <a:pt x="558" y="399034"/>
                  </a:lnTo>
                  <a:lnTo>
                    <a:pt x="342" y="394843"/>
                  </a:lnTo>
                  <a:lnTo>
                    <a:pt x="114" y="390651"/>
                  </a:lnTo>
                  <a:lnTo>
                    <a:pt x="0" y="385572"/>
                  </a:lnTo>
                  <a:lnTo>
                    <a:pt x="0" y="379730"/>
                  </a:lnTo>
                  <a:lnTo>
                    <a:pt x="0" y="373507"/>
                  </a:lnTo>
                  <a:lnTo>
                    <a:pt x="228" y="368173"/>
                  </a:lnTo>
                  <a:lnTo>
                    <a:pt x="673" y="363855"/>
                  </a:lnTo>
                  <a:lnTo>
                    <a:pt x="1117" y="359537"/>
                  </a:lnTo>
                  <a:lnTo>
                    <a:pt x="1841" y="355981"/>
                  </a:lnTo>
                  <a:lnTo>
                    <a:pt x="2857" y="353313"/>
                  </a:lnTo>
                  <a:lnTo>
                    <a:pt x="3860" y="350647"/>
                  </a:lnTo>
                  <a:lnTo>
                    <a:pt x="5029" y="348741"/>
                  </a:lnTo>
                  <a:lnTo>
                    <a:pt x="6362" y="347599"/>
                  </a:lnTo>
                  <a:lnTo>
                    <a:pt x="7708" y="346583"/>
                  </a:lnTo>
                  <a:lnTo>
                    <a:pt x="9270" y="345948"/>
                  </a:lnTo>
                  <a:lnTo>
                    <a:pt x="11061" y="345948"/>
                  </a:lnTo>
                  <a:lnTo>
                    <a:pt x="13284" y="345948"/>
                  </a:lnTo>
                  <a:lnTo>
                    <a:pt x="16687" y="347218"/>
                  </a:lnTo>
                  <a:lnTo>
                    <a:pt x="21272" y="349758"/>
                  </a:lnTo>
                  <a:lnTo>
                    <a:pt x="25844" y="352425"/>
                  </a:lnTo>
                  <a:lnTo>
                    <a:pt x="31876" y="355219"/>
                  </a:lnTo>
                  <a:lnTo>
                    <a:pt x="75073" y="368569"/>
                  </a:lnTo>
                  <a:lnTo>
                    <a:pt x="105156" y="370713"/>
                  </a:lnTo>
                  <a:lnTo>
                    <a:pt x="114642" y="370472"/>
                  </a:lnTo>
                  <a:lnTo>
                    <a:pt x="155170" y="361537"/>
                  </a:lnTo>
                  <a:lnTo>
                    <a:pt x="184518" y="331597"/>
                  </a:lnTo>
                  <a:lnTo>
                    <a:pt x="190538" y="299465"/>
                  </a:lnTo>
                  <a:lnTo>
                    <a:pt x="190225" y="291605"/>
                  </a:lnTo>
                  <a:lnTo>
                    <a:pt x="174784" y="254101"/>
                  </a:lnTo>
                  <a:lnTo>
                    <a:pt x="132989" y="234567"/>
                  </a:lnTo>
                  <a:lnTo>
                    <a:pt x="100469" y="232156"/>
                  </a:lnTo>
                  <a:lnTo>
                    <a:pt x="90975" y="232275"/>
                  </a:lnTo>
                  <a:lnTo>
                    <a:pt x="81922" y="232632"/>
                  </a:lnTo>
                  <a:lnTo>
                    <a:pt x="73310" y="233227"/>
                  </a:lnTo>
                  <a:lnTo>
                    <a:pt x="65138" y="234061"/>
                  </a:lnTo>
                  <a:lnTo>
                    <a:pt x="57299" y="234967"/>
                  </a:lnTo>
                  <a:lnTo>
                    <a:pt x="49690" y="235600"/>
                  </a:lnTo>
                  <a:lnTo>
                    <a:pt x="42312" y="235971"/>
                  </a:lnTo>
                  <a:lnTo>
                    <a:pt x="35166" y="236093"/>
                  </a:lnTo>
                  <a:lnTo>
                    <a:pt x="28689" y="236093"/>
                  </a:lnTo>
                  <a:lnTo>
                    <a:pt x="24053" y="234569"/>
                  </a:lnTo>
                  <a:lnTo>
                    <a:pt x="21272" y="231266"/>
                  </a:lnTo>
                  <a:lnTo>
                    <a:pt x="18478" y="228091"/>
                  </a:lnTo>
                  <a:lnTo>
                    <a:pt x="17081" y="222123"/>
                  </a:lnTo>
                  <a:lnTo>
                    <a:pt x="17081" y="213360"/>
                  </a:lnTo>
                  <a:lnTo>
                    <a:pt x="17081" y="25146"/>
                  </a:lnTo>
                  <a:lnTo>
                    <a:pt x="17081" y="16256"/>
                  </a:lnTo>
                  <a:lnTo>
                    <a:pt x="18808" y="9778"/>
                  </a:lnTo>
                  <a:lnTo>
                    <a:pt x="22275" y="5969"/>
                  </a:lnTo>
                  <a:lnTo>
                    <a:pt x="25730" y="2032"/>
                  </a:lnTo>
                  <a:lnTo>
                    <a:pt x="31254" y="0"/>
                  </a:lnTo>
                  <a:lnTo>
                    <a:pt x="38849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331877" y="2706722"/>
              <a:ext cx="126639" cy="12939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17752" y="2692781"/>
              <a:ext cx="108584" cy="11264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603492" y="2330181"/>
              <a:ext cx="329183" cy="47856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597618" y="2323719"/>
              <a:ext cx="299085" cy="448309"/>
            </a:xfrm>
            <a:custGeom>
              <a:avLst/>
              <a:gdLst/>
              <a:ahLst/>
              <a:cxnLst/>
              <a:rect l="l" t="t" r="r" b="b"/>
              <a:pathLst>
                <a:path w="299084" h="448310">
                  <a:moveTo>
                    <a:pt x="185451" y="0"/>
                  </a:moveTo>
                  <a:lnTo>
                    <a:pt x="131266" y="6000"/>
                  </a:lnTo>
                  <a:lnTo>
                    <a:pt x="88836" y="23240"/>
                  </a:lnTo>
                  <a:lnTo>
                    <a:pt x="56241" y="49147"/>
                  </a:lnTo>
                  <a:lnTo>
                    <a:pt x="32416" y="82168"/>
                  </a:lnTo>
                  <a:lnTo>
                    <a:pt x="16075" y="120030"/>
                  </a:lnTo>
                  <a:lnTo>
                    <a:pt x="6079" y="160289"/>
                  </a:lnTo>
                  <a:lnTo>
                    <a:pt x="1351" y="201594"/>
                  </a:lnTo>
                  <a:lnTo>
                    <a:pt x="0" y="251078"/>
                  </a:lnTo>
                  <a:lnTo>
                    <a:pt x="120" y="258571"/>
                  </a:lnTo>
                  <a:lnTo>
                    <a:pt x="2190" y="298703"/>
                  </a:lnTo>
                  <a:lnTo>
                    <a:pt x="7941" y="337083"/>
                  </a:lnTo>
                  <a:lnTo>
                    <a:pt x="22435" y="380872"/>
                  </a:lnTo>
                  <a:lnTo>
                    <a:pt x="46321" y="414954"/>
                  </a:lnTo>
                  <a:lnTo>
                    <a:pt x="82137" y="437643"/>
                  </a:lnTo>
                  <a:lnTo>
                    <a:pt x="131000" y="447881"/>
                  </a:lnTo>
                  <a:lnTo>
                    <a:pt x="145573" y="448309"/>
                  </a:lnTo>
                  <a:lnTo>
                    <a:pt x="163601" y="447593"/>
                  </a:lnTo>
                  <a:lnTo>
                    <a:pt x="211232" y="436752"/>
                  </a:lnTo>
                  <a:lnTo>
                    <a:pt x="248826" y="414571"/>
                  </a:lnTo>
                  <a:lnTo>
                    <a:pt x="276177" y="382825"/>
                  </a:lnTo>
                  <a:lnTo>
                    <a:pt x="277299" y="380745"/>
                  </a:lnTo>
                  <a:lnTo>
                    <a:pt x="150272" y="380745"/>
                  </a:lnTo>
                  <a:lnTo>
                    <a:pt x="142624" y="380368"/>
                  </a:lnTo>
                  <a:lnTo>
                    <a:pt x="107066" y="361438"/>
                  </a:lnTo>
                  <a:lnTo>
                    <a:pt x="90963" y="316864"/>
                  </a:lnTo>
                  <a:lnTo>
                    <a:pt x="87164" y="274446"/>
                  </a:lnTo>
                  <a:lnTo>
                    <a:pt x="86899" y="257175"/>
                  </a:lnTo>
                  <a:lnTo>
                    <a:pt x="91598" y="254000"/>
                  </a:lnTo>
                  <a:lnTo>
                    <a:pt x="130460" y="237489"/>
                  </a:lnTo>
                  <a:lnTo>
                    <a:pt x="148748" y="234695"/>
                  </a:lnTo>
                  <a:lnTo>
                    <a:pt x="288680" y="234695"/>
                  </a:lnTo>
                  <a:lnTo>
                    <a:pt x="287601" y="231622"/>
                  </a:lnTo>
                  <a:lnTo>
                    <a:pt x="261677" y="194661"/>
                  </a:lnTo>
                  <a:lnTo>
                    <a:pt x="259229" y="192785"/>
                  </a:lnTo>
                  <a:lnTo>
                    <a:pt x="85248" y="192785"/>
                  </a:lnTo>
                  <a:lnTo>
                    <a:pt x="85748" y="180264"/>
                  </a:lnTo>
                  <a:lnTo>
                    <a:pt x="94035" y="133580"/>
                  </a:lnTo>
                  <a:lnTo>
                    <a:pt x="114371" y="96452"/>
                  </a:lnTo>
                  <a:lnTo>
                    <a:pt x="148448" y="72935"/>
                  </a:lnTo>
                  <a:lnTo>
                    <a:pt x="184435" y="67309"/>
                  </a:lnTo>
                  <a:lnTo>
                    <a:pt x="270689" y="67309"/>
                  </a:lnTo>
                  <a:lnTo>
                    <a:pt x="270922" y="63118"/>
                  </a:lnTo>
                  <a:lnTo>
                    <a:pt x="271303" y="58546"/>
                  </a:lnTo>
                  <a:lnTo>
                    <a:pt x="271365" y="39623"/>
                  </a:lnTo>
                  <a:lnTo>
                    <a:pt x="271176" y="34416"/>
                  </a:lnTo>
                  <a:lnTo>
                    <a:pt x="270922" y="31368"/>
                  </a:lnTo>
                  <a:lnTo>
                    <a:pt x="270541" y="28701"/>
                  </a:lnTo>
                  <a:lnTo>
                    <a:pt x="269906" y="26542"/>
                  </a:lnTo>
                  <a:lnTo>
                    <a:pt x="269398" y="24510"/>
                  </a:lnTo>
                  <a:lnTo>
                    <a:pt x="227615" y="3809"/>
                  </a:lnTo>
                  <a:lnTo>
                    <a:pt x="191779" y="95"/>
                  </a:lnTo>
                  <a:lnTo>
                    <a:pt x="185451" y="0"/>
                  </a:lnTo>
                  <a:close/>
                </a:path>
                <a:path w="299084" h="448310">
                  <a:moveTo>
                    <a:pt x="288680" y="234695"/>
                  </a:moveTo>
                  <a:lnTo>
                    <a:pt x="154971" y="234695"/>
                  </a:lnTo>
                  <a:lnTo>
                    <a:pt x="162516" y="234981"/>
                  </a:lnTo>
                  <a:lnTo>
                    <a:pt x="169513" y="235838"/>
                  </a:lnTo>
                  <a:lnTo>
                    <a:pt x="203993" y="258571"/>
                  </a:lnTo>
                  <a:lnTo>
                    <a:pt x="212052" y="296036"/>
                  </a:lnTo>
                  <a:lnTo>
                    <a:pt x="212248" y="304418"/>
                  </a:lnTo>
                  <a:lnTo>
                    <a:pt x="211988" y="312445"/>
                  </a:lnTo>
                  <a:lnTo>
                    <a:pt x="200094" y="353522"/>
                  </a:lnTo>
                  <a:lnTo>
                    <a:pt x="164687" y="379317"/>
                  </a:lnTo>
                  <a:lnTo>
                    <a:pt x="150272" y="380745"/>
                  </a:lnTo>
                  <a:lnTo>
                    <a:pt x="277299" y="380745"/>
                  </a:lnTo>
                  <a:lnTo>
                    <a:pt x="292982" y="342453"/>
                  </a:lnTo>
                  <a:lnTo>
                    <a:pt x="298608" y="296036"/>
                  </a:lnTo>
                  <a:lnTo>
                    <a:pt x="298160" y="281797"/>
                  </a:lnTo>
                  <a:lnTo>
                    <a:pt x="296830" y="268224"/>
                  </a:lnTo>
                  <a:lnTo>
                    <a:pt x="294643" y="255317"/>
                  </a:lnTo>
                  <a:lnTo>
                    <a:pt x="291623" y="243077"/>
                  </a:lnTo>
                  <a:lnTo>
                    <a:pt x="288680" y="234695"/>
                  </a:lnTo>
                  <a:close/>
                </a:path>
                <a:path w="299084" h="448310">
                  <a:moveTo>
                    <a:pt x="175037" y="167766"/>
                  </a:moveTo>
                  <a:lnTo>
                    <a:pt x="130460" y="173227"/>
                  </a:lnTo>
                  <a:lnTo>
                    <a:pt x="102139" y="183514"/>
                  </a:lnTo>
                  <a:lnTo>
                    <a:pt x="95789" y="186562"/>
                  </a:lnTo>
                  <a:lnTo>
                    <a:pt x="90201" y="189737"/>
                  </a:lnTo>
                  <a:lnTo>
                    <a:pt x="85248" y="192785"/>
                  </a:lnTo>
                  <a:lnTo>
                    <a:pt x="259229" y="192785"/>
                  </a:lnTo>
                  <a:lnTo>
                    <a:pt x="218989" y="172803"/>
                  </a:lnTo>
                  <a:lnTo>
                    <a:pt x="190847" y="168318"/>
                  </a:lnTo>
                  <a:lnTo>
                    <a:pt x="175037" y="167766"/>
                  </a:lnTo>
                  <a:close/>
                </a:path>
                <a:path w="299084" h="448310">
                  <a:moveTo>
                    <a:pt x="270689" y="67309"/>
                  </a:moveTo>
                  <a:lnTo>
                    <a:pt x="184435" y="67309"/>
                  </a:lnTo>
                  <a:lnTo>
                    <a:pt x="192200" y="67431"/>
                  </a:lnTo>
                  <a:lnTo>
                    <a:pt x="199500" y="67802"/>
                  </a:lnTo>
                  <a:lnTo>
                    <a:pt x="239934" y="75818"/>
                  </a:lnTo>
                  <a:lnTo>
                    <a:pt x="245141" y="77342"/>
                  </a:lnTo>
                  <a:lnTo>
                    <a:pt x="249332" y="78866"/>
                  </a:lnTo>
                  <a:lnTo>
                    <a:pt x="253650" y="80263"/>
                  </a:lnTo>
                  <a:lnTo>
                    <a:pt x="257079" y="81025"/>
                  </a:lnTo>
                  <a:lnTo>
                    <a:pt x="262032" y="81025"/>
                  </a:lnTo>
                  <a:lnTo>
                    <a:pt x="270648" y="67802"/>
                  </a:lnTo>
                  <a:lnTo>
                    <a:pt x="270689" y="6730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679946" y="2553843"/>
              <a:ext cx="134493" cy="15519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597523" y="2323719"/>
              <a:ext cx="299085" cy="448309"/>
            </a:xfrm>
            <a:custGeom>
              <a:avLst/>
              <a:gdLst/>
              <a:ahLst/>
              <a:cxnLst/>
              <a:rect l="l" t="t" r="r" b="b"/>
              <a:pathLst>
                <a:path w="299084" h="448310">
                  <a:moveTo>
                    <a:pt x="185547" y="0"/>
                  </a:moveTo>
                  <a:lnTo>
                    <a:pt x="227710" y="3809"/>
                  </a:lnTo>
                  <a:lnTo>
                    <a:pt x="235076" y="5333"/>
                  </a:lnTo>
                  <a:lnTo>
                    <a:pt x="242443" y="6857"/>
                  </a:lnTo>
                  <a:lnTo>
                    <a:pt x="264032" y="15875"/>
                  </a:lnTo>
                  <a:lnTo>
                    <a:pt x="265683" y="17271"/>
                  </a:lnTo>
                  <a:lnTo>
                    <a:pt x="270001" y="26542"/>
                  </a:lnTo>
                  <a:lnTo>
                    <a:pt x="270636" y="28701"/>
                  </a:lnTo>
                  <a:lnTo>
                    <a:pt x="271018" y="31368"/>
                  </a:lnTo>
                  <a:lnTo>
                    <a:pt x="271272" y="34416"/>
                  </a:lnTo>
                  <a:lnTo>
                    <a:pt x="271399" y="37591"/>
                  </a:lnTo>
                  <a:lnTo>
                    <a:pt x="271525" y="41401"/>
                  </a:lnTo>
                  <a:lnTo>
                    <a:pt x="271525" y="45846"/>
                  </a:lnTo>
                  <a:lnTo>
                    <a:pt x="271525" y="52704"/>
                  </a:lnTo>
                  <a:lnTo>
                    <a:pt x="271399" y="58546"/>
                  </a:lnTo>
                  <a:lnTo>
                    <a:pt x="271018" y="63118"/>
                  </a:lnTo>
                  <a:lnTo>
                    <a:pt x="270763" y="67690"/>
                  </a:lnTo>
                  <a:lnTo>
                    <a:pt x="262127" y="81025"/>
                  </a:lnTo>
                  <a:lnTo>
                    <a:pt x="259842" y="81025"/>
                  </a:lnTo>
                  <a:lnTo>
                    <a:pt x="257175" y="81025"/>
                  </a:lnTo>
                  <a:lnTo>
                    <a:pt x="253746" y="80263"/>
                  </a:lnTo>
                  <a:lnTo>
                    <a:pt x="249427" y="78866"/>
                  </a:lnTo>
                  <a:lnTo>
                    <a:pt x="245236" y="77342"/>
                  </a:lnTo>
                  <a:lnTo>
                    <a:pt x="240029" y="75818"/>
                  </a:lnTo>
                  <a:lnTo>
                    <a:pt x="199596" y="67802"/>
                  </a:lnTo>
                  <a:lnTo>
                    <a:pt x="184530" y="67309"/>
                  </a:lnTo>
                  <a:lnTo>
                    <a:pt x="171455" y="67931"/>
                  </a:lnTo>
                  <a:lnTo>
                    <a:pt x="129706" y="82823"/>
                  </a:lnTo>
                  <a:lnTo>
                    <a:pt x="102703" y="113577"/>
                  </a:lnTo>
                  <a:lnTo>
                    <a:pt x="88701" y="156174"/>
                  </a:lnTo>
                  <a:lnTo>
                    <a:pt x="85344" y="192785"/>
                  </a:lnTo>
                  <a:lnTo>
                    <a:pt x="90297" y="189737"/>
                  </a:lnTo>
                  <a:lnTo>
                    <a:pt x="95884" y="186562"/>
                  </a:lnTo>
                  <a:lnTo>
                    <a:pt x="102234" y="183514"/>
                  </a:lnTo>
                  <a:lnTo>
                    <a:pt x="108711" y="180339"/>
                  </a:lnTo>
                  <a:lnTo>
                    <a:pt x="115570" y="177672"/>
                  </a:lnTo>
                  <a:lnTo>
                    <a:pt x="153987" y="168945"/>
                  </a:lnTo>
                  <a:lnTo>
                    <a:pt x="205597" y="169989"/>
                  </a:lnTo>
                  <a:lnTo>
                    <a:pt x="242583" y="181758"/>
                  </a:lnTo>
                  <a:lnTo>
                    <a:pt x="276699" y="211377"/>
                  </a:lnTo>
                  <a:lnTo>
                    <a:pt x="294739" y="255317"/>
                  </a:lnTo>
                  <a:lnTo>
                    <a:pt x="298703" y="296036"/>
                  </a:lnTo>
                  <a:lnTo>
                    <a:pt x="298082" y="312112"/>
                  </a:lnTo>
                  <a:lnTo>
                    <a:pt x="288671" y="356742"/>
                  </a:lnTo>
                  <a:lnTo>
                    <a:pt x="268329" y="394408"/>
                  </a:lnTo>
                  <a:lnTo>
                    <a:pt x="237505" y="423068"/>
                  </a:lnTo>
                  <a:lnTo>
                    <a:pt x="196514" y="441827"/>
                  </a:lnTo>
                  <a:lnTo>
                    <a:pt x="145669" y="448309"/>
                  </a:lnTo>
                  <a:lnTo>
                    <a:pt x="131095" y="447881"/>
                  </a:lnTo>
                  <a:lnTo>
                    <a:pt x="93091" y="441451"/>
                  </a:lnTo>
                  <a:lnTo>
                    <a:pt x="54228" y="421766"/>
                  </a:lnTo>
                  <a:lnTo>
                    <a:pt x="27431" y="390397"/>
                  </a:lnTo>
                  <a:lnTo>
                    <a:pt x="10922" y="348868"/>
                  </a:lnTo>
                  <a:lnTo>
                    <a:pt x="2285" y="298703"/>
                  </a:lnTo>
                  <a:lnTo>
                    <a:pt x="142" y="256073"/>
                  </a:lnTo>
                  <a:lnTo>
                    <a:pt x="0" y="241045"/>
                  </a:lnTo>
                  <a:lnTo>
                    <a:pt x="164" y="228213"/>
                  </a:lnTo>
                  <a:lnTo>
                    <a:pt x="2540" y="187832"/>
                  </a:lnTo>
                  <a:lnTo>
                    <a:pt x="8880" y="146702"/>
                  </a:lnTo>
                  <a:lnTo>
                    <a:pt x="20875" y="107124"/>
                  </a:lnTo>
                  <a:lnTo>
                    <a:pt x="39485" y="70431"/>
                  </a:lnTo>
                  <a:lnTo>
                    <a:pt x="66167" y="39623"/>
                  </a:lnTo>
                  <a:lnTo>
                    <a:pt x="101957" y="16478"/>
                  </a:lnTo>
                  <a:lnTo>
                    <a:pt x="148050" y="2666"/>
                  </a:lnTo>
                  <a:lnTo>
                    <a:pt x="166119" y="666"/>
                  </a:lnTo>
                  <a:lnTo>
                    <a:pt x="185547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66204" y="2671621"/>
              <a:ext cx="128015" cy="13401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954138" y="2660650"/>
              <a:ext cx="108585" cy="11264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84136" y="3057347"/>
              <a:ext cx="4041648" cy="287101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749296" y="3480816"/>
              <a:ext cx="1389887" cy="46329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2868548" y="3533902"/>
            <a:ext cx="11353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5" dirty="0">
                <a:solidFill>
                  <a:srgbClr val="4471C4"/>
                </a:solidFill>
                <a:latin typeface="Arial"/>
                <a:cs typeface="Arial"/>
              </a:rPr>
              <a:t>N</a:t>
            </a:r>
            <a:r>
              <a:rPr sz="1600" b="1" dirty="0">
                <a:solidFill>
                  <a:srgbClr val="4471C4"/>
                </a:solidFill>
                <a:latin typeface="Arial"/>
                <a:cs typeface="Arial"/>
              </a:rPr>
              <a:t>or</a:t>
            </a:r>
            <a:r>
              <a:rPr sz="1600" b="1" spc="10" dirty="0">
                <a:solidFill>
                  <a:srgbClr val="4471C4"/>
                </a:solidFill>
                <a:latin typeface="Arial"/>
                <a:cs typeface="Arial"/>
              </a:rPr>
              <a:t>m</a:t>
            </a:r>
            <a:r>
              <a:rPr sz="1600" b="1" spc="-10" dirty="0">
                <a:solidFill>
                  <a:srgbClr val="4471C4"/>
                </a:solidFill>
                <a:latin typeface="Arial"/>
                <a:cs typeface="Arial"/>
              </a:rPr>
              <a:t>at</a:t>
            </a:r>
            <a:r>
              <a:rPr sz="1600" b="1" spc="5" dirty="0">
                <a:solidFill>
                  <a:srgbClr val="4471C4"/>
                </a:solidFill>
                <a:latin typeface="Arial"/>
                <a:cs typeface="Arial"/>
              </a:rPr>
              <a:t>i</a:t>
            </a:r>
            <a:r>
              <a:rPr sz="1600" b="1" spc="-10" dirty="0">
                <a:solidFill>
                  <a:srgbClr val="4471C4"/>
                </a:solidFill>
                <a:latin typeface="Arial"/>
                <a:cs typeface="Arial"/>
              </a:rPr>
              <a:t>va</a:t>
            </a:r>
            <a:r>
              <a:rPr sz="1600" b="1" dirty="0">
                <a:solidFill>
                  <a:srgbClr val="4471C4"/>
                </a:solidFill>
                <a:latin typeface="Arial"/>
                <a:cs typeface="Arial"/>
              </a:rPr>
              <a:t>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8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7832" y="315501"/>
            <a:ext cx="9566367" cy="5284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13FB6"/>
                </a:solidFill>
              </a:rPr>
              <a:t>Funcionamento dos CBHs do estado da Paraíba</a:t>
            </a:r>
            <a:endParaRPr lang="pt-BR" dirty="0">
              <a:solidFill>
                <a:srgbClr val="013FB6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566" y="1170267"/>
            <a:ext cx="4849533" cy="484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43000"/>
            <a:ext cx="4876800" cy="4876800"/>
          </a:xfrm>
          <a:prstGeom prst="rect">
            <a:avLst/>
          </a:prstGeom>
        </p:spPr>
      </p:pic>
      <p:pic>
        <p:nvPicPr>
          <p:cNvPr id="6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53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9015" y="381000"/>
            <a:ext cx="9566367" cy="5284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13FB6"/>
                </a:solidFill>
              </a:rPr>
              <a:t>Funcionamento dos CBHs do estado da Paraíba</a:t>
            </a:r>
            <a:endParaRPr lang="pt-BR" dirty="0">
              <a:solidFill>
                <a:srgbClr val="013FB6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295400"/>
            <a:ext cx="4970415" cy="497041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400"/>
            <a:ext cx="4800600" cy="4800600"/>
          </a:xfrm>
          <a:prstGeom prst="rect">
            <a:avLst/>
          </a:prstGeom>
        </p:spPr>
      </p:pic>
      <p:pic>
        <p:nvPicPr>
          <p:cNvPr id="8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98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7832" y="381000"/>
            <a:ext cx="9566367" cy="5284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13FB6"/>
                </a:solidFill>
              </a:rPr>
              <a:t>Funcionamento dos CBHs do estado da Paraíba</a:t>
            </a:r>
            <a:endParaRPr lang="pt-BR" dirty="0">
              <a:solidFill>
                <a:srgbClr val="013FB6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61" y="1222133"/>
            <a:ext cx="4724400" cy="47244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87" y="1222133"/>
            <a:ext cx="4953000" cy="4953000"/>
          </a:xfrm>
          <a:prstGeom prst="rect">
            <a:avLst/>
          </a:prstGeom>
        </p:spPr>
      </p:pic>
      <p:pic>
        <p:nvPicPr>
          <p:cNvPr id="8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45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7832" y="457200"/>
            <a:ext cx="9566367" cy="5284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13FB6"/>
                </a:solidFill>
              </a:rPr>
              <a:t>Funcionamento dos CBHs do estado da Paraíba</a:t>
            </a:r>
            <a:endParaRPr lang="pt-BR" dirty="0">
              <a:solidFill>
                <a:srgbClr val="013FB6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219200"/>
            <a:ext cx="4800600" cy="48006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50" y="1192161"/>
            <a:ext cx="4724400" cy="4724400"/>
          </a:xfrm>
          <a:prstGeom prst="rect">
            <a:avLst/>
          </a:prstGeom>
        </p:spPr>
      </p:pic>
      <p:pic>
        <p:nvPicPr>
          <p:cNvPr id="9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80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2816" y="777949"/>
            <a:ext cx="9566367" cy="52840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013FB6"/>
                </a:solidFill>
              </a:rPr>
              <a:t>Funcionamento dos CBHs do estado da Paraíba</a:t>
            </a:r>
            <a:endParaRPr lang="pt-BR" dirty="0">
              <a:solidFill>
                <a:srgbClr val="013FB6"/>
              </a:solidFill>
            </a:endParaRPr>
          </a:p>
        </p:txBody>
      </p:sp>
      <p:pic>
        <p:nvPicPr>
          <p:cNvPr id="9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81735"/>
            <a:ext cx="3660756" cy="366075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928" y="1719304"/>
            <a:ext cx="3695699" cy="369569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714388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2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4653" y="641633"/>
            <a:ext cx="549656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pc="-15" dirty="0" smtClean="0">
                <a:solidFill>
                  <a:srgbClr val="0F6FC6"/>
                </a:solidFill>
              </a:rPr>
              <a:t>CONSIDERAÇÕES</a:t>
            </a:r>
            <a:r>
              <a:rPr spc="105" dirty="0" smtClean="0">
                <a:solidFill>
                  <a:srgbClr val="0F6FC6"/>
                </a:solidFill>
              </a:rPr>
              <a:t> </a:t>
            </a:r>
            <a:r>
              <a:rPr spc="-25" dirty="0">
                <a:solidFill>
                  <a:srgbClr val="0F6FC6"/>
                </a:solidFill>
              </a:rPr>
              <a:t>FINAIS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899325" y="1476121"/>
            <a:ext cx="10675620" cy="3006090"/>
            <a:chOff x="899325" y="1476121"/>
            <a:chExt cx="10675620" cy="3006090"/>
          </a:xfrm>
        </p:grpSpPr>
        <p:sp>
          <p:nvSpPr>
            <p:cNvPr id="19" name="object 19"/>
            <p:cNvSpPr/>
            <p:nvPr/>
          </p:nvSpPr>
          <p:spPr>
            <a:xfrm>
              <a:off x="899325" y="2410968"/>
              <a:ext cx="1947506" cy="18989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521952" y="2353056"/>
              <a:ext cx="2052900" cy="19202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35352" y="2225040"/>
              <a:ext cx="688975" cy="789940"/>
            </a:xfrm>
            <a:custGeom>
              <a:avLst/>
              <a:gdLst/>
              <a:ahLst/>
              <a:cxnLst/>
              <a:rect l="l" t="t" r="r" b="b"/>
              <a:pathLst>
                <a:path w="688975" h="789939">
                  <a:moveTo>
                    <a:pt x="344424" y="0"/>
                  </a:moveTo>
                  <a:lnTo>
                    <a:pt x="301215" y="3074"/>
                  </a:lnTo>
                  <a:lnTo>
                    <a:pt x="259609" y="12051"/>
                  </a:lnTo>
                  <a:lnTo>
                    <a:pt x="219929" y="26561"/>
                  </a:lnTo>
                  <a:lnTo>
                    <a:pt x="182497" y="46234"/>
                  </a:lnTo>
                  <a:lnTo>
                    <a:pt x="147635" y="70702"/>
                  </a:lnTo>
                  <a:lnTo>
                    <a:pt x="115667" y="99595"/>
                  </a:lnTo>
                  <a:lnTo>
                    <a:pt x="86915" y="132543"/>
                  </a:lnTo>
                  <a:lnTo>
                    <a:pt x="61702" y="169178"/>
                  </a:lnTo>
                  <a:lnTo>
                    <a:pt x="40349" y="209129"/>
                  </a:lnTo>
                  <a:lnTo>
                    <a:pt x="23180" y="252028"/>
                  </a:lnTo>
                  <a:lnTo>
                    <a:pt x="10517" y="297505"/>
                  </a:lnTo>
                  <a:lnTo>
                    <a:pt x="2683" y="345191"/>
                  </a:lnTo>
                  <a:lnTo>
                    <a:pt x="0" y="394715"/>
                  </a:lnTo>
                  <a:lnTo>
                    <a:pt x="2683" y="444240"/>
                  </a:lnTo>
                  <a:lnTo>
                    <a:pt x="10517" y="491926"/>
                  </a:lnTo>
                  <a:lnTo>
                    <a:pt x="23180" y="537403"/>
                  </a:lnTo>
                  <a:lnTo>
                    <a:pt x="40349" y="580302"/>
                  </a:lnTo>
                  <a:lnTo>
                    <a:pt x="61702" y="620253"/>
                  </a:lnTo>
                  <a:lnTo>
                    <a:pt x="86915" y="656888"/>
                  </a:lnTo>
                  <a:lnTo>
                    <a:pt x="115667" y="689836"/>
                  </a:lnTo>
                  <a:lnTo>
                    <a:pt x="147635" y="718729"/>
                  </a:lnTo>
                  <a:lnTo>
                    <a:pt x="182497" y="743197"/>
                  </a:lnTo>
                  <a:lnTo>
                    <a:pt x="219929" y="762870"/>
                  </a:lnTo>
                  <a:lnTo>
                    <a:pt x="259609" y="777380"/>
                  </a:lnTo>
                  <a:lnTo>
                    <a:pt x="301215" y="786357"/>
                  </a:lnTo>
                  <a:lnTo>
                    <a:pt x="344424" y="789432"/>
                  </a:lnTo>
                  <a:lnTo>
                    <a:pt x="387632" y="786357"/>
                  </a:lnTo>
                  <a:lnTo>
                    <a:pt x="429238" y="777380"/>
                  </a:lnTo>
                  <a:lnTo>
                    <a:pt x="468918" y="762870"/>
                  </a:lnTo>
                  <a:lnTo>
                    <a:pt x="506350" y="743197"/>
                  </a:lnTo>
                  <a:lnTo>
                    <a:pt x="541212" y="718729"/>
                  </a:lnTo>
                  <a:lnTo>
                    <a:pt x="573180" y="689836"/>
                  </a:lnTo>
                  <a:lnTo>
                    <a:pt x="601932" y="656888"/>
                  </a:lnTo>
                  <a:lnTo>
                    <a:pt x="627145" y="620253"/>
                  </a:lnTo>
                  <a:lnTo>
                    <a:pt x="648498" y="580302"/>
                  </a:lnTo>
                  <a:lnTo>
                    <a:pt x="665667" y="537403"/>
                  </a:lnTo>
                  <a:lnTo>
                    <a:pt x="678330" y="491926"/>
                  </a:lnTo>
                  <a:lnTo>
                    <a:pt x="686164" y="444240"/>
                  </a:lnTo>
                  <a:lnTo>
                    <a:pt x="688848" y="394715"/>
                  </a:lnTo>
                  <a:lnTo>
                    <a:pt x="686164" y="345191"/>
                  </a:lnTo>
                  <a:lnTo>
                    <a:pt x="678330" y="297505"/>
                  </a:lnTo>
                  <a:lnTo>
                    <a:pt x="665667" y="252028"/>
                  </a:lnTo>
                  <a:lnTo>
                    <a:pt x="648498" y="209129"/>
                  </a:lnTo>
                  <a:lnTo>
                    <a:pt x="627145" y="169178"/>
                  </a:lnTo>
                  <a:lnTo>
                    <a:pt x="601932" y="132543"/>
                  </a:lnTo>
                  <a:lnTo>
                    <a:pt x="573180" y="99595"/>
                  </a:lnTo>
                  <a:lnTo>
                    <a:pt x="541212" y="70702"/>
                  </a:lnTo>
                  <a:lnTo>
                    <a:pt x="506350" y="46234"/>
                  </a:lnTo>
                  <a:lnTo>
                    <a:pt x="468918" y="26561"/>
                  </a:lnTo>
                  <a:lnTo>
                    <a:pt x="429238" y="12051"/>
                  </a:lnTo>
                  <a:lnTo>
                    <a:pt x="387632" y="3074"/>
                  </a:lnTo>
                  <a:lnTo>
                    <a:pt x="344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435352" y="2225040"/>
              <a:ext cx="688975" cy="789940"/>
            </a:xfrm>
            <a:custGeom>
              <a:avLst/>
              <a:gdLst/>
              <a:ahLst/>
              <a:cxnLst/>
              <a:rect l="l" t="t" r="r" b="b"/>
              <a:pathLst>
                <a:path w="688975" h="789939">
                  <a:moveTo>
                    <a:pt x="0" y="394715"/>
                  </a:moveTo>
                  <a:lnTo>
                    <a:pt x="2683" y="345191"/>
                  </a:lnTo>
                  <a:lnTo>
                    <a:pt x="10517" y="297505"/>
                  </a:lnTo>
                  <a:lnTo>
                    <a:pt x="23180" y="252028"/>
                  </a:lnTo>
                  <a:lnTo>
                    <a:pt x="40349" y="209129"/>
                  </a:lnTo>
                  <a:lnTo>
                    <a:pt x="61702" y="169178"/>
                  </a:lnTo>
                  <a:lnTo>
                    <a:pt x="86915" y="132543"/>
                  </a:lnTo>
                  <a:lnTo>
                    <a:pt x="115667" y="99595"/>
                  </a:lnTo>
                  <a:lnTo>
                    <a:pt x="147635" y="70702"/>
                  </a:lnTo>
                  <a:lnTo>
                    <a:pt x="182497" y="46234"/>
                  </a:lnTo>
                  <a:lnTo>
                    <a:pt x="219929" y="26561"/>
                  </a:lnTo>
                  <a:lnTo>
                    <a:pt x="259609" y="12051"/>
                  </a:lnTo>
                  <a:lnTo>
                    <a:pt x="301215" y="3074"/>
                  </a:lnTo>
                  <a:lnTo>
                    <a:pt x="344424" y="0"/>
                  </a:lnTo>
                  <a:lnTo>
                    <a:pt x="387632" y="3074"/>
                  </a:lnTo>
                  <a:lnTo>
                    <a:pt x="429238" y="12051"/>
                  </a:lnTo>
                  <a:lnTo>
                    <a:pt x="468918" y="26561"/>
                  </a:lnTo>
                  <a:lnTo>
                    <a:pt x="506350" y="46234"/>
                  </a:lnTo>
                  <a:lnTo>
                    <a:pt x="541212" y="70702"/>
                  </a:lnTo>
                  <a:lnTo>
                    <a:pt x="573180" y="99595"/>
                  </a:lnTo>
                  <a:lnTo>
                    <a:pt x="601932" y="132543"/>
                  </a:lnTo>
                  <a:lnTo>
                    <a:pt x="627145" y="169178"/>
                  </a:lnTo>
                  <a:lnTo>
                    <a:pt x="648498" y="209129"/>
                  </a:lnTo>
                  <a:lnTo>
                    <a:pt x="665667" y="252028"/>
                  </a:lnTo>
                  <a:lnTo>
                    <a:pt x="678330" y="297505"/>
                  </a:lnTo>
                  <a:lnTo>
                    <a:pt x="686164" y="345191"/>
                  </a:lnTo>
                  <a:lnTo>
                    <a:pt x="688848" y="394715"/>
                  </a:lnTo>
                  <a:lnTo>
                    <a:pt x="686164" y="444240"/>
                  </a:lnTo>
                  <a:lnTo>
                    <a:pt x="678330" y="491926"/>
                  </a:lnTo>
                  <a:lnTo>
                    <a:pt x="665667" y="537403"/>
                  </a:lnTo>
                  <a:lnTo>
                    <a:pt x="648498" y="580302"/>
                  </a:lnTo>
                  <a:lnTo>
                    <a:pt x="627145" y="620253"/>
                  </a:lnTo>
                  <a:lnTo>
                    <a:pt x="601932" y="656888"/>
                  </a:lnTo>
                  <a:lnTo>
                    <a:pt x="573180" y="689836"/>
                  </a:lnTo>
                  <a:lnTo>
                    <a:pt x="541212" y="718729"/>
                  </a:lnTo>
                  <a:lnTo>
                    <a:pt x="506350" y="743197"/>
                  </a:lnTo>
                  <a:lnTo>
                    <a:pt x="468918" y="762870"/>
                  </a:lnTo>
                  <a:lnTo>
                    <a:pt x="429238" y="777380"/>
                  </a:lnTo>
                  <a:lnTo>
                    <a:pt x="387632" y="786357"/>
                  </a:lnTo>
                  <a:lnTo>
                    <a:pt x="344424" y="789432"/>
                  </a:lnTo>
                  <a:lnTo>
                    <a:pt x="301215" y="786357"/>
                  </a:lnTo>
                  <a:lnTo>
                    <a:pt x="259609" y="777380"/>
                  </a:lnTo>
                  <a:lnTo>
                    <a:pt x="219929" y="762870"/>
                  </a:lnTo>
                  <a:lnTo>
                    <a:pt x="182497" y="743197"/>
                  </a:lnTo>
                  <a:lnTo>
                    <a:pt x="147635" y="718729"/>
                  </a:lnTo>
                  <a:lnTo>
                    <a:pt x="115667" y="689836"/>
                  </a:lnTo>
                  <a:lnTo>
                    <a:pt x="86915" y="656888"/>
                  </a:lnTo>
                  <a:lnTo>
                    <a:pt x="61702" y="620253"/>
                  </a:lnTo>
                  <a:lnTo>
                    <a:pt x="40349" y="580302"/>
                  </a:lnTo>
                  <a:lnTo>
                    <a:pt x="23180" y="537403"/>
                  </a:lnTo>
                  <a:lnTo>
                    <a:pt x="10517" y="491926"/>
                  </a:lnTo>
                  <a:lnTo>
                    <a:pt x="2683" y="444240"/>
                  </a:lnTo>
                  <a:lnTo>
                    <a:pt x="0" y="39471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58872" y="2980436"/>
              <a:ext cx="466725" cy="1495425"/>
            </a:xfrm>
            <a:custGeom>
              <a:avLst/>
              <a:gdLst/>
              <a:ahLst/>
              <a:cxnLst/>
              <a:rect l="l" t="t" r="r" b="b"/>
              <a:pathLst>
                <a:path w="466725" h="1495425">
                  <a:moveTo>
                    <a:pt x="156209" y="0"/>
                  </a:moveTo>
                  <a:lnTo>
                    <a:pt x="0" y="1461896"/>
                  </a:lnTo>
                  <a:lnTo>
                    <a:pt x="310388" y="1495044"/>
                  </a:lnTo>
                  <a:lnTo>
                    <a:pt x="466597" y="33274"/>
                  </a:lnTo>
                  <a:lnTo>
                    <a:pt x="1562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58872" y="2980436"/>
              <a:ext cx="466725" cy="1495425"/>
            </a:xfrm>
            <a:custGeom>
              <a:avLst/>
              <a:gdLst/>
              <a:ahLst/>
              <a:cxnLst/>
              <a:rect l="l" t="t" r="r" b="b"/>
              <a:pathLst>
                <a:path w="466725" h="1495425">
                  <a:moveTo>
                    <a:pt x="156209" y="0"/>
                  </a:moveTo>
                  <a:lnTo>
                    <a:pt x="466597" y="33274"/>
                  </a:lnTo>
                  <a:lnTo>
                    <a:pt x="310388" y="1495044"/>
                  </a:lnTo>
                  <a:lnTo>
                    <a:pt x="0" y="1461896"/>
                  </a:lnTo>
                  <a:lnTo>
                    <a:pt x="15620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219056" y="1881251"/>
              <a:ext cx="963294" cy="944880"/>
            </a:xfrm>
            <a:custGeom>
              <a:avLst/>
              <a:gdLst/>
              <a:ahLst/>
              <a:cxnLst/>
              <a:rect l="l" t="t" r="r" b="b"/>
              <a:pathLst>
                <a:path w="963295" h="944880">
                  <a:moveTo>
                    <a:pt x="746506" y="0"/>
                  </a:moveTo>
                  <a:lnTo>
                    <a:pt x="0" y="719836"/>
                  </a:lnTo>
                  <a:lnTo>
                    <a:pt x="216789" y="944626"/>
                  </a:lnTo>
                  <a:lnTo>
                    <a:pt x="963295" y="224662"/>
                  </a:lnTo>
                  <a:lnTo>
                    <a:pt x="7465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219056" y="1881251"/>
              <a:ext cx="963294" cy="944880"/>
            </a:xfrm>
            <a:custGeom>
              <a:avLst/>
              <a:gdLst/>
              <a:ahLst/>
              <a:cxnLst/>
              <a:rect l="l" t="t" r="r" b="b"/>
              <a:pathLst>
                <a:path w="963295" h="944880">
                  <a:moveTo>
                    <a:pt x="746506" y="0"/>
                  </a:moveTo>
                  <a:lnTo>
                    <a:pt x="963295" y="224662"/>
                  </a:lnTo>
                  <a:lnTo>
                    <a:pt x="216789" y="944626"/>
                  </a:lnTo>
                  <a:lnTo>
                    <a:pt x="0" y="719836"/>
                  </a:lnTo>
                  <a:lnTo>
                    <a:pt x="74650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332721" y="1758188"/>
              <a:ext cx="412115" cy="1062990"/>
            </a:xfrm>
            <a:custGeom>
              <a:avLst/>
              <a:gdLst/>
              <a:ahLst/>
              <a:cxnLst/>
              <a:rect l="l" t="t" r="r" b="b"/>
              <a:pathLst>
                <a:path w="412115" h="1062989">
                  <a:moveTo>
                    <a:pt x="101473" y="0"/>
                  </a:moveTo>
                  <a:lnTo>
                    <a:pt x="0" y="1032128"/>
                  </a:lnTo>
                  <a:lnTo>
                    <a:pt x="310642" y="1062736"/>
                  </a:lnTo>
                  <a:lnTo>
                    <a:pt x="412114" y="30607"/>
                  </a:lnTo>
                  <a:lnTo>
                    <a:pt x="1014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32721" y="1758188"/>
              <a:ext cx="412115" cy="1062990"/>
            </a:xfrm>
            <a:custGeom>
              <a:avLst/>
              <a:gdLst/>
              <a:ahLst/>
              <a:cxnLst/>
              <a:rect l="l" t="t" r="r" b="b"/>
              <a:pathLst>
                <a:path w="412115" h="1062989">
                  <a:moveTo>
                    <a:pt x="101473" y="0"/>
                  </a:moveTo>
                  <a:lnTo>
                    <a:pt x="412114" y="30607"/>
                  </a:lnTo>
                  <a:lnTo>
                    <a:pt x="310642" y="1062736"/>
                  </a:lnTo>
                  <a:lnTo>
                    <a:pt x="0" y="1032128"/>
                  </a:lnTo>
                  <a:lnTo>
                    <a:pt x="101473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573259" y="1482471"/>
              <a:ext cx="412115" cy="1062990"/>
            </a:xfrm>
            <a:custGeom>
              <a:avLst/>
              <a:gdLst/>
              <a:ahLst/>
              <a:cxnLst/>
              <a:rect l="l" t="t" r="r" b="b"/>
              <a:pathLst>
                <a:path w="412115" h="1062989">
                  <a:moveTo>
                    <a:pt x="101473" y="0"/>
                  </a:moveTo>
                  <a:lnTo>
                    <a:pt x="0" y="1032128"/>
                  </a:lnTo>
                  <a:lnTo>
                    <a:pt x="310769" y="1062608"/>
                  </a:lnTo>
                  <a:lnTo>
                    <a:pt x="412115" y="30479"/>
                  </a:lnTo>
                  <a:lnTo>
                    <a:pt x="1014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573259" y="1482471"/>
              <a:ext cx="412115" cy="1062990"/>
            </a:xfrm>
            <a:custGeom>
              <a:avLst/>
              <a:gdLst/>
              <a:ahLst/>
              <a:cxnLst/>
              <a:rect l="l" t="t" r="r" b="b"/>
              <a:pathLst>
                <a:path w="412115" h="1062989">
                  <a:moveTo>
                    <a:pt x="101473" y="0"/>
                  </a:moveTo>
                  <a:lnTo>
                    <a:pt x="412115" y="30479"/>
                  </a:lnTo>
                  <a:lnTo>
                    <a:pt x="310769" y="1062608"/>
                  </a:lnTo>
                  <a:lnTo>
                    <a:pt x="0" y="1032128"/>
                  </a:lnTo>
                  <a:lnTo>
                    <a:pt x="101473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13"/>
          <p:cNvSpPr/>
          <p:nvPr/>
        </p:nvSpPr>
        <p:spPr>
          <a:xfrm>
            <a:off x="2892234" y="671130"/>
            <a:ext cx="6537959" cy="54284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605588"/>
            <a:ext cx="12192000" cy="12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object 9"/>
          <p:cNvGrpSpPr/>
          <p:nvPr/>
        </p:nvGrpSpPr>
        <p:grpSpPr>
          <a:xfrm>
            <a:off x="9663555" y="185095"/>
            <a:ext cx="2405127" cy="3657742"/>
            <a:chOff x="7659623" y="533400"/>
            <a:chExt cx="3584448" cy="6071614"/>
          </a:xfrm>
        </p:grpSpPr>
        <p:sp>
          <p:nvSpPr>
            <p:cNvPr id="34" name="object 21"/>
            <p:cNvSpPr/>
            <p:nvPr/>
          </p:nvSpPr>
          <p:spPr>
            <a:xfrm>
              <a:off x="7659623" y="3544823"/>
              <a:ext cx="3584448" cy="30601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2"/>
            <p:cNvSpPr/>
            <p:nvPr/>
          </p:nvSpPr>
          <p:spPr>
            <a:xfrm>
              <a:off x="7677911" y="533400"/>
              <a:ext cx="3548379" cy="3023870"/>
            </a:xfrm>
            <a:custGeom>
              <a:avLst/>
              <a:gdLst/>
              <a:ahLst/>
              <a:cxnLst/>
              <a:rect l="l" t="t" r="r" b="b"/>
              <a:pathLst>
                <a:path w="3548379" h="3023870">
                  <a:moveTo>
                    <a:pt x="3288030" y="0"/>
                  </a:moveTo>
                  <a:lnTo>
                    <a:pt x="259842" y="0"/>
                  </a:lnTo>
                  <a:lnTo>
                    <a:pt x="213134" y="4186"/>
                  </a:lnTo>
                  <a:lnTo>
                    <a:pt x="169173" y="16255"/>
                  </a:lnTo>
                  <a:lnTo>
                    <a:pt x="128693" y="35475"/>
                  </a:lnTo>
                  <a:lnTo>
                    <a:pt x="92427" y="61110"/>
                  </a:lnTo>
                  <a:lnTo>
                    <a:pt x="61110" y="92427"/>
                  </a:lnTo>
                  <a:lnTo>
                    <a:pt x="35475" y="128693"/>
                  </a:lnTo>
                  <a:lnTo>
                    <a:pt x="16255" y="169173"/>
                  </a:lnTo>
                  <a:lnTo>
                    <a:pt x="4186" y="213134"/>
                  </a:lnTo>
                  <a:lnTo>
                    <a:pt x="0" y="259841"/>
                  </a:lnTo>
                  <a:lnTo>
                    <a:pt x="0" y="2763774"/>
                  </a:lnTo>
                  <a:lnTo>
                    <a:pt x="4186" y="2810481"/>
                  </a:lnTo>
                  <a:lnTo>
                    <a:pt x="16256" y="2854442"/>
                  </a:lnTo>
                  <a:lnTo>
                    <a:pt x="35475" y="2894922"/>
                  </a:lnTo>
                  <a:lnTo>
                    <a:pt x="61110" y="2931188"/>
                  </a:lnTo>
                  <a:lnTo>
                    <a:pt x="92427" y="2962505"/>
                  </a:lnTo>
                  <a:lnTo>
                    <a:pt x="128693" y="2988140"/>
                  </a:lnTo>
                  <a:lnTo>
                    <a:pt x="169173" y="3007360"/>
                  </a:lnTo>
                  <a:lnTo>
                    <a:pt x="213134" y="3019429"/>
                  </a:lnTo>
                  <a:lnTo>
                    <a:pt x="259842" y="3023616"/>
                  </a:lnTo>
                  <a:lnTo>
                    <a:pt x="3288030" y="3023616"/>
                  </a:lnTo>
                  <a:lnTo>
                    <a:pt x="3334737" y="3019429"/>
                  </a:lnTo>
                  <a:lnTo>
                    <a:pt x="3378698" y="3007360"/>
                  </a:lnTo>
                  <a:lnTo>
                    <a:pt x="3419178" y="2988140"/>
                  </a:lnTo>
                  <a:lnTo>
                    <a:pt x="3455444" y="2962505"/>
                  </a:lnTo>
                  <a:lnTo>
                    <a:pt x="3486761" y="2931188"/>
                  </a:lnTo>
                  <a:lnTo>
                    <a:pt x="3512396" y="2894922"/>
                  </a:lnTo>
                  <a:lnTo>
                    <a:pt x="3531616" y="2854442"/>
                  </a:lnTo>
                  <a:lnTo>
                    <a:pt x="3543685" y="2810481"/>
                  </a:lnTo>
                  <a:lnTo>
                    <a:pt x="3547872" y="2763774"/>
                  </a:lnTo>
                  <a:lnTo>
                    <a:pt x="3547872" y="259841"/>
                  </a:lnTo>
                  <a:lnTo>
                    <a:pt x="3543685" y="213134"/>
                  </a:lnTo>
                  <a:lnTo>
                    <a:pt x="3531615" y="169173"/>
                  </a:lnTo>
                  <a:lnTo>
                    <a:pt x="3512396" y="128693"/>
                  </a:lnTo>
                  <a:lnTo>
                    <a:pt x="3486761" y="92427"/>
                  </a:lnTo>
                  <a:lnTo>
                    <a:pt x="3455444" y="61110"/>
                  </a:lnTo>
                  <a:lnTo>
                    <a:pt x="3419178" y="35475"/>
                  </a:lnTo>
                  <a:lnTo>
                    <a:pt x="3378698" y="16255"/>
                  </a:lnTo>
                  <a:lnTo>
                    <a:pt x="3334737" y="4186"/>
                  </a:lnTo>
                  <a:lnTo>
                    <a:pt x="3288030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23"/>
            <p:cNvSpPr/>
            <p:nvPr/>
          </p:nvSpPr>
          <p:spPr>
            <a:xfrm>
              <a:off x="7677911" y="533400"/>
              <a:ext cx="3547872" cy="302361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CaixaDeTexto 2"/>
          <p:cNvSpPr txBox="1"/>
          <p:nvPr/>
        </p:nvSpPr>
        <p:spPr>
          <a:xfrm>
            <a:off x="4896465" y="5464182"/>
            <a:ext cx="3967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Rio Gramame - Olho Vivo do Tempo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214894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 txBox="1">
            <a:spLocks/>
          </p:cNvSpPr>
          <p:nvPr/>
        </p:nvSpPr>
        <p:spPr>
          <a:xfrm>
            <a:off x="1447800" y="838200"/>
            <a:ext cx="8036559" cy="5168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143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200" b="1" i="0" u="none" strike="noStrike" cap="none">
                <a:solidFill>
                  <a:srgbClr val="001F5F"/>
                </a:solidFill>
                <a:latin typeface="Arial"/>
                <a:ea typeface="Amatic SC"/>
                <a:cs typeface="Arial"/>
                <a:sym typeface="Amatic SC"/>
              </a:defRPr>
            </a:lvl1pPr>
            <a:lvl2pPr marR="0" lvl="1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kern="0" spc="-5" dirty="0" smtClean="0">
                <a:solidFill>
                  <a:schemeClr val="bg1"/>
                </a:solidFill>
              </a:rPr>
              <a:t>SITE E REDES SOCIAIS</a:t>
            </a:r>
            <a:endParaRPr lang="pt-BR" kern="0" spc="-10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776674" y="1872567"/>
            <a:ext cx="87226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 smtClean="0"/>
              <a:t>SITE</a:t>
            </a:r>
            <a:r>
              <a:rPr lang="pt-BR" sz="2400" b="1" dirty="0"/>
              <a:t>: </a:t>
            </a:r>
            <a:r>
              <a:rPr lang="pt-BR" sz="2400" b="1" dirty="0" smtClean="0">
                <a:solidFill>
                  <a:srgbClr val="013FB6"/>
                </a:solidFill>
              </a:rPr>
              <a:t>www.aesa.pb.gov.br </a:t>
            </a:r>
          </a:p>
          <a:p>
            <a:endParaRPr lang="pt-BR" sz="2400" b="1" dirty="0" smtClean="0"/>
          </a:p>
          <a:p>
            <a:pPr>
              <a:lnSpc>
                <a:spcPct val="150000"/>
              </a:lnSpc>
            </a:pPr>
            <a:r>
              <a:rPr lang="pt-BR" sz="2400" b="1" dirty="0" smtClean="0"/>
              <a:t>INSTAGRAM:  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solidFill>
                  <a:srgbClr val="013FB6"/>
                </a:solidFill>
              </a:rPr>
              <a:t>@</a:t>
            </a:r>
            <a:r>
              <a:rPr lang="pt-BR" sz="2400" b="1" dirty="0" err="1" smtClean="0">
                <a:solidFill>
                  <a:srgbClr val="013FB6"/>
                </a:solidFill>
              </a:rPr>
              <a:t>aesagovpb</a:t>
            </a:r>
            <a:r>
              <a:rPr lang="pt-BR" sz="2400" b="1" dirty="0" smtClean="0">
                <a:solidFill>
                  <a:srgbClr val="013FB6"/>
                </a:solidFill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solidFill>
                  <a:srgbClr val="013FB6"/>
                </a:solidFill>
              </a:rPr>
              <a:t>@</a:t>
            </a:r>
            <a:r>
              <a:rPr lang="pt-BR" sz="2400" b="1" dirty="0" err="1" smtClean="0">
                <a:solidFill>
                  <a:srgbClr val="013FB6"/>
                </a:solidFill>
              </a:rPr>
              <a:t>cbhlnpb</a:t>
            </a:r>
            <a:r>
              <a:rPr lang="pt-BR" sz="2400" b="1" dirty="0" smtClean="0">
                <a:solidFill>
                  <a:srgbClr val="013FB6"/>
                </a:solidFill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solidFill>
                  <a:srgbClr val="013FB6"/>
                </a:solidFill>
              </a:rPr>
              <a:t>@cbhlitoralsulpb   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solidFill>
                  <a:srgbClr val="013FB6"/>
                </a:solidFill>
              </a:rPr>
              <a:t>@</a:t>
            </a:r>
            <a:r>
              <a:rPr lang="pt-BR" sz="2400" b="1" dirty="0" err="1" smtClean="0">
                <a:solidFill>
                  <a:srgbClr val="013FB6"/>
                </a:solidFill>
              </a:rPr>
              <a:t>cbhriopb</a:t>
            </a:r>
            <a:endParaRPr lang="pt-BR" sz="2400" b="1" dirty="0">
              <a:solidFill>
                <a:srgbClr val="013FB6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363" y="1850533"/>
            <a:ext cx="587867" cy="58786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30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7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>
            <a:spLocks/>
          </p:cNvSpPr>
          <p:nvPr/>
        </p:nvSpPr>
        <p:spPr>
          <a:xfrm>
            <a:off x="885479" y="2286000"/>
            <a:ext cx="4829521" cy="5168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143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200" b="1" i="0" u="none" strike="noStrike" cap="none">
                <a:solidFill>
                  <a:srgbClr val="001F5F"/>
                </a:solidFill>
                <a:latin typeface="Arial"/>
                <a:ea typeface="Amatic SC"/>
                <a:cs typeface="Arial"/>
                <a:sym typeface="Amatic SC"/>
              </a:defRPr>
            </a:lvl1pPr>
            <a:lvl2pPr marR="0" lvl="1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kern="0" spc="-5" dirty="0" smtClean="0">
                <a:solidFill>
                  <a:srgbClr val="0F6FC6"/>
                </a:solidFill>
              </a:rPr>
              <a:t>Obrigada pela atenção!</a:t>
            </a:r>
            <a:endParaRPr lang="pt-BR" kern="0" spc="-10" dirty="0">
              <a:solidFill>
                <a:srgbClr val="0F6FC6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38200" y="3571875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celia@aesa.pb.gov.br</a:t>
            </a:r>
          </a:p>
        </p:txBody>
      </p:sp>
      <p:pic>
        <p:nvPicPr>
          <p:cNvPr id="7" name="Picture 2" descr="Recurso de design de moldura de forma fluida azul | Vetor Gráti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 bwMode="auto">
          <a:xfrm>
            <a:off x="0" y="5867400"/>
            <a:ext cx="121920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88098" y="343647"/>
            <a:ext cx="712321" cy="17408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499" y="857913"/>
            <a:ext cx="1804988" cy="75424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413291"/>
            <a:ext cx="3429000" cy="4317167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1357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rio templat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scritóri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860</TotalTime>
  <Words>1033</Words>
  <Application>Microsoft Office PowerPoint</Application>
  <PresentationFormat>Widescreen</PresentationFormat>
  <Paragraphs>178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4" baseType="lpstr">
      <vt:lpstr>Amatic SC</vt:lpstr>
      <vt:lpstr>Arial</vt:lpstr>
      <vt:lpstr>Calibri</vt:lpstr>
      <vt:lpstr>Carlito</vt:lpstr>
      <vt:lpstr>Nunito</vt:lpstr>
      <vt:lpstr>Tahoma</vt:lpstr>
      <vt:lpstr>Curio template</vt:lpstr>
      <vt:lpstr>Apresentação do PowerPoint</vt:lpstr>
      <vt:lpstr>Apresentação do PowerPoint</vt:lpstr>
      <vt:lpstr>Recapitulando o 1ª dia...</vt:lpstr>
      <vt:lpstr>Conteúdos Programáticos - Dia 2</vt:lpstr>
      <vt:lpstr>COMITÊ DE BACIA HIDROGRÁFICA</vt:lpstr>
      <vt:lpstr>COMITÊ DE BACIA HIDROGRÁFICA</vt:lpstr>
      <vt:lpstr>COMITÊ DE BACIA HIDROGRÁFICA</vt:lpstr>
      <vt:lpstr>COMITÊ DE BACIA HIDROGRÁFICA</vt:lpstr>
      <vt:lpstr>Como se tornar membro de um CBH?</vt:lpstr>
      <vt:lpstr>Processo Eleitoral do CBH-LN</vt:lpstr>
      <vt:lpstr>Apresentação do PowerPoint</vt:lpstr>
      <vt:lpstr>Apresentação do PowerPoint</vt:lpstr>
      <vt:lpstr>Processo Eleitoral do CBH-LN - Mobilização</vt:lpstr>
      <vt:lpstr>COMITÊ DE BACIA HIDROGRÁFICA</vt:lpstr>
      <vt:lpstr>COMITÊ DE BACIA HIDROGRÁFICA</vt:lpstr>
      <vt:lpstr>COMITÊ DE BACIA HIDROGRÁFICA</vt:lpstr>
      <vt:lpstr>COMITÊ DE BACIA HIDROGRÁFICA</vt:lpstr>
      <vt:lpstr>SEGMENTOS DE REPRESENTAÇÃO DE UM COMITÊ DE BACIA</vt:lpstr>
      <vt:lpstr>COMITÊ DE BACIA HIDROGRÁFICA</vt:lpstr>
      <vt:lpstr>COMITÊ DE BACIA HIDROGRÁFICA</vt:lpstr>
      <vt:lpstr>COMITÊ DE BACIA HIDROGRÁFICA</vt:lpstr>
      <vt:lpstr>O REGIMENTO INTERNO DE UM CBH</vt:lpstr>
      <vt:lpstr>Apresentação do PowerPoint</vt:lpstr>
      <vt:lpstr>Apresentação do PowerPoint</vt:lpstr>
      <vt:lpstr>Apresentação do PowerPoint</vt:lpstr>
      <vt:lpstr>O REGIMENTO INTERNO DE UM CBH</vt:lpstr>
      <vt:lpstr>O REGIMENTO INTERNO DE UM CBH</vt:lpstr>
      <vt:lpstr>O REGIMENTO INTERNO DE UM CBH</vt:lpstr>
      <vt:lpstr>O REGIMENTO INTERNO DE UM CBH</vt:lpstr>
      <vt:lpstr>Funcionamento dos CBHs do estado da Paraíba</vt:lpstr>
      <vt:lpstr>Funcionamento dos CBHs do estado da Paraíba</vt:lpstr>
      <vt:lpstr>Funcionamento dos CBHs do estado da Paraíba</vt:lpstr>
      <vt:lpstr>Funcionamento dos CBHs do estado da Paraíba</vt:lpstr>
      <vt:lpstr>Funcionamento dos CBHs do estado da Paraíba</vt:lpstr>
      <vt:lpstr>CONSIDERAÇÕES FINAIS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CAPACITAÇÃO  COMITÊS DE BACIAS HIDROGRÁFICAS: O QUE É E O QUE FAZ? PRÁTICAS E PROCEDIMENTOS</dc:title>
  <dc:creator>Gabriel Lucena</dc:creator>
  <cp:lastModifiedBy>Aline</cp:lastModifiedBy>
  <cp:revision>98</cp:revision>
  <dcterms:created xsi:type="dcterms:W3CDTF">2021-06-08T14:13:54Z</dcterms:created>
  <dcterms:modified xsi:type="dcterms:W3CDTF">2022-05-30T22:04:30Z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2020-11-24T00:00:00Z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2021-06-08T00:00:00Z</vt:filetime>
  </property>
</Properties>
</file>