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  <p:sldMasterId id="2147483664" r:id="rId2"/>
    <p:sldMasterId id="2147483675" r:id="rId3"/>
    <p:sldMasterId id="2147483687" r:id="rId4"/>
    <p:sldMasterId id="2147483699" r:id="rId5"/>
  </p:sldMasterIdLst>
  <p:notesMasterIdLst>
    <p:notesMasterId r:id="rId74"/>
  </p:notesMasterIdLst>
  <p:sldIdLst>
    <p:sldId id="339" r:id="rId6"/>
    <p:sldId id="340" r:id="rId7"/>
    <p:sldId id="336" r:id="rId8"/>
    <p:sldId id="263" r:id="rId9"/>
    <p:sldId id="262" r:id="rId10"/>
    <p:sldId id="265" r:id="rId11"/>
    <p:sldId id="264" r:id="rId12"/>
    <p:sldId id="258" r:id="rId13"/>
    <p:sldId id="259" r:id="rId14"/>
    <p:sldId id="260" r:id="rId15"/>
    <p:sldId id="267" r:id="rId16"/>
    <p:sldId id="322" r:id="rId17"/>
    <p:sldId id="323" r:id="rId18"/>
    <p:sldId id="324" r:id="rId19"/>
    <p:sldId id="326" r:id="rId20"/>
    <p:sldId id="327" r:id="rId21"/>
    <p:sldId id="328" r:id="rId22"/>
    <p:sldId id="329" r:id="rId23"/>
    <p:sldId id="349" r:id="rId24"/>
    <p:sldId id="350" r:id="rId25"/>
    <p:sldId id="271" r:id="rId26"/>
    <p:sldId id="272" r:id="rId27"/>
    <p:sldId id="273" r:id="rId28"/>
    <p:sldId id="274" r:id="rId29"/>
    <p:sldId id="275" r:id="rId30"/>
    <p:sldId id="276" r:id="rId31"/>
    <p:sldId id="279" r:id="rId32"/>
    <p:sldId id="280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352" r:id="rId41"/>
    <p:sldId id="291" r:id="rId42"/>
    <p:sldId id="292" r:id="rId43"/>
    <p:sldId id="294" r:id="rId44"/>
    <p:sldId id="298" r:id="rId45"/>
    <p:sldId id="299" r:id="rId46"/>
    <p:sldId id="300" r:id="rId47"/>
    <p:sldId id="303" r:id="rId48"/>
    <p:sldId id="304" r:id="rId49"/>
    <p:sldId id="305" r:id="rId50"/>
    <p:sldId id="348" r:id="rId51"/>
    <p:sldId id="308" r:id="rId52"/>
    <p:sldId id="309" r:id="rId53"/>
    <p:sldId id="310" r:id="rId54"/>
    <p:sldId id="311" r:id="rId55"/>
    <p:sldId id="344" r:id="rId56"/>
    <p:sldId id="345" r:id="rId57"/>
    <p:sldId id="346" r:id="rId58"/>
    <p:sldId id="347" r:id="rId59"/>
    <p:sldId id="351" r:id="rId60"/>
    <p:sldId id="312" r:id="rId61"/>
    <p:sldId id="341" r:id="rId62"/>
    <p:sldId id="342" r:id="rId63"/>
    <p:sldId id="343" r:id="rId64"/>
    <p:sldId id="315" r:id="rId65"/>
    <p:sldId id="313" r:id="rId66"/>
    <p:sldId id="320" r:id="rId67"/>
    <p:sldId id="316" r:id="rId68"/>
    <p:sldId id="317" r:id="rId69"/>
    <p:sldId id="318" r:id="rId70"/>
    <p:sldId id="319" r:id="rId71"/>
    <p:sldId id="306" r:id="rId72"/>
    <p:sldId id="314" r:id="rId73"/>
  </p:sldIdLst>
  <p:sldSz cx="9144000" cy="6858000" type="screen4x3"/>
  <p:notesSz cx="6797675" cy="9926638"/>
  <p:embeddedFontLst>
    <p:embeddedFont>
      <p:font typeface="Arial Black" panose="020B0A04020102020204" pitchFamily="34" charset="0"/>
      <p:regular r:id="rId75"/>
      <p:bold r:id="rId76"/>
    </p:embeddedFont>
    <p:embeddedFont>
      <p:font typeface="Calibri" panose="020F0502020204030204" pitchFamily="34" charset="0"/>
      <p:regular r:id="rId77"/>
      <p:bold r:id="rId78"/>
      <p:italic r:id="rId79"/>
      <p:boldItalic r:id="rId80"/>
    </p:embeddedFont>
    <p:embeddedFont>
      <p:font typeface="Tahoma" panose="020B0604030504040204" pitchFamily="34" charset="0"/>
      <p:regular r:id="rId81"/>
      <p:bold r:id="rId82"/>
    </p:embeddedFont>
    <p:embeddedFont>
      <p:font typeface="Times" panose="02020603050405020304" pitchFamily="18" charset="0"/>
      <p:regular r:id="rId83"/>
      <p:bold r:id="rId84"/>
      <p:italic r:id="rId85"/>
      <p:boldItalic r:id="rId8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7" roundtripDataSignature="AMtx7miSbBQ7/PELV0OiFhnNbWZZ+s1m5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font" Target="fonts/font10.fntdata"/><Relationship Id="rId89" Type="http://schemas.openxmlformats.org/officeDocument/2006/relationships/viewProps" Target="view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3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6.fntdata"/><Relationship Id="rId85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font" Target="fonts/font1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2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customschemas.google.com/relationships/presentationmetadata" Target="metadata"/><Relationship Id="rId61" Type="http://schemas.openxmlformats.org/officeDocument/2006/relationships/slide" Target="slides/slide56.xml"/><Relationship Id="rId82" Type="http://schemas.openxmlformats.org/officeDocument/2006/relationships/font" Target="fonts/font8.fntdata"/><Relationship Id="rId19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2017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0307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2017" y="9430307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71" name="Google Shape;571;p18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18:notes"/>
          <p:cNvSpPr txBox="1">
            <a:spLocks noGrp="1"/>
          </p:cNvSpPr>
          <p:nvPr>
            <p:ph type="sldNum" idx="12"/>
          </p:nvPr>
        </p:nvSpPr>
        <p:spPr>
          <a:xfrm>
            <a:off x="3852017" y="9430307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9951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71" name="Google Shape;571;p18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18:notes"/>
          <p:cNvSpPr txBox="1">
            <a:spLocks noGrp="1"/>
          </p:cNvSpPr>
          <p:nvPr>
            <p:ph type="sldNum" idx="12"/>
          </p:nvPr>
        </p:nvSpPr>
        <p:spPr>
          <a:xfrm>
            <a:off x="3852017" y="9430307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241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:notes"/>
          <p:cNvSpPr txBox="1">
            <a:spLocks noGrp="1"/>
          </p:cNvSpPr>
          <p:nvPr>
            <p:ph type="sldNum" idx="12"/>
          </p:nvPr>
        </p:nvSpPr>
        <p:spPr>
          <a:xfrm>
            <a:off x="3979757" y="8843645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2" name="Google Shape;392;p2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0464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8:notes"/>
          <p:cNvSpPr txBox="1">
            <a:spLocks noGrp="1"/>
          </p:cNvSpPr>
          <p:nvPr>
            <p:ph type="sldNum" idx="12"/>
          </p:nvPr>
        </p:nvSpPr>
        <p:spPr>
          <a:xfrm>
            <a:off x="3979757" y="8843645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5" name="Google Shape;455;p8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7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444" name="Google Shape;4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69874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:notes"/>
          <p:cNvSpPr txBox="1">
            <a:spLocks noGrp="1"/>
          </p:cNvSpPr>
          <p:nvPr>
            <p:ph type="sldNum" idx="12"/>
          </p:nvPr>
        </p:nvSpPr>
        <p:spPr>
          <a:xfrm>
            <a:off x="3979757" y="8843645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6</a:t>
            </a:fld>
            <a:endParaRPr sz="1200" b="0" i="0" u="none" strike="noStrike" cap="none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481" name="Google Shape;4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Google Shape;482;p10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9:notes"/>
          <p:cNvSpPr txBox="1">
            <a:spLocks noGrp="1"/>
          </p:cNvSpPr>
          <p:nvPr>
            <p:ph type="sldNum" idx="12"/>
          </p:nvPr>
        </p:nvSpPr>
        <p:spPr>
          <a:xfrm>
            <a:off x="3979757" y="8843645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7</a:t>
            </a:fld>
            <a:endParaRPr sz="1200" b="0" i="0" u="none" strike="noStrike" cap="none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464" name="Google Shape;4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5" name="Google Shape;465;p9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00" name="Google Shape;400;p3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401" name="Google Shape;401;p3:notes"/>
          <p:cNvSpPr txBox="1">
            <a:spLocks noGrp="1"/>
          </p:cNvSpPr>
          <p:nvPr>
            <p:ph type="sldNum" idx="12"/>
          </p:nvPr>
        </p:nvSpPr>
        <p:spPr>
          <a:xfrm>
            <a:off x="3979757" y="8843645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182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10" name="Google Shape;410;p4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411" name="Google Shape;411;p4:notes"/>
          <p:cNvSpPr txBox="1">
            <a:spLocks noGrp="1"/>
          </p:cNvSpPr>
          <p:nvPr>
            <p:ph type="sldNum" idx="12"/>
          </p:nvPr>
        </p:nvSpPr>
        <p:spPr>
          <a:xfrm>
            <a:off x="3979757" y="8843645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6047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20" name="Google Shape;420;p5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421" name="Google Shape;421;p5:notes"/>
          <p:cNvSpPr txBox="1">
            <a:spLocks noGrp="1"/>
          </p:cNvSpPr>
          <p:nvPr>
            <p:ph type="sldNum" idx="12"/>
          </p:nvPr>
        </p:nvSpPr>
        <p:spPr>
          <a:xfrm>
            <a:off x="3979757" y="8843645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1575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2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506" name="Google Shape;5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2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506" name="Google Shape;5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2569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2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506" name="Google Shape;5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801781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2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506" name="Google Shape;5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865238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2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506" name="Google Shape;5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26528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2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506" name="Google Shape;5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78115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2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506" name="Google Shape;5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785119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2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506" name="Google Shape;5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521731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2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506" name="Google Shape;5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86422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2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506" name="Google Shape;5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899224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6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7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71" name="Google Shape;571;p18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18:notes"/>
          <p:cNvSpPr txBox="1">
            <a:spLocks noGrp="1"/>
          </p:cNvSpPr>
          <p:nvPr>
            <p:ph type="sldNum" idx="12"/>
          </p:nvPr>
        </p:nvSpPr>
        <p:spPr>
          <a:xfrm>
            <a:off x="3852017" y="9430307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9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93" name="Google Shape;593;p20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20:notes"/>
          <p:cNvSpPr txBox="1">
            <a:spLocks noGrp="1"/>
          </p:cNvSpPr>
          <p:nvPr>
            <p:ph type="sldNum" idx="12"/>
          </p:nvPr>
        </p:nvSpPr>
        <p:spPr>
          <a:xfrm>
            <a:off x="3852017" y="9430307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1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24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25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29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11" name="Google Shape;711;p30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en-US"/>
              <a:t>When you need high definition shallow-water profiles.</a:t>
            </a:r>
            <a:endParaRPr/>
          </a:p>
          <a:p>
            <a:pPr marL="2286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en-US"/>
              <a:t>Difficult site access</a:t>
            </a:r>
            <a:endParaRPr/>
          </a:p>
          <a:p>
            <a:pPr marL="68580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en-US"/>
              <a:t>Need to hike in to site or lower boat off a high bridge.</a:t>
            </a:r>
            <a:endParaRPr/>
          </a:p>
          <a:p>
            <a:pPr marL="2286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en-US"/>
              <a:t>Safety</a:t>
            </a:r>
            <a:endParaRPr/>
          </a:p>
          <a:p>
            <a:pPr marL="742950" lvl="1" indent="-2857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-"/>
            </a:pPr>
            <a:r>
              <a:rPr lang="en-US"/>
              <a:t>Shallow but you can’t/don’t want to wade (FT2)</a:t>
            </a:r>
            <a:endParaRPr/>
          </a:p>
          <a:p>
            <a:pPr marL="742950" lvl="1" indent="-2857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-"/>
            </a:pPr>
            <a:r>
              <a:rPr lang="en-US"/>
              <a:t>dangerous to lower and hand tow a larger/heavier boat.</a:t>
            </a:r>
            <a:endParaRPr/>
          </a:p>
          <a:p>
            <a:pPr marL="685800" lvl="1" indent="-1524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712" name="Google Shape;712;p30:notes"/>
          <p:cNvSpPr txBox="1">
            <a:spLocks noGrp="1"/>
          </p:cNvSpPr>
          <p:nvPr>
            <p:ph type="sldNum" idx="12"/>
          </p:nvPr>
        </p:nvSpPr>
        <p:spPr>
          <a:xfrm>
            <a:off x="3852017" y="9430307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31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32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42" name="Google Shape;742;p33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743" name="Google Shape;743;p33:notes"/>
          <p:cNvSpPr txBox="1">
            <a:spLocks noGrp="1"/>
          </p:cNvSpPr>
          <p:nvPr>
            <p:ph type="sldNum" idx="12"/>
          </p:nvPr>
        </p:nvSpPr>
        <p:spPr>
          <a:xfrm>
            <a:off x="3979757" y="8843645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34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4" name="Google Shape;75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35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35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82454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36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6" name="Google Shape;77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37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39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9" name="Google Shape;80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43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2" name="Google Shape;85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44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4" name="Google Shape;86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45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4" name="Google Shape;874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48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7" name="Google Shape;917;p49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918" name="Google Shape;918;p49:notes"/>
          <p:cNvSpPr txBox="1">
            <a:spLocks noGrp="1"/>
          </p:cNvSpPr>
          <p:nvPr>
            <p:ph type="sldNum" idx="12"/>
          </p:nvPr>
        </p:nvSpPr>
        <p:spPr>
          <a:xfrm>
            <a:off x="3979757" y="8843645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7" name="Google Shape;927;p50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  <p:sp>
        <p:nvSpPr>
          <p:cNvPr id="928" name="Google Shape;928;p50:notes"/>
          <p:cNvSpPr txBox="1">
            <a:spLocks noGrp="1"/>
          </p:cNvSpPr>
          <p:nvPr>
            <p:ph type="sldNum" idx="12"/>
          </p:nvPr>
        </p:nvSpPr>
        <p:spPr>
          <a:xfrm>
            <a:off x="3979757" y="8843645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48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617375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53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" name="Google Shape;95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54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4" name="Google Shape;964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55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2" name="Google Shape;972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56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56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846271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56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322856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56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419633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56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37953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56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860721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57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8" name="Google Shape;988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44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4" name="Google Shape;86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69764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53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" name="Google Shape;95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181468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53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" name="Google Shape;95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346449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58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6" name="Google Shape;996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630952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58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6" name="Google Shape;996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58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6" name="Google Shape;996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807532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58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6" name="Google Shape;996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516256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58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6" name="Google Shape;996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08301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58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6" name="Google Shape;996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888334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58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6" name="Google Shape;996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9368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51:notes"/>
          <p:cNvSpPr txBox="1">
            <a:spLocks noGrp="1"/>
          </p:cNvSpPr>
          <p:nvPr>
            <p:ph type="sldNum" idx="12"/>
          </p:nvPr>
        </p:nvSpPr>
        <p:spPr>
          <a:xfrm>
            <a:off x="3979757" y="8843645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7" name="Google Shape;937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38" name="Google Shape;938;p51:notes"/>
          <p:cNvSpPr txBox="1">
            <a:spLocks noGrp="1"/>
          </p:cNvSpPr>
          <p:nvPr>
            <p:ph type="body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59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1" cy="4466987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4" name="Google Shape;1004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Photo-Aqua">
  <p:cSld name="Title-Photo-Aqu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6"/>
          <p:cNvSpPr txBox="1">
            <a:spLocks noGrp="1"/>
          </p:cNvSpPr>
          <p:nvPr>
            <p:ph type="ctrTitle"/>
          </p:nvPr>
        </p:nvSpPr>
        <p:spPr>
          <a:xfrm>
            <a:off x="342990" y="1828800"/>
            <a:ext cx="4975831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501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66"/>
          <p:cNvSpPr txBox="1">
            <a:spLocks noGrp="1"/>
          </p:cNvSpPr>
          <p:nvPr>
            <p:ph type="subTitle" idx="1"/>
          </p:nvPr>
        </p:nvSpPr>
        <p:spPr>
          <a:xfrm>
            <a:off x="342990" y="5727702"/>
            <a:ext cx="4975831" cy="546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1351"/>
              <a:buFont typeface="Arial"/>
              <a:buNone/>
              <a:defRPr sz="1351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66"/>
          <p:cNvSpPr txBox="1">
            <a:spLocks noGrp="1"/>
          </p:cNvSpPr>
          <p:nvPr>
            <p:ph type="body" idx="2"/>
          </p:nvPr>
        </p:nvSpPr>
        <p:spPr>
          <a:xfrm>
            <a:off x="5714202" y="459994"/>
            <a:ext cx="3086904" cy="39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95275" algn="r" rtl="0">
              <a:spcBef>
                <a:spcPts val="21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1" name="Google Shape;21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89" y="402336"/>
            <a:ext cx="1371957" cy="64522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66"/>
          <p:cNvSpPr>
            <a:spLocks noGrp="1"/>
          </p:cNvSpPr>
          <p:nvPr>
            <p:ph type="pic" idx="3"/>
          </p:nvPr>
        </p:nvSpPr>
        <p:spPr>
          <a:xfrm>
            <a:off x="5487829" y="1417638"/>
            <a:ext cx="3656267" cy="5422392"/>
          </a:xfrm>
          <a:prstGeom prst="rect">
            <a:avLst/>
          </a:prstGeom>
          <a:solidFill>
            <a:srgbClr val="C4BD97"/>
          </a:solidFill>
          <a:ln>
            <a:noFill/>
          </a:ln>
        </p:spPr>
      </p:sp>
      <p:sp>
        <p:nvSpPr>
          <p:cNvPr id="23" name="Google Shape;23;p66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buNone/>
              <a:defRPr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buNone/>
              <a:defRPr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buNone/>
              <a:defRPr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buNone/>
              <a:defRPr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buNone/>
              <a:defRPr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buNone/>
              <a:defRPr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buNone/>
              <a:defRPr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buNone/>
              <a:defRPr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S5 Launch">
  <p:cSld name="RS5 Launch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7"/>
          <p:cNvSpPr txBox="1">
            <a:spLocks noGrp="1"/>
          </p:cNvSpPr>
          <p:nvPr>
            <p:ph type="title"/>
          </p:nvPr>
        </p:nvSpPr>
        <p:spPr>
          <a:xfrm>
            <a:off x="342989" y="2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67"/>
          <p:cNvSpPr txBox="1">
            <a:spLocks noGrp="1"/>
          </p:cNvSpPr>
          <p:nvPr>
            <p:ph type="body" idx="1"/>
          </p:nvPr>
        </p:nvSpPr>
        <p:spPr>
          <a:xfrm>
            <a:off x="342990" y="1600200"/>
            <a:ext cx="8458199" cy="4690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67"/>
          <p:cNvSpPr txBox="1">
            <a:spLocks noGrp="1"/>
          </p:cNvSpPr>
          <p:nvPr>
            <p:ph type="sldNum" idx="12"/>
          </p:nvPr>
        </p:nvSpPr>
        <p:spPr>
          <a:xfrm>
            <a:off x="342989" y="6545234"/>
            <a:ext cx="714561" cy="312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pic>
        <p:nvPicPr>
          <p:cNvPr id="28" name="Google Shape;28;p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2108" y="6021003"/>
            <a:ext cx="8335142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0944" y="6271408"/>
            <a:ext cx="1397420" cy="456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-Purple">
  <p:cSld name="Divider-Purp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8"/>
          <p:cNvSpPr txBox="1">
            <a:spLocks noGrp="1"/>
          </p:cNvSpPr>
          <p:nvPr>
            <p:ph type="title"/>
          </p:nvPr>
        </p:nvSpPr>
        <p:spPr>
          <a:xfrm>
            <a:off x="342991" y="2941984"/>
            <a:ext cx="5661809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502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2" name="Google Shape;32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89" y="402336"/>
            <a:ext cx="1371957" cy="64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5897880"/>
            <a:ext cx="8927250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68"/>
          <p:cNvSpPr txBox="1">
            <a:spLocks noGrp="1"/>
          </p:cNvSpPr>
          <p:nvPr>
            <p:ph type="body" idx="1"/>
          </p:nvPr>
        </p:nvSpPr>
        <p:spPr>
          <a:xfrm>
            <a:off x="6173809" y="1555750"/>
            <a:ext cx="2753442" cy="4129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133600" algn="ctr" rtl="0">
              <a:lnSpc>
                <a:spcPct val="140000"/>
              </a:lnSpc>
              <a:spcBef>
                <a:spcPts val="6000"/>
              </a:spcBef>
              <a:spcAft>
                <a:spcPts val="0"/>
              </a:spcAft>
              <a:buClr>
                <a:schemeClr val="lt1"/>
              </a:buClr>
              <a:buSzPts val="30000"/>
              <a:buFont typeface="Arial"/>
              <a:buChar char="•"/>
              <a:defRPr sz="30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68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-Text">
  <p:cSld name="Content-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9"/>
          <p:cNvSpPr txBox="1">
            <a:spLocks noGrp="1"/>
          </p:cNvSpPr>
          <p:nvPr>
            <p:ph type="title"/>
          </p:nvPr>
        </p:nvSpPr>
        <p:spPr>
          <a:xfrm>
            <a:off x="342989" y="2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69"/>
          <p:cNvSpPr txBox="1">
            <a:spLocks noGrp="1"/>
          </p:cNvSpPr>
          <p:nvPr>
            <p:ph type="body" idx="1"/>
          </p:nvPr>
        </p:nvSpPr>
        <p:spPr>
          <a:xfrm>
            <a:off x="342990" y="1600200"/>
            <a:ext cx="8458199" cy="4690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69"/>
          <p:cNvSpPr txBox="1">
            <a:spLocks noGrp="1"/>
          </p:cNvSpPr>
          <p:nvPr>
            <p:ph type="sldNum" idx="12"/>
          </p:nvPr>
        </p:nvSpPr>
        <p:spPr>
          <a:xfrm>
            <a:off x="342989" y="6545234"/>
            <a:ext cx="714561" cy="312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pic>
        <p:nvPicPr>
          <p:cNvPr id="40" name="Google Shape;40;p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2108" y="6099659"/>
            <a:ext cx="8335142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98283" y="6263439"/>
            <a:ext cx="1028968" cy="483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0"/>
          <p:cNvSpPr txBox="1">
            <a:spLocks noGrp="1"/>
          </p:cNvSpPr>
          <p:nvPr>
            <p:ph type="title"/>
          </p:nvPr>
        </p:nvSpPr>
        <p:spPr>
          <a:xfrm>
            <a:off x="457200" y="379598"/>
            <a:ext cx="8229600" cy="586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0F7BB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70"/>
          <p:cNvSpPr txBox="1">
            <a:spLocks noGrp="1"/>
          </p:cNvSpPr>
          <p:nvPr>
            <p:ph type="body" idx="1"/>
          </p:nvPr>
        </p:nvSpPr>
        <p:spPr>
          <a:xfrm>
            <a:off x="457200" y="121756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0F7BB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8300" algn="l" rtl="0">
              <a:spcBef>
                <a:spcPts val="440"/>
              </a:spcBef>
              <a:spcAft>
                <a:spcPts val="0"/>
              </a:spcAft>
              <a:buClr>
                <a:srgbClr val="0F7BB9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0F7BB9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rgbClr val="0F7BB9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rgbClr val="0F7BB9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7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46" name="Google Shape;46;p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47" name="Google Shape;47;p7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7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52" name="Google Shape;52;p7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53" name="Google Shape;53;p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7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7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7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59" name="Google Shape;59;p7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60" name="Google Shape;60;p7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7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7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7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7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7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68" name="Google Shape;68;p7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69" name="Google Shape;69;p7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7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73" name="Google Shape;73;p7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74" name="Google Shape;74;p7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7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7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7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7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84" name="Google Shape;84;p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85" name="Google Shape;85;p7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7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7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7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7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91" name="Google Shape;91;p7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92" name="Google Shape;92;p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78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7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97" name="Google Shape;97;p7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98" name="Google Shape;98;p7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9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79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7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03" name="Google Shape;103;p7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04" name="Google Shape;104;p7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03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1" i="0" u="none" strike="noStrike" cap="none">
                <a:solidFill>
                  <a:srgbClr val="0F7BB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63"/>
          <p:cNvSpPr txBox="1">
            <a:spLocks noGrp="1"/>
          </p:cNvSpPr>
          <p:nvPr>
            <p:ph type="body" idx="1"/>
          </p:nvPr>
        </p:nvSpPr>
        <p:spPr>
          <a:xfrm>
            <a:off x="457200" y="135867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B63B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B63B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B63B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63B9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63B9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6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11" name="Google Shape;111;p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12" name="Google Shape;112;p6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15" name="Google Shape;115;p6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16" name="Google Shape;116;p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Google Shape;119;p6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20" name="Google Shape;120;p6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21" name="Google Shape;121;p6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8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8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26" name="Google Shape;126;p8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27" name="Google Shape;127;p8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8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8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33" name="Google Shape;133;p8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34" name="Google Shape;134;p8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8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8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8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8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Google Shape;141;p8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42" name="Google Shape;142;p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43" name="Google Shape;143;p8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8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8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8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49" name="Google Shape;149;p8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50" name="Google Shape;150;p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Google Shape;153;p8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54" name="Google Shape;154;p8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Google Shape;155;p8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56" name="Google Shape;156;p8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57" name="Google Shape;157;p8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8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8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62" name="Google Shape;162;p8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63" name="Google Shape;163;p8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6" name="Google Shape;166;p8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" name="Google Shape;167;p8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68" name="Google Shape;168;p8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69" name="Google Shape;169;p8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-Purple">
  <p:cSld name="Divider-Purp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8"/>
          <p:cNvSpPr txBox="1">
            <a:spLocks noGrp="1"/>
          </p:cNvSpPr>
          <p:nvPr>
            <p:ph type="title"/>
          </p:nvPr>
        </p:nvSpPr>
        <p:spPr>
          <a:xfrm>
            <a:off x="342991" y="2941984"/>
            <a:ext cx="5661809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502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2" name="Google Shape;32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89" y="402336"/>
            <a:ext cx="1371957" cy="64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5897880"/>
            <a:ext cx="8927250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68"/>
          <p:cNvSpPr txBox="1">
            <a:spLocks noGrp="1"/>
          </p:cNvSpPr>
          <p:nvPr>
            <p:ph type="body" idx="1"/>
          </p:nvPr>
        </p:nvSpPr>
        <p:spPr>
          <a:xfrm>
            <a:off x="6173809" y="1555750"/>
            <a:ext cx="2753442" cy="4129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133600" algn="ctr" rtl="0">
              <a:lnSpc>
                <a:spcPct val="140000"/>
              </a:lnSpc>
              <a:spcBef>
                <a:spcPts val="6000"/>
              </a:spcBef>
              <a:spcAft>
                <a:spcPts val="0"/>
              </a:spcAft>
              <a:buClr>
                <a:schemeClr val="lt1"/>
              </a:buClr>
              <a:buSzPts val="30000"/>
              <a:buFont typeface="Arial"/>
              <a:buChar char="•"/>
              <a:defRPr sz="30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68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30869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-Text">
  <p:cSld name="Content-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9"/>
          <p:cNvSpPr txBox="1">
            <a:spLocks noGrp="1"/>
          </p:cNvSpPr>
          <p:nvPr>
            <p:ph type="title"/>
          </p:nvPr>
        </p:nvSpPr>
        <p:spPr>
          <a:xfrm>
            <a:off x="342989" y="2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69"/>
          <p:cNvSpPr txBox="1">
            <a:spLocks noGrp="1"/>
          </p:cNvSpPr>
          <p:nvPr>
            <p:ph type="body" idx="1"/>
          </p:nvPr>
        </p:nvSpPr>
        <p:spPr>
          <a:xfrm>
            <a:off x="342990" y="1600200"/>
            <a:ext cx="8458199" cy="4690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69"/>
          <p:cNvSpPr txBox="1">
            <a:spLocks noGrp="1"/>
          </p:cNvSpPr>
          <p:nvPr>
            <p:ph type="sldNum" idx="12"/>
          </p:nvPr>
        </p:nvSpPr>
        <p:spPr>
          <a:xfrm>
            <a:off x="342989" y="6545234"/>
            <a:ext cx="714561" cy="312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pic>
        <p:nvPicPr>
          <p:cNvPr id="40" name="Google Shape;40;p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2108" y="6099659"/>
            <a:ext cx="8335142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98283" y="6263439"/>
            <a:ext cx="1028968" cy="483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13451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4" name="Google Shape;174;p8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5" name="Google Shape;175;p8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76" name="Google Shape;176;p8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77" name="Google Shape;177;p8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rgbClr val="0F7BB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89"/>
          <p:cNvSpPr txBox="1">
            <a:spLocks noGrp="1"/>
          </p:cNvSpPr>
          <p:nvPr>
            <p:ph type="body" idx="1"/>
          </p:nvPr>
        </p:nvSpPr>
        <p:spPr>
          <a:xfrm>
            <a:off x="457200" y="1358678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B63B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B63B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B63B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B63B9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B63B9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8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82" name="Google Shape;182;p8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83" name="Google Shape;183;p8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p9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9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88" name="Google Shape;188;p9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89" name="Google Shape;189;p9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Google Shape;192;p9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Google Shape;193;p9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4" name="Google Shape;194;p9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95" name="Google Shape;195;p9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96" name="Google Shape;196;p9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9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9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9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2" name="Google Shape;202;p9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3" name="Google Shape;203;p9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04" name="Google Shape;204;p9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05" name="Google Shape;205;p9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8" name="Google Shape;208;p9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09" name="Google Shape;209;p9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10" name="Google Shape;210;p9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13" name="Google Shape;213;p9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14" name="Google Shape;214;p9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9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9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9" name="Google Shape;219;p9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20" name="Google Shape;220;p9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21" name="Google Shape;221;p9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4" name="Google Shape;224;p9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9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9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27" name="Google Shape;227;p9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28" name="Google Shape;228;p9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1" name="Google Shape;231;p97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2" name="Google Shape;232;p9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33" name="Google Shape;233;p9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34" name="Google Shape;234;p9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8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7" name="Google Shape;237;p98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8" name="Google Shape;238;p9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39" name="Google Shape;239;p9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40" name="Google Shape;240;p9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0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10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47" name="Google Shape;247;p10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48" name="Google Shape;248;p10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01"/>
          <p:cNvSpPr txBox="1">
            <a:spLocks noGrp="1"/>
          </p:cNvSpPr>
          <p:nvPr>
            <p:ph type="title"/>
          </p:nvPr>
        </p:nvSpPr>
        <p:spPr>
          <a:xfrm>
            <a:off x="457200" y="379598"/>
            <a:ext cx="8229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0F7BB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1" name="Google Shape;251;p101"/>
          <p:cNvSpPr txBox="1">
            <a:spLocks noGrp="1"/>
          </p:cNvSpPr>
          <p:nvPr>
            <p:ph type="body" idx="1"/>
          </p:nvPr>
        </p:nvSpPr>
        <p:spPr>
          <a:xfrm>
            <a:off x="457200" y="1217566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0F7BB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8300" algn="l" rtl="0">
              <a:spcBef>
                <a:spcPts val="440"/>
              </a:spcBef>
              <a:spcAft>
                <a:spcPts val="0"/>
              </a:spcAft>
              <a:buClr>
                <a:srgbClr val="0F7BB9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0F7BB9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rgbClr val="0F7BB9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rgbClr val="0F7BB9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2" name="Google Shape;252;p10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53" name="Google Shape;253;p10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54" name="Google Shape;254;p10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0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0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0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59" name="Google Shape;259;p10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60" name="Google Shape;260;p10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0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3" name="Google Shape;263;p10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4" name="Google Shape;264;p10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5" name="Google Shape;265;p10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66" name="Google Shape;266;p10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67" name="Google Shape;267;p10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0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" name="Google Shape;270;p10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1" name="Google Shape;271;p10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2" name="Google Shape;272;p10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0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0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75" name="Google Shape;275;p10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76" name="Google Shape;276;p10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10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80" name="Google Shape;280;p10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81" name="Google Shape;281;p10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0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84" name="Google Shape;284;p10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85" name="Google Shape;285;p10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0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" name="Google Shape;288;p10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p10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" name="Google Shape;290;p10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91" name="Google Shape;291;p10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92" name="Google Shape;292;p10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0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5" name="Google Shape;295;p10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96" name="Google Shape;296;p10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7" name="Google Shape;297;p10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98" name="Google Shape;298;p10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99" name="Google Shape;299;p10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0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2" name="Google Shape;302;p109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3" name="Google Shape;303;p10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04" name="Google Shape;304;p10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05" name="Google Shape;305;p10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10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10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10" name="Google Shape;310;p1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11" name="Google Shape;311;p1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1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1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18" name="Google Shape;318;p1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19" name="Google Shape;319;p1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13"/>
          <p:cNvSpPr txBox="1">
            <a:spLocks noGrp="1"/>
          </p:cNvSpPr>
          <p:nvPr>
            <p:ph type="title"/>
          </p:nvPr>
        </p:nvSpPr>
        <p:spPr>
          <a:xfrm>
            <a:off x="457200" y="379598"/>
            <a:ext cx="8229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0F7BB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2" name="Google Shape;322;p113"/>
          <p:cNvSpPr txBox="1">
            <a:spLocks noGrp="1"/>
          </p:cNvSpPr>
          <p:nvPr>
            <p:ph type="body" idx="1"/>
          </p:nvPr>
        </p:nvSpPr>
        <p:spPr>
          <a:xfrm>
            <a:off x="457200" y="1217566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0F7BB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8300" algn="l" rtl="0">
              <a:spcBef>
                <a:spcPts val="440"/>
              </a:spcBef>
              <a:spcAft>
                <a:spcPts val="0"/>
              </a:spcAft>
              <a:buClr>
                <a:srgbClr val="0F7BB9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0F7BB9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rgbClr val="0F7BB9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rgbClr val="0F7BB9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1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24" name="Google Shape;324;p1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25" name="Google Shape;325;p1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1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8" name="Google Shape;328;p11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9" name="Google Shape;329;p1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30" name="Google Shape;330;p1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31" name="Google Shape;331;p1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4" name="Google Shape;334;p1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5" name="Google Shape;335;p11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6" name="Google Shape;336;p1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37" name="Google Shape;337;p1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38" name="Google Shape;338;p1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1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2" name="Google Shape;342;p11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3" name="Google Shape;343;p11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4" name="Google Shape;344;p11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5" name="Google Shape;345;p1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46" name="Google Shape;346;p1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47" name="Google Shape;347;p1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1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51" name="Google Shape;351;p1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52" name="Google Shape;352;p1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55" name="Google Shape;355;p1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56" name="Google Shape;356;p1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1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9" name="Google Shape;359;p11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0" name="Google Shape;360;p11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1" name="Google Shape;361;p1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62" name="Google Shape;362;p1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63" name="Google Shape;363;p1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6" name="Google Shape;366;p12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7" name="Google Shape;367;p12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8" name="Google Shape;368;p1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69" name="Google Shape;369;p1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70" name="Google Shape;370;p1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3" name="Google Shape;373;p121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4" name="Google Shape;374;p1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75" name="Google Shape;375;p1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76" name="Google Shape;376;p1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22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9" name="Google Shape;379;p122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0" name="Google Shape;380;p1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81" name="Google Shape;381;p1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82" name="Google Shape;382;p1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0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tx1"/>
                </a:solidFill>
              </a:defRPr>
            </a:lvl1pPr>
            <a:lvl2pPr lvl="1" algn="r">
              <a:buNone/>
              <a:defRPr sz="1300">
                <a:solidFill>
                  <a:schemeClr val="tx1"/>
                </a:solidFill>
              </a:defRPr>
            </a:lvl2pPr>
            <a:lvl3pPr lvl="2" algn="r">
              <a:buNone/>
              <a:defRPr sz="1300">
                <a:solidFill>
                  <a:schemeClr val="tx1"/>
                </a:solidFill>
              </a:defRPr>
            </a:lvl3pPr>
            <a:lvl4pPr lvl="3" algn="r">
              <a:buNone/>
              <a:defRPr sz="1300">
                <a:solidFill>
                  <a:schemeClr val="tx1"/>
                </a:solidFill>
              </a:defRPr>
            </a:lvl4pPr>
            <a:lvl5pPr lvl="4" algn="r">
              <a:buNone/>
              <a:defRPr sz="1300">
                <a:solidFill>
                  <a:schemeClr val="tx1"/>
                </a:solidFill>
              </a:defRPr>
            </a:lvl5pPr>
            <a:lvl6pPr lvl="5" algn="r">
              <a:buNone/>
              <a:defRPr sz="1300">
                <a:solidFill>
                  <a:schemeClr val="tx1"/>
                </a:solidFill>
              </a:defRPr>
            </a:lvl6pPr>
            <a:lvl7pPr lvl="6" algn="r">
              <a:buNone/>
              <a:defRPr sz="1300">
                <a:solidFill>
                  <a:schemeClr val="tx1"/>
                </a:solidFill>
              </a:defRPr>
            </a:lvl7pPr>
            <a:lvl8pPr lvl="7" algn="r">
              <a:buNone/>
              <a:defRPr sz="1300">
                <a:solidFill>
                  <a:schemeClr val="tx1"/>
                </a:solidFill>
              </a:defRPr>
            </a:lvl8pPr>
            <a:lvl9pPr lvl="8" algn="r">
              <a:buNone/>
              <a:defRPr sz="1300">
                <a:solidFill>
                  <a:schemeClr val="tx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  <p:sldLayoutId id="2147483661" r:id="rId11"/>
    <p:sldLayoutId id="2147483662" r:id="rId12"/>
    <p:sldLayoutId id="2147483663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2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tx1"/>
                </a:solidFill>
              </a:defRPr>
            </a:lvl1pPr>
            <a:lvl2pPr lvl="1" algn="r">
              <a:buNone/>
              <a:defRPr sz="1300">
                <a:solidFill>
                  <a:schemeClr val="tx1"/>
                </a:solidFill>
              </a:defRPr>
            </a:lvl2pPr>
            <a:lvl3pPr lvl="2" algn="r">
              <a:buNone/>
              <a:defRPr sz="1300">
                <a:solidFill>
                  <a:schemeClr val="tx1"/>
                </a:solidFill>
              </a:defRPr>
            </a:lvl3pPr>
            <a:lvl4pPr lvl="3" algn="r">
              <a:buNone/>
              <a:defRPr sz="1300">
                <a:solidFill>
                  <a:schemeClr val="tx1"/>
                </a:solidFill>
              </a:defRPr>
            </a:lvl4pPr>
            <a:lvl5pPr lvl="4" algn="r">
              <a:buNone/>
              <a:defRPr sz="1300">
                <a:solidFill>
                  <a:schemeClr val="tx1"/>
                </a:solidFill>
              </a:defRPr>
            </a:lvl5pPr>
            <a:lvl6pPr lvl="5" algn="r">
              <a:buNone/>
              <a:defRPr sz="1300">
                <a:solidFill>
                  <a:schemeClr val="tx1"/>
                </a:solidFill>
              </a:defRPr>
            </a:lvl6pPr>
            <a:lvl7pPr lvl="6" algn="r">
              <a:buNone/>
              <a:defRPr sz="1300">
                <a:solidFill>
                  <a:schemeClr val="tx1"/>
                </a:solidFill>
              </a:defRPr>
            </a:lvl7pPr>
            <a:lvl8pPr lvl="7" algn="r">
              <a:buNone/>
              <a:defRPr sz="1300">
                <a:solidFill>
                  <a:schemeClr val="tx1"/>
                </a:solidFill>
              </a:defRPr>
            </a:lvl8pPr>
            <a:lvl9pPr lvl="8" algn="r">
              <a:buNone/>
              <a:defRPr sz="1300">
                <a:solidFill>
                  <a:schemeClr val="tx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711" r:id="rId11"/>
    <p:sldLayoutId id="214748371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7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tx1"/>
                </a:solidFill>
              </a:defRPr>
            </a:lvl1pPr>
            <a:lvl2pPr lvl="1" algn="r" rtl="0">
              <a:buNone/>
              <a:defRPr sz="1300">
                <a:solidFill>
                  <a:schemeClr val="tx1"/>
                </a:solidFill>
              </a:defRPr>
            </a:lvl2pPr>
            <a:lvl3pPr lvl="2" algn="r" rtl="0">
              <a:buNone/>
              <a:defRPr sz="1300">
                <a:solidFill>
                  <a:schemeClr val="tx1"/>
                </a:solidFill>
              </a:defRPr>
            </a:lvl3pPr>
            <a:lvl4pPr lvl="3" algn="r" rtl="0">
              <a:buNone/>
              <a:defRPr sz="1300">
                <a:solidFill>
                  <a:schemeClr val="tx1"/>
                </a:solidFill>
              </a:defRPr>
            </a:lvl4pPr>
            <a:lvl5pPr lvl="4" algn="r" rtl="0">
              <a:buNone/>
              <a:defRPr sz="1300">
                <a:solidFill>
                  <a:schemeClr val="tx1"/>
                </a:solidFill>
              </a:defRPr>
            </a:lvl5pPr>
            <a:lvl6pPr lvl="5" algn="r" rtl="0">
              <a:buNone/>
              <a:defRPr sz="1300">
                <a:solidFill>
                  <a:schemeClr val="tx1"/>
                </a:solidFill>
              </a:defRPr>
            </a:lvl6pPr>
            <a:lvl7pPr lvl="6" algn="r" rtl="0">
              <a:buNone/>
              <a:defRPr sz="1300">
                <a:solidFill>
                  <a:schemeClr val="tx1"/>
                </a:solidFill>
              </a:defRPr>
            </a:lvl7pPr>
            <a:lvl8pPr lvl="7" algn="r" rtl="0">
              <a:buNone/>
              <a:defRPr sz="1300">
                <a:solidFill>
                  <a:schemeClr val="tx1"/>
                </a:solidFill>
              </a:defRPr>
            </a:lvl8pPr>
            <a:lvl9pPr lvl="8" algn="r" rtl="0">
              <a:buNone/>
              <a:defRPr sz="1300">
                <a:solidFill>
                  <a:schemeClr val="tx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99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tx1"/>
                </a:solidFill>
              </a:defRPr>
            </a:lvl1pPr>
            <a:lvl2pPr lvl="1" algn="r" rtl="0">
              <a:buNone/>
              <a:defRPr sz="1300">
                <a:solidFill>
                  <a:schemeClr val="tx1"/>
                </a:solidFill>
              </a:defRPr>
            </a:lvl2pPr>
            <a:lvl3pPr lvl="2" algn="r" rtl="0">
              <a:buNone/>
              <a:defRPr sz="1300">
                <a:solidFill>
                  <a:schemeClr val="tx1"/>
                </a:solidFill>
              </a:defRPr>
            </a:lvl3pPr>
            <a:lvl4pPr lvl="3" algn="r" rtl="0">
              <a:buNone/>
              <a:defRPr sz="1300">
                <a:solidFill>
                  <a:schemeClr val="tx1"/>
                </a:solidFill>
              </a:defRPr>
            </a:lvl4pPr>
            <a:lvl5pPr lvl="4" algn="r" rtl="0">
              <a:buNone/>
              <a:defRPr sz="1300">
                <a:solidFill>
                  <a:schemeClr val="tx1"/>
                </a:solidFill>
              </a:defRPr>
            </a:lvl5pPr>
            <a:lvl6pPr lvl="5" algn="r" rtl="0">
              <a:buNone/>
              <a:defRPr sz="1300">
                <a:solidFill>
                  <a:schemeClr val="tx1"/>
                </a:solidFill>
              </a:defRPr>
            </a:lvl6pPr>
            <a:lvl7pPr lvl="6" algn="r" rtl="0">
              <a:buNone/>
              <a:defRPr sz="1300">
                <a:solidFill>
                  <a:schemeClr val="tx1"/>
                </a:solidFill>
              </a:defRPr>
            </a:lvl7pPr>
            <a:lvl8pPr lvl="7" algn="r" rtl="0">
              <a:buNone/>
              <a:defRPr sz="1300">
                <a:solidFill>
                  <a:schemeClr val="tx1"/>
                </a:solidFill>
              </a:defRPr>
            </a:lvl8pPr>
            <a:lvl9pPr lvl="8" algn="r" rtl="0">
              <a:buNone/>
              <a:defRPr sz="1300">
                <a:solidFill>
                  <a:schemeClr val="tx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11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tx1"/>
                </a:solidFill>
              </a:defRPr>
            </a:lvl1pPr>
            <a:lvl2pPr lvl="1" algn="r" rtl="0">
              <a:buNone/>
              <a:defRPr sz="1300">
                <a:solidFill>
                  <a:schemeClr val="tx1"/>
                </a:solidFill>
              </a:defRPr>
            </a:lvl2pPr>
            <a:lvl3pPr lvl="2" algn="r" rtl="0">
              <a:buNone/>
              <a:defRPr sz="1300">
                <a:solidFill>
                  <a:schemeClr val="tx1"/>
                </a:solidFill>
              </a:defRPr>
            </a:lvl3pPr>
            <a:lvl4pPr lvl="3" algn="r" rtl="0">
              <a:buNone/>
              <a:defRPr sz="1300">
                <a:solidFill>
                  <a:schemeClr val="tx1"/>
                </a:solidFill>
              </a:defRPr>
            </a:lvl4pPr>
            <a:lvl5pPr lvl="4" algn="r" rtl="0">
              <a:buNone/>
              <a:defRPr sz="1300">
                <a:solidFill>
                  <a:schemeClr val="tx1"/>
                </a:solidFill>
              </a:defRPr>
            </a:lvl5pPr>
            <a:lvl6pPr lvl="5" algn="r" rtl="0">
              <a:buNone/>
              <a:defRPr sz="1300">
                <a:solidFill>
                  <a:schemeClr val="tx1"/>
                </a:solidFill>
              </a:defRPr>
            </a:lvl6pPr>
            <a:lvl7pPr lvl="6" algn="r" rtl="0">
              <a:buNone/>
              <a:defRPr sz="1300">
                <a:solidFill>
                  <a:schemeClr val="tx1"/>
                </a:solidFill>
              </a:defRPr>
            </a:lvl7pPr>
            <a:lvl8pPr lvl="7" algn="r" rtl="0">
              <a:buNone/>
              <a:defRPr sz="1300">
                <a:solidFill>
                  <a:schemeClr val="tx1"/>
                </a:solidFill>
              </a:defRPr>
            </a:lvl8pPr>
            <a:lvl9pPr lvl="8" algn="r" rtl="0">
              <a:buNone/>
              <a:defRPr sz="1300">
                <a:solidFill>
                  <a:schemeClr val="tx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jpe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jpe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jpe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11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png"/><Relationship Id="rId10" Type="http://schemas.openxmlformats.org/officeDocument/2006/relationships/image" Target="../media/image31.png"/><Relationship Id="rId4" Type="http://schemas.openxmlformats.org/officeDocument/2006/relationships/image" Target="../media/image37.png"/><Relationship Id="rId9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11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11.png"/><Relationship Id="rId4" Type="http://schemas.openxmlformats.org/officeDocument/2006/relationships/image" Target="../media/image48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jpeg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11.png"/><Relationship Id="rId4" Type="http://schemas.openxmlformats.org/officeDocument/2006/relationships/image" Target="../media/image5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11.png"/><Relationship Id="rId4" Type="http://schemas.openxmlformats.org/officeDocument/2006/relationships/image" Target="../media/image53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56.jpg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11.png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64.png"/><Relationship Id="rId4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5.jpg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6.jpg"/><Relationship Id="rId4" Type="http://schemas.openxmlformats.org/officeDocument/2006/relationships/image" Target="../media/image3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7.jpg"/><Relationship Id="rId4" Type="http://schemas.openxmlformats.org/officeDocument/2006/relationships/image" Target="../media/image3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8.jpg"/><Relationship Id="rId4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9.jpeg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0.jpeg"/><Relationship Id="rId4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1.jpeg"/><Relationship Id="rId4" Type="http://schemas.openxmlformats.org/officeDocument/2006/relationships/image" Target="../media/image3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2.jpeg"/><Relationship Id="rId4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3.jpeg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4.jpg"/><Relationship Id="rId4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5.png"/><Relationship Id="rId4" Type="http://schemas.openxmlformats.org/officeDocument/2006/relationships/image" Target="../media/image1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6.png"/><Relationship Id="rId4" Type="http://schemas.openxmlformats.org/officeDocument/2006/relationships/image" Target="../media/image3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7.png"/><Relationship Id="rId4" Type="http://schemas.openxmlformats.org/officeDocument/2006/relationships/image" Target="../media/image3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8.png"/><Relationship Id="rId4" Type="http://schemas.openxmlformats.org/officeDocument/2006/relationships/image" Target="../media/image3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9.png"/><Relationship Id="rId4" Type="http://schemas.openxmlformats.org/officeDocument/2006/relationships/image" Target="../media/image3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0.png"/><Relationship Id="rId4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3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3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8437" y="5782050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141" y="355941"/>
            <a:ext cx="1853628" cy="8168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ítulo 8">
            <a:extLst>
              <a:ext uri="{FF2B5EF4-FFF2-40B4-BE49-F238E27FC236}">
                <a16:creationId xmlns:a16="http://schemas.microsoft.com/office/drawing/2014/main" id="{57814CC6-988A-44F4-E5BC-34169A247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738" y="161221"/>
            <a:ext cx="7124691" cy="1583603"/>
          </a:xfrm>
        </p:spPr>
        <p:txBody>
          <a:bodyPr/>
          <a:lstStyle/>
          <a:p>
            <a:r>
              <a:rPr lang="pt-BR" sz="3200" b="1" i="0" dirty="0">
                <a:solidFill>
                  <a:srgbClr val="202124"/>
                </a:solidFill>
                <a:effectLst/>
                <a:latin typeface="docs-Roboto"/>
              </a:rPr>
              <a:t>MEDIÇÃO DE DESCARGA HÍDRICA COM MEDIDORES ACÚSTICOS (RS5 II E FLOWTRACKER 1)</a:t>
            </a:r>
            <a:endParaRPr lang="pt-BR" sz="3200" b="1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B02A25D3-3462-8BAB-5A99-AC8A6F8407C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60" t="8508" r="14255" b="15083"/>
          <a:stretch/>
        </p:blipFill>
        <p:spPr>
          <a:xfrm>
            <a:off x="2203206" y="1435955"/>
            <a:ext cx="6614223" cy="3212572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5414D7AF-57B5-D4EC-0630-7C7A68FC476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7102" r="53522" b="15689"/>
          <a:stretch/>
        </p:blipFill>
        <p:spPr>
          <a:xfrm>
            <a:off x="460200" y="1892825"/>
            <a:ext cx="4063443" cy="4609234"/>
          </a:xfrm>
          <a:prstGeom prst="rect">
            <a:avLst/>
          </a:prstGeom>
        </p:spPr>
      </p:pic>
      <p:sp>
        <p:nvSpPr>
          <p:cNvPr id="16" name="Google Shape;457;p8">
            <a:extLst>
              <a:ext uri="{FF2B5EF4-FFF2-40B4-BE49-F238E27FC236}">
                <a16:creationId xmlns:a16="http://schemas.microsoft.com/office/drawing/2014/main" id="{EEE3CF10-9C8D-D30A-3765-18323407941B}"/>
              </a:ext>
            </a:extLst>
          </p:cNvPr>
          <p:cNvSpPr txBox="1"/>
          <p:nvPr/>
        </p:nvSpPr>
        <p:spPr>
          <a:xfrm>
            <a:off x="4012163" y="4467978"/>
            <a:ext cx="701040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André Velozo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Tec.Rec.Hidricos</a:t>
            </a:r>
            <a:endParaRPr sz="1600" b="1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9100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8437" y="5782050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8673" y="359726"/>
            <a:ext cx="1853628" cy="8168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34E48F3A-8047-43A8-F358-953B7128DE8F}"/>
              </a:ext>
            </a:extLst>
          </p:cNvPr>
          <p:cNvSpPr txBox="1">
            <a:spLocks/>
          </p:cNvSpPr>
          <p:nvPr/>
        </p:nvSpPr>
        <p:spPr>
          <a:xfrm>
            <a:off x="107013" y="2364164"/>
            <a:ext cx="9144000" cy="341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B63B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B63B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B63B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63B9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63B9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pt-BR" sz="2400" dirty="0"/>
              <a:t>Escolher o equipamento mais adequado;</a:t>
            </a:r>
          </a:p>
          <a:p>
            <a:r>
              <a:rPr lang="pt-BR" sz="2400" dirty="0"/>
              <a:t>Testar os equipamento;</a:t>
            </a:r>
          </a:p>
          <a:p>
            <a:r>
              <a:rPr lang="pt-BR" sz="2400" dirty="0"/>
              <a:t>Verificar o Roteiro e os Acessos;</a:t>
            </a:r>
          </a:p>
          <a:p>
            <a:r>
              <a:rPr lang="pt-BR" sz="2400" dirty="0"/>
              <a:t>Observar o Local escolhido;</a:t>
            </a:r>
          </a:p>
          <a:p>
            <a:r>
              <a:rPr lang="pt-BR" sz="2400" dirty="0"/>
              <a:t>Verificar se o local é adequado e seguro;</a:t>
            </a:r>
          </a:p>
          <a:p>
            <a:r>
              <a:rPr lang="pt-BR" sz="2400" dirty="0"/>
              <a:t>Evitar medições durante a chuva;</a:t>
            </a:r>
          </a:p>
          <a:p>
            <a:r>
              <a:rPr lang="pt-BR" sz="2400" dirty="0"/>
              <a:t>A realização da medição de vazão em campo, é recomendada que seja executadas por no mínimo duas pessoas;</a:t>
            </a:r>
          </a:p>
          <a:p>
            <a:r>
              <a:rPr lang="pt-BR" sz="2400" dirty="0"/>
              <a:t>Em caso de acidente procurar atendimento medico urgente;</a:t>
            </a:r>
          </a:p>
          <a:p>
            <a:r>
              <a:rPr lang="pt-BR" sz="2400" dirty="0"/>
              <a:t>Realizar a medição.</a:t>
            </a:r>
          </a:p>
          <a:p>
            <a:endParaRPr lang="pt-BR" sz="2400" dirty="0"/>
          </a:p>
          <a:p>
            <a:endParaRPr lang="pt-BR" sz="2400" dirty="0"/>
          </a:p>
          <a:p>
            <a:pPr marL="25400" indent="0">
              <a:buNone/>
            </a:pPr>
            <a:endParaRPr lang="pt-BR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A6802D3C-35C2-1E24-7B05-E121F5EFC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200" y="941913"/>
            <a:ext cx="8112370" cy="1210751"/>
          </a:xfrm>
        </p:spPr>
        <p:txBody>
          <a:bodyPr/>
          <a:lstStyle/>
          <a:p>
            <a:pPr algn="ctr"/>
            <a:r>
              <a:rPr lang="pt-BR" sz="2800" dirty="0">
                <a:latin typeface="+mn-lt"/>
              </a:rPr>
              <a:t>Maneabilidade e procedimentos nos serviços de campo </a:t>
            </a:r>
            <a:endParaRPr lang="pt-BR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0724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"/>
          <p:cNvSpPr/>
          <p:nvPr/>
        </p:nvSpPr>
        <p:spPr>
          <a:xfrm>
            <a:off x="457200" y="220980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É muito fácil (e barato) coletar dados ruins. É muito difícil (e caro) fazer dados ruins ficarem usáveis!</a:t>
            </a:r>
            <a:endParaRPr sz="3600" b="1" i="1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5" name="Google Shape;39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6529" y="237931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041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8"/>
          <p:cNvSpPr txBox="1"/>
          <p:nvPr/>
        </p:nvSpPr>
        <p:spPr>
          <a:xfrm>
            <a:off x="457200" y="838200"/>
            <a:ext cx="70104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 dirty="0">
                <a:solidFill>
                  <a:srgbClr val="0F7BB9"/>
                </a:solidFill>
                <a:latin typeface="Calibri"/>
                <a:ea typeface="Calibri"/>
                <a:cs typeface="Calibri"/>
                <a:sym typeface="Calibri"/>
              </a:rPr>
              <a:t>Teoria de Medição de Vazão</a:t>
            </a:r>
            <a:endParaRPr sz="4000" b="1" i="0" u="none" strike="noStrike" cap="none" dirty="0">
              <a:solidFill>
                <a:srgbClr val="0F7BB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8"/>
          <p:cNvSpPr txBox="1"/>
          <p:nvPr/>
        </p:nvSpPr>
        <p:spPr>
          <a:xfrm>
            <a:off x="457200" y="1720849"/>
            <a:ext cx="83058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Q = V x 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Vazão = Velocidade Média x Área Molhada Total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Existem vários métodos para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obtenção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ambos os parâmetros!</a:t>
            </a:r>
            <a:endParaRPr sz="3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9" name="Google Shape;45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7"/>
          <p:cNvSpPr txBox="1">
            <a:spLocks noGrp="1"/>
          </p:cNvSpPr>
          <p:nvPr>
            <p:ph type="title"/>
          </p:nvPr>
        </p:nvSpPr>
        <p:spPr>
          <a:xfrm>
            <a:off x="457200" y="379413"/>
            <a:ext cx="8229600" cy="5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000" dirty="0">
                <a:latin typeface="Arial"/>
                <a:ea typeface="Arial"/>
                <a:cs typeface="Arial"/>
                <a:sym typeface="Arial"/>
              </a:rPr>
              <a:t>O que é VAZÃO ?</a:t>
            </a:r>
            <a:endParaRPr dirty="0"/>
          </a:p>
        </p:txBody>
      </p:sp>
      <p:sp>
        <p:nvSpPr>
          <p:cNvPr id="447" name="Google Shape;447;p7"/>
          <p:cNvSpPr txBox="1"/>
          <p:nvPr/>
        </p:nvSpPr>
        <p:spPr>
          <a:xfrm>
            <a:off x="709613" y="1065213"/>
            <a:ext cx="7602600" cy="41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VAZÃO É O VOLUME DE FLUIDO QUE ESCOA DURANTE UM DETERMINADO PERÍODO DE TEMPO.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Unidades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l/s –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Litros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por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segundo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l/h –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litros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por hora;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m³/s – metros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cúbicos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por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segundo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m³/h – metros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cúbicos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por hora;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l/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litros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por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m³/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metros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cúbicos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por dia.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8" name="Google Shape;4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51700" cy="365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2714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0"/>
          <p:cNvSpPr txBox="1"/>
          <p:nvPr/>
        </p:nvSpPr>
        <p:spPr>
          <a:xfrm>
            <a:off x="0" y="1524000"/>
            <a:ext cx="9144000" cy="30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31775" marR="0" lvl="0" indent="-2317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 Black"/>
              <a:buChar char="•"/>
            </a:pPr>
            <a:r>
              <a:rPr lang="en-US" sz="2400" b="0" i="0" u="none" strike="noStrike" cap="none" dirty="0">
                <a:solidFill>
                  <a:srgbClr val="0000FF"/>
                </a:solidFill>
                <a:latin typeface="Arial Black"/>
                <a:ea typeface="Arial Black"/>
                <a:cs typeface="Arial Black"/>
                <a:sym typeface="Arial Black"/>
              </a:rPr>
              <a:t>Velocidade</a:t>
            </a:r>
            <a:endParaRPr sz="2400" b="0" i="0" u="none" strike="noStrike" cap="none" dirty="0">
              <a:solidFill>
                <a:srgbClr val="0000F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688975" marR="0" lvl="1" indent="-231775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Pontual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medida em uma só profundidade de cada vertical;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8975" marR="0" lvl="1" indent="-231775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Perfil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medida em várias profundidades de cada vertical.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31775" marR="0" lvl="0" indent="-231775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 Black"/>
              <a:buChar char="•"/>
            </a:pPr>
            <a:r>
              <a:rPr lang="en-US" sz="2400" b="0" i="0" u="none" strike="noStrike" cap="none" dirty="0">
                <a:solidFill>
                  <a:srgbClr val="0000FF"/>
                </a:solidFill>
                <a:latin typeface="Arial Black"/>
                <a:ea typeface="Arial Black"/>
                <a:cs typeface="Arial Black"/>
                <a:sym typeface="Arial Black"/>
              </a:rPr>
              <a:t>Área</a:t>
            </a:r>
            <a:endParaRPr sz="2400" b="0" i="0" u="none" strike="noStrike" cap="none" dirty="0">
              <a:solidFill>
                <a:srgbClr val="0000F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688975" marR="0" lvl="1" indent="-231775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Largura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medida de uma margem à outra (acumulada);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8975" marR="0" lvl="1" indent="-231775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Profundidade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medida da superfície ao fundo.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10"/>
          <p:cNvSpPr txBox="1"/>
          <p:nvPr/>
        </p:nvSpPr>
        <p:spPr>
          <a:xfrm>
            <a:off x="228600" y="762000"/>
            <a:ext cx="70104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 dirty="0">
                <a:solidFill>
                  <a:srgbClr val="0F7BB9"/>
                </a:solidFill>
                <a:latin typeface="Calibri"/>
                <a:ea typeface="Calibri"/>
                <a:cs typeface="Calibri"/>
                <a:sym typeface="Calibri"/>
              </a:rPr>
              <a:t>Teoria de Medição de Vazão</a:t>
            </a:r>
            <a:endParaRPr sz="3000" b="1" i="0" u="none" strike="noStrike" cap="none" dirty="0">
              <a:solidFill>
                <a:srgbClr val="0F7BB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4765675" y="478155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491" name="Google Shape;49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476;p9">
            <a:extLst>
              <a:ext uri="{FF2B5EF4-FFF2-40B4-BE49-F238E27FC236}">
                <a16:creationId xmlns:a16="http://schemas.microsoft.com/office/drawing/2014/main" id="{728A84F4-D9F3-1304-D763-64BC637EED8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9"/>
          <p:cNvSpPr txBox="1"/>
          <p:nvPr/>
        </p:nvSpPr>
        <p:spPr>
          <a:xfrm>
            <a:off x="228600" y="762000"/>
            <a:ext cx="70104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 b="1" i="0" u="none" strike="noStrike" cap="none" dirty="0">
                <a:solidFill>
                  <a:srgbClr val="0F7BB9"/>
                </a:solidFill>
                <a:latin typeface="Calibri"/>
                <a:ea typeface="Calibri"/>
                <a:cs typeface="Calibri"/>
                <a:sym typeface="Calibri"/>
              </a:rPr>
              <a:t>Teoria de Medição de Vazão</a:t>
            </a:r>
            <a:endParaRPr sz="3400" b="1" i="0" u="none" strike="noStrike" cap="none" dirty="0">
              <a:solidFill>
                <a:srgbClr val="0F7BB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8" name="Google Shape;468;p9"/>
          <p:cNvGrpSpPr/>
          <p:nvPr/>
        </p:nvGrpSpPr>
        <p:grpSpPr>
          <a:xfrm>
            <a:off x="258763" y="1345053"/>
            <a:ext cx="8656637" cy="4533233"/>
            <a:chOff x="-304800" y="1295401"/>
            <a:chExt cx="9644418" cy="4751695"/>
          </a:xfrm>
        </p:grpSpPr>
        <p:sp>
          <p:nvSpPr>
            <p:cNvPr id="469" name="Google Shape;469;p9"/>
            <p:cNvSpPr/>
            <p:nvPr/>
          </p:nvSpPr>
          <p:spPr>
            <a:xfrm>
              <a:off x="0" y="1440124"/>
              <a:ext cx="451114" cy="604853"/>
            </a:xfrm>
            <a:custGeom>
              <a:avLst/>
              <a:gdLst/>
              <a:ahLst/>
              <a:cxnLst/>
              <a:rect l="l" t="t" r="r" b="b"/>
              <a:pathLst>
                <a:path w="415192" h="604853" extrusionOk="0">
                  <a:moveTo>
                    <a:pt x="18669" y="484210"/>
                  </a:moveTo>
                  <a:cubicBezTo>
                    <a:pt x="55203" y="338077"/>
                    <a:pt x="0" y="528875"/>
                    <a:pt x="73260" y="375028"/>
                  </a:cubicBezTo>
                  <a:cubicBezTo>
                    <a:pt x="109218" y="299515"/>
                    <a:pt x="168794" y="143016"/>
                    <a:pt x="168794" y="143016"/>
                  </a:cubicBezTo>
                  <a:cubicBezTo>
                    <a:pt x="173343" y="115721"/>
                    <a:pt x="182442" y="88802"/>
                    <a:pt x="182442" y="61130"/>
                  </a:cubicBezTo>
                  <a:cubicBezTo>
                    <a:pt x="182442" y="37933"/>
                    <a:pt x="174420" y="106865"/>
                    <a:pt x="168794" y="129369"/>
                  </a:cubicBezTo>
                  <a:cubicBezTo>
                    <a:pt x="160762" y="161499"/>
                    <a:pt x="149532" y="192773"/>
                    <a:pt x="141499" y="224903"/>
                  </a:cubicBezTo>
                  <a:cubicBezTo>
                    <a:pt x="91194" y="426121"/>
                    <a:pt x="138968" y="273437"/>
                    <a:pt x="86908" y="429619"/>
                  </a:cubicBezTo>
                  <a:cubicBezTo>
                    <a:pt x="77809" y="406873"/>
                    <a:pt x="84111" y="361380"/>
                    <a:pt x="59612" y="361380"/>
                  </a:cubicBezTo>
                  <a:cubicBezTo>
                    <a:pt x="33086" y="361380"/>
                    <a:pt x="30532" y="453345"/>
                    <a:pt x="18669" y="429619"/>
                  </a:cubicBezTo>
                  <a:cubicBezTo>
                    <a:pt x="1379" y="395037"/>
                    <a:pt x="70474" y="293237"/>
                    <a:pt x="86908" y="265846"/>
                  </a:cubicBezTo>
                  <a:cubicBezTo>
                    <a:pt x="145984" y="0"/>
                    <a:pt x="89754" y="202938"/>
                    <a:pt x="127851" y="456915"/>
                  </a:cubicBezTo>
                  <a:cubicBezTo>
                    <a:pt x="130284" y="473136"/>
                    <a:pt x="146048" y="429620"/>
                    <a:pt x="155147" y="415972"/>
                  </a:cubicBezTo>
                  <a:cubicBezTo>
                    <a:pt x="238796" y="165020"/>
                    <a:pt x="121725" y="520191"/>
                    <a:pt x="209738" y="238551"/>
                  </a:cubicBezTo>
                  <a:cubicBezTo>
                    <a:pt x="222611" y="197358"/>
                    <a:pt x="237033" y="156664"/>
                    <a:pt x="250681" y="115721"/>
                  </a:cubicBezTo>
                  <a:cubicBezTo>
                    <a:pt x="237033" y="238551"/>
                    <a:pt x="182929" y="604853"/>
                    <a:pt x="209738" y="484210"/>
                  </a:cubicBezTo>
                  <a:cubicBezTo>
                    <a:pt x="218836" y="443267"/>
                    <a:pt x="228808" y="402508"/>
                    <a:pt x="237033" y="361380"/>
                  </a:cubicBezTo>
                  <a:cubicBezTo>
                    <a:pt x="242460" y="334246"/>
                    <a:pt x="250681" y="251822"/>
                    <a:pt x="250681" y="279494"/>
                  </a:cubicBezTo>
                  <a:cubicBezTo>
                    <a:pt x="250681" y="371268"/>
                    <a:pt x="239508" y="382487"/>
                    <a:pt x="209738" y="456915"/>
                  </a:cubicBezTo>
                  <a:cubicBezTo>
                    <a:pt x="205189" y="406873"/>
                    <a:pt x="220493" y="350714"/>
                    <a:pt x="196090" y="306789"/>
                  </a:cubicBezTo>
                  <a:cubicBezTo>
                    <a:pt x="186210" y="289004"/>
                    <a:pt x="155885" y="319699"/>
                    <a:pt x="141499" y="334085"/>
                  </a:cubicBezTo>
                  <a:cubicBezTo>
                    <a:pt x="127113" y="348471"/>
                    <a:pt x="124297" y="371012"/>
                    <a:pt x="114203" y="388676"/>
                  </a:cubicBezTo>
                  <a:cubicBezTo>
                    <a:pt x="106065" y="402917"/>
                    <a:pt x="96006" y="415971"/>
                    <a:pt x="86908" y="429619"/>
                  </a:cubicBezTo>
                  <a:cubicBezTo>
                    <a:pt x="82359" y="370479"/>
                    <a:pt x="94087" y="307736"/>
                    <a:pt x="73260" y="252198"/>
                  </a:cubicBezTo>
                  <a:cubicBezTo>
                    <a:pt x="64658" y="229259"/>
                    <a:pt x="48670" y="296088"/>
                    <a:pt x="45965" y="320437"/>
                  </a:cubicBezTo>
                  <a:cubicBezTo>
                    <a:pt x="43894" y="339079"/>
                    <a:pt x="55063" y="356831"/>
                    <a:pt x="59612" y="375028"/>
                  </a:cubicBezTo>
                  <a:cubicBezTo>
                    <a:pt x="64161" y="352282"/>
                    <a:pt x="73260" y="329986"/>
                    <a:pt x="73260" y="306789"/>
                  </a:cubicBezTo>
                  <a:cubicBezTo>
                    <a:pt x="73260" y="206488"/>
                    <a:pt x="62771" y="237536"/>
                    <a:pt x="45965" y="170312"/>
                  </a:cubicBezTo>
                  <a:cubicBezTo>
                    <a:pt x="40339" y="147808"/>
                    <a:pt x="36866" y="124819"/>
                    <a:pt x="32317" y="102073"/>
                  </a:cubicBezTo>
                  <a:cubicBezTo>
                    <a:pt x="15835" y="168000"/>
                    <a:pt x="5021" y="200898"/>
                    <a:pt x="5021" y="279494"/>
                  </a:cubicBezTo>
                  <a:cubicBezTo>
                    <a:pt x="5021" y="311662"/>
                    <a:pt x="14120" y="343183"/>
                    <a:pt x="18669" y="375028"/>
                  </a:cubicBezTo>
                  <a:cubicBezTo>
                    <a:pt x="32317" y="365930"/>
                    <a:pt x="50514" y="361381"/>
                    <a:pt x="59612" y="347733"/>
                  </a:cubicBezTo>
                  <a:cubicBezTo>
                    <a:pt x="70017" y="332126"/>
                    <a:pt x="67328" y="310936"/>
                    <a:pt x="73260" y="293142"/>
                  </a:cubicBezTo>
                  <a:cubicBezTo>
                    <a:pt x="81007" y="269901"/>
                    <a:pt x="91457" y="247649"/>
                    <a:pt x="100556" y="224903"/>
                  </a:cubicBezTo>
                  <a:cubicBezTo>
                    <a:pt x="131277" y="317072"/>
                    <a:pt x="100556" y="203618"/>
                    <a:pt x="100556" y="347733"/>
                  </a:cubicBezTo>
                  <a:cubicBezTo>
                    <a:pt x="100556" y="370930"/>
                    <a:pt x="109654" y="393226"/>
                    <a:pt x="114203" y="415972"/>
                  </a:cubicBezTo>
                  <a:cubicBezTo>
                    <a:pt x="127851" y="388676"/>
                    <a:pt x="144718" y="362765"/>
                    <a:pt x="155147" y="334085"/>
                  </a:cubicBezTo>
                  <a:cubicBezTo>
                    <a:pt x="163074" y="312285"/>
                    <a:pt x="163762" y="288490"/>
                    <a:pt x="168794" y="265846"/>
                  </a:cubicBezTo>
                  <a:cubicBezTo>
                    <a:pt x="172863" y="247536"/>
                    <a:pt x="177893" y="229452"/>
                    <a:pt x="182442" y="211255"/>
                  </a:cubicBezTo>
                  <a:cubicBezTo>
                    <a:pt x="177893" y="270395"/>
                    <a:pt x="168794" y="329361"/>
                    <a:pt x="168794" y="388676"/>
                  </a:cubicBezTo>
                  <a:cubicBezTo>
                    <a:pt x="168794" y="407433"/>
                    <a:pt x="163685" y="443267"/>
                    <a:pt x="182442" y="443267"/>
                  </a:cubicBezTo>
                  <a:cubicBezTo>
                    <a:pt x="202787" y="443267"/>
                    <a:pt x="198955" y="405928"/>
                    <a:pt x="209738" y="388676"/>
                  </a:cubicBezTo>
                  <a:cubicBezTo>
                    <a:pt x="221793" y="369387"/>
                    <a:pt x="237033" y="352282"/>
                    <a:pt x="250681" y="334085"/>
                  </a:cubicBezTo>
                  <a:cubicBezTo>
                    <a:pt x="255230" y="388676"/>
                    <a:pt x="243984" y="446996"/>
                    <a:pt x="264329" y="497858"/>
                  </a:cubicBezTo>
                  <a:cubicBezTo>
                    <a:pt x="276276" y="527725"/>
                    <a:pt x="294527" y="429908"/>
                    <a:pt x="277977" y="402324"/>
                  </a:cubicBezTo>
                  <a:cubicBezTo>
                    <a:pt x="267509" y="384878"/>
                    <a:pt x="241582" y="420521"/>
                    <a:pt x="223385" y="429619"/>
                  </a:cubicBezTo>
                  <a:cubicBezTo>
                    <a:pt x="209737" y="443267"/>
                    <a:pt x="193148" y="486622"/>
                    <a:pt x="182442" y="470563"/>
                  </a:cubicBezTo>
                  <a:cubicBezTo>
                    <a:pt x="128957" y="390336"/>
                    <a:pt x="214231" y="256858"/>
                    <a:pt x="127851" y="429619"/>
                  </a:cubicBezTo>
                  <a:cubicBezTo>
                    <a:pt x="146048" y="434168"/>
                    <a:pt x="166835" y="453671"/>
                    <a:pt x="182442" y="443267"/>
                  </a:cubicBezTo>
                  <a:cubicBezTo>
                    <a:pt x="295032" y="368207"/>
                    <a:pt x="317258" y="318660"/>
                    <a:pt x="373511" y="224903"/>
                  </a:cubicBezTo>
                  <a:cubicBezTo>
                    <a:pt x="378060" y="274945"/>
                    <a:pt x="374972" y="326280"/>
                    <a:pt x="387159" y="375028"/>
                  </a:cubicBezTo>
                  <a:cubicBezTo>
                    <a:pt x="390648" y="388984"/>
                    <a:pt x="400806" y="319699"/>
                    <a:pt x="400806" y="334085"/>
                  </a:cubicBezTo>
                  <a:cubicBezTo>
                    <a:pt x="400806" y="378627"/>
                    <a:pt x="392705" y="439425"/>
                    <a:pt x="373511" y="484210"/>
                  </a:cubicBezTo>
                  <a:cubicBezTo>
                    <a:pt x="365497" y="502910"/>
                    <a:pt x="366560" y="538801"/>
                    <a:pt x="346215" y="538801"/>
                  </a:cubicBezTo>
                  <a:cubicBezTo>
                    <a:pt x="327458" y="538801"/>
                    <a:pt x="355314" y="502407"/>
                    <a:pt x="359863" y="484210"/>
                  </a:cubicBezTo>
                  <a:cubicBezTo>
                    <a:pt x="355314" y="438718"/>
                    <a:pt x="375484" y="382855"/>
                    <a:pt x="346215" y="347733"/>
                  </a:cubicBezTo>
                  <a:cubicBezTo>
                    <a:pt x="315374" y="310724"/>
                    <a:pt x="280799" y="434802"/>
                    <a:pt x="277977" y="443267"/>
                  </a:cubicBezTo>
                  <a:cubicBezTo>
                    <a:pt x="273428" y="425070"/>
                    <a:pt x="281106" y="397064"/>
                    <a:pt x="264329" y="388676"/>
                  </a:cubicBezTo>
                  <a:cubicBezTo>
                    <a:pt x="251462" y="382242"/>
                    <a:pt x="242701" y="441589"/>
                    <a:pt x="250681" y="429619"/>
                  </a:cubicBezTo>
                  <a:cubicBezTo>
                    <a:pt x="276662" y="390648"/>
                    <a:pt x="296174" y="347732"/>
                    <a:pt x="318920" y="306789"/>
                  </a:cubicBezTo>
                  <a:cubicBezTo>
                    <a:pt x="323469" y="343183"/>
                    <a:pt x="332568" y="379294"/>
                    <a:pt x="332568" y="415972"/>
                  </a:cubicBezTo>
                  <a:cubicBezTo>
                    <a:pt x="332568" y="430358"/>
                    <a:pt x="333306" y="375028"/>
                    <a:pt x="318920" y="375028"/>
                  </a:cubicBezTo>
                  <a:cubicBezTo>
                    <a:pt x="304534" y="375028"/>
                    <a:pt x="309821" y="402324"/>
                    <a:pt x="305272" y="415972"/>
                  </a:cubicBezTo>
                  <a:cubicBezTo>
                    <a:pt x="300723" y="370479"/>
                    <a:pt x="298090" y="324754"/>
                    <a:pt x="291624" y="279494"/>
                  </a:cubicBezTo>
                  <a:cubicBezTo>
                    <a:pt x="288971" y="260926"/>
                    <a:pt x="292983" y="236157"/>
                    <a:pt x="277977" y="224903"/>
                  </a:cubicBezTo>
                  <a:cubicBezTo>
                    <a:pt x="266468" y="216271"/>
                    <a:pt x="250681" y="234002"/>
                    <a:pt x="237033" y="238551"/>
                  </a:cubicBezTo>
                  <a:cubicBezTo>
                    <a:pt x="215931" y="301855"/>
                    <a:pt x="199693" y="331959"/>
                    <a:pt x="237033" y="415972"/>
                  </a:cubicBezTo>
                  <a:cubicBezTo>
                    <a:pt x="242876" y="429118"/>
                    <a:pt x="264329" y="406873"/>
                    <a:pt x="277977" y="402324"/>
                  </a:cubicBezTo>
                  <a:cubicBezTo>
                    <a:pt x="287075" y="388676"/>
                    <a:pt x="297134" y="375622"/>
                    <a:pt x="305272" y="361380"/>
                  </a:cubicBezTo>
                  <a:cubicBezTo>
                    <a:pt x="315366" y="343716"/>
                    <a:pt x="313267" y="313222"/>
                    <a:pt x="332568" y="306789"/>
                  </a:cubicBezTo>
                  <a:cubicBezTo>
                    <a:pt x="346216" y="302240"/>
                    <a:pt x="341666" y="334085"/>
                    <a:pt x="346215" y="347733"/>
                  </a:cubicBezTo>
                  <a:cubicBezTo>
                    <a:pt x="350764" y="379578"/>
                    <a:pt x="340562" y="417533"/>
                    <a:pt x="359863" y="443267"/>
                  </a:cubicBezTo>
                  <a:cubicBezTo>
                    <a:pt x="369705" y="456389"/>
                    <a:pt x="380698" y="417400"/>
                    <a:pt x="387159" y="402324"/>
                  </a:cubicBezTo>
                  <a:cubicBezTo>
                    <a:pt x="394548" y="385084"/>
                    <a:pt x="396257" y="365930"/>
                    <a:pt x="400806" y="347733"/>
                  </a:cubicBezTo>
                  <a:cubicBezTo>
                    <a:pt x="396257" y="388676"/>
                    <a:pt x="387159" y="429368"/>
                    <a:pt x="387159" y="470563"/>
                  </a:cubicBezTo>
                  <a:cubicBezTo>
                    <a:pt x="387159" y="484949"/>
                    <a:pt x="386420" y="511506"/>
                    <a:pt x="400806" y="511506"/>
                  </a:cubicBezTo>
                  <a:cubicBezTo>
                    <a:pt x="415192" y="511506"/>
                    <a:pt x="414454" y="470563"/>
                    <a:pt x="414454" y="470563"/>
                  </a:cubicBezTo>
                </a:path>
              </a:pathLst>
            </a:custGeom>
            <a:noFill/>
            <a:ln w="28575" cap="flat" cmpd="sng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1" i="0" u="none" strike="noStrike" cap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470" name="Google Shape;470;p9"/>
            <p:cNvSpPr/>
            <p:nvPr/>
          </p:nvSpPr>
          <p:spPr>
            <a:xfrm rot="-670714">
              <a:off x="8582547" y="1350589"/>
              <a:ext cx="640561" cy="727754"/>
            </a:xfrm>
            <a:custGeom>
              <a:avLst/>
              <a:gdLst/>
              <a:ahLst/>
              <a:cxnLst/>
              <a:rect l="l" t="t" r="r" b="b"/>
              <a:pathLst>
                <a:path w="415192" h="604853" extrusionOk="0">
                  <a:moveTo>
                    <a:pt x="18669" y="484210"/>
                  </a:moveTo>
                  <a:cubicBezTo>
                    <a:pt x="55203" y="338077"/>
                    <a:pt x="0" y="528875"/>
                    <a:pt x="73260" y="375028"/>
                  </a:cubicBezTo>
                  <a:cubicBezTo>
                    <a:pt x="109218" y="299515"/>
                    <a:pt x="168794" y="143016"/>
                    <a:pt x="168794" y="143016"/>
                  </a:cubicBezTo>
                  <a:cubicBezTo>
                    <a:pt x="173343" y="115721"/>
                    <a:pt x="182442" y="88802"/>
                    <a:pt x="182442" y="61130"/>
                  </a:cubicBezTo>
                  <a:cubicBezTo>
                    <a:pt x="182442" y="37933"/>
                    <a:pt x="174420" y="106865"/>
                    <a:pt x="168794" y="129369"/>
                  </a:cubicBezTo>
                  <a:cubicBezTo>
                    <a:pt x="160762" y="161499"/>
                    <a:pt x="149532" y="192773"/>
                    <a:pt x="141499" y="224903"/>
                  </a:cubicBezTo>
                  <a:cubicBezTo>
                    <a:pt x="91194" y="426121"/>
                    <a:pt x="138968" y="273437"/>
                    <a:pt x="86908" y="429619"/>
                  </a:cubicBezTo>
                  <a:cubicBezTo>
                    <a:pt x="77809" y="406873"/>
                    <a:pt x="84111" y="361380"/>
                    <a:pt x="59612" y="361380"/>
                  </a:cubicBezTo>
                  <a:cubicBezTo>
                    <a:pt x="33086" y="361380"/>
                    <a:pt x="30532" y="453345"/>
                    <a:pt x="18669" y="429619"/>
                  </a:cubicBezTo>
                  <a:cubicBezTo>
                    <a:pt x="1379" y="395037"/>
                    <a:pt x="70474" y="293237"/>
                    <a:pt x="86908" y="265846"/>
                  </a:cubicBezTo>
                  <a:cubicBezTo>
                    <a:pt x="145984" y="0"/>
                    <a:pt x="89754" y="202938"/>
                    <a:pt x="127851" y="456915"/>
                  </a:cubicBezTo>
                  <a:cubicBezTo>
                    <a:pt x="130284" y="473136"/>
                    <a:pt x="146048" y="429620"/>
                    <a:pt x="155147" y="415972"/>
                  </a:cubicBezTo>
                  <a:cubicBezTo>
                    <a:pt x="238796" y="165020"/>
                    <a:pt x="121725" y="520191"/>
                    <a:pt x="209738" y="238551"/>
                  </a:cubicBezTo>
                  <a:cubicBezTo>
                    <a:pt x="222611" y="197358"/>
                    <a:pt x="237033" y="156664"/>
                    <a:pt x="250681" y="115721"/>
                  </a:cubicBezTo>
                  <a:cubicBezTo>
                    <a:pt x="237033" y="238551"/>
                    <a:pt x="182929" y="604853"/>
                    <a:pt x="209738" y="484210"/>
                  </a:cubicBezTo>
                  <a:cubicBezTo>
                    <a:pt x="218836" y="443267"/>
                    <a:pt x="228808" y="402508"/>
                    <a:pt x="237033" y="361380"/>
                  </a:cubicBezTo>
                  <a:cubicBezTo>
                    <a:pt x="242460" y="334246"/>
                    <a:pt x="250681" y="251822"/>
                    <a:pt x="250681" y="279494"/>
                  </a:cubicBezTo>
                  <a:cubicBezTo>
                    <a:pt x="250681" y="371268"/>
                    <a:pt x="239508" y="382487"/>
                    <a:pt x="209738" y="456915"/>
                  </a:cubicBezTo>
                  <a:cubicBezTo>
                    <a:pt x="205189" y="406873"/>
                    <a:pt x="220493" y="350714"/>
                    <a:pt x="196090" y="306789"/>
                  </a:cubicBezTo>
                  <a:cubicBezTo>
                    <a:pt x="186210" y="289004"/>
                    <a:pt x="155885" y="319699"/>
                    <a:pt x="141499" y="334085"/>
                  </a:cubicBezTo>
                  <a:cubicBezTo>
                    <a:pt x="127113" y="348471"/>
                    <a:pt x="124297" y="371012"/>
                    <a:pt x="114203" y="388676"/>
                  </a:cubicBezTo>
                  <a:cubicBezTo>
                    <a:pt x="106065" y="402917"/>
                    <a:pt x="96006" y="415971"/>
                    <a:pt x="86908" y="429619"/>
                  </a:cubicBezTo>
                  <a:cubicBezTo>
                    <a:pt x="82359" y="370479"/>
                    <a:pt x="94087" y="307736"/>
                    <a:pt x="73260" y="252198"/>
                  </a:cubicBezTo>
                  <a:cubicBezTo>
                    <a:pt x="64658" y="229259"/>
                    <a:pt x="48670" y="296088"/>
                    <a:pt x="45965" y="320437"/>
                  </a:cubicBezTo>
                  <a:cubicBezTo>
                    <a:pt x="43894" y="339079"/>
                    <a:pt x="55063" y="356831"/>
                    <a:pt x="59612" y="375028"/>
                  </a:cubicBezTo>
                  <a:cubicBezTo>
                    <a:pt x="64161" y="352282"/>
                    <a:pt x="73260" y="329986"/>
                    <a:pt x="73260" y="306789"/>
                  </a:cubicBezTo>
                  <a:cubicBezTo>
                    <a:pt x="73260" y="206488"/>
                    <a:pt x="62771" y="237536"/>
                    <a:pt x="45965" y="170312"/>
                  </a:cubicBezTo>
                  <a:cubicBezTo>
                    <a:pt x="40339" y="147808"/>
                    <a:pt x="36866" y="124819"/>
                    <a:pt x="32317" y="102073"/>
                  </a:cubicBezTo>
                  <a:cubicBezTo>
                    <a:pt x="15835" y="168000"/>
                    <a:pt x="5021" y="200898"/>
                    <a:pt x="5021" y="279494"/>
                  </a:cubicBezTo>
                  <a:cubicBezTo>
                    <a:pt x="5021" y="311662"/>
                    <a:pt x="14120" y="343183"/>
                    <a:pt x="18669" y="375028"/>
                  </a:cubicBezTo>
                  <a:cubicBezTo>
                    <a:pt x="32317" y="365930"/>
                    <a:pt x="50514" y="361381"/>
                    <a:pt x="59612" y="347733"/>
                  </a:cubicBezTo>
                  <a:cubicBezTo>
                    <a:pt x="70017" y="332126"/>
                    <a:pt x="67328" y="310936"/>
                    <a:pt x="73260" y="293142"/>
                  </a:cubicBezTo>
                  <a:cubicBezTo>
                    <a:pt x="81007" y="269901"/>
                    <a:pt x="91457" y="247649"/>
                    <a:pt x="100556" y="224903"/>
                  </a:cubicBezTo>
                  <a:cubicBezTo>
                    <a:pt x="131277" y="317072"/>
                    <a:pt x="100556" y="203618"/>
                    <a:pt x="100556" y="347733"/>
                  </a:cubicBezTo>
                  <a:cubicBezTo>
                    <a:pt x="100556" y="370930"/>
                    <a:pt x="109654" y="393226"/>
                    <a:pt x="114203" y="415972"/>
                  </a:cubicBezTo>
                  <a:cubicBezTo>
                    <a:pt x="127851" y="388676"/>
                    <a:pt x="144718" y="362765"/>
                    <a:pt x="155147" y="334085"/>
                  </a:cubicBezTo>
                  <a:cubicBezTo>
                    <a:pt x="163074" y="312285"/>
                    <a:pt x="163762" y="288490"/>
                    <a:pt x="168794" y="265846"/>
                  </a:cubicBezTo>
                  <a:cubicBezTo>
                    <a:pt x="172863" y="247536"/>
                    <a:pt x="177893" y="229452"/>
                    <a:pt x="182442" y="211255"/>
                  </a:cubicBezTo>
                  <a:cubicBezTo>
                    <a:pt x="177893" y="270395"/>
                    <a:pt x="168794" y="329361"/>
                    <a:pt x="168794" y="388676"/>
                  </a:cubicBezTo>
                  <a:cubicBezTo>
                    <a:pt x="168794" y="407433"/>
                    <a:pt x="163685" y="443267"/>
                    <a:pt x="182442" y="443267"/>
                  </a:cubicBezTo>
                  <a:cubicBezTo>
                    <a:pt x="202787" y="443267"/>
                    <a:pt x="198955" y="405928"/>
                    <a:pt x="209738" y="388676"/>
                  </a:cubicBezTo>
                  <a:cubicBezTo>
                    <a:pt x="221793" y="369387"/>
                    <a:pt x="237033" y="352282"/>
                    <a:pt x="250681" y="334085"/>
                  </a:cubicBezTo>
                  <a:cubicBezTo>
                    <a:pt x="255230" y="388676"/>
                    <a:pt x="243984" y="446996"/>
                    <a:pt x="264329" y="497858"/>
                  </a:cubicBezTo>
                  <a:cubicBezTo>
                    <a:pt x="276276" y="527725"/>
                    <a:pt x="294527" y="429908"/>
                    <a:pt x="277977" y="402324"/>
                  </a:cubicBezTo>
                  <a:cubicBezTo>
                    <a:pt x="267509" y="384878"/>
                    <a:pt x="241582" y="420521"/>
                    <a:pt x="223385" y="429619"/>
                  </a:cubicBezTo>
                  <a:cubicBezTo>
                    <a:pt x="209737" y="443267"/>
                    <a:pt x="193148" y="486622"/>
                    <a:pt x="182442" y="470563"/>
                  </a:cubicBezTo>
                  <a:cubicBezTo>
                    <a:pt x="128957" y="390336"/>
                    <a:pt x="214231" y="256858"/>
                    <a:pt x="127851" y="429619"/>
                  </a:cubicBezTo>
                  <a:cubicBezTo>
                    <a:pt x="146048" y="434168"/>
                    <a:pt x="166835" y="453671"/>
                    <a:pt x="182442" y="443267"/>
                  </a:cubicBezTo>
                  <a:cubicBezTo>
                    <a:pt x="295032" y="368207"/>
                    <a:pt x="317258" y="318660"/>
                    <a:pt x="373511" y="224903"/>
                  </a:cubicBezTo>
                  <a:cubicBezTo>
                    <a:pt x="378060" y="274945"/>
                    <a:pt x="374972" y="326280"/>
                    <a:pt x="387159" y="375028"/>
                  </a:cubicBezTo>
                  <a:cubicBezTo>
                    <a:pt x="390648" y="388984"/>
                    <a:pt x="400806" y="319699"/>
                    <a:pt x="400806" y="334085"/>
                  </a:cubicBezTo>
                  <a:cubicBezTo>
                    <a:pt x="400806" y="378627"/>
                    <a:pt x="392705" y="439425"/>
                    <a:pt x="373511" y="484210"/>
                  </a:cubicBezTo>
                  <a:cubicBezTo>
                    <a:pt x="365497" y="502910"/>
                    <a:pt x="366560" y="538801"/>
                    <a:pt x="346215" y="538801"/>
                  </a:cubicBezTo>
                  <a:cubicBezTo>
                    <a:pt x="327458" y="538801"/>
                    <a:pt x="355314" y="502407"/>
                    <a:pt x="359863" y="484210"/>
                  </a:cubicBezTo>
                  <a:cubicBezTo>
                    <a:pt x="355314" y="438718"/>
                    <a:pt x="375484" y="382855"/>
                    <a:pt x="346215" y="347733"/>
                  </a:cubicBezTo>
                  <a:cubicBezTo>
                    <a:pt x="315374" y="310724"/>
                    <a:pt x="280799" y="434802"/>
                    <a:pt x="277977" y="443267"/>
                  </a:cubicBezTo>
                  <a:cubicBezTo>
                    <a:pt x="273428" y="425070"/>
                    <a:pt x="281106" y="397064"/>
                    <a:pt x="264329" y="388676"/>
                  </a:cubicBezTo>
                  <a:cubicBezTo>
                    <a:pt x="251462" y="382242"/>
                    <a:pt x="242701" y="441589"/>
                    <a:pt x="250681" y="429619"/>
                  </a:cubicBezTo>
                  <a:cubicBezTo>
                    <a:pt x="276662" y="390648"/>
                    <a:pt x="296174" y="347732"/>
                    <a:pt x="318920" y="306789"/>
                  </a:cubicBezTo>
                  <a:cubicBezTo>
                    <a:pt x="323469" y="343183"/>
                    <a:pt x="332568" y="379294"/>
                    <a:pt x="332568" y="415972"/>
                  </a:cubicBezTo>
                  <a:cubicBezTo>
                    <a:pt x="332568" y="430358"/>
                    <a:pt x="333306" y="375028"/>
                    <a:pt x="318920" y="375028"/>
                  </a:cubicBezTo>
                  <a:cubicBezTo>
                    <a:pt x="304534" y="375028"/>
                    <a:pt x="309821" y="402324"/>
                    <a:pt x="305272" y="415972"/>
                  </a:cubicBezTo>
                  <a:cubicBezTo>
                    <a:pt x="300723" y="370479"/>
                    <a:pt x="298090" y="324754"/>
                    <a:pt x="291624" y="279494"/>
                  </a:cubicBezTo>
                  <a:cubicBezTo>
                    <a:pt x="288971" y="260926"/>
                    <a:pt x="292983" y="236157"/>
                    <a:pt x="277977" y="224903"/>
                  </a:cubicBezTo>
                  <a:cubicBezTo>
                    <a:pt x="266468" y="216271"/>
                    <a:pt x="250681" y="234002"/>
                    <a:pt x="237033" y="238551"/>
                  </a:cubicBezTo>
                  <a:cubicBezTo>
                    <a:pt x="215931" y="301855"/>
                    <a:pt x="199693" y="331959"/>
                    <a:pt x="237033" y="415972"/>
                  </a:cubicBezTo>
                  <a:cubicBezTo>
                    <a:pt x="242876" y="429118"/>
                    <a:pt x="264329" y="406873"/>
                    <a:pt x="277977" y="402324"/>
                  </a:cubicBezTo>
                  <a:cubicBezTo>
                    <a:pt x="287075" y="388676"/>
                    <a:pt x="297134" y="375622"/>
                    <a:pt x="305272" y="361380"/>
                  </a:cubicBezTo>
                  <a:cubicBezTo>
                    <a:pt x="315366" y="343716"/>
                    <a:pt x="313267" y="313222"/>
                    <a:pt x="332568" y="306789"/>
                  </a:cubicBezTo>
                  <a:cubicBezTo>
                    <a:pt x="346216" y="302240"/>
                    <a:pt x="341666" y="334085"/>
                    <a:pt x="346215" y="347733"/>
                  </a:cubicBezTo>
                  <a:cubicBezTo>
                    <a:pt x="350764" y="379578"/>
                    <a:pt x="340562" y="417533"/>
                    <a:pt x="359863" y="443267"/>
                  </a:cubicBezTo>
                  <a:cubicBezTo>
                    <a:pt x="369705" y="456389"/>
                    <a:pt x="380698" y="417400"/>
                    <a:pt x="387159" y="402324"/>
                  </a:cubicBezTo>
                  <a:cubicBezTo>
                    <a:pt x="394548" y="385084"/>
                    <a:pt x="396257" y="365930"/>
                    <a:pt x="400806" y="347733"/>
                  </a:cubicBezTo>
                  <a:cubicBezTo>
                    <a:pt x="396257" y="388676"/>
                    <a:pt x="387159" y="429368"/>
                    <a:pt x="387159" y="470563"/>
                  </a:cubicBezTo>
                  <a:cubicBezTo>
                    <a:pt x="387159" y="484949"/>
                    <a:pt x="386420" y="511506"/>
                    <a:pt x="400806" y="511506"/>
                  </a:cubicBezTo>
                  <a:cubicBezTo>
                    <a:pt x="415192" y="511506"/>
                    <a:pt x="414454" y="470563"/>
                    <a:pt x="414454" y="470563"/>
                  </a:cubicBezTo>
                </a:path>
              </a:pathLst>
            </a:custGeom>
            <a:noFill/>
            <a:ln w="28575" cap="flat" cmpd="sng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1" i="0" u="none" strike="noStrike" cap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471" name="Google Shape;471;p9"/>
            <p:cNvSpPr/>
            <p:nvPr/>
          </p:nvSpPr>
          <p:spPr>
            <a:xfrm>
              <a:off x="-304800" y="1905000"/>
              <a:ext cx="9644418" cy="4142096"/>
            </a:xfrm>
            <a:prstGeom prst="rect">
              <a:avLst/>
            </a:prstGeom>
            <a:solidFill>
              <a:srgbClr val="6633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1" i="0" u="none" strike="noStrike" cap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304800" y="1905000"/>
              <a:ext cx="8374417" cy="2365643"/>
            </a:xfrm>
            <a:custGeom>
              <a:avLst/>
              <a:gdLst/>
              <a:ahLst/>
              <a:cxnLst/>
              <a:rect l="l" t="t" r="r" b="b"/>
              <a:pathLst>
                <a:path w="8903743" h="2515169" extrusionOk="0">
                  <a:moveTo>
                    <a:pt x="0" y="0"/>
                  </a:moveTo>
                  <a:cubicBezTo>
                    <a:pt x="10959" y="23540"/>
                    <a:pt x="730061" y="56913"/>
                    <a:pt x="795338" y="114300"/>
                  </a:cubicBezTo>
                  <a:cubicBezTo>
                    <a:pt x="951103" y="119300"/>
                    <a:pt x="993419" y="507621"/>
                    <a:pt x="1101274" y="668172"/>
                  </a:cubicBezTo>
                  <a:cubicBezTo>
                    <a:pt x="1209129" y="828723"/>
                    <a:pt x="1331011" y="934302"/>
                    <a:pt x="1442468" y="1077604"/>
                  </a:cubicBezTo>
                  <a:cubicBezTo>
                    <a:pt x="1553925" y="1220906"/>
                    <a:pt x="1658558" y="1402876"/>
                    <a:pt x="1770015" y="1527981"/>
                  </a:cubicBezTo>
                  <a:cubicBezTo>
                    <a:pt x="1881472" y="1653086"/>
                    <a:pt x="2002027" y="1796386"/>
                    <a:pt x="2111209" y="1828231"/>
                  </a:cubicBezTo>
                  <a:cubicBezTo>
                    <a:pt x="2220391" y="1860076"/>
                    <a:pt x="2320474" y="1721323"/>
                    <a:pt x="2425107" y="1719049"/>
                  </a:cubicBezTo>
                  <a:cubicBezTo>
                    <a:pt x="2529740" y="1716775"/>
                    <a:pt x="2632098" y="1739521"/>
                    <a:pt x="2739006" y="1814584"/>
                  </a:cubicBezTo>
                  <a:cubicBezTo>
                    <a:pt x="2845914" y="1889647"/>
                    <a:pt x="2957370" y="2057968"/>
                    <a:pt x="3066552" y="2169425"/>
                  </a:cubicBezTo>
                  <a:cubicBezTo>
                    <a:pt x="3175734" y="2280882"/>
                    <a:pt x="3284916" y="2451479"/>
                    <a:pt x="3394098" y="2483324"/>
                  </a:cubicBezTo>
                  <a:cubicBezTo>
                    <a:pt x="3503280" y="2515169"/>
                    <a:pt x="3612462" y="2383240"/>
                    <a:pt x="3721644" y="2360494"/>
                  </a:cubicBezTo>
                  <a:cubicBezTo>
                    <a:pt x="3830826" y="2337748"/>
                    <a:pt x="3940009" y="2369592"/>
                    <a:pt x="4049191" y="2346846"/>
                  </a:cubicBezTo>
                  <a:cubicBezTo>
                    <a:pt x="4158373" y="2324100"/>
                    <a:pt x="4267555" y="2260410"/>
                    <a:pt x="4376737" y="2224016"/>
                  </a:cubicBezTo>
                  <a:cubicBezTo>
                    <a:pt x="4485919" y="2187622"/>
                    <a:pt x="4592826" y="2201270"/>
                    <a:pt x="4704283" y="2128482"/>
                  </a:cubicBezTo>
                  <a:cubicBezTo>
                    <a:pt x="4815740" y="2055694"/>
                    <a:pt x="4936295" y="1882822"/>
                    <a:pt x="5045477" y="1787288"/>
                  </a:cubicBezTo>
                  <a:cubicBezTo>
                    <a:pt x="5154659" y="1691754"/>
                    <a:pt x="5359376" y="1555276"/>
                    <a:pt x="5359376" y="1555276"/>
                  </a:cubicBezTo>
                  <a:cubicBezTo>
                    <a:pt x="5464009" y="1477939"/>
                    <a:pt x="5566367" y="1396052"/>
                    <a:pt x="5673274" y="1323264"/>
                  </a:cubicBezTo>
                  <a:cubicBezTo>
                    <a:pt x="5780181" y="1250476"/>
                    <a:pt x="5889364" y="1179963"/>
                    <a:pt x="6000821" y="1118548"/>
                  </a:cubicBezTo>
                  <a:cubicBezTo>
                    <a:pt x="6112278" y="1057133"/>
                    <a:pt x="6230558" y="986620"/>
                    <a:pt x="6342015" y="954775"/>
                  </a:cubicBezTo>
                  <a:cubicBezTo>
                    <a:pt x="6453472" y="922930"/>
                    <a:pt x="6560379" y="934303"/>
                    <a:pt x="6669561" y="927479"/>
                  </a:cubicBezTo>
                  <a:cubicBezTo>
                    <a:pt x="6778743" y="920655"/>
                    <a:pt x="6890200" y="895634"/>
                    <a:pt x="6997107" y="913831"/>
                  </a:cubicBezTo>
                  <a:cubicBezTo>
                    <a:pt x="7104014" y="932028"/>
                    <a:pt x="7201824" y="982070"/>
                    <a:pt x="7311006" y="1036661"/>
                  </a:cubicBezTo>
                  <a:cubicBezTo>
                    <a:pt x="7420188" y="1091252"/>
                    <a:pt x="7540743" y="1166315"/>
                    <a:pt x="7652200" y="1241378"/>
                  </a:cubicBezTo>
                  <a:cubicBezTo>
                    <a:pt x="7763657" y="1316441"/>
                    <a:pt x="7872839" y="1514333"/>
                    <a:pt x="7979746" y="1487037"/>
                  </a:cubicBezTo>
                  <a:cubicBezTo>
                    <a:pt x="8086653" y="1459741"/>
                    <a:pt x="8168129" y="1313802"/>
                    <a:pt x="8293644" y="1077604"/>
                  </a:cubicBezTo>
                  <a:cubicBezTo>
                    <a:pt x="8419159" y="841406"/>
                    <a:pt x="8631154" y="249178"/>
                    <a:pt x="8732837" y="69850"/>
                  </a:cubicBezTo>
                  <a:cubicBezTo>
                    <a:pt x="8853570" y="4822"/>
                    <a:pt x="8897748" y="19619"/>
                    <a:pt x="8903743" y="1635"/>
                  </a:cubicBezTo>
                </a:path>
              </a:pathLst>
            </a:custGeom>
            <a:solidFill>
              <a:srgbClr val="0000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1" i="0" u="none" strike="noStrike" cap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pic>
        <p:nvPicPr>
          <p:cNvPr id="473" name="Google Shape;473;p9" descr="C:\Documents and Settings\dvelasco.YSI\Desktop\Curso Clean\Cross Section.t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4278" y="1601674"/>
            <a:ext cx="8310562" cy="31972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474" name="Google Shape;474;p9"/>
          <p:cNvSpPr/>
          <p:nvPr/>
        </p:nvSpPr>
        <p:spPr>
          <a:xfrm>
            <a:off x="304800" y="1951038"/>
            <a:ext cx="8369518" cy="2364259"/>
          </a:xfrm>
          <a:custGeom>
            <a:avLst/>
            <a:gdLst/>
            <a:ahLst/>
            <a:cxnLst/>
            <a:rect l="l" t="t" r="r" b="b"/>
            <a:pathLst>
              <a:path w="8903743" h="2515169" extrusionOk="0">
                <a:moveTo>
                  <a:pt x="0" y="0"/>
                </a:moveTo>
                <a:cubicBezTo>
                  <a:pt x="10959" y="23540"/>
                  <a:pt x="730061" y="56913"/>
                  <a:pt x="795338" y="114300"/>
                </a:cubicBezTo>
                <a:cubicBezTo>
                  <a:pt x="951103" y="119300"/>
                  <a:pt x="993419" y="507621"/>
                  <a:pt x="1101274" y="668172"/>
                </a:cubicBezTo>
                <a:cubicBezTo>
                  <a:pt x="1209129" y="828723"/>
                  <a:pt x="1331011" y="934302"/>
                  <a:pt x="1442468" y="1077604"/>
                </a:cubicBezTo>
                <a:cubicBezTo>
                  <a:pt x="1553925" y="1220906"/>
                  <a:pt x="1658558" y="1402876"/>
                  <a:pt x="1770015" y="1527981"/>
                </a:cubicBezTo>
                <a:cubicBezTo>
                  <a:pt x="1881472" y="1653086"/>
                  <a:pt x="2002027" y="1796386"/>
                  <a:pt x="2111209" y="1828231"/>
                </a:cubicBezTo>
                <a:cubicBezTo>
                  <a:pt x="2220391" y="1860076"/>
                  <a:pt x="2320474" y="1721323"/>
                  <a:pt x="2425107" y="1719049"/>
                </a:cubicBezTo>
                <a:cubicBezTo>
                  <a:pt x="2529740" y="1716775"/>
                  <a:pt x="2632098" y="1739521"/>
                  <a:pt x="2739006" y="1814584"/>
                </a:cubicBezTo>
                <a:cubicBezTo>
                  <a:pt x="2845914" y="1889647"/>
                  <a:pt x="2957370" y="2057968"/>
                  <a:pt x="3066552" y="2169425"/>
                </a:cubicBezTo>
                <a:cubicBezTo>
                  <a:pt x="3175734" y="2280882"/>
                  <a:pt x="3284916" y="2451479"/>
                  <a:pt x="3394098" y="2483324"/>
                </a:cubicBezTo>
                <a:cubicBezTo>
                  <a:pt x="3503280" y="2515169"/>
                  <a:pt x="3612462" y="2383240"/>
                  <a:pt x="3721644" y="2360494"/>
                </a:cubicBezTo>
                <a:cubicBezTo>
                  <a:pt x="3830826" y="2337748"/>
                  <a:pt x="3940009" y="2369592"/>
                  <a:pt x="4049191" y="2346846"/>
                </a:cubicBezTo>
                <a:cubicBezTo>
                  <a:pt x="4158373" y="2324100"/>
                  <a:pt x="4267555" y="2260410"/>
                  <a:pt x="4376737" y="2224016"/>
                </a:cubicBezTo>
                <a:cubicBezTo>
                  <a:pt x="4485919" y="2187622"/>
                  <a:pt x="4592826" y="2201270"/>
                  <a:pt x="4704283" y="2128482"/>
                </a:cubicBezTo>
                <a:cubicBezTo>
                  <a:pt x="4815740" y="2055694"/>
                  <a:pt x="4936295" y="1882822"/>
                  <a:pt x="5045477" y="1787288"/>
                </a:cubicBezTo>
                <a:cubicBezTo>
                  <a:pt x="5154659" y="1691754"/>
                  <a:pt x="5359376" y="1555276"/>
                  <a:pt x="5359376" y="1555276"/>
                </a:cubicBezTo>
                <a:cubicBezTo>
                  <a:pt x="5464009" y="1477939"/>
                  <a:pt x="5566367" y="1396052"/>
                  <a:pt x="5673274" y="1323264"/>
                </a:cubicBezTo>
                <a:cubicBezTo>
                  <a:pt x="5780181" y="1250476"/>
                  <a:pt x="5889364" y="1179963"/>
                  <a:pt x="6000821" y="1118548"/>
                </a:cubicBezTo>
                <a:cubicBezTo>
                  <a:pt x="6112278" y="1057133"/>
                  <a:pt x="6230558" y="986620"/>
                  <a:pt x="6342015" y="954775"/>
                </a:cubicBezTo>
                <a:cubicBezTo>
                  <a:pt x="6453472" y="922930"/>
                  <a:pt x="6560379" y="934303"/>
                  <a:pt x="6669561" y="927479"/>
                </a:cubicBezTo>
                <a:cubicBezTo>
                  <a:pt x="6778743" y="920655"/>
                  <a:pt x="6890200" y="895634"/>
                  <a:pt x="6997107" y="913831"/>
                </a:cubicBezTo>
                <a:cubicBezTo>
                  <a:pt x="7104014" y="932028"/>
                  <a:pt x="7201824" y="982070"/>
                  <a:pt x="7311006" y="1036661"/>
                </a:cubicBezTo>
                <a:cubicBezTo>
                  <a:pt x="7420188" y="1091252"/>
                  <a:pt x="7540743" y="1166315"/>
                  <a:pt x="7652200" y="1241378"/>
                </a:cubicBezTo>
                <a:cubicBezTo>
                  <a:pt x="7763657" y="1316441"/>
                  <a:pt x="7872839" y="1514333"/>
                  <a:pt x="7979746" y="1487037"/>
                </a:cubicBezTo>
                <a:cubicBezTo>
                  <a:pt x="8086653" y="1459741"/>
                  <a:pt x="8168129" y="1313802"/>
                  <a:pt x="8293644" y="1077604"/>
                </a:cubicBezTo>
                <a:cubicBezTo>
                  <a:pt x="8419159" y="841406"/>
                  <a:pt x="8631154" y="249178"/>
                  <a:pt x="8732837" y="69850"/>
                </a:cubicBezTo>
                <a:cubicBezTo>
                  <a:pt x="8853570" y="4822"/>
                  <a:pt x="8897748" y="19619"/>
                  <a:pt x="8903743" y="1635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475" name="Google Shape;475;p9"/>
          <p:cNvSpPr/>
          <p:nvPr/>
        </p:nvSpPr>
        <p:spPr>
          <a:xfrm>
            <a:off x="2084459" y="4839921"/>
            <a:ext cx="48102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Q = </a:t>
            </a:r>
            <a:r>
              <a:rPr lang="en-US" sz="6000" b="1" i="0" u="none" strike="noStrike" cap="none" dirty="0" err="1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V</a:t>
            </a:r>
            <a:r>
              <a:rPr lang="en-US" sz="6000" b="1" i="0" u="none" strike="noStrike" cap="none" baseline="-25000" dirty="0" err="1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m</a:t>
            </a:r>
            <a:r>
              <a:rPr lang="en-US" sz="6000" b="1" i="0" u="none" strike="noStrike" cap="none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54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lang="en-US" sz="6000" b="1" i="0" u="none" strike="noStrike" cap="none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A</a:t>
            </a:r>
            <a:r>
              <a:rPr lang="en-US" sz="6000" b="1" i="0" u="none" strike="noStrike" cap="none" baseline="-25000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6" name="Google Shape;476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03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400" dirty="0"/>
              <a:t>Exatidão, Precisão e </a:t>
            </a:r>
            <a:r>
              <a:rPr lang="en-US" sz="3400" dirty="0" err="1"/>
              <a:t>Erro</a:t>
            </a:r>
            <a:r>
              <a:rPr lang="en-US" sz="3400" dirty="0"/>
              <a:t> </a:t>
            </a:r>
            <a:r>
              <a:rPr lang="en-US" sz="3400" dirty="0" err="1"/>
              <a:t>Sistemático</a:t>
            </a:r>
            <a:endParaRPr sz="3400" dirty="0"/>
          </a:p>
        </p:txBody>
      </p:sp>
      <p:sp>
        <p:nvSpPr>
          <p:cNvPr id="404" name="Google Shape;404;p3"/>
          <p:cNvSpPr txBox="1">
            <a:spLocks noGrp="1"/>
          </p:cNvSpPr>
          <p:nvPr>
            <p:ph type="body" idx="1"/>
          </p:nvPr>
        </p:nvSpPr>
        <p:spPr>
          <a:xfrm>
            <a:off x="457200" y="1937776"/>
            <a:ext cx="8229600" cy="27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63B9"/>
              </a:buClr>
              <a:buSzPts val="3200"/>
              <a:buChar char="•"/>
            </a:pPr>
            <a:r>
              <a:rPr lang="en-US" b="1" dirty="0"/>
              <a:t>EXATIDÃO:</a:t>
            </a:r>
            <a:r>
              <a:rPr lang="en-US" dirty="0"/>
              <a:t> indica quão próximo uma série de valores estão do valor real.</a:t>
            </a:r>
            <a:endParaRPr dirty="0"/>
          </a:p>
          <a:p>
            <a:pPr marL="742950" lvl="1" indent="-285750" algn="just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-US" dirty="0"/>
              <a:t>É </a:t>
            </a:r>
            <a:r>
              <a:rPr lang="en-US" dirty="0" err="1"/>
              <a:t>preciso</a:t>
            </a:r>
            <a:r>
              <a:rPr lang="en-US" dirty="0"/>
              <a:t> saber o valor real para </a:t>
            </a:r>
            <a:r>
              <a:rPr lang="en-US" dirty="0" err="1"/>
              <a:t>obter</a:t>
            </a:r>
            <a:r>
              <a:rPr lang="en-US" dirty="0"/>
              <a:t> exatidão;</a:t>
            </a:r>
            <a:endParaRPr dirty="0"/>
          </a:p>
          <a:p>
            <a:pPr marL="742950" lvl="1" indent="-285750" algn="just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-US" dirty="0" err="1"/>
              <a:t>Unidade</a:t>
            </a:r>
            <a:r>
              <a:rPr lang="en-US" dirty="0"/>
              <a:t> de exatidão é a </a:t>
            </a:r>
            <a:r>
              <a:rPr lang="en-US" dirty="0" err="1"/>
              <a:t>mesma</a:t>
            </a:r>
            <a:r>
              <a:rPr lang="en-US" dirty="0"/>
              <a:t> dos valores </a:t>
            </a:r>
            <a:r>
              <a:rPr lang="en-US" dirty="0" err="1"/>
              <a:t>medidos</a:t>
            </a:r>
            <a:r>
              <a:rPr lang="en-US" dirty="0"/>
              <a:t>.</a:t>
            </a:r>
            <a:endParaRPr dirty="0"/>
          </a:p>
        </p:txBody>
      </p:sp>
      <p:pic>
        <p:nvPicPr>
          <p:cNvPr id="405" name="Google Shape;40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9735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"/>
          <p:cNvSpPr txBox="1">
            <a:spLocks noGrp="1"/>
          </p:cNvSpPr>
          <p:nvPr>
            <p:ph type="title"/>
          </p:nvPr>
        </p:nvSpPr>
        <p:spPr>
          <a:xfrm>
            <a:off x="381000" y="228600"/>
            <a:ext cx="8229600" cy="803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400" dirty="0"/>
              <a:t>Exatidão, Precisão e </a:t>
            </a:r>
            <a:r>
              <a:rPr lang="en-US" sz="3400" dirty="0" err="1"/>
              <a:t>Erro</a:t>
            </a:r>
            <a:r>
              <a:rPr lang="en-US" sz="3400" dirty="0"/>
              <a:t> </a:t>
            </a:r>
            <a:r>
              <a:rPr lang="en-US" sz="3400" dirty="0" err="1"/>
              <a:t>Sistemático</a:t>
            </a:r>
            <a:endParaRPr sz="3400" dirty="0"/>
          </a:p>
        </p:txBody>
      </p:sp>
      <p:sp>
        <p:nvSpPr>
          <p:cNvPr id="414" name="Google Shape;414;p4"/>
          <p:cNvSpPr txBox="1">
            <a:spLocks noGrp="1"/>
          </p:cNvSpPr>
          <p:nvPr>
            <p:ph type="body" idx="1"/>
          </p:nvPr>
        </p:nvSpPr>
        <p:spPr>
          <a:xfrm>
            <a:off x="457200" y="135867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63B9"/>
              </a:buClr>
              <a:buSzPts val="3200"/>
              <a:buChar char="•"/>
            </a:pPr>
            <a:r>
              <a:rPr lang="en-US" b="1" dirty="0"/>
              <a:t>PRECISÃO:</a:t>
            </a:r>
            <a:r>
              <a:rPr lang="en-US" dirty="0"/>
              <a:t> indica quão próximo valores individuais em uma série estão uns dos outros.</a:t>
            </a:r>
            <a:endParaRPr dirty="0"/>
          </a:p>
        </p:txBody>
      </p:sp>
      <p:pic>
        <p:nvPicPr>
          <p:cNvPr id="415" name="Google Shape;41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4616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03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400" dirty="0"/>
              <a:t>Exatidão, Precisão e </a:t>
            </a:r>
            <a:r>
              <a:rPr lang="en-US" sz="3400" dirty="0" err="1"/>
              <a:t>Erro</a:t>
            </a:r>
            <a:r>
              <a:rPr lang="en-US" sz="3400" dirty="0"/>
              <a:t> </a:t>
            </a:r>
            <a:r>
              <a:rPr lang="en-US" sz="3400" dirty="0" err="1"/>
              <a:t>Sistemático</a:t>
            </a:r>
            <a:endParaRPr sz="3400" dirty="0"/>
          </a:p>
        </p:txBody>
      </p:sp>
      <p:sp>
        <p:nvSpPr>
          <p:cNvPr id="424" name="Google Shape;424;p5"/>
          <p:cNvSpPr txBox="1">
            <a:spLocks noGrp="1"/>
          </p:cNvSpPr>
          <p:nvPr>
            <p:ph type="body" idx="1"/>
          </p:nvPr>
        </p:nvSpPr>
        <p:spPr>
          <a:xfrm>
            <a:off x="457200" y="10668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63B9"/>
              </a:buClr>
              <a:buSzPts val="3200"/>
              <a:buChar char="•"/>
            </a:pPr>
            <a:r>
              <a:rPr lang="en-US" b="1" dirty="0"/>
              <a:t>ERRO SISTEMÁTICO: </a:t>
            </a:r>
            <a:r>
              <a:rPr lang="en-US" dirty="0"/>
              <a:t>é um </a:t>
            </a:r>
            <a:r>
              <a:rPr lang="en-US" dirty="0" err="1"/>
              <a:t>erro</a:t>
            </a:r>
            <a:r>
              <a:rPr lang="en-US" dirty="0"/>
              <a:t> </a:t>
            </a:r>
            <a:r>
              <a:rPr lang="en-US" b="1" i="1" dirty="0" err="1"/>
              <a:t>constante</a:t>
            </a:r>
            <a:r>
              <a:rPr lang="en-US" dirty="0"/>
              <a:t> em uma série de valores.</a:t>
            </a:r>
            <a:endParaRPr dirty="0"/>
          </a:p>
          <a:p>
            <a:pPr marL="742950" lvl="1" indent="-285750" algn="just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-US" dirty="0"/>
              <a:t>É </a:t>
            </a:r>
            <a:r>
              <a:rPr lang="en-US" dirty="0" err="1"/>
              <a:t>diferente</a:t>
            </a:r>
            <a:r>
              <a:rPr lang="en-US" dirty="0"/>
              <a:t> de precisão, pois o </a:t>
            </a:r>
            <a:r>
              <a:rPr lang="en-US" dirty="0" err="1"/>
              <a:t>erro</a:t>
            </a:r>
            <a:r>
              <a:rPr lang="en-US" dirty="0"/>
              <a:t> é </a:t>
            </a:r>
            <a:r>
              <a:rPr lang="en-US" dirty="0" err="1"/>
              <a:t>constante</a:t>
            </a:r>
            <a:r>
              <a:rPr lang="en-US" dirty="0"/>
              <a:t> e não </a:t>
            </a:r>
            <a:r>
              <a:rPr lang="en-US" dirty="0" err="1"/>
              <a:t>aleatório</a:t>
            </a:r>
            <a:r>
              <a:rPr lang="en-US" dirty="0"/>
              <a:t>.</a:t>
            </a:r>
            <a:endParaRPr dirty="0"/>
          </a:p>
          <a:p>
            <a:pPr marL="742950" lvl="1" indent="-285750" algn="just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-US" dirty="0" err="1"/>
              <a:t>Exemplos</a:t>
            </a:r>
            <a:r>
              <a:rPr lang="en-US" dirty="0"/>
              <a:t>:</a:t>
            </a:r>
            <a:endParaRPr dirty="0"/>
          </a:p>
          <a:p>
            <a:pPr marL="1143000" lvl="2" indent="-2286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 dirty="0"/>
              <a:t>Uma </a:t>
            </a:r>
            <a:r>
              <a:rPr lang="en-US" dirty="0" err="1"/>
              <a:t>balança</a:t>
            </a:r>
            <a:r>
              <a:rPr lang="en-US" dirty="0"/>
              <a:t> </a:t>
            </a:r>
            <a:r>
              <a:rPr lang="en-US" dirty="0" err="1"/>
              <a:t>acusa</a:t>
            </a:r>
            <a:r>
              <a:rPr lang="en-US" dirty="0"/>
              <a:t> “1 kg” </a:t>
            </a:r>
            <a:r>
              <a:rPr lang="en-US" dirty="0" err="1"/>
              <a:t>mesmo</a:t>
            </a:r>
            <a:r>
              <a:rPr lang="en-US" dirty="0"/>
              <a:t> quando </a:t>
            </a:r>
            <a:r>
              <a:rPr lang="en-US" dirty="0" err="1"/>
              <a:t>vazia</a:t>
            </a:r>
            <a:r>
              <a:rPr lang="en-US" dirty="0"/>
              <a:t>;</a:t>
            </a:r>
            <a:endParaRPr dirty="0"/>
          </a:p>
          <a:p>
            <a:pPr marL="1143000" lvl="2" indent="-2286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 dirty="0"/>
              <a:t>Um </a:t>
            </a:r>
            <a:r>
              <a:rPr lang="en-US" dirty="0" err="1"/>
              <a:t>molinete</a:t>
            </a:r>
            <a:r>
              <a:rPr lang="en-US" dirty="0"/>
              <a:t> </a:t>
            </a:r>
            <a:r>
              <a:rPr lang="en-US" dirty="0" err="1"/>
              <a:t>hidrométrico</a:t>
            </a:r>
            <a:r>
              <a:rPr lang="en-US" dirty="0"/>
              <a:t> </a:t>
            </a:r>
            <a:r>
              <a:rPr lang="en-US" dirty="0" err="1"/>
              <a:t>acusa</a:t>
            </a:r>
            <a:r>
              <a:rPr lang="en-US" dirty="0"/>
              <a:t> velocidade sempre 2 cm/s </a:t>
            </a:r>
            <a:r>
              <a:rPr lang="en-US" dirty="0" err="1"/>
              <a:t>maiores</a:t>
            </a:r>
            <a:r>
              <a:rPr lang="en-US" dirty="0"/>
              <a:t> do que a real.</a:t>
            </a:r>
            <a:endParaRPr dirty="0"/>
          </a:p>
        </p:txBody>
      </p:sp>
      <p:pic>
        <p:nvPicPr>
          <p:cNvPr id="425" name="Google Shape;42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7992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7">
            <a:extLst>
              <a:ext uri="{FF2B5EF4-FFF2-40B4-BE49-F238E27FC236}">
                <a16:creationId xmlns:a16="http://schemas.microsoft.com/office/drawing/2014/main" id="{D8D6C513-838E-482E-BEF0-8855A981E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2329"/>
            <a:ext cx="8472780" cy="54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pt-BR" altLang="pt-BR" sz="3600" b="1" dirty="0">
                <a:latin typeface="+mn-lt"/>
              </a:rPr>
              <a:t>FLOWTRACKER 1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5ADD9F6-2EF2-5CB1-4AFF-5940E27D5E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684" y="1150186"/>
            <a:ext cx="3181764" cy="465499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1D1AD3F-5AB7-E58B-4D1B-EFFB6B295D8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7102" r="53522" b="15689"/>
          <a:stretch/>
        </p:blipFill>
        <p:spPr>
          <a:xfrm>
            <a:off x="172947" y="1265743"/>
            <a:ext cx="4063443" cy="460923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A9C6EA1-F5FF-5B30-9B63-A78FC432F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751" y="787400"/>
            <a:ext cx="7143750" cy="473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0244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DAAA3042-F818-3AB7-E639-92EC87E3E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0251" y="1296189"/>
            <a:ext cx="5313186" cy="4265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BC98F22-3BDF-887D-6B38-AEF6AC8ADF7A}"/>
              </a:ext>
            </a:extLst>
          </p:cNvPr>
          <p:cNvSpPr txBox="1"/>
          <p:nvPr/>
        </p:nvSpPr>
        <p:spPr>
          <a:xfrm>
            <a:off x="1339540" y="290979"/>
            <a:ext cx="459999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pt-BR" sz="2000" b="1" dirty="0">
                <a:solidFill>
                  <a:schemeClr val="tx1"/>
                </a:solidFill>
                <a:latin typeface="Tahoma" pitchFamily="34" charset="0"/>
              </a:rPr>
              <a:t>DURAÇÃO MEDIA DAS BATERIAS: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pt-BR" sz="2000" dirty="0">
                <a:solidFill>
                  <a:schemeClr val="tx1"/>
                </a:solidFill>
                <a:latin typeface="Tahoma" pitchFamily="34" charset="0"/>
              </a:rPr>
              <a:t>• Alcalina: 25 horas</a:t>
            </a:r>
          </a:p>
        </p:txBody>
      </p:sp>
    </p:spTree>
    <p:extLst>
      <p:ext uri="{BB962C8B-B14F-4D97-AF65-F5344CB8AC3E}">
        <p14:creationId xmlns:p14="http://schemas.microsoft.com/office/powerpoint/2010/main" val="867939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5" descr="FT User Illustration">
            <a:extLst>
              <a:ext uri="{FF2B5EF4-FFF2-40B4-BE49-F238E27FC236}">
                <a16:creationId xmlns:a16="http://schemas.microsoft.com/office/drawing/2014/main" id="{A343DBA7-46D8-2C3A-171B-1654190A4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850" y="825963"/>
            <a:ext cx="35528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4">
            <a:extLst>
              <a:ext uri="{FF2B5EF4-FFF2-40B4-BE49-F238E27FC236}">
                <a16:creationId xmlns:a16="http://schemas.microsoft.com/office/drawing/2014/main" id="{295D04B5-CE0A-CC7A-2D4C-09ACC8377FC8}"/>
              </a:ext>
            </a:extLst>
          </p:cNvPr>
          <p:cNvGrpSpPr>
            <a:grpSpLocks/>
          </p:cNvGrpSpPr>
          <p:nvPr/>
        </p:nvGrpSpPr>
        <p:grpSpPr bwMode="auto">
          <a:xfrm>
            <a:off x="3940121" y="825962"/>
            <a:ext cx="4588059" cy="4648199"/>
            <a:chOff x="96" y="1344"/>
            <a:chExt cx="2515" cy="2346"/>
          </a:xfrm>
        </p:grpSpPr>
        <p:pic>
          <p:nvPicPr>
            <p:cNvPr id="4" name="Picture 5" descr="2D TF Probe">
              <a:extLst>
                <a:ext uri="{FF2B5EF4-FFF2-40B4-BE49-F238E27FC236}">
                  <a16:creationId xmlns:a16="http://schemas.microsoft.com/office/drawing/2014/main" id="{DB68D45B-6560-9DFB-08BD-62086CF244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1344"/>
              <a:ext cx="2496" cy="2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 Box 6">
              <a:extLst>
                <a:ext uri="{FF2B5EF4-FFF2-40B4-BE49-F238E27FC236}">
                  <a16:creationId xmlns:a16="http://schemas.microsoft.com/office/drawing/2014/main" id="{CEC1ED77-B1ED-D441-5C1B-E78607C7D0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7" y="3024"/>
              <a:ext cx="7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pt-BR" sz="1200">
                  <a:solidFill>
                    <a:srgbClr val="000000"/>
                  </a:solidFill>
                </a:rPr>
                <a:t>Volume de</a:t>
              </a:r>
            </a:p>
            <a:p>
              <a:pPr algn="ctr"/>
              <a:r>
                <a:rPr lang="pt-BR" altLang="pt-BR" sz="1200">
                  <a:solidFill>
                    <a:srgbClr val="000000"/>
                  </a:solidFill>
                </a:rPr>
                <a:t>Amostragem</a:t>
              </a:r>
              <a:endParaRPr lang="en-US" altLang="pt-BR" sz="1200">
                <a:solidFill>
                  <a:srgbClr val="000000"/>
                </a:solidFill>
              </a:endParaRPr>
            </a:p>
          </p:txBody>
        </p:sp>
        <p:sp>
          <p:nvSpPr>
            <p:cNvPr id="6" name="Text Box 7">
              <a:extLst>
                <a:ext uri="{FF2B5EF4-FFF2-40B4-BE49-F238E27FC236}">
                  <a16:creationId xmlns:a16="http://schemas.microsoft.com/office/drawing/2014/main" id="{BA8D49AA-2C61-C5AD-9796-F9B4579F3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2" y="2160"/>
              <a:ext cx="69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pt-BR" sz="1200" dirty="0" err="1">
                  <a:solidFill>
                    <a:srgbClr val="000000"/>
                  </a:solidFill>
                </a:rPr>
                <a:t>Transmissor</a:t>
              </a:r>
              <a:endParaRPr lang="en-US" altLang="pt-BR" sz="1200" dirty="0">
                <a:solidFill>
                  <a:srgbClr val="000000"/>
                </a:solidFill>
              </a:endParaRPr>
            </a:p>
          </p:txBody>
        </p:sp>
        <p:sp>
          <p:nvSpPr>
            <p:cNvPr id="7" name="Text Box 8">
              <a:extLst>
                <a:ext uri="{FF2B5EF4-FFF2-40B4-BE49-F238E27FC236}">
                  <a16:creationId xmlns:a16="http://schemas.microsoft.com/office/drawing/2014/main" id="{CD59E07F-BFEC-69B6-9D6D-65BB8810C5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0" y="2400"/>
              <a:ext cx="61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pt-BR" sz="1200">
                  <a:solidFill>
                    <a:srgbClr val="000000"/>
                  </a:solidFill>
                </a:rPr>
                <a:t>Receptor 2</a:t>
              </a:r>
            </a:p>
          </p:txBody>
        </p:sp>
        <p:sp>
          <p:nvSpPr>
            <p:cNvPr id="8" name="Text Box 9">
              <a:extLst>
                <a:ext uri="{FF2B5EF4-FFF2-40B4-BE49-F238E27FC236}">
                  <a16:creationId xmlns:a16="http://schemas.microsoft.com/office/drawing/2014/main" id="{6116F3BC-5248-1957-5877-FA7F45CDF3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8" y="2736"/>
              <a:ext cx="61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pt-BR" sz="1200">
                  <a:solidFill>
                    <a:srgbClr val="000000"/>
                  </a:solidFill>
                </a:rPr>
                <a:t>Receptor 1</a:t>
              </a:r>
            </a:p>
          </p:txBody>
        </p:sp>
        <p:sp>
          <p:nvSpPr>
            <p:cNvPr id="9" name="Line 10">
              <a:extLst>
                <a:ext uri="{FF2B5EF4-FFF2-40B4-BE49-F238E27FC236}">
                  <a16:creationId xmlns:a16="http://schemas.microsoft.com/office/drawing/2014/main" id="{33ED62AB-24D1-7E63-3A06-CB3002C6EB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2592"/>
              <a:ext cx="28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Line 11">
              <a:extLst>
                <a:ext uri="{FF2B5EF4-FFF2-40B4-BE49-F238E27FC236}">
                  <a16:creationId xmlns:a16="http://schemas.microsoft.com/office/drawing/2014/main" id="{667EE1D3-4620-7A50-AFCE-7A2C8AA48E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016" y="2544"/>
              <a:ext cx="9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Line 12">
              <a:extLst>
                <a:ext uri="{FF2B5EF4-FFF2-40B4-BE49-F238E27FC236}">
                  <a16:creationId xmlns:a16="http://schemas.microsoft.com/office/drawing/2014/main" id="{F4B0639D-52E5-7826-74B4-8D4318C9B7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36" y="2880"/>
              <a:ext cx="33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 Box 13">
              <a:extLst>
                <a:ext uri="{FF2B5EF4-FFF2-40B4-BE49-F238E27FC236}">
                  <a16:creationId xmlns:a16="http://schemas.microsoft.com/office/drawing/2014/main" id="{BDB147F7-5F6F-7D0B-988E-0659FC57E6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" y="3504"/>
              <a:ext cx="228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pt-BR" sz="1200">
                  <a:solidFill>
                    <a:srgbClr val="000000"/>
                  </a:solidFill>
                </a:rPr>
                <a:t>Volume de Amostragem ~10 cm do transmissor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6175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FD4F91C-C0AF-6024-CEFA-1AA1679114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360" y="777010"/>
            <a:ext cx="7849280" cy="530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105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E98B0C9-E57A-4A65-2F35-13E3FA4FE6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58" y="825963"/>
            <a:ext cx="8329382" cy="518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46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0E9768C5-2885-887F-894F-971359767C78}"/>
              </a:ext>
            </a:extLst>
          </p:cNvPr>
          <p:cNvGrpSpPr/>
          <p:nvPr/>
        </p:nvGrpSpPr>
        <p:grpSpPr>
          <a:xfrm>
            <a:off x="93621" y="1265395"/>
            <a:ext cx="8745579" cy="3670499"/>
            <a:chOff x="575523" y="1323974"/>
            <a:chExt cx="16569477" cy="761100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322B06A-95C4-48D8-2248-093A26A138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523" y="1323974"/>
              <a:ext cx="5672877" cy="75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W:\Advertising\Product Illustrations\FlowTracker\092606 FINAL FT User Illustration.jpg">
              <a:extLst>
                <a:ext uri="{FF2B5EF4-FFF2-40B4-BE49-F238E27FC236}">
                  <a16:creationId xmlns:a16="http://schemas.microsoft.com/office/drawing/2014/main" id="{A00EAE6F-F432-B39C-7E87-EDFBDB3DAD7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360"/>
            <a:stretch/>
          </p:blipFill>
          <p:spPr bwMode="auto">
            <a:xfrm>
              <a:off x="11049000" y="1333500"/>
              <a:ext cx="6096000" cy="75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 descr="https://lh3.googleusercontent.com/JMAQFLB_2shOit-GrLloS3_i-D-JJRoMMnv0OWAMm_dEFfE_epsUriXESPZ50RRPULDtumgp2hzPdO9KSUEy5Cnt26s4gntDxOcQH_6C_pJztg_XBgBPMm9HQDEfeeSYanY-eyQC6XwIQoft6LAoOD6XYTYgPiVXdspu7DkUKgl0D3_oBLmAPBW6zS4sa5lrGbF2xKbODAcnVu3Vfa-fEM0sD33aWwyANXM38ywfVWtfiNbeC2YnZrnAq09wReSpycTsCoPmCce_U1d6puSJs14U_UByfuk28Av1cl4ekpknjnrNJlABwjEEhiaHaSI5XYK2hI1-XzsFxlpdJg27HFqJkdAuL0pizfQZ797-8oGzgmpRVZAhZr2FNrPzJE5GrUIOHq3jEWj1yUqCwqvfCu0K1-6LmAauMURqR0UR1SiSc1MK4RIBKV2Vq2-vhlxlo-WP0OQxMKexyDiEn87lNQ00FgQGAjQ1yhX-h4q8Yr2l3juDS_Gh-RxT2x2Cv7etQmCxFIXq3EDmTtLHsuidIQaUhN3Y2V0uOSSdjAnBJK8zCBvvS3I4cXcI0BxuRqOb95nEJYF5pNGTZeKnVKFIF30kCXLSeKi3BedC2qBp8OtOSAkTPCV5CZPg10jCoewUTsqmHTnSNx4FzaKdTbZmLD-UVrFtaHwwIrCK26o83SJV1NU14kcT7SG0xupESQ=w444-h789-no?authuser=0">
              <a:extLst>
                <a:ext uri="{FF2B5EF4-FFF2-40B4-BE49-F238E27FC236}">
                  <a16:creationId xmlns:a16="http://schemas.microsoft.com/office/drawing/2014/main" id="{7512E813-3AD4-FBFB-8B99-670337D70B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477000" y="1374976"/>
              <a:ext cx="4323167" cy="7560000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69993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AF5AE2C-39E8-78EA-8E5C-E617C33805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4422" y="508072"/>
            <a:ext cx="4506559" cy="553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49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37B4CF5-085D-670E-6F5F-E8B2FDF32F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7706" y="501404"/>
            <a:ext cx="5436865" cy="560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178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D6A494B-35B2-33BE-17F5-5EE48DB716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1274" y="354563"/>
            <a:ext cx="5567314" cy="591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431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65857" y="278314"/>
            <a:ext cx="4075914" cy="2870549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16"/>
          <p:cNvSpPr txBox="1"/>
          <p:nvPr/>
        </p:nvSpPr>
        <p:spPr>
          <a:xfrm>
            <a:off x="114300" y="2868726"/>
            <a:ext cx="3617728" cy="1703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Arial"/>
              <a:buNone/>
            </a:pPr>
            <a:r>
              <a:rPr lang="en-US" sz="4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RS5: </a:t>
            </a:r>
            <a:endParaRPr dirty="0"/>
          </a:p>
          <a:p>
            <a:pPr marL="0" marR="0" lvl="0" indent="0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 </a:t>
            </a:r>
            <a:r>
              <a:rPr lang="en-US" sz="2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MENOR</a:t>
            </a:r>
            <a:r>
              <a:rPr lang="en-US" sz="36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ADCP DO MUNDO!</a:t>
            </a:r>
            <a:endParaRPr sz="3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6" name="Google Shape;556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8673" y="359726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1258AD6-1972-093E-7863-BF294AE623C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3077" b="28476"/>
          <a:stretch/>
        </p:blipFill>
        <p:spPr>
          <a:xfrm>
            <a:off x="3565857" y="3167174"/>
            <a:ext cx="4075914" cy="30969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7"/>
          <p:cNvSpPr txBox="1">
            <a:spLocks noGrp="1"/>
          </p:cNvSpPr>
          <p:nvPr>
            <p:ph type="title"/>
          </p:nvPr>
        </p:nvSpPr>
        <p:spPr>
          <a:xfrm>
            <a:off x="375942" y="343693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070C0"/>
                </a:solidFill>
              </a:rPr>
              <a:t>Tópicos:</a:t>
            </a:r>
            <a:endParaRPr/>
          </a:p>
        </p:txBody>
      </p:sp>
      <p:sp>
        <p:nvSpPr>
          <p:cNvPr id="564" name="Google Shape;564;p17"/>
          <p:cNvSpPr txBox="1">
            <a:spLocks noGrp="1"/>
          </p:cNvSpPr>
          <p:nvPr>
            <p:ph type="body" idx="1"/>
          </p:nvPr>
        </p:nvSpPr>
        <p:spPr>
          <a:xfrm>
            <a:off x="342989" y="562642"/>
            <a:ext cx="8458199" cy="3518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en-US" sz="3000" dirty="0"/>
              <a:t>O que é “RS5”?</a:t>
            </a:r>
            <a:endParaRPr dirty="0"/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en-US" sz="3000" dirty="0"/>
              <a:t>Por que deste ADCP?</a:t>
            </a:r>
            <a:endParaRPr dirty="0"/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en-US" sz="3000" dirty="0"/>
              <a:t>Quais os diferenciais?</a:t>
            </a:r>
            <a:endParaRPr dirty="0"/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en-US" sz="3000" dirty="0"/>
              <a:t>Quando usar o RS5?</a:t>
            </a:r>
            <a:endParaRPr dirty="0"/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en-US" sz="3000" dirty="0"/>
              <a:t>Características Técnicas.</a:t>
            </a:r>
            <a:endParaRPr sz="3000" dirty="0"/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en-US" sz="3000" dirty="0"/>
              <a:t>Opções.</a:t>
            </a:r>
            <a:endParaRPr sz="3000" dirty="0"/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en-US" sz="3000" dirty="0"/>
              <a:t>Software RSQ.</a:t>
            </a:r>
            <a:endParaRPr dirty="0"/>
          </a:p>
        </p:txBody>
      </p:sp>
      <p:pic>
        <p:nvPicPr>
          <p:cNvPr id="565" name="Google Shape;56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4995903" y="1899403"/>
            <a:ext cx="4497674" cy="3364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8"/>
          <p:cNvSpPr txBox="1">
            <a:spLocks noGrp="1"/>
          </p:cNvSpPr>
          <p:nvPr>
            <p:ph type="title"/>
          </p:nvPr>
        </p:nvSpPr>
        <p:spPr>
          <a:xfrm>
            <a:off x="1336700" y="2654495"/>
            <a:ext cx="6722345" cy="198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 que é “RS-5” ?</a:t>
            </a:r>
            <a:endParaRPr dirty="0"/>
          </a:p>
        </p:txBody>
      </p:sp>
      <p:pic>
        <p:nvPicPr>
          <p:cNvPr id="576" name="Google Shape;576;p18" descr="C:\Files\Others\iarossi_christina\illustrations\RS5 Launch\hand-transparency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47856"/>
            <a:ext cx="3255066" cy="3413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8437" y="5782050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8673" y="359726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11A1F32-6E4D-A930-9481-1F3D6E7071F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260" t="8508" r="14255" b="15083"/>
          <a:stretch/>
        </p:blipFill>
        <p:spPr>
          <a:xfrm>
            <a:off x="2429667" y="1643868"/>
            <a:ext cx="4738770" cy="230165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511" y="740456"/>
            <a:ext cx="4150858" cy="201777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19"/>
          <p:cNvSpPr txBox="1">
            <a:spLocks noGrp="1"/>
          </p:cNvSpPr>
          <p:nvPr>
            <p:ph type="title"/>
          </p:nvPr>
        </p:nvSpPr>
        <p:spPr>
          <a:xfrm>
            <a:off x="342989" y="2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>
                <a:solidFill>
                  <a:srgbClr val="0070C0"/>
                </a:solidFill>
              </a:rPr>
              <a:t>O que é “RS-5”?</a:t>
            </a:r>
            <a:endParaRPr/>
          </a:p>
        </p:txBody>
      </p:sp>
      <p:sp>
        <p:nvSpPr>
          <p:cNvPr id="586" name="Google Shape;586;p19"/>
          <p:cNvSpPr txBox="1">
            <a:spLocks noGrp="1"/>
          </p:cNvSpPr>
          <p:nvPr>
            <p:ph type="body" idx="1"/>
          </p:nvPr>
        </p:nvSpPr>
        <p:spPr>
          <a:xfrm>
            <a:off x="536463" y="2841508"/>
            <a:ext cx="6686689" cy="3025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Um ADCP Prático que:</a:t>
            </a:r>
            <a:endParaRPr/>
          </a:p>
          <a:p>
            <a:pPr marL="342900" lvl="0" indent="-342900" algn="just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Pode ser levado para qualquer lugar;</a:t>
            </a:r>
            <a:endParaRPr/>
          </a:p>
          <a:p>
            <a:pPr marL="342900" lvl="0" indent="-342900" algn="just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É configurado em minutos;</a:t>
            </a:r>
            <a:endParaRPr/>
          </a:p>
          <a:p>
            <a:pPr marL="342900" lvl="0" indent="-342900" algn="just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Visualização de dados como nunca antes vista!</a:t>
            </a:r>
            <a:endParaRPr/>
          </a:p>
        </p:txBody>
      </p:sp>
      <p:pic>
        <p:nvPicPr>
          <p:cNvPr id="587" name="Google Shape;587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32305" y="569358"/>
            <a:ext cx="3606495" cy="2017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"/>
          <p:cNvSpPr txBox="1">
            <a:spLocks noGrp="1"/>
          </p:cNvSpPr>
          <p:nvPr>
            <p:ph type="title"/>
          </p:nvPr>
        </p:nvSpPr>
        <p:spPr>
          <a:xfrm>
            <a:off x="828185" y="2773791"/>
            <a:ext cx="6722345" cy="198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Por que deste ADCP?</a:t>
            </a:r>
            <a:endParaRPr dirty="0"/>
          </a:p>
        </p:txBody>
      </p:sp>
      <p:pic>
        <p:nvPicPr>
          <p:cNvPr id="598" name="Google Shape;598;p20" descr="C:\Files\Others\iarossi_christina\illustrations\RS5 Launch\hand-transparency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39" y="1034022"/>
            <a:ext cx="3255066" cy="3413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8437" y="5782050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8673" y="359726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F348A3F6-EDD4-A0EC-23C7-8CDB4186DEA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260" t="8508" r="14255" b="15083"/>
          <a:stretch/>
        </p:blipFill>
        <p:spPr>
          <a:xfrm>
            <a:off x="2429667" y="1462180"/>
            <a:ext cx="4738770" cy="230165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1"/>
          <p:cNvSpPr txBox="1">
            <a:spLocks noGrp="1"/>
          </p:cNvSpPr>
          <p:nvPr>
            <p:ph type="title"/>
          </p:nvPr>
        </p:nvSpPr>
        <p:spPr>
          <a:xfrm>
            <a:off x="-334376" y="162742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>
                <a:solidFill>
                  <a:srgbClr val="0070C0"/>
                </a:solidFill>
              </a:rPr>
              <a:t>Porque foi isso que “Usuários Avançados” (como você) pediram!</a:t>
            </a:r>
            <a:endParaRPr sz="3800" b="1">
              <a:solidFill>
                <a:srgbClr val="0070C0"/>
              </a:solidFill>
            </a:endParaRPr>
          </a:p>
        </p:txBody>
      </p:sp>
      <p:sp>
        <p:nvSpPr>
          <p:cNvPr id="607" name="Google Shape;607;p21"/>
          <p:cNvSpPr txBox="1">
            <a:spLocks noGrp="1"/>
          </p:cNvSpPr>
          <p:nvPr>
            <p:ph type="body" idx="1"/>
          </p:nvPr>
        </p:nvSpPr>
        <p:spPr>
          <a:xfrm>
            <a:off x="343000" y="1511274"/>
            <a:ext cx="8458200" cy="42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ADCP pequeno e de fácil transporte;</a:t>
            </a:r>
            <a:endParaRPr dirty="0"/>
          </a:p>
          <a:p>
            <a:pPr marL="342900" lvl="0" indent="-342900" algn="just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Que melhore o desempenho acústico em condições problemáticas:</a:t>
            </a:r>
            <a:endParaRPr dirty="0"/>
          </a:p>
          <a:p>
            <a:pPr marL="914400" lvl="0" indent="-3810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-"/>
            </a:pPr>
            <a:r>
              <a:rPr lang="en-US" sz="2400" dirty="0">
                <a:solidFill>
                  <a:schemeClr val="accent1"/>
                </a:solidFill>
              </a:rPr>
              <a:t>Sem perder Bottom Tracking;</a:t>
            </a:r>
            <a:endParaRPr dirty="0">
              <a:solidFill>
                <a:schemeClr val="accent1"/>
              </a:solidFill>
            </a:endParaRPr>
          </a:p>
          <a:p>
            <a:pPr marL="914400" lvl="0" indent="-3810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-"/>
            </a:pPr>
            <a:r>
              <a:rPr lang="en-US" sz="2400" dirty="0">
                <a:solidFill>
                  <a:schemeClr val="accent1"/>
                </a:solidFill>
              </a:rPr>
              <a:t>Muito raso;</a:t>
            </a:r>
            <a:endParaRPr dirty="0">
              <a:solidFill>
                <a:schemeClr val="accent1"/>
              </a:solidFill>
            </a:endParaRPr>
          </a:p>
          <a:p>
            <a:pPr marL="914400" lvl="0" indent="-3810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-"/>
            </a:pPr>
            <a:r>
              <a:rPr lang="en-US" sz="2400" dirty="0">
                <a:solidFill>
                  <a:schemeClr val="accent1"/>
                </a:solidFill>
              </a:rPr>
              <a:t>Mais perto das bordas/paredes;</a:t>
            </a:r>
            <a:endParaRPr dirty="0">
              <a:solidFill>
                <a:schemeClr val="accent1"/>
              </a:solidFill>
            </a:endParaRPr>
          </a:p>
          <a:p>
            <a:pPr marL="342900" lvl="0" indent="-342900" algn="just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Funciona bem em uma ampla gama de condições de velocidades;</a:t>
            </a:r>
            <a:endParaRPr dirty="0"/>
          </a:p>
          <a:p>
            <a:pPr marL="342900" lvl="0" indent="-342900" algn="just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Minimize o tempo em campo para fazer medições de vazão;</a:t>
            </a:r>
            <a:endParaRPr dirty="0"/>
          </a:p>
          <a:p>
            <a:pPr marL="342900" lvl="0" indent="-342900" algn="just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Fácil de usar - Software moderno.</a:t>
            </a:r>
            <a:endParaRPr sz="2400" dirty="0"/>
          </a:p>
        </p:txBody>
      </p:sp>
      <p:pic>
        <p:nvPicPr>
          <p:cNvPr id="608" name="Google Shape;60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4"/>
          <p:cNvSpPr txBox="1">
            <a:spLocks noGrp="1"/>
          </p:cNvSpPr>
          <p:nvPr>
            <p:ph type="title"/>
          </p:nvPr>
        </p:nvSpPr>
        <p:spPr>
          <a:xfrm>
            <a:off x="-533400" y="295264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070C0"/>
                </a:solidFill>
              </a:rPr>
              <a:t>Como o RS-5 é diferente “dos outros”?</a:t>
            </a:r>
            <a:endParaRPr/>
          </a:p>
        </p:txBody>
      </p:sp>
      <p:sp>
        <p:nvSpPr>
          <p:cNvPr id="639" name="Google Shape;639;p24"/>
          <p:cNvSpPr txBox="1">
            <a:spLocks noGrp="1"/>
          </p:cNvSpPr>
          <p:nvPr>
            <p:ph type="body" idx="1"/>
          </p:nvPr>
        </p:nvSpPr>
        <p:spPr>
          <a:xfrm>
            <a:off x="152400" y="1087506"/>
            <a:ext cx="8458199" cy="3713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397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900" lvl="0" indent="-342900" algn="just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 sz="2400" dirty="0"/>
              <a:t>Transdutores em Broadband;</a:t>
            </a:r>
            <a:endParaRPr dirty="0"/>
          </a:p>
          <a:p>
            <a:pPr marL="342900" lvl="0" indent="-342900" algn="just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 sz="2400" dirty="0"/>
              <a:t>Pulso</a:t>
            </a:r>
            <a:r>
              <a:rPr lang="en-US" dirty="0"/>
              <a:t> </a:t>
            </a:r>
            <a:r>
              <a:rPr lang="en-US" sz="2400" dirty="0"/>
              <a:t>acústico coerente;</a:t>
            </a:r>
            <a:endParaRPr dirty="0"/>
          </a:p>
          <a:p>
            <a:pPr marL="342900" lvl="0" indent="-342900" algn="just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 sz="2400" dirty="0"/>
              <a:t>Otimizado para condições muito rasas;</a:t>
            </a:r>
            <a:endParaRPr dirty="0"/>
          </a:p>
          <a:p>
            <a:pPr marL="342900" lvl="0" indent="-342900" algn="just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 sz="2400" dirty="0"/>
              <a:t>Bottom Tracking aprimorado;</a:t>
            </a:r>
            <a:endParaRPr dirty="0"/>
          </a:p>
          <a:p>
            <a:pPr marL="342900" lvl="0" indent="-342900" algn="just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 sz="2400" dirty="0"/>
              <a:t>Software RSQ – opções de pós-processamento</a:t>
            </a:r>
            <a:endParaRPr dirty="0"/>
          </a:p>
          <a:p>
            <a:pPr marL="0" lvl="0" indent="0" algn="just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 intuitivas, mais familiares e flexíveis.</a:t>
            </a:r>
            <a:endParaRPr sz="2400" dirty="0"/>
          </a:p>
        </p:txBody>
      </p:sp>
      <p:pic>
        <p:nvPicPr>
          <p:cNvPr id="640" name="Google Shape;640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76595" y="1057275"/>
            <a:ext cx="2143125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25"/>
          <p:cNvSpPr txBox="1">
            <a:spLocks noGrp="1"/>
          </p:cNvSpPr>
          <p:nvPr>
            <p:ph type="title"/>
          </p:nvPr>
        </p:nvSpPr>
        <p:spPr>
          <a:xfrm>
            <a:off x="-457200" y="235855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rgbClr val="0070C0"/>
                </a:solidFill>
              </a:rPr>
              <a:t>Transdutores Broadband e </a:t>
            </a:r>
            <a:r>
              <a:rPr lang="en-US" sz="3400" b="1" dirty="0" err="1">
                <a:solidFill>
                  <a:srgbClr val="0070C0"/>
                </a:solidFill>
              </a:rPr>
              <a:t>SmartPulse</a:t>
            </a:r>
            <a:r>
              <a:rPr lang="en-US" sz="3400" b="1" dirty="0">
                <a:solidFill>
                  <a:srgbClr val="0070C0"/>
                </a:solidFill>
              </a:rPr>
              <a:t>+</a:t>
            </a:r>
            <a:endParaRPr dirty="0"/>
          </a:p>
        </p:txBody>
      </p:sp>
      <p:pic>
        <p:nvPicPr>
          <p:cNvPr id="649" name="Google Shape;64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6557" y="1566041"/>
            <a:ext cx="4777033" cy="3514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3289" y="1762970"/>
            <a:ext cx="2700382" cy="2338856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25"/>
          <p:cNvSpPr txBox="1"/>
          <p:nvPr/>
        </p:nvSpPr>
        <p:spPr>
          <a:xfrm>
            <a:off x="697041" y="974610"/>
            <a:ext cx="4781147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 dirty="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Dados com ALTA RESOLUÇÃO!</a:t>
            </a:r>
            <a:endParaRPr dirty="0"/>
          </a:p>
        </p:txBody>
      </p:sp>
      <p:pic>
        <p:nvPicPr>
          <p:cNvPr id="652" name="Google Shape;652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1087" y="1807657"/>
            <a:ext cx="665592" cy="697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9218" y="2620669"/>
            <a:ext cx="553380" cy="623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1158" y="3478854"/>
            <a:ext cx="445700" cy="633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4122" y="4416981"/>
            <a:ext cx="904719" cy="634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2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2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29"/>
          <p:cNvSpPr txBox="1">
            <a:spLocks noGrp="1"/>
          </p:cNvSpPr>
          <p:nvPr>
            <p:ph type="title"/>
          </p:nvPr>
        </p:nvSpPr>
        <p:spPr>
          <a:xfrm>
            <a:off x="994924" y="2970605"/>
            <a:ext cx="566180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Quando usar o RS5?</a:t>
            </a:r>
            <a:endParaRPr dirty="0"/>
          </a:p>
        </p:txBody>
      </p:sp>
      <p:pic>
        <p:nvPicPr>
          <p:cNvPr id="705" name="Google Shape;705;p29" descr="C:\Files\Others\iarossi_christina\illustrations\RS5 Launch\hand-transparency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9161"/>
            <a:ext cx="3255066" cy="3413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8437" y="5782050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8673" y="359726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7848103-C48C-E139-65AE-5A4195737FA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260" t="8508" r="14255" b="15083"/>
          <a:stretch/>
        </p:blipFill>
        <p:spPr>
          <a:xfrm>
            <a:off x="2429667" y="1643868"/>
            <a:ext cx="4738770" cy="230165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30"/>
          <p:cNvSpPr txBox="1">
            <a:spLocks noGrp="1"/>
          </p:cNvSpPr>
          <p:nvPr>
            <p:ph type="title"/>
          </p:nvPr>
        </p:nvSpPr>
        <p:spPr>
          <a:xfrm>
            <a:off x="-441251" y="96744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0070C0"/>
                </a:solidFill>
              </a:rPr>
              <a:t>Mas eu </a:t>
            </a:r>
            <a:r>
              <a:rPr lang="en-US" sz="3600" b="1" dirty="0" err="1">
                <a:solidFill>
                  <a:srgbClr val="0070C0"/>
                </a:solidFill>
              </a:rPr>
              <a:t>preciso</a:t>
            </a:r>
            <a:r>
              <a:rPr lang="en-US" sz="3600" b="1" dirty="0">
                <a:solidFill>
                  <a:srgbClr val="0070C0"/>
                </a:solidFill>
              </a:rPr>
              <a:t> de outro </a:t>
            </a:r>
            <a:r>
              <a:rPr lang="en-US" sz="3600" b="1" dirty="0" err="1">
                <a:solidFill>
                  <a:srgbClr val="0070C0"/>
                </a:solidFill>
              </a:rPr>
              <a:t>medidor</a:t>
            </a:r>
            <a:r>
              <a:rPr lang="en-US" sz="3600" b="1" dirty="0">
                <a:solidFill>
                  <a:srgbClr val="0070C0"/>
                </a:solidFill>
              </a:rPr>
              <a:t> de vazão?</a:t>
            </a:r>
            <a:endParaRPr dirty="0"/>
          </a:p>
        </p:txBody>
      </p:sp>
      <p:sp>
        <p:nvSpPr>
          <p:cNvPr id="715" name="Google Shape;715;p30"/>
          <p:cNvSpPr txBox="1"/>
          <p:nvPr/>
        </p:nvSpPr>
        <p:spPr>
          <a:xfrm>
            <a:off x="518337" y="1599010"/>
            <a:ext cx="65391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eu tenho um M9, FT2 e outros ADCPs, por que eu compraria ou precisaria de um RS5?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4313" marR="0" lvl="0" indent="-2143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Alta definição em locais muito rasos;</a:t>
            </a:r>
            <a:endParaRPr dirty="0"/>
          </a:p>
          <a:p>
            <a:pPr marL="214312" marR="0" lvl="0" indent="-21431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Locais de difícil acesso;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4312" marR="0" lvl="0" indent="-21431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RS5 + Barco = 3,65kg;</a:t>
            </a:r>
            <a:endParaRPr dirty="0"/>
          </a:p>
          <a:p>
            <a:pPr marL="214313" marR="0" lvl="0" indent="-2143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Segurança;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4313" marR="0" lvl="0" indent="-2143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Local com fluxo atípico;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4313" marR="0" lvl="0" indent="-2143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Fácil de usar.</a:t>
            </a:r>
            <a:endParaRPr dirty="0"/>
          </a:p>
        </p:txBody>
      </p:sp>
      <p:pic>
        <p:nvPicPr>
          <p:cNvPr id="716" name="Google Shape;716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77869" y="2985796"/>
            <a:ext cx="4682223" cy="2856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31"/>
          <p:cNvSpPr txBox="1">
            <a:spLocks noGrp="1"/>
          </p:cNvSpPr>
          <p:nvPr>
            <p:ph type="title"/>
          </p:nvPr>
        </p:nvSpPr>
        <p:spPr>
          <a:xfrm>
            <a:off x="2072301" y="2512775"/>
            <a:ext cx="5661809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Características Técnicas</a:t>
            </a:r>
            <a:endParaRPr dirty="0"/>
          </a:p>
        </p:txBody>
      </p:sp>
      <p:pic>
        <p:nvPicPr>
          <p:cNvPr id="726" name="Google Shape;726;p31" descr="C:\Files\Others\iarossi_christina\illustrations\RS5 Launch\hand-transparency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18182"/>
            <a:ext cx="3255066" cy="3413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8437" y="5782050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8673" y="359726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DA30153-71CA-4E81-6D3E-2A186C371B7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260" t="8508" r="14255" b="15083"/>
          <a:stretch/>
        </p:blipFill>
        <p:spPr>
          <a:xfrm>
            <a:off x="2429667" y="1643868"/>
            <a:ext cx="4738770" cy="230165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2"/>
          <p:cNvSpPr txBox="1">
            <a:spLocks noGrp="1"/>
          </p:cNvSpPr>
          <p:nvPr>
            <p:ph type="title"/>
          </p:nvPr>
        </p:nvSpPr>
        <p:spPr>
          <a:xfrm>
            <a:off x="129210" y="2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 dirty="0">
                <a:solidFill>
                  <a:srgbClr val="0070C0"/>
                </a:solidFill>
              </a:rPr>
              <a:t>Na </a:t>
            </a:r>
            <a:r>
              <a:rPr lang="en-US" sz="3800" b="1" dirty="0" err="1">
                <a:solidFill>
                  <a:srgbClr val="0070C0"/>
                </a:solidFill>
              </a:rPr>
              <a:t>palma</a:t>
            </a:r>
            <a:r>
              <a:rPr lang="en-US" sz="3800" b="1" dirty="0">
                <a:solidFill>
                  <a:srgbClr val="0070C0"/>
                </a:solidFill>
              </a:rPr>
              <a:t> de </a:t>
            </a:r>
            <a:r>
              <a:rPr lang="en-US" sz="3800" b="1" dirty="0" err="1">
                <a:solidFill>
                  <a:srgbClr val="0070C0"/>
                </a:solidFill>
              </a:rPr>
              <a:t>sua</a:t>
            </a:r>
            <a:r>
              <a:rPr lang="en-US" sz="3800" b="1" dirty="0">
                <a:solidFill>
                  <a:srgbClr val="0070C0"/>
                </a:solidFill>
              </a:rPr>
              <a:t> </a:t>
            </a:r>
            <a:r>
              <a:rPr lang="en-US" sz="3800" b="1" dirty="0" err="1">
                <a:solidFill>
                  <a:srgbClr val="0070C0"/>
                </a:solidFill>
              </a:rPr>
              <a:t>mão</a:t>
            </a:r>
            <a:r>
              <a:rPr lang="en-US" sz="3800" b="1" dirty="0">
                <a:solidFill>
                  <a:srgbClr val="0070C0"/>
                </a:solidFill>
              </a:rPr>
              <a:t>!</a:t>
            </a:r>
            <a:endParaRPr dirty="0"/>
          </a:p>
        </p:txBody>
      </p:sp>
      <p:sp>
        <p:nvSpPr>
          <p:cNvPr id="735" name="Google Shape;735;p32"/>
          <p:cNvSpPr txBox="1">
            <a:spLocks noGrp="1"/>
          </p:cNvSpPr>
          <p:nvPr>
            <p:ph type="body" idx="1"/>
          </p:nvPr>
        </p:nvSpPr>
        <p:spPr>
          <a:xfrm>
            <a:off x="152401" y="989015"/>
            <a:ext cx="8648788" cy="1207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en-US" sz="3000" dirty="0"/>
              <a:t>Sistema 5-feixes : </a:t>
            </a:r>
            <a:r>
              <a:rPr lang="en-US" sz="3000" b="1" dirty="0"/>
              <a:t>transdutores broadband </a:t>
            </a:r>
            <a:r>
              <a:rPr lang="en-US" sz="3000" dirty="0"/>
              <a:t>3 MHz, </a:t>
            </a:r>
            <a:br>
              <a:rPr lang="en-US" sz="3000" dirty="0"/>
            </a:br>
            <a:r>
              <a:rPr lang="en-US" sz="3000" dirty="0"/>
              <a:t>4 feixes de velocidade e 1 feixe vertical.</a:t>
            </a:r>
            <a:endParaRPr dirty="0"/>
          </a:p>
        </p:txBody>
      </p:sp>
      <p:pic>
        <p:nvPicPr>
          <p:cNvPr id="736" name="Google Shape;73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50" y="2641701"/>
            <a:ext cx="9144005" cy="2743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33"/>
          <p:cNvSpPr txBox="1"/>
          <p:nvPr/>
        </p:nvSpPr>
        <p:spPr>
          <a:xfrm>
            <a:off x="3630175" y="1766538"/>
            <a:ext cx="53190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5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feixes, 1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frequência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sz="1800" dirty="0"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4 feixes de 3 MHz para velocidade;</a:t>
            </a:r>
            <a:endParaRPr sz="1800" dirty="0"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1 feixe de 3 MHz vertical (ecobatímetro);</a:t>
            </a:r>
            <a:endParaRPr sz="1800" b="0" i="0" u="none" strike="noStrike" cap="none" dirty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Perfilagem de velocidade (0,10 m – 6 m</a:t>
            </a:r>
            <a:r>
              <a:rPr lang="en-US" sz="1800" b="0" i="0" u="none" strike="noStrike" cap="none" baseline="30000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*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);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Feixe vertical (0,10 – 6 m);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Range de medição de vazão;</a:t>
            </a:r>
            <a:endParaRPr sz="1800" dirty="0"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0,10 – 6 m com Bottom Tracking ou com GPS.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03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000"/>
              <a:t>RS5</a:t>
            </a:r>
            <a:endParaRPr/>
          </a:p>
        </p:txBody>
      </p:sp>
      <p:sp>
        <p:nvSpPr>
          <p:cNvPr id="747" name="Google Shape;747;p33"/>
          <p:cNvSpPr txBox="1"/>
          <p:nvPr/>
        </p:nvSpPr>
        <p:spPr>
          <a:xfrm>
            <a:off x="3742275" y="4738988"/>
            <a:ext cx="5471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* </a:t>
            </a:r>
            <a:r>
              <a:rPr lang="en-US" i="1" dirty="0" err="1">
                <a:latin typeface="Tahoma"/>
                <a:ea typeface="Tahoma"/>
                <a:cs typeface="Tahoma"/>
                <a:sym typeface="Tahoma"/>
              </a:rPr>
              <a:t>Distância</a:t>
            </a:r>
            <a:r>
              <a:rPr lang="en-US" sz="1400" b="0" i="1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1400" b="0" i="1" u="none" strike="noStrike" cap="none" dirty="0" err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máxima</a:t>
            </a:r>
            <a:r>
              <a:rPr lang="en-US" sz="1400" b="0" i="1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1400" b="0" i="1" u="none" strike="noStrike" cap="none" dirty="0" err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perfilagem</a:t>
            </a:r>
            <a:r>
              <a:rPr lang="en-US" sz="1400" b="0" i="1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1400" b="0" i="1" u="none" strike="noStrike" cap="none" dirty="0" err="1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depende</a:t>
            </a:r>
            <a:r>
              <a:rPr lang="en-US" sz="1400" b="0" i="1" u="none" strike="noStrike" cap="none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das condições da água</a:t>
            </a:r>
            <a:endParaRPr sz="1400" b="0" i="1" u="none" strike="noStrike" cap="none" dirty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748" name="Google Shape;748;p33" descr="SonTek RS5 ADCP | Xylem Analytics Austral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197027" y="1361337"/>
            <a:ext cx="4266340" cy="3195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34"/>
          <p:cNvSpPr txBox="1">
            <a:spLocks noGrp="1"/>
          </p:cNvSpPr>
          <p:nvPr>
            <p:ph type="title"/>
          </p:nvPr>
        </p:nvSpPr>
        <p:spPr>
          <a:xfrm>
            <a:off x="328783" y="278380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 dirty="0">
                <a:solidFill>
                  <a:srgbClr val="0070C0"/>
                </a:solidFill>
              </a:rPr>
              <a:t>Características</a:t>
            </a:r>
            <a:endParaRPr sz="3800" b="1" dirty="0">
              <a:solidFill>
                <a:srgbClr val="0070C0"/>
              </a:solidFill>
            </a:endParaRPr>
          </a:p>
        </p:txBody>
      </p:sp>
      <p:sp>
        <p:nvSpPr>
          <p:cNvPr id="757" name="Google Shape;757;p34"/>
          <p:cNvSpPr txBox="1">
            <a:spLocks noGrp="1"/>
          </p:cNvSpPr>
          <p:nvPr>
            <p:ph type="body" idx="1"/>
          </p:nvPr>
        </p:nvSpPr>
        <p:spPr>
          <a:xfrm>
            <a:off x="342990" y="1600200"/>
            <a:ext cx="8458199" cy="4690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dirty="0">
                <a:latin typeface="Calibri"/>
                <a:ea typeface="Calibri"/>
                <a:cs typeface="Calibri"/>
                <a:sym typeface="Calibri"/>
              </a:rPr>
              <a:t>Sistema em peça ÚNICA:</a:t>
            </a:r>
            <a:endParaRPr dirty="0"/>
          </a:p>
          <a:p>
            <a:pPr marL="392946" lvl="1" indent="-257175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Char char="–"/>
            </a:pPr>
            <a:r>
              <a:rPr lang="en-US" sz="2600" dirty="0">
                <a:latin typeface="Calibri"/>
                <a:ea typeface="Calibri"/>
                <a:cs typeface="Calibri"/>
                <a:sym typeface="Calibri"/>
              </a:rPr>
              <a:t>PCM agora fica JUNTO ao equipamento;</a:t>
            </a:r>
            <a:endParaRPr sz="2600" dirty="0">
              <a:latin typeface="Calibri"/>
              <a:ea typeface="Calibri"/>
              <a:cs typeface="Calibri"/>
              <a:sym typeface="Calibri"/>
            </a:endParaRPr>
          </a:p>
          <a:p>
            <a:pPr marL="392947" lvl="1" indent="-257175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Char char="–"/>
            </a:pPr>
            <a:r>
              <a:rPr lang="en-US" sz="2600" dirty="0">
                <a:latin typeface="Calibri"/>
                <a:ea typeface="Calibri"/>
                <a:cs typeface="Calibri"/>
                <a:sym typeface="Calibri"/>
              </a:rPr>
              <a:t>Porta GNSS – Plug and Play.</a:t>
            </a:r>
            <a:endParaRPr dirty="0"/>
          </a:p>
        </p:txBody>
      </p:sp>
      <p:pic>
        <p:nvPicPr>
          <p:cNvPr id="758" name="Google Shape;75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6027206" y="1821396"/>
            <a:ext cx="3222327" cy="2779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8782" y="3213639"/>
            <a:ext cx="5748567" cy="2044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35"/>
          <p:cNvSpPr txBox="1">
            <a:spLocks noGrp="1"/>
          </p:cNvSpPr>
          <p:nvPr>
            <p:ph type="title"/>
          </p:nvPr>
        </p:nvSpPr>
        <p:spPr>
          <a:xfrm>
            <a:off x="-228600" y="267233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70C0"/>
                </a:solidFill>
              </a:rPr>
              <a:t>Tecnologia avançada de processamento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768" name="Google Shape;768;p35"/>
          <p:cNvSpPr txBox="1">
            <a:spLocks noGrp="1"/>
          </p:cNvSpPr>
          <p:nvPr>
            <p:ph type="body" idx="1"/>
          </p:nvPr>
        </p:nvSpPr>
        <p:spPr>
          <a:xfrm>
            <a:off x="483439" y="1099439"/>
            <a:ext cx="4381410" cy="1850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Pulso Coerente</a:t>
            </a:r>
            <a:endParaRPr sz="2800" dirty="0"/>
          </a:p>
        </p:txBody>
      </p:sp>
      <p:pic>
        <p:nvPicPr>
          <p:cNvPr id="769" name="Google Shape;76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805" y="2950369"/>
            <a:ext cx="4940558" cy="1406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76887" y="928687"/>
            <a:ext cx="3567113" cy="432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" name="Google Shape;77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491811E-08F0-B9F6-6B13-1BF9A48B57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57250"/>
            <a:ext cx="9143992" cy="514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0029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36"/>
          <p:cNvSpPr txBox="1">
            <a:spLocks noGrp="1"/>
          </p:cNvSpPr>
          <p:nvPr>
            <p:ph type="title"/>
          </p:nvPr>
        </p:nvSpPr>
        <p:spPr>
          <a:xfrm>
            <a:off x="-381000" y="208541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70C0"/>
                </a:solidFill>
              </a:rPr>
              <a:t>Comunicação confiável</a:t>
            </a:r>
            <a:endParaRPr sz="3200" dirty="0">
              <a:solidFill>
                <a:srgbClr val="0070C0"/>
              </a:solidFill>
            </a:endParaRPr>
          </a:p>
        </p:txBody>
      </p:sp>
      <p:sp>
        <p:nvSpPr>
          <p:cNvPr id="779" name="Google Shape;779;p36"/>
          <p:cNvSpPr txBox="1">
            <a:spLocks noGrp="1"/>
          </p:cNvSpPr>
          <p:nvPr>
            <p:ph type="body" idx="1"/>
          </p:nvPr>
        </p:nvSpPr>
        <p:spPr>
          <a:xfrm>
            <a:off x="342989" y="990600"/>
            <a:ext cx="4350454" cy="3518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dirty="0"/>
              <a:t>BLE-5 (Bluetooth Low Energy) comunicação em alta velocidade;</a:t>
            </a:r>
            <a:endParaRPr sz="2600" dirty="0"/>
          </a:p>
          <a:p>
            <a:pPr marL="342900" lvl="0" indent="-3429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dirty="0"/>
              <a:t>Alcance de 100 metros.</a:t>
            </a:r>
            <a:endParaRPr dirty="0"/>
          </a:p>
        </p:txBody>
      </p:sp>
      <p:pic>
        <p:nvPicPr>
          <p:cNvPr id="780" name="Google Shape;780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2349" y="3011092"/>
            <a:ext cx="2843808" cy="2209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00601" y="1295400"/>
            <a:ext cx="4000410" cy="4161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9" name="Google Shape;78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3658" y="2667000"/>
            <a:ext cx="2687916" cy="2901728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37"/>
          <p:cNvSpPr txBox="1">
            <a:spLocks noGrp="1"/>
          </p:cNvSpPr>
          <p:nvPr>
            <p:ph type="title"/>
          </p:nvPr>
        </p:nvSpPr>
        <p:spPr>
          <a:xfrm>
            <a:off x="342989" y="176354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>
                <a:solidFill>
                  <a:srgbClr val="0070C0"/>
                </a:solidFill>
              </a:rPr>
              <a:t>Conveniência</a:t>
            </a:r>
            <a:endParaRPr sz="3800" b="1">
              <a:solidFill>
                <a:srgbClr val="0070C0"/>
              </a:solidFill>
            </a:endParaRPr>
          </a:p>
        </p:txBody>
      </p:sp>
      <p:sp>
        <p:nvSpPr>
          <p:cNvPr id="791" name="Google Shape;791;p37"/>
          <p:cNvSpPr txBox="1">
            <a:spLocks noGrp="1"/>
          </p:cNvSpPr>
          <p:nvPr>
            <p:ph type="body" idx="1"/>
          </p:nvPr>
        </p:nvSpPr>
        <p:spPr>
          <a:xfrm>
            <a:off x="309682" y="1134463"/>
            <a:ext cx="8458199" cy="3518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dirty="0"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en-US" sz="2600" dirty="0" err="1">
                <a:latin typeface="Calibri"/>
                <a:ea typeface="Calibri"/>
                <a:cs typeface="Calibri"/>
                <a:sym typeface="Calibri"/>
              </a:rPr>
              <a:t>Bateria</a:t>
            </a:r>
            <a:r>
              <a:rPr lang="en-US" sz="26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600" dirty="0" err="1">
                <a:latin typeface="Calibri"/>
                <a:ea typeface="Calibri"/>
                <a:cs typeface="Calibri"/>
                <a:sym typeface="Calibri"/>
              </a:rPr>
              <a:t>recarregável</a:t>
            </a:r>
            <a:r>
              <a:rPr lang="en-US" sz="2600" dirty="0">
                <a:latin typeface="Calibri"/>
                <a:ea typeface="Calibri"/>
                <a:cs typeface="Calibri"/>
                <a:sym typeface="Calibri"/>
              </a:rPr>
              <a:t> de Ion </a:t>
            </a:r>
            <a:r>
              <a:rPr lang="en-US" sz="2600" dirty="0" err="1">
                <a:latin typeface="Calibri"/>
                <a:ea typeface="Calibri"/>
                <a:cs typeface="Calibri"/>
                <a:sym typeface="Calibri"/>
              </a:rPr>
              <a:t>Litio</a:t>
            </a:r>
            <a:r>
              <a:rPr lang="en-US" sz="2600" dirty="0"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600" dirty="0" err="1">
                <a:latin typeface="Calibri"/>
                <a:ea typeface="Calibri"/>
                <a:cs typeface="Calibri"/>
                <a:sym typeface="Calibri"/>
              </a:rPr>
              <a:t>modelo</a:t>
            </a:r>
            <a:r>
              <a:rPr lang="en-US" sz="2600" dirty="0">
                <a:latin typeface="Calibri"/>
                <a:ea typeface="Calibri"/>
                <a:cs typeface="Calibri"/>
                <a:sym typeface="Calibri"/>
              </a:rPr>
              <a:t> 18650) para</a:t>
            </a:r>
            <a:endParaRPr dirty="0"/>
          </a:p>
          <a:p>
            <a:pPr marL="0" lvl="0" indent="0" algn="just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rPr lang="en-US" sz="2600" dirty="0">
                <a:latin typeface="Calibri"/>
                <a:ea typeface="Calibri"/>
                <a:cs typeface="Calibri"/>
                <a:sym typeface="Calibri"/>
              </a:rPr>
              <a:t>6-7hr de </a:t>
            </a:r>
            <a:r>
              <a:rPr lang="en-US" sz="2600" dirty="0" err="1">
                <a:latin typeface="Calibri"/>
                <a:ea typeface="Calibri"/>
                <a:cs typeface="Calibri"/>
                <a:sym typeface="Calibri"/>
              </a:rPr>
              <a:t>trabalho</a:t>
            </a:r>
            <a:r>
              <a:rPr lang="en-US" sz="26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600" dirty="0" err="1">
                <a:latin typeface="Calibri"/>
                <a:ea typeface="Calibri"/>
                <a:cs typeface="Calibri"/>
                <a:sym typeface="Calibri"/>
              </a:rPr>
              <a:t>contínuo</a:t>
            </a:r>
            <a:r>
              <a:rPr lang="en-US" sz="26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600" dirty="0" err="1">
                <a:latin typeface="Calibri"/>
                <a:ea typeface="Calibri"/>
                <a:cs typeface="Calibri"/>
                <a:sym typeface="Calibri"/>
              </a:rPr>
              <a:t>acoplado</a:t>
            </a:r>
            <a:r>
              <a:rPr lang="en-US" sz="2600" dirty="0">
                <a:latin typeface="Calibri"/>
                <a:ea typeface="Calibri"/>
                <a:cs typeface="Calibri"/>
                <a:sym typeface="Calibri"/>
              </a:rPr>
              <a:t> ao GNSS;</a:t>
            </a:r>
            <a:endParaRPr dirty="0"/>
          </a:p>
          <a:p>
            <a:pPr marL="342900" lvl="0" indent="-342900" algn="just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600" dirty="0" err="1">
                <a:latin typeface="Calibri"/>
                <a:ea typeface="Calibri"/>
                <a:cs typeface="Calibri"/>
                <a:sym typeface="Calibri"/>
              </a:rPr>
              <a:t>Acompanha</a:t>
            </a:r>
            <a:r>
              <a:rPr lang="en-US" sz="2600" dirty="0">
                <a:latin typeface="Calibri"/>
                <a:ea typeface="Calibri"/>
                <a:cs typeface="Calibri"/>
                <a:sym typeface="Calibri"/>
              </a:rPr>
              <a:t> 2 </a:t>
            </a:r>
            <a:r>
              <a:rPr lang="en-US" sz="2600" dirty="0" err="1">
                <a:latin typeface="Calibri"/>
                <a:ea typeface="Calibri"/>
                <a:cs typeface="Calibri"/>
                <a:sym typeface="Calibri"/>
              </a:rPr>
              <a:t>Baterias</a:t>
            </a:r>
            <a:r>
              <a:rPr lang="en-US" sz="2600" dirty="0"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2600" dirty="0" err="1">
                <a:latin typeface="Calibri"/>
                <a:ea typeface="Calibri"/>
                <a:cs typeface="Calibri"/>
                <a:sym typeface="Calibri"/>
              </a:rPr>
              <a:t>carregador</a:t>
            </a:r>
            <a:r>
              <a:rPr lang="en-US" sz="2600" dirty="0">
                <a:latin typeface="Calibri"/>
                <a:ea typeface="Calibri"/>
                <a:cs typeface="Calibri"/>
                <a:sym typeface="Calibri"/>
              </a:rPr>
              <a:t> USB.</a:t>
            </a:r>
            <a:endParaRPr dirty="0"/>
          </a:p>
        </p:txBody>
      </p:sp>
      <p:pic>
        <p:nvPicPr>
          <p:cNvPr id="792" name="Google Shape;792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12427" y="2971800"/>
            <a:ext cx="3631572" cy="301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1" name="Google Shape;811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17" y="3646902"/>
            <a:ext cx="4175697" cy="1818749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39"/>
          <p:cNvSpPr txBox="1">
            <a:spLocks noGrp="1"/>
          </p:cNvSpPr>
          <p:nvPr>
            <p:ph type="title"/>
          </p:nvPr>
        </p:nvSpPr>
        <p:spPr>
          <a:xfrm>
            <a:off x="29817" y="0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0070C0"/>
                </a:solidFill>
              </a:rPr>
              <a:t>Facilidade de transporte</a:t>
            </a:r>
            <a:endParaRPr sz="3600" dirty="0">
              <a:solidFill>
                <a:srgbClr val="0070C0"/>
              </a:solidFill>
            </a:endParaRPr>
          </a:p>
        </p:txBody>
      </p:sp>
      <p:pic>
        <p:nvPicPr>
          <p:cNvPr id="814" name="Google Shape;814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76693" y="903940"/>
            <a:ext cx="3484565" cy="4671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5850" y="1121184"/>
            <a:ext cx="4419599" cy="239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43"/>
          <p:cNvSpPr txBox="1">
            <a:spLocks noGrp="1"/>
          </p:cNvSpPr>
          <p:nvPr>
            <p:ph type="title"/>
          </p:nvPr>
        </p:nvSpPr>
        <p:spPr>
          <a:xfrm>
            <a:off x="29817" y="221583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 dirty="0">
                <a:solidFill>
                  <a:srgbClr val="0070C0"/>
                </a:solidFill>
              </a:rPr>
              <a:t>Opções DGNSS</a:t>
            </a:r>
            <a:endParaRPr dirty="0"/>
          </a:p>
        </p:txBody>
      </p:sp>
      <p:sp>
        <p:nvSpPr>
          <p:cNvPr id="855" name="Google Shape;855;p43"/>
          <p:cNvSpPr txBox="1">
            <a:spLocks noGrp="1"/>
          </p:cNvSpPr>
          <p:nvPr>
            <p:ph type="body" idx="1"/>
          </p:nvPr>
        </p:nvSpPr>
        <p:spPr>
          <a:xfrm>
            <a:off x="235016" y="982624"/>
            <a:ext cx="8458199" cy="3518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b="1" dirty="0"/>
              <a:t>DGNSS Smart antenna kit – PN: GNSS-KIT;</a:t>
            </a:r>
            <a:endParaRPr dirty="0"/>
          </a:p>
          <a:p>
            <a:pPr marL="257175" lvl="0" indent="-257175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 dirty="0"/>
              <a:t>GEODE Smart antenna, saída 10 Hz, com porta 9 </a:t>
            </a:r>
            <a:r>
              <a:rPr lang="en-US" sz="2600" dirty="0" err="1"/>
              <a:t>pinos</a:t>
            </a:r>
            <a:r>
              <a:rPr lang="en-US" sz="2600" dirty="0"/>
              <a:t>;</a:t>
            </a:r>
            <a:endParaRPr sz="2600" dirty="0"/>
          </a:p>
          <a:p>
            <a:pPr marL="257175" lvl="0" indent="-257175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 dirty="0"/>
              <a:t>Pré-configurado;</a:t>
            </a:r>
            <a:endParaRPr sz="2600" dirty="0"/>
          </a:p>
          <a:p>
            <a:pPr marL="257175" lvl="0" indent="-257175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 dirty="0"/>
              <a:t>Firmware unlock;</a:t>
            </a:r>
            <a:endParaRPr dirty="0"/>
          </a:p>
          <a:p>
            <a:pPr marL="257175" lvl="0" indent="-257175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 dirty="0"/>
              <a:t>Cabo RS5 – DGNSS;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endParaRPr sz="2600" b="1" dirty="0"/>
          </a:p>
          <a:p>
            <a:pPr marL="342900" lvl="0" indent="-3429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b="1" dirty="0"/>
              <a:t>DGNSS firmware unlock – PN:45-0186 ;</a:t>
            </a:r>
            <a:endParaRPr dirty="0"/>
          </a:p>
          <a:p>
            <a:pPr marL="257175" lvl="0" indent="-257175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 dirty="0"/>
              <a:t>RS5-STD 🡪 RS5-MAX;</a:t>
            </a:r>
            <a:endParaRPr dirty="0"/>
          </a:p>
          <a:p>
            <a:pPr marL="257175" lvl="0" indent="-257175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 dirty="0"/>
              <a:t>Usa Antena do cliente.</a:t>
            </a:r>
            <a:endParaRPr sz="2600"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257175" lvl="0" indent="-53975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  <p:pic>
        <p:nvPicPr>
          <p:cNvPr id="856" name="Google Shape;856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0200" y="2044677"/>
            <a:ext cx="1143765" cy="1143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62357" y="1872125"/>
            <a:ext cx="2381635" cy="1197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67097" y="3397752"/>
            <a:ext cx="2975528" cy="2773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4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6" name="Google Shape;866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6572" y="1938867"/>
            <a:ext cx="2556422" cy="3362854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44"/>
          <p:cNvSpPr txBox="1">
            <a:spLocks noGrp="1"/>
          </p:cNvSpPr>
          <p:nvPr>
            <p:ph type="title"/>
          </p:nvPr>
        </p:nvSpPr>
        <p:spPr>
          <a:xfrm>
            <a:off x="2806792" y="2123939"/>
            <a:ext cx="566180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Software RSQ</a:t>
            </a:r>
            <a:endParaRPr/>
          </a:p>
        </p:txBody>
      </p:sp>
      <p:pic>
        <p:nvPicPr>
          <p:cNvPr id="869" name="Google Shape;869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8437" y="5782050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8673" y="359726"/>
            <a:ext cx="1853628" cy="8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45"/>
          <p:cNvSpPr txBox="1">
            <a:spLocks noGrp="1"/>
          </p:cNvSpPr>
          <p:nvPr>
            <p:ph type="title"/>
          </p:nvPr>
        </p:nvSpPr>
        <p:spPr>
          <a:xfrm>
            <a:off x="323111" y="177043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>
                <a:solidFill>
                  <a:srgbClr val="0070C0"/>
                </a:solidFill>
              </a:rPr>
              <a:t>Software - RSQ</a:t>
            </a:r>
            <a:endParaRPr/>
          </a:p>
        </p:txBody>
      </p:sp>
      <p:sp>
        <p:nvSpPr>
          <p:cNvPr id="877" name="Google Shape;877;p45"/>
          <p:cNvSpPr txBox="1">
            <a:spLocks noGrp="1"/>
          </p:cNvSpPr>
          <p:nvPr>
            <p:ph type="body" idx="1"/>
          </p:nvPr>
        </p:nvSpPr>
        <p:spPr>
          <a:xfrm>
            <a:off x="0" y="1463175"/>
            <a:ext cx="3048000" cy="3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57175" lvl="0" indent="-2571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dirty="0"/>
              <a:t>Saiba mais sobre o software, demonstração ao vivo e planeje fazer uma demonstração de pós-processamento;</a:t>
            </a:r>
            <a:endParaRPr dirty="0"/>
          </a:p>
          <a:p>
            <a:pPr marL="257175" lvl="0" indent="-257175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dirty="0"/>
              <a:t>Sensação familiar e design intuitivo.</a:t>
            </a:r>
            <a:endParaRPr sz="2200" dirty="0"/>
          </a:p>
          <a:p>
            <a:pPr marL="257175" lvl="0" indent="-161925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 dirty="0"/>
          </a:p>
          <a:p>
            <a:pPr marL="257175" lvl="0" indent="-161925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 dirty="0"/>
          </a:p>
        </p:txBody>
      </p:sp>
      <p:pic>
        <p:nvPicPr>
          <p:cNvPr id="878" name="Google Shape;878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55584" y="1463171"/>
            <a:ext cx="5645604" cy="3049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48"/>
          <p:cNvSpPr txBox="1">
            <a:spLocks noGrp="1"/>
          </p:cNvSpPr>
          <p:nvPr>
            <p:ph type="title"/>
          </p:nvPr>
        </p:nvSpPr>
        <p:spPr>
          <a:xfrm>
            <a:off x="342989" y="2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>
                <a:solidFill>
                  <a:srgbClr val="0070C0"/>
                </a:solidFill>
              </a:rPr>
              <a:t>Software – RSQ</a:t>
            </a:r>
            <a:endParaRPr/>
          </a:p>
        </p:txBody>
      </p:sp>
      <p:sp>
        <p:nvSpPr>
          <p:cNvPr id="909" name="Google Shape;909;p48"/>
          <p:cNvSpPr txBox="1">
            <a:spLocks noGrp="1"/>
          </p:cNvSpPr>
          <p:nvPr>
            <p:ph type="body" idx="1"/>
          </p:nvPr>
        </p:nvSpPr>
        <p:spPr>
          <a:xfrm>
            <a:off x="228600" y="835247"/>
            <a:ext cx="8458199" cy="4690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0015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Exporte em KML</a:t>
            </a:r>
            <a:endParaRPr/>
          </a:p>
        </p:txBody>
      </p:sp>
      <p:pic>
        <p:nvPicPr>
          <p:cNvPr id="910" name="Google Shape;910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16976" y="1075872"/>
            <a:ext cx="4275535" cy="402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" y="2137909"/>
            <a:ext cx="1678171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49"/>
          <p:cNvSpPr txBox="1"/>
          <p:nvPr/>
        </p:nvSpPr>
        <p:spPr>
          <a:xfrm>
            <a:off x="228600" y="712887"/>
            <a:ext cx="8763000" cy="54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Lembre-se que as especificações são para medição de profundidade e velocidade somente!</a:t>
            </a:r>
            <a:endParaRPr sz="1400" b="1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 medição de vazão, a precisão e exatidão dependem de vários outros fatores, como: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Calibração incorreta (ou ausente) da bússola;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Dado incorreto (ou ausente) de: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524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Declinação magnética;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524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Salinidade da água;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524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Profundidade de instalação;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524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Sistema de coordenadas;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Interferência de campos magnéticos na bússola;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Presença de fundo móvel (quando não usando GPS).	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						…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2" name="Google Shape;922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52400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50"/>
          <p:cNvSpPr txBox="1"/>
          <p:nvPr/>
        </p:nvSpPr>
        <p:spPr>
          <a:xfrm>
            <a:off x="228600" y="712887"/>
            <a:ext cx="8763000" cy="51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Lembre-se que as especificações são para medição de profundidade e velocidade somente!</a:t>
            </a:r>
            <a:endParaRPr sz="1400" b="1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 medição de vazão, a precisão e exatidão dependem de vários outros fatores, como: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Erros: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524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 estimativa das margens;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524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manuseio do barco;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Referência inadequada para: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524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Deslocamento da embarcação;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524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Velocidade;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524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Profundidade;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Incerteza e/ou erros nos dados do GPS;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Nível de turbulência da água</a:t>
            </a:r>
            <a:r>
              <a:rPr lang="en-US" sz="2400" dirty="0"/>
              <a:t>.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2" name="Google Shape;932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48"/>
          <p:cNvSpPr txBox="1">
            <a:spLocks noGrp="1"/>
          </p:cNvSpPr>
          <p:nvPr>
            <p:ph type="title"/>
          </p:nvPr>
        </p:nvSpPr>
        <p:spPr>
          <a:xfrm>
            <a:off x="116440" y="176846"/>
            <a:ext cx="8458199" cy="98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 dirty="0">
                <a:solidFill>
                  <a:srgbClr val="0070C0"/>
                </a:solidFill>
              </a:rPr>
              <a:t>Principals </a:t>
            </a:r>
            <a:r>
              <a:rPr lang="en-US" sz="3800" b="1" dirty="0" err="1">
                <a:solidFill>
                  <a:srgbClr val="0070C0"/>
                </a:solidFill>
              </a:rPr>
              <a:t>áreas</a:t>
            </a:r>
            <a:r>
              <a:rPr lang="en-US" sz="3800" b="1" dirty="0">
                <a:solidFill>
                  <a:srgbClr val="0070C0"/>
                </a:solidFill>
              </a:rPr>
              <a:t> de interesse</a:t>
            </a:r>
            <a:endParaRPr lang="en-US" dirty="0"/>
          </a:p>
        </p:txBody>
      </p:sp>
      <p:pic>
        <p:nvPicPr>
          <p:cNvPr id="912" name="Google Shape;912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44683B7-79B1-D992-B389-1760C6C2AA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440" y="1165859"/>
            <a:ext cx="8911119" cy="437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006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8" name="Google Shape;958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2103" y="6208875"/>
            <a:ext cx="1761896" cy="64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0" name="Google Shape;960;p53"/>
          <p:cNvPicPr preferRelativeResize="0"/>
          <p:nvPr/>
        </p:nvPicPr>
        <p:blipFill rotWithShape="1">
          <a:blip r:embed="rId5">
            <a:alphaModFix/>
          </a:blip>
          <a:srcRect t="2884"/>
          <a:stretch/>
        </p:blipFill>
        <p:spPr>
          <a:xfrm>
            <a:off x="1333500" y="1140175"/>
            <a:ext cx="6477000" cy="471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47800" y="907803"/>
            <a:ext cx="6781800" cy="5042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4" name="Google Shape;974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3489" y="825963"/>
            <a:ext cx="7277022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2" name="Google Shape;982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4" name="Google Shape;984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68400" y="876300"/>
            <a:ext cx="6807200" cy="510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2" name="Google Shape;982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4509EC5-D16B-C1B4-1EF8-0D253F8547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784" y="900608"/>
            <a:ext cx="6988576" cy="524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7364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2" name="Google Shape;982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B3F3448-6D87-2EDA-A998-254EA4D73E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8058" y="447869"/>
            <a:ext cx="5328603" cy="554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059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2" name="Google Shape;982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E5582AA-4A83-CD7D-E971-46FF48CAD4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8778" y="410547"/>
            <a:ext cx="5747447" cy="567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481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2" name="Google Shape;982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7A93E05-C51D-0E40-AC75-7488FDF9C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9264" y="1212564"/>
            <a:ext cx="6525472" cy="489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9754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2" name="Google Shape;982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45FC8D4-59E8-1A8B-D49E-34BFAEC23C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3052" y="574965"/>
            <a:ext cx="5659512" cy="562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0137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0" name="Google Shape;990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95399" y="914400"/>
            <a:ext cx="6583681" cy="48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44"/>
          <p:cNvSpPr txBox="1">
            <a:spLocks noGrp="1"/>
          </p:cNvSpPr>
          <p:nvPr>
            <p:ph type="title"/>
          </p:nvPr>
        </p:nvSpPr>
        <p:spPr>
          <a:xfrm>
            <a:off x="2877632" y="3638956"/>
            <a:ext cx="4270363" cy="12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/>
          <a:p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Manutenção preventiva e corretiva</a:t>
            </a:r>
            <a:b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/>
              <a:t> </a:t>
            </a:r>
            <a:endParaRPr dirty="0"/>
          </a:p>
        </p:txBody>
      </p:sp>
      <p:pic>
        <p:nvPicPr>
          <p:cNvPr id="869" name="Google Shape;86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8437" y="5782050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8673" y="359726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A7E17C7-753E-4959-0FA8-2261E481C9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1589"/>
          <a:stretch/>
        </p:blipFill>
        <p:spPr>
          <a:xfrm>
            <a:off x="172975" y="1451722"/>
            <a:ext cx="4486275" cy="431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5367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8" name="Google Shape;958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2103" y="6208875"/>
            <a:ext cx="1761896" cy="6491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A186772B-D932-B9AD-65AC-60E5A2F33ABA}"/>
              </a:ext>
            </a:extLst>
          </p:cNvPr>
          <p:cNvSpPr txBox="1">
            <a:spLocks/>
          </p:cNvSpPr>
          <p:nvPr/>
        </p:nvSpPr>
        <p:spPr>
          <a:xfrm>
            <a:off x="-1" y="1808476"/>
            <a:ext cx="9144000" cy="341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B63B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B63B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B63B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63B9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63B9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pt-BR" sz="2400" dirty="0"/>
              <a:t>Manter o aparelho em local arejado e protegido ;</a:t>
            </a:r>
          </a:p>
          <a:p>
            <a:r>
              <a:rPr lang="pt-BR" sz="2400" dirty="0"/>
              <a:t>Mesmo que o aparelho esteja em desuso elaborar um calendário com datas estratégicas para manutenções periódicas ;</a:t>
            </a:r>
          </a:p>
          <a:p>
            <a:r>
              <a:rPr lang="pt-BR" sz="2400" dirty="0"/>
              <a:t>Manter o aparelho sempre seco e utilizar produtos que não sejam corrosivos ao sua composição;</a:t>
            </a:r>
          </a:p>
          <a:p>
            <a:r>
              <a:rPr lang="pt-BR" sz="2400" dirty="0"/>
              <a:t>Manter todas as conexões de cabos ,bornes e </a:t>
            </a:r>
            <a:r>
              <a:rPr lang="pt-BR" sz="2400" dirty="0" err="1"/>
              <a:t>etç</a:t>
            </a:r>
            <a:r>
              <a:rPr lang="pt-BR" sz="2400" dirty="0"/>
              <a:t> bem secas ;</a:t>
            </a:r>
          </a:p>
          <a:p>
            <a:r>
              <a:rPr lang="pt-BR" sz="2400" dirty="0"/>
              <a:t>Manter todas as porcas, parafusos ou abotoaduras sempre  lubrificas (lubrificante indicado pelo fabricante);</a:t>
            </a:r>
          </a:p>
          <a:p>
            <a:endParaRPr lang="pt-BR" sz="2400" dirty="0"/>
          </a:p>
          <a:p>
            <a:endParaRPr lang="pt-BR" sz="2400" dirty="0"/>
          </a:p>
          <a:p>
            <a:pPr marL="25400" indent="0">
              <a:buNone/>
            </a:pP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F424C78-E606-AA0B-D440-680D2AC74DDE}"/>
              </a:ext>
            </a:extLst>
          </p:cNvPr>
          <p:cNvSpPr txBox="1"/>
          <p:nvPr/>
        </p:nvSpPr>
        <p:spPr>
          <a:xfrm>
            <a:off x="1866123" y="825963"/>
            <a:ext cx="56170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Manutenção preventiva 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8068873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8" name="Google Shape;958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2103" y="6208875"/>
            <a:ext cx="1761896" cy="6491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A186772B-D932-B9AD-65AC-60E5A2F33ABA}"/>
              </a:ext>
            </a:extLst>
          </p:cNvPr>
          <p:cNvSpPr txBox="1">
            <a:spLocks/>
          </p:cNvSpPr>
          <p:nvPr/>
        </p:nvSpPr>
        <p:spPr>
          <a:xfrm>
            <a:off x="-1" y="1808476"/>
            <a:ext cx="9144000" cy="341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B63B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B63B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B63B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63B9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63B9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indent="0">
              <a:buNone/>
            </a:pPr>
            <a:endParaRPr lang="pt-BR" sz="2400" dirty="0"/>
          </a:p>
          <a:p>
            <a:r>
              <a:rPr lang="pt-BR" sz="2400" dirty="0"/>
              <a:t>Após as  medições manter conexões de cabos ,bornes e </a:t>
            </a:r>
            <a:r>
              <a:rPr lang="pt-BR" sz="2400" dirty="0" err="1"/>
              <a:t>etç</a:t>
            </a:r>
            <a:r>
              <a:rPr lang="pt-BR" sz="2400" dirty="0"/>
              <a:t> bem secas ;</a:t>
            </a:r>
          </a:p>
          <a:p>
            <a:r>
              <a:rPr lang="pt-BR" sz="2400" dirty="0"/>
              <a:t>Limpar e secar o aparelho com flanela de microfibra e utilizar produtos que não sejam corrosivos ao  sua composição;</a:t>
            </a:r>
          </a:p>
          <a:p>
            <a:r>
              <a:rPr lang="pt-BR" sz="2400" dirty="0"/>
              <a:t>Manter todas as porcas, parafusos ou abotoaduras sempre lubrificas (lubrificante indicado pelo fabricante);</a:t>
            </a:r>
          </a:p>
          <a:p>
            <a:r>
              <a:rPr lang="pt-BR" sz="2400" dirty="0"/>
              <a:t>Em caso de extravio ou mal funcionamento aconselho procurar o representante legal</a:t>
            </a:r>
          </a:p>
          <a:p>
            <a:pPr marL="25400" indent="0">
              <a:buNone/>
            </a:pPr>
            <a:endParaRPr lang="pt-BR" sz="2400" dirty="0"/>
          </a:p>
          <a:p>
            <a:endParaRPr lang="pt-BR" sz="2400" dirty="0"/>
          </a:p>
          <a:p>
            <a:pPr marL="25400" indent="0">
              <a:buNone/>
            </a:pP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F424C78-E606-AA0B-D440-680D2AC74DDE}"/>
              </a:ext>
            </a:extLst>
          </p:cNvPr>
          <p:cNvSpPr txBox="1"/>
          <p:nvPr/>
        </p:nvSpPr>
        <p:spPr>
          <a:xfrm>
            <a:off x="1866123" y="825963"/>
            <a:ext cx="56170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Manutenção  corretiva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9406414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8" name="Google Shape;998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FCB33A3-DDD8-F708-C668-65FB8F6308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7731" y="825963"/>
            <a:ext cx="4568537" cy="4370594"/>
          </a:xfrm>
          <a:prstGeom prst="rect">
            <a:avLst/>
          </a:prstGeom>
        </p:spPr>
      </p:pic>
      <p:sp>
        <p:nvSpPr>
          <p:cNvPr id="4" name="Subtítulo 2">
            <a:extLst>
              <a:ext uri="{FF2B5EF4-FFF2-40B4-BE49-F238E27FC236}">
                <a16:creationId xmlns:a16="http://schemas.microsoft.com/office/drawing/2014/main" id="{66FEF243-77FF-318A-603B-5460E23F6B60}"/>
              </a:ext>
            </a:extLst>
          </p:cNvPr>
          <p:cNvSpPr txBox="1">
            <a:spLocks/>
          </p:cNvSpPr>
          <p:nvPr/>
        </p:nvSpPr>
        <p:spPr>
          <a:xfrm>
            <a:off x="1222310" y="270792"/>
            <a:ext cx="6400800" cy="620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indent="0" algn="ctr">
              <a:buNone/>
            </a:pPr>
            <a:r>
              <a:rPr lang="pt-BR" sz="3600" b="1" dirty="0">
                <a:solidFill>
                  <a:schemeClr val="tx1"/>
                </a:solidFill>
                <a:latin typeface="avenirnextltpro-regular"/>
              </a:rPr>
              <a:t>Surface Water Vehicle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46133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8" name="Google Shape;998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33" y="6165416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E95DCBA-7519-DB66-7A68-3C1C590CB4D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3984"/>
          <a:stretch/>
        </p:blipFill>
        <p:spPr>
          <a:xfrm>
            <a:off x="551700" y="936841"/>
            <a:ext cx="7576596" cy="4446921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8" name="Google Shape;998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B69DB92-8741-2219-21FC-1A4461D37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1169" y="889907"/>
            <a:ext cx="6261661" cy="507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8315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8" name="Google Shape;998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1BA86BE-51F1-DA8A-550F-7EFC49E5C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8951" y="668893"/>
            <a:ext cx="5917274" cy="582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297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8" name="Google Shape;998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147BCFB-551E-7812-B235-7ECEBA9FC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6266" y="546667"/>
            <a:ext cx="5602282" cy="576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2664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8" name="Google Shape;998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335915F-CB39-83B5-640C-C9B748D159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700" y="825963"/>
            <a:ext cx="4168543" cy="483628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5AAA4EC-8D18-1003-73CF-5CCC04DF45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1757" y="821298"/>
            <a:ext cx="3670543" cy="4836281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B10BC3E7-0E55-BBD6-4876-488521998AAC}"/>
              </a:ext>
            </a:extLst>
          </p:cNvPr>
          <p:cNvSpPr txBox="1">
            <a:spLocks/>
          </p:cNvSpPr>
          <p:nvPr/>
        </p:nvSpPr>
        <p:spPr>
          <a:xfrm>
            <a:off x="1519843" y="78501"/>
            <a:ext cx="6400800" cy="620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indent="0" algn="ctr">
              <a:buNone/>
            </a:pPr>
            <a:r>
              <a:rPr lang="pt-BR" sz="3600" b="1" dirty="0">
                <a:solidFill>
                  <a:schemeClr val="tx1"/>
                </a:solidFill>
                <a:latin typeface="avenirnextltpro-regular"/>
              </a:rPr>
              <a:t>O2E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906716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8" name="Google Shape;998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6225" y="6203035"/>
            <a:ext cx="1777767" cy="65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79CD5C4-9CDE-835E-5021-ED3537EA8D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8908" y="1045028"/>
            <a:ext cx="4205337" cy="469596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7416F0C-7E0F-F5FD-7029-05AD3A5C20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221" y="1045028"/>
            <a:ext cx="3551334" cy="469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008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51"/>
          <p:cNvSpPr/>
          <p:nvPr/>
        </p:nvSpPr>
        <p:spPr>
          <a:xfrm>
            <a:off x="304800" y="1066800"/>
            <a:ext cx="8610600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 outras palavras...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...o trabalho do hidrometrista, sua capacitação e treinamento continuam sendo importantíssimos!</a:t>
            </a:r>
            <a:endParaRPr sz="3600" b="1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51"/>
          <p:cNvSpPr txBox="1"/>
          <p:nvPr/>
        </p:nvSpPr>
        <p:spPr>
          <a:xfrm>
            <a:off x="914400" y="162773"/>
            <a:ext cx="64389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CONSIDERAÇÕES FINAIS</a:t>
            </a:r>
            <a:endParaRPr/>
          </a:p>
        </p:txBody>
      </p:sp>
      <p:pic>
        <p:nvPicPr>
          <p:cNvPr id="942" name="Google Shape;942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233" y="176846"/>
            <a:ext cx="1472967" cy="64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375" y="60411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6" name="Google Shape;1006;p59"/>
          <p:cNvPicPr preferRelativeResize="0"/>
          <p:nvPr/>
        </p:nvPicPr>
        <p:blipFill rotWithShape="1">
          <a:blip r:embed="rId4">
            <a:alphaModFix/>
          </a:blip>
          <a:srcRect b="23333"/>
          <a:stretch/>
        </p:blipFill>
        <p:spPr>
          <a:xfrm>
            <a:off x="-2097" y="31459"/>
            <a:ext cx="9141202" cy="52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BEDFB71-AF85-29D8-7ED3-DC2897BCC6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355" y="737558"/>
            <a:ext cx="7255980" cy="289326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56B04D7-85CA-CFAC-27D7-15D1D7358D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486400"/>
            <a:ext cx="2481943" cy="1371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1210</TotalTime>
  <Words>1354</Words>
  <Application>Microsoft Office PowerPoint</Application>
  <PresentationFormat>Apresentação na tela (4:3)</PresentationFormat>
  <Paragraphs>218</Paragraphs>
  <Slides>68</Slides>
  <Notes>68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68</vt:i4>
      </vt:variant>
    </vt:vector>
  </HeadingPairs>
  <TitlesOfParts>
    <vt:vector size="82" baseType="lpstr">
      <vt:lpstr>Calibri</vt:lpstr>
      <vt:lpstr>Times</vt:lpstr>
      <vt:lpstr>Tahoma</vt:lpstr>
      <vt:lpstr>Arial</vt:lpstr>
      <vt:lpstr>Times New Roman</vt:lpstr>
      <vt:lpstr>docs-Roboto</vt:lpstr>
      <vt:lpstr>avenirnextltpro-regular</vt:lpstr>
      <vt:lpstr>Arial Black</vt:lpstr>
      <vt:lpstr>Noto Sans Symbols</vt:lpstr>
      <vt:lpstr>2_Office Theme</vt:lpstr>
      <vt:lpstr>4_Office Theme</vt:lpstr>
      <vt:lpstr>1_Office Theme</vt:lpstr>
      <vt:lpstr>Office Theme</vt:lpstr>
      <vt:lpstr>3_Office Theme</vt:lpstr>
      <vt:lpstr>MEDIÇÃO DE DESCARGA HÍDRICA COM MEDIDORES ACÚSTICOS (RS5 II E FLOWTRACKER 1)</vt:lpstr>
      <vt:lpstr>Maneabilidade e procedimentos nos serviços de campo </vt:lpstr>
      <vt:lpstr>Apresentação do PowerPoint</vt:lpstr>
      <vt:lpstr>Apresentação do PowerPoint</vt:lpstr>
      <vt:lpstr>O que é VAZÃO ?</vt:lpstr>
      <vt:lpstr>Apresentação do PowerPoint</vt:lpstr>
      <vt:lpstr>Apresentação do PowerPoint</vt:lpstr>
      <vt:lpstr>Exatidão, Precisão e Erro Sistemático</vt:lpstr>
      <vt:lpstr>Exatidão, Precisão e Erro Sistemático</vt:lpstr>
      <vt:lpstr>Exatidão, Precisão e Erro Sistemático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Tópicos:</vt:lpstr>
      <vt:lpstr>O que é “RS-5” ?</vt:lpstr>
      <vt:lpstr>O que é “RS-5”?</vt:lpstr>
      <vt:lpstr>Por que deste ADCP?</vt:lpstr>
      <vt:lpstr>Porque foi isso que “Usuários Avançados” (como você) pediram!</vt:lpstr>
      <vt:lpstr>Como o RS-5 é diferente “dos outros”?</vt:lpstr>
      <vt:lpstr>Transdutores Broadband e SmartPulse+</vt:lpstr>
      <vt:lpstr>Quando usar o RS5?</vt:lpstr>
      <vt:lpstr>Mas eu preciso de outro medidor de vazão?</vt:lpstr>
      <vt:lpstr>Características Técnicas</vt:lpstr>
      <vt:lpstr>Na palma de sua mão!</vt:lpstr>
      <vt:lpstr>RS5</vt:lpstr>
      <vt:lpstr>Características</vt:lpstr>
      <vt:lpstr>Tecnologia avançada de processamento</vt:lpstr>
      <vt:lpstr>Apresentação do PowerPoint</vt:lpstr>
      <vt:lpstr>Comunicação confiável</vt:lpstr>
      <vt:lpstr>Conveniência</vt:lpstr>
      <vt:lpstr>Facilidade de transporte</vt:lpstr>
      <vt:lpstr>Opções DGNSS</vt:lpstr>
      <vt:lpstr>Software RSQ</vt:lpstr>
      <vt:lpstr>Software - RSQ</vt:lpstr>
      <vt:lpstr>Software – RSQ</vt:lpstr>
      <vt:lpstr>Apresentação do PowerPoint</vt:lpstr>
      <vt:lpstr>Apresentação do PowerPoint</vt:lpstr>
      <vt:lpstr>Principals áreas de interesse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Manutenção preventiva e corretiva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MEDIÇÃO DE DESCARGA HÍDRICA COM MEDIDORES ACÚSTICOS (RS5 II E FLOWTRACKER 1)</dc:title>
  <dc:creator>David Velasco</dc:creator>
  <cp:lastModifiedBy>Katia Sales</cp:lastModifiedBy>
  <cp:revision>13</cp:revision>
  <dcterms:created xsi:type="dcterms:W3CDTF">2002-07-23T16:02:52Z</dcterms:created>
  <dcterms:modified xsi:type="dcterms:W3CDTF">2024-09-23T16:12:49Z</dcterms:modified>
</cp:coreProperties>
</file>