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1"/>
  </p:notesMasterIdLst>
  <p:sldIdLst>
    <p:sldId id="256" r:id="rId2"/>
    <p:sldId id="258" r:id="rId3"/>
    <p:sldId id="259" r:id="rId4"/>
    <p:sldId id="550" r:id="rId5"/>
    <p:sldId id="551" r:id="rId6"/>
    <p:sldId id="545" r:id="rId7"/>
    <p:sldId id="556" r:id="rId8"/>
    <p:sldId id="555" r:id="rId9"/>
    <p:sldId id="552" r:id="rId10"/>
    <p:sldId id="260" r:id="rId11"/>
    <p:sldId id="261" r:id="rId12"/>
    <p:sldId id="262" r:id="rId13"/>
    <p:sldId id="265" r:id="rId14"/>
    <p:sldId id="267" r:id="rId15"/>
    <p:sldId id="266" r:id="rId16"/>
    <p:sldId id="268" r:id="rId17"/>
    <p:sldId id="264" r:id="rId18"/>
    <p:sldId id="269" r:id="rId19"/>
    <p:sldId id="544" r:id="rId20"/>
    <p:sldId id="270" r:id="rId21"/>
    <p:sldId id="271" r:id="rId22"/>
    <p:sldId id="277" r:id="rId23"/>
    <p:sldId id="276" r:id="rId24"/>
    <p:sldId id="278" r:id="rId25"/>
    <p:sldId id="541" r:id="rId26"/>
    <p:sldId id="546" r:id="rId27"/>
    <p:sldId id="279" r:id="rId28"/>
    <p:sldId id="547" r:id="rId29"/>
    <p:sldId id="297" r:id="rId30"/>
    <p:sldId id="283" r:id="rId31"/>
    <p:sldId id="274" r:id="rId32"/>
    <p:sldId id="287" r:id="rId33"/>
    <p:sldId id="285" r:id="rId34"/>
    <p:sldId id="288" r:id="rId35"/>
    <p:sldId id="290" r:id="rId36"/>
    <p:sldId id="289" r:id="rId37"/>
    <p:sldId id="292" r:id="rId38"/>
    <p:sldId id="293" r:id="rId39"/>
    <p:sldId id="540" r:id="rId40"/>
    <p:sldId id="284" r:id="rId41"/>
    <p:sldId id="294" r:id="rId42"/>
    <p:sldId id="296" r:id="rId43"/>
    <p:sldId id="531" r:id="rId44"/>
    <p:sldId id="532" r:id="rId45"/>
    <p:sldId id="533" r:id="rId46"/>
    <p:sldId id="536" r:id="rId47"/>
    <p:sldId id="537" r:id="rId48"/>
    <p:sldId id="534" r:id="rId49"/>
    <p:sldId id="538" r:id="rId50"/>
    <p:sldId id="535" r:id="rId51"/>
    <p:sldId id="286" r:id="rId52"/>
    <p:sldId id="291" r:id="rId53"/>
    <p:sldId id="282" r:id="rId54"/>
    <p:sldId id="549" r:id="rId55"/>
    <p:sldId id="553" r:id="rId56"/>
    <p:sldId id="557" r:id="rId57"/>
    <p:sldId id="558" r:id="rId58"/>
    <p:sldId id="548" r:id="rId59"/>
    <p:sldId id="543" r:id="rId60"/>
  </p:sldIdLst>
  <p:sldSz cx="18288000" cy="10287000"/>
  <p:notesSz cx="6858000" cy="9144000"/>
  <p:embeddedFontLst>
    <p:embeddedFont>
      <p:font typeface="Arial Black" panose="020B0A04020102020204" pitchFamily="34" charset="0"/>
      <p:bold r:id="rId62"/>
    </p:embeddedFont>
    <p:embeddedFont>
      <p:font typeface="Calibri" panose="020F0502020204030204" pitchFamily="34" charset="0"/>
      <p:regular r:id="rId63"/>
      <p:bold r:id="rId64"/>
      <p:italic r:id="rId65"/>
      <p:boldItalic r:id="rId66"/>
    </p:embeddedFont>
    <p:embeddedFont>
      <p:font typeface="Comic Sans MS" panose="030F0702030302020204" pitchFamily="66" charset="0"/>
      <p:regular r:id="rId67"/>
      <p:bold r:id="rId68"/>
      <p:italic r:id="rId69"/>
      <p:boldItalic r:id="rId7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a:srgbClr val="000066"/>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4622" autoAdjust="0"/>
  </p:normalViewPr>
  <p:slideViewPr>
    <p:cSldViewPr>
      <p:cViewPr varScale="1">
        <p:scale>
          <a:sx n="48" d="100"/>
          <a:sy n="48" d="100"/>
        </p:scale>
        <p:origin x="636"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2.fntdata"/><Relationship Id="rId68"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5.fntdata"/><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4.fntdata"/><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A6C281-EDF0-44DA-83E2-7981B80F9C1B}" type="datetimeFigureOut">
              <a:rPr lang="pt-BR" smtClean="0"/>
              <a:t>24/07/2024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5A581C-9A30-44B8-8A5F-F8294BB00EA7}" type="slidenum">
              <a:rPr lang="pt-BR" smtClean="0"/>
              <a:t>‹nº›</a:t>
            </a:fld>
            <a:endParaRPr lang="pt-BR"/>
          </a:p>
        </p:txBody>
      </p:sp>
    </p:spTree>
    <p:extLst>
      <p:ext uri="{BB962C8B-B14F-4D97-AF65-F5344CB8AC3E}">
        <p14:creationId xmlns:p14="http://schemas.microsoft.com/office/powerpoint/2010/main" val="3323626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265A581C-9A30-44B8-8A5F-F8294BB00EA7}" type="slidenum">
              <a:rPr lang="pt-BR" smtClean="0"/>
              <a:t>1</a:t>
            </a:fld>
            <a:endParaRPr lang="pt-BR"/>
          </a:p>
        </p:txBody>
      </p:sp>
    </p:spTree>
    <p:extLst>
      <p:ext uri="{BB962C8B-B14F-4D97-AF65-F5344CB8AC3E}">
        <p14:creationId xmlns:p14="http://schemas.microsoft.com/office/powerpoint/2010/main" val="720640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svg"/><Relationship Id="rId18" Type="http://schemas.openxmlformats.org/officeDocument/2006/relationships/image" Target="../media/image16.png"/><Relationship Id="rId3" Type="http://schemas.openxmlformats.org/officeDocument/2006/relationships/image" Target="../media/image1.jpe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sv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svg"/><Relationship Id="rId5" Type="http://schemas.openxmlformats.org/officeDocument/2006/relationships/image" Target="../media/image3.png"/><Relationship Id="rId15" Type="http://schemas.openxmlformats.org/officeDocument/2006/relationships/image" Target="../media/image13.svg"/><Relationship Id="rId10" Type="http://schemas.openxmlformats.org/officeDocument/2006/relationships/image" Target="../media/image8.png"/><Relationship Id="rId19" Type="http://schemas.openxmlformats.org/officeDocument/2006/relationships/image" Target="../media/image17.svg"/><Relationship Id="rId4" Type="http://schemas.openxmlformats.org/officeDocument/2006/relationships/image" Target="../media/image2.png"/><Relationship Id="rId9" Type="http://schemas.openxmlformats.org/officeDocument/2006/relationships/image" Target="../media/image7.sv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3.jp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8.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5.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jpe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5.jpeg"/><Relationship Id="rId4" Type="http://schemas.openxmlformats.org/officeDocument/2006/relationships/image" Target="../media/image54.jpe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65.jpg"/><Relationship Id="rId4" Type="http://schemas.openxmlformats.org/officeDocument/2006/relationships/image" Target="../media/image64.jpe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66.emf"/></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76.jpeg"/><Relationship Id="rId4" Type="http://schemas.openxmlformats.org/officeDocument/2006/relationships/image" Target="../media/image75.jpe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8999" b="-8999"/>
            </a:stretch>
          </a:blipFill>
        </p:spPr>
      </p:sp>
      <p:sp>
        <p:nvSpPr>
          <p:cNvPr id="3" name="AutoShape 3"/>
          <p:cNvSpPr/>
          <p:nvPr/>
        </p:nvSpPr>
        <p:spPr>
          <a:xfrm>
            <a:off x="4405965" y="0"/>
            <a:ext cx="11436865" cy="10287000"/>
          </a:xfrm>
          <a:prstGeom prst="rect">
            <a:avLst/>
          </a:prstGeom>
          <a:solidFill>
            <a:srgbClr val="07848A">
              <a:alpha val="20784"/>
            </a:srgbClr>
          </a:solidFill>
        </p:spPr>
      </p:sp>
      <p:sp>
        <p:nvSpPr>
          <p:cNvPr id="5" name="Freeform 5"/>
          <p:cNvSpPr/>
          <p:nvPr/>
        </p:nvSpPr>
        <p:spPr>
          <a:xfrm>
            <a:off x="2229221" y="9321211"/>
            <a:ext cx="1681744" cy="687413"/>
          </a:xfrm>
          <a:custGeom>
            <a:avLst/>
            <a:gdLst/>
            <a:ahLst/>
            <a:cxnLst/>
            <a:rect l="l" t="t" r="r" b="b"/>
            <a:pathLst>
              <a:path w="1681744" h="687413">
                <a:moveTo>
                  <a:pt x="0" y="0"/>
                </a:moveTo>
                <a:lnTo>
                  <a:pt x="1681744" y="0"/>
                </a:lnTo>
                <a:lnTo>
                  <a:pt x="1681744" y="687413"/>
                </a:lnTo>
                <a:lnTo>
                  <a:pt x="0" y="687413"/>
                </a:lnTo>
                <a:lnTo>
                  <a:pt x="0" y="0"/>
                </a:lnTo>
                <a:close/>
              </a:path>
            </a:pathLst>
          </a:custGeom>
          <a:blipFill>
            <a:blip r:embed="rId4"/>
            <a:stretch>
              <a:fillRect/>
            </a:stretch>
          </a:blipFill>
        </p:spPr>
      </p:sp>
      <p:sp>
        <p:nvSpPr>
          <p:cNvPr id="6" name="Freeform 6"/>
          <p:cNvSpPr/>
          <p:nvPr/>
        </p:nvSpPr>
        <p:spPr>
          <a:xfrm>
            <a:off x="371440" y="9441316"/>
            <a:ext cx="1719115" cy="567308"/>
          </a:xfrm>
          <a:custGeom>
            <a:avLst/>
            <a:gdLst/>
            <a:ahLst/>
            <a:cxnLst/>
            <a:rect l="l" t="t" r="r" b="b"/>
            <a:pathLst>
              <a:path w="1719115" h="567308">
                <a:moveTo>
                  <a:pt x="0" y="0"/>
                </a:moveTo>
                <a:lnTo>
                  <a:pt x="1719115" y="0"/>
                </a:lnTo>
                <a:lnTo>
                  <a:pt x="1719115" y="567308"/>
                </a:lnTo>
                <a:lnTo>
                  <a:pt x="0" y="567308"/>
                </a:lnTo>
                <a:lnTo>
                  <a:pt x="0" y="0"/>
                </a:lnTo>
                <a:close/>
              </a:path>
            </a:pathLst>
          </a:custGeom>
          <a:blipFill>
            <a:blip r:embed="rId5"/>
            <a:stretch>
              <a:fillRect/>
            </a:stretch>
          </a:blipFill>
        </p:spPr>
      </p:sp>
      <p:grpSp>
        <p:nvGrpSpPr>
          <p:cNvPr id="7" name="Group 7"/>
          <p:cNvGrpSpPr/>
          <p:nvPr/>
        </p:nvGrpSpPr>
        <p:grpSpPr>
          <a:xfrm>
            <a:off x="16167067" y="456781"/>
            <a:ext cx="1496195" cy="9443202"/>
            <a:chOff x="0" y="0"/>
            <a:chExt cx="1994927" cy="12590936"/>
          </a:xfrm>
        </p:grpSpPr>
        <p:sp>
          <p:nvSpPr>
            <p:cNvPr id="8" name="Freeform 8"/>
            <p:cNvSpPr/>
            <p:nvPr/>
          </p:nvSpPr>
          <p:spPr>
            <a:xfrm>
              <a:off x="0" y="1870131"/>
              <a:ext cx="1994927" cy="872780"/>
            </a:xfrm>
            <a:custGeom>
              <a:avLst/>
              <a:gdLst/>
              <a:ahLst/>
              <a:cxnLst/>
              <a:rect l="l" t="t" r="r" b="b"/>
              <a:pathLst>
                <a:path w="1994927" h="872780">
                  <a:moveTo>
                    <a:pt x="0" y="0"/>
                  </a:moveTo>
                  <a:lnTo>
                    <a:pt x="1994927" y="0"/>
                  </a:lnTo>
                  <a:lnTo>
                    <a:pt x="1994927" y="872781"/>
                  </a:lnTo>
                  <a:lnTo>
                    <a:pt x="0" y="87278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a:off x="235880" y="0"/>
              <a:ext cx="1591639" cy="1488183"/>
            </a:xfrm>
            <a:custGeom>
              <a:avLst/>
              <a:gdLst/>
              <a:ahLst/>
              <a:cxnLst/>
              <a:rect l="l" t="t" r="r" b="b"/>
              <a:pathLst>
                <a:path w="1591639" h="1488183">
                  <a:moveTo>
                    <a:pt x="0" y="0"/>
                  </a:moveTo>
                  <a:lnTo>
                    <a:pt x="1591639" y="0"/>
                  </a:lnTo>
                  <a:lnTo>
                    <a:pt x="1591639" y="1488183"/>
                  </a:lnTo>
                  <a:lnTo>
                    <a:pt x="0" y="148818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204285" y="3123912"/>
              <a:ext cx="1586356" cy="1828653"/>
            </a:xfrm>
            <a:custGeom>
              <a:avLst/>
              <a:gdLst/>
              <a:ahLst/>
              <a:cxnLst/>
              <a:rect l="l" t="t" r="r" b="b"/>
              <a:pathLst>
                <a:path w="1586356" h="1828653">
                  <a:moveTo>
                    <a:pt x="0" y="0"/>
                  </a:moveTo>
                  <a:lnTo>
                    <a:pt x="1586356" y="0"/>
                  </a:lnTo>
                  <a:lnTo>
                    <a:pt x="1586356" y="1828653"/>
                  </a:lnTo>
                  <a:lnTo>
                    <a:pt x="0" y="182865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235880" y="7306204"/>
              <a:ext cx="1591639" cy="1706852"/>
            </a:xfrm>
            <a:custGeom>
              <a:avLst/>
              <a:gdLst/>
              <a:ahLst/>
              <a:cxnLst/>
              <a:rect l="l" t="t" r="r" b="b"/>
              <a:pathLst>
                <a:path w="1591639" h="1706852">
                  <a:moveTo>
                    <a:pt x="0" y="0"/>
                  </a:moveTo>
                  <a:lnTo>
                    <a:pt x="1591639" y="0"/>
                  </a:lnTo>
                  <a:lnTo>
                    <a:pt x="1591639" y="1706851"/>
                  </a:lnTo>
                  <a:lnTo>
                    <a:pt x="0" y="170685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a:off x="235880" y="5333565"/>
              <a:ext cx="1591639" cy="1591639"/>
            </a:xfrm>
            <a:custGeom>
              <a:avLst/>
              <a:gdLst/>
              <a:ahLst/>
              <a:cxnLst/>
              <a:rect l="l" t="t" r="r" b="b"/>
              <a:pathLst>
                <a:path w="1591639" h="1591639">
                  <a:moveTo>
                    <a:pt x="0" y="0"/>
                  </a:moveTo>
                  <a:lnTo>
                    <a:pt x="1591639" y="0"/>
                  </a:lnTo>
                  <a:lnTo>
                    <a:pt x="1591639" y="1591639"/>
                  </a:lnTo>
                  <a:lnTo>
                    <a:pt x="0" y="159163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Freeform 13"/>
            <p:cNvSpPr/>
            <p:nvPr/>
          </p:nvSpPr>
          <p:spPr>
            <a:xfrm>
              <a:off x="353188" y="9394055"/>
              <a:ext cx="1437453" cy="1547729"/>
            </a:xfrm>
            <a:custGeom>
              <a:avLst/>
              <a:gdLst/>
              <a:ahLst/>
              <a:cxnLst/>
              <a:rect l="l" t="t" r="r" b="b"/>
              <a:pathLst>
                <a:path w="1437453" h="1547729">
                  <a:moveTo>
                    <a:pt x="0" y="0"/>
                  </a:moveTo>
                  <a:lnTo>
                    <a:pt x="1437453" y="0"/>
                  </a:lnTo>
                  <a:lnTo>
                    <a:pt x="1437453" y="1547729"/>
                  </a:lnTo>
                  <a:lnTo>
                    <a:pt x="0" y="1547729"/>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4" name="Freeform 14"/>
            <p:cNvSpPr/>
            <p:nvPr/>
          </p:nvSpPr>
          <p:spPr>
            <a:xfrm>
              <a:off x="260298" y="11322784"/>
              <a:ext cx="1623234" cy="1268152"/>
            </a:xfrm>
            <a:custGeom>
              <a:avLst/>
              <a:gdLst/>
              <a:ahLst/>
              <a:cxnLst/>
              <a:rect l="l" t="t" r="r" b="b"/>
              <a:pathLst>
                <a:path w="1623234" h="1268152">
                  <a:moveTo>
                    <a:pt x="0" y="0"/>
                  </a:moveTo>
                  <a:lnTo>
                    <a:pt x="1623234" y="0"/>
                  </a:lnTo>
                  <a:lnTo>
                    <a:pt x="1623234" y="1268152"/>
                  </a:lnTo>
                  <a:lnTo>
                    <a:pt x="0" y="1268152"/>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grpSp>
      <p:sp>
        <p:nvSpPr>
          <p:cNvPr id="15" name="TextBox 15"/>
          <p:cNvSpPr txBox="1"/>
          <p:nvPr/>
        </p:nvSpPr>
        <p:spPr>
          <a:xfrm>
            <a:off x="990600" y="714752"/>
            <a:ext cx="13833426" cy="2918363"/>
          </a:xfrm>
          <a:prstGeom prst="rect">
            <a:avLst/>
          </a:prstGeom>
        </p:spPr>
        <p:txBody>
          <a:bodyPr wrap="square" lIns="0" tIns="0" rIns="0" bIns="0" rtlCol="0" anchor="t">
            <a:spAutoFit/>
          </a:bodyPr>
          <a:lstStyle/>
          <a:p>
            <a:pPr algn="ctr">
              <a:lnSpc>
                <a:spcPts val="12000"/>
              </a:lnSpc>
            </a:pPr>
            <a:r>
              <a:rPr lang="en-US" sz="7000" b="1" spc="-120" dirty="0">
                <a:solidFill>
                  <a:schemeClr val="bg1"/>
                </a:solidFill>
                <a:latin typeface="Comic Sans MS" panose="030F0702030302020204" pitchFamily="66" charset="0"/>
                <a:cs typeface="Times New Roman" panose="02020603050405020304" pitchFamily="18" charset="0"/>
              </a:rPr>
              <a:t>POLUIÇÃO DA ÁGUA E SOLO: CAUSAS </a:t>
            </a:r>
            <a:r>
              <a:rPr lang="en-US" sz="7000" b="1" spc="-120">
                <a:solidFill>
                  <a:schemeClr val="bg1"/>
                </a:solidFill>
                <a:latin typeface="Comic Sans MS" panose="030F0702030302020204" pitchFamily="66" charset="0"/>
                <a:cs typeface="Times New Roman" panose="02020603050405020304" pitchFamily="18" charset="0"/>
              </a:rPr>
              <a:t>E CONSEQUÊNCIAS </a:t>
            </a:r>
            <a:endParaRPr lang="en-US" sz="7000" b="1" spc="-120" dirty="0">
              <a:solidFill>
                <a:schemeClr val="bg1"/>
              </a:solidFill>
              <a:latin typeface="Comic Sans MS" panose="030F0702030302020204" pitchFamily="66" charset="0"/>
              <a:cs typeface="Times New Roman" panose="02020603050405020304" pitchFamily="18" charset="0"/>
            </a:endParaRPr>
          </a:p>
        </p:txBody>
      </p:sp>
      <p:sp>
        <p:nvSpPr>
          <p:cNvPr id="16" name="TextBox 16"/>
          <p:cNvSpPr txBox="1"/>
          <p:nvPr/>
        </p:nvSpPr>
        <p:spPr>
          <a:xfrm>
            <a:off x="1076180" y="3912716"/>
            <a:ext cx="14766650" cy="6094682"/>
          </a:xfrm>
          <a:prstGeom prst="rect">
            <a:avLst/>
          </a:prstGeom>
        </p:spPr>
        <p:txBody>
          <a:bodyPr wrap="square" lIns="0" tIns="0" rIns="0" bIns="0" rtlCol="0" anchor="t">
            <a:spAutoFit/>
          </a:bodyPr>
          <a:lstStyle/>
          <a:p>
            <a:pPr algn="ctr">
              <a:lnSpc>
                <a:spcPct val="150000"/>
              </a:lnSpc>
            </a:pPr>
            <a:r>
              <a:rPr lang="pt-BR" sz="5400" b="1" i="0" u="none" strike="noStrike" baseline="0" dirty="0">
                <a:latin typeface="Comic Sans MS" panose="030F0702030302020204" pitchFamily="66" charset="0"/>
                <a:cs typeface="Times New Roman" panose="02020603050405020304" pitchFamily="18" charset="0"/>
              </a:rPr>
              <a:t>Gerência de Gestão Participativa e Capacitação</a:t>
            </a:r>
          </a:p>
          <a:p>
            <a:pPr algn="ctr">
              <a:lnSpc>
                <a:spcPct val="150000"/>
              </a:lnSpc>
            </a:pPr>
            <a:r>
              <a:rPr lang="pt-BR" sz="5400" b="1" spc="410" dirty="0">
                <a:latin typeface="Comic Sans MS" panose="030F0702030302020204" pitchFamily="66" charset="0"/>
                <a:cs typeface="Times New Roman" panose="02020603050405020304" pitchFamily="18" charset="0"/>
              </a:rPr>
              <a:t>Lovania Werlang</a:t>
            </a:r>
          </a:p>
          <a:p>
            <a:pPr algn="ctr">
              <a:lnSpc>
                <a:spcPct val="150000"/>
              </a:lnSpc>
            </a:pPr>
            <a:r>
              <a:rPr lang="pt-BR" sz="5400" b="1" spc="410" dirty="0">
                <a:latin typeface="Comic Sans MS" panose="030F0702030302020204" pitchFamily="66" charset="0"/>
                <a:cs typeface="Times New Roman" panose="02020603050405020304" pitchFamily="18" charset="0"/>
              </a:rPr>
              <a:t>Técnica em Recursos Hídricos - AESA</a:t>
            </a:r>
          </a:p>
          <a:p>
            <a:pPr algn="ctr">
              <a:lnSpc>
                <a:spcPct val="150000"/>
              </a:lnSpc>
            </a:pPr>
            <a:endParaRPr lang="en-US" sz="5400" b="1" spc="410" dirty="0">
              <a:latin typeface="Comic Sans MS" panose="030F0702030302020204" pitchFamily="66"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0"/>
            <a:ext cx="2146539" cy="10287000"/>
          </a:xfrm>
          <a:prstGeom prst="rect">
            <a:avLst/>
          </a:prstGeom>
          <a:solidFill>
            <a:srgbClr val="07848A"/>
          </a:solidFill>
        </p:spPr>
      </p:sp>
      <p:sp>
        <p:nvSpPr>
          <p:cNvPr id="3" name="AutoShape 3"/>
          <p:cNvSpPr/>
          <p:nvPr/>
        </p:nvSpPr>
        <p:spPr>
          <a:xfrm>
            <a:off x="163830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6" name="CaixaDeTexto 5">
            <a:extLst>
              <a:ext uri="{FF2B5EF4-FFF2-40B4-BE49-F238E27FC236}">
                <a16:creationId xmlns:a16="http://schemas.microsoft.com/office/drawing/2014/main" id="{067024AE-2010-25E7-0F66-B6890B1AC3D6}"/>
              </a:ext>
            </a:extLst>
          </p:cNvPr>
          <p:cNvSpPr txBox="1"/>
          <p:nvPr/>
        </p:nvSpPr>
        <p:spPr>
          <a:xfrm>
            <a:off x="226942" y="289676"/>
            <a:ext cx="13108057" cy="8279190"/>
          </a:xfrm>
          <a:prstGeom prst="rect">
            <a:avLst/>
          </a:prstGeom>
          <a:noFill/>
        </p:spPr>
        <p:txBody>
          <a:bodyPr wrap="square">
            <a:spAutoFit/>
          </a:bodyPr>
          <a:lstStyle/>
          <a:p>
            <a:r>
              <a:rPr lang="pt-BR" sz="2800" b="1" dirty="0">
                <a:effectLst/>
                <a:latin typeface="Comic Sans MS" panose="030F0702030302020204" pitchFamily="66" charset="0"/>
                <a:ea typeface="Times New Roman" panose="02020603050405020304" pitchFamily="18" charset="0"/>
                <a:cs typeface="Times New Roman" panose="02020603050405020304" pitchFamily="18" charset="0"/>
              </a:rPr>
              <a:t>1 - ASPECTOS CONCEITUAIS DE POLUIÇÃO AMBIENTAL</a:t>
            </a:r>
            <a:endParaRPr lang="pt-BR" sz="28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pt-BR" sz="2800" b="1" dirty="0">
                <a:effectLst/>
                <a:latin typeface="Comic Sans MS" panose="030F0702030302020204" pitchFamily="66" charset="0"/>
                <a:ea typeface="Times New Roman" panose="02020603050405020304" pitchFamily="18" charset="0"/>
                <a:cs typeface="Times New Roman" panose="02020603050405020304" pitchFamily="18" charset="0"/>
              </a:rPr>
              <a:t>Conceitos</a:t>
            </a:r>
            <a:r>
              <a:rPr lang="pt-BR" sz="28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pt-BR" sz="2800" b="1" dirty="0">
                <a:effectLst/>
                <a:latin typeface="Comic Sans MS" panose="030F0702030302020204" pitchFamily="66" charset="0"/>
                <a:ea typeface="Times New Roman" panose="02020603050405020304" pitchFamily="18" charset="0"/>
                <a:cs typeface="Times New Roman" panose="02020603050405020304" pitchFamily="18" charset="0"/>
              </a:rPr>
              <a:t>de:</a:t>
            </a:r>
            <a:endParaRPr lang="pt-BR" sz="28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pt-BR" sz="2800" dirty="0">
                <a:effectLst/>
                <a:latin typeface="Comic Sans MS" panose="030F0702030302020204" pitchFamily="66" charset="0"/>
                <a:ea typeface="Times New Roman" panose="02020603050405020304" pitchFamily="18" charset="0"/>
                <a:cs typeface="Times New Roman" panose="02020603050405020304" pitchFamily="18" charset="0"/>
              </a:rPr>
              <a:t>1.1 - Meio ambiente</a:t>
            </a:r>
          </a:p>
          <a:p>
            <a:r>
              <a:rPr lang="pt-BR" sz="2800" dirty="0">
                <a:effectLst/>
                <a:latin typeface="Comic Sans MS" panose="030F0702030302020204" pitchFamily="66" charset="0"/>
                <a:ea typeface="Times New Roman" panose="02020603050405020304" pitchFamily="18" charset="0"/>
                <a:cs typeface="Times New Roman" panose="02020603050405020304" pitchFamily="18" charset="0"/>
              </a:rPr>
              <a:t>1.2 – Poluentes</a:t>
            </a:r>
          </a:p>
          <a:p>
            <a:r>
              <a:rPr lang="pt-BR" sz="2800" dirty="0">
                <a:effectLst/>
                <a:latin typeface="Comic Sans MS" panose="030F0702030302020204" pitchFamily="66" charset="0"/>
                <a:ea typeface="Times New Roman" panose="02020603050405020304" pitchFamily="18" charset="0"/>
                <a:cs typeface="Times New Roman" panose="02020603050405020304" pitchFamily="18" charset="0"/>
              </a:rPr>
              <a:t>1.3 - Poluição e contaminação do meio ambiente</a:t>
            </a:r>
          </a:p>
          <a:p>
            <a:r>
              <a:rPr lang="pt-BR" sz="2800" dirty="0">
                <a:effectLst/>
                <a:latin typeface="Comic Sans MS" panose="030F0702030302020204" pitchFamily="66" charset="0"/>
                <a:ea typeface="Times New Roman" panose="02020603050405020304" pitchFamily="18" charset="0"/>
                <a:cs typeface="Times New Roman" panose="02020603050405020304" pitchFamily="18" charset="0"/>
              </a:rPr>
              <a:t>1.4 - Controle da poluição ambiental; </a:t>
            </a:r>
          </a:p>
          <a:p>
            <a:r>
              <a:rPr lang="pt-BR" sz="2800" dirty="0">
                <a:effectLst/>
                <a:latin typeface="Comic Sans MS" panose="030F0702030302020204" pitchFamily="66" charset="0"/>
                <a:ea typeface="Times New Roman" panose="02020603050405020304" pitchFamily="18" charset="0"/>
                <a:cs typeface="Times New Roman" panose="02020603050405020304" pitchFamily="18" charset="0"/>
              </a:rPr>
              <a:t> </a:t>
            </a:r>
          </a:p>
          <a:p>
            <a:r>
              <a:rPr lang="pt-BR" sz="2800" b="1" dirty="0">
                <a:effectLst/>
                <a:latin typeface="Comic Sans MS" panose="030F0702030302020204" pitchFamily="66" charset="0"/>
                <a:ea typeface="Times New Roman" panose="02020603050405020304" pitchFamily="18" charset="0"/>
                <a:cs typeface="Times New Roman" panose="02020603050405020304" pitchFamily="18" charset="0"/>
              </a:rPr>
              <a:t>2 - POLUIÇÃO DA ÁGUA </a:t>
            </a:r>
            <a:endParaRPr lang="pt-BR" sz="28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pt-BR" sz="2800" dirty="0">
                <a:effectLst/>
                <a:latin typeface="Comic Sans MS" panose="030F0702030302020204" pitchFamily="66" charset="0"/>
                <a:ea typeface="Times New Roman" panose="02020603050405020304" pitchFamily="18" charset="0"/>
                <a:cs typeface="Times New Roman" panose="02020603050405020304" pitchFamily="18" charset="0"/>
              </a:rPr>
              <a:t>2.1 - Tipos de poluição</a:t>
            </a:r>
          </a:p>
          <a:p>
            <a:r>
              <a:rPr lang="pt-BR" sz="2800" dirty="0">
                <a:effectLst/>
                <a:latin typeface="Comic Sans MS" panose="030F0702030302020204" pitchFamily="66" charset="0"/>
                <a:ea typeface="Times New Roman" panose="02020603050405020304" pitchFamily="18" charset="0"/>
                <a:cs typeface="Times New Roman" panose="02020603050405020304" pitchFamily="18" charset="0"/>
              </a:rPr>
              <a:t>2.2 - Causa e consequências da poluição na água</a:t>
            </a:r>
          </a:p>
          <a:p>
            <a:r>
              <a:rPr lang="pt-BR" sz="2800" dirty="0">
                <a:effectLst/>
                <a:latin typeface="Comic Sans MS" panose="030F0702030302020204" pitchFamily="66" charset="0"/>
                <a:ea typeface="Times New Roman" panose="02020603050405020304" pitchFamily="18" charset="0"/>
                <a:cs typeface="Times New Roman" panose="02020603050405020304" pitchFamily="18" charset="0"/>
              </a:rPr>
              <a:t>2.3 - Fontes </a:t>
            </a:r>
            <a:r>
              <a:rPr lang="pt-BR" sz="2800" dirty="0">
                <a:latin typeface="Comic Sans MS" panose="030F0702030302020204" pitchFamily="66" charset="0"/>
                <a:ea typeface="Times New Roman" panose="02020603050405020304" pitchFamily="18" charset="0"/>
                <a:cs typeface="Times New Roman" panose="02020603050405020304" pitchFamily="18" charset="0"/>
              </a:rPr>
              <a:t>poluidoras</a:t>
            </a:r>
            <a:endParaRPr lang="pt-BR" sz="28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pt-BR" sz="2800" dirty="0">
                <a:effectLst/>
                <a:latin typeface="Comic Sans MS" panose="030F0702030302020204" pitchFamily="66" charset="0"/>
                <a:ea typeface="Times New Roman" panose="02020603050405020304" pitchFamily="18" charset="0"/>
                <a:cs typeface="Times New Roman" panose="02020603050405020304" pitchFamily="18" charset="0"/>
              </a:rPr>
              <a:t>2.4 - Formas de controle da poluição da água </a:t>
            </a:r>
          </a:p>
          <a:p>
            <a:r>
              <a:rPr lang="pt-BR" sz="2800" dirty="0">
                <a:effectLst/>
                <a:latin typeface="Comic Sans MS" panose="030F0702030302020204" pitchFamily="66" charset="0"/>
                <a:ea typeface="Times New Roman" panose="02020603050405020304" pitchFamily="18" charset="0"/>
                <a:cs typeface="Times New Roman" panose="02020603050405020304" pitchFamily="18" charset="0"/>
              </a:rPr>
              <a:t> </a:t>
            </a:r>
          </a:p>
          <a:p>
            <a:r>
              <a:rPr lang="pt-BR" sz="2800" dirty="0">
                <a:effectLst/>
                <a:latin typeface="Comic Sans MS" panose="030F0702030302020204" pitchFamily="66" charset="0"/>
                <a:ea typeface="Times New Roman" panose="02020603050405020304" pitchFamily="18" charset="0"/>
                <a:cs typeface="Times New Roman" panose="02020603050405020304" pitchFamily="18" charset="0"/>
              </a:rPr>
              <a:t> </a:t>
            </a:r>
          </a:p>
          <a:p>
            <a:r>
              <a:rPr lang="pt-BR" sz="2800" b="1" dirty="0">
                <a:effectLst/>
                <a:latin typeface="Comic Sans MS" panose="030F0702030302020204" pitchFamily="66" charset="0"/>
                <a:ea typeface="Times New Roman" panose="02020603050405020304" pitchFamily="18" charset="0"/>
                <a:cs typeface="Times New Roman" panose="02020603050405020304" pitchFamily="18" charset="0"/>
              </a:rPr>
              <a:t>3 - POLUIÇÃO DO SOLO </a:t>
            </a:r>
            <a:endParaRPr lang="pt-BR" sz="28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pt-BR" sz="2800" dirty="0">
                <a:effectLst/>
                <a:latin typeface="Comic Sans MS" panose="030F0702030302020204" pitchFamily="66" charset="0"/>
                <a:ea typeface="Times New Roman" panose="02020603050405020304" pitchFamily="18" charset="0"/>
                <a:cs typeface="Times New Roman" panose="02020603050405020304" pitchFamily="18" charset="0"/>
              </a:rPr>
              <a:t>3.1 - Usos </a:t>
            </a:r>
            <a:r>
              <a:rPr lang="pt-BR" sz="2800" dirty="0">
                <a:latin typeface="Comic Sans MS" panose="030F0702030302020204" pitchFamily="66" charset="0"/>
                <a:ea typeface="Times New Roman" panose="02020603050405020304" pitchFamily="18" charset="0"/>
                <a:cs typeface="Times New Roman" panose="02020603050405020304" pitchFamily="18" charset="0"/>
              </a:rPr>
              <a:t>e ocupação </a:t>
            </a:r>
            <a:r>
              <a:rPr lang="pt-BR" sz="2800" dirty="0">
                <a:effectLst/>
                <a:latin typeface="Comic Sans MS" panose="030F0702030302020204" pitchFamily="66" charset="0"/>
                <a:ea typeface="Times New Roman" panose="02020603050405020304" pitchFamily="18" charset="0"/>
                <a:cs typeface="Times New Roman" panose="02020603050405020304" pitchFamily="18" charset="0"/>
              </a:rPr>
              <a:t>do solo</a:t>
            </a:r>
          </a:p>
          <a:p>
            <a:r>
              <a:rPr lang="pt-BR" sz="2800" dirty="0">
                <a:effectLst/>
                <a:latin typeface="Comic Sans MS" panose="030F0702030302020204" pitchFamily="66" charset="0"/>
                <a:ea typeface="Times New Roman" panose="02020603050405020304" pitchFamily="18" charset="0"/>
                <a:cs typeface="Times New Roman" panose="02020603050405020304" pitchFamily="18" charset="0"/>
              </a:rPr>
              <a:t>3.2 - Tipos e fontes de poluição </a:t>
            </a:r>
          </a:p>
          <a:p>
            <a:r>
              <a:rPr lang="pt-BR" sz="2800" dirty="0">
                <a:effectLst/>
                <a:latin typeface="Comic Sans MS" panose="030F0702030302020204" pitchFamily="66" charset="0"/>
                <a:ea typeface="Times New Roman" panose="02020603050405020304" pitchFamily="18" charset="0"/>
                <a:cs typeface="Times New Roman" panose="02020603050405020304" pitchFamily="18" charset="0"/>
              </a:rPr>
              <a:t>3.3 - Causa e consequências da poluição no solo</a:t>
            </a:r>
          </a:p>
          <a:p>
            <a:r>
              <a:rPr lang="pt-BR" sz="2800" dirty="0">
                <a:effectLst/>
                <a:latin typeface="Comic Sans MS" panose="030F0702030302020204" pitchFamily="66" charset="0"/>
                <a:ea typeface="Times New Roman" panose="02020603050405020304" pitchFamily="18" charset="0"/>
                <a:cs typeface="Times New Roman" panose="02020603050405020304" pitchFamily="18" charset="0"/>
              </a:rPr>
              <a:t>3.4 – Formas de controle da poluição do solo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0"/>
            <a:ext cx="2146539" cy="10287000"/>
          </a:xfrm>
          <a:prstGeom prst="rect">
            <a:avLst/>
          </a:prstGeom>
          <a:solidFill>
            <a:srgbClr val="07848A"/>
          </a:solidFill>
        </p:spPr>
      </p:sp>
      <p:sp>
        <p:nvSpPr>
          <p:cNvPr id="3" name="AutoShape 3"/>
          <p:cNvSpPr/>
          <p:nvPr/>
        </p:nvSpPr>
        <p:spPr>
          <a:xfrm>
            <a:off x="163830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01C297E9-7647-8ADB-214A-D206AD41C22A}"/>
              </a:ext>
            </a:extLst>
          </p:cNvPr>
          <p:cNvSpPr txBox="1"/>
          <p:nvPr/>
        </p:nvSpPr>
        <p:spPr>
          <a:xfrm>
            <a:off x="197206" y="383279"/>
            <a:ext cx="9144000" cy="1015663"/>
          </a:xfrm>
          <a:prstGeom prst="rect">
            <a:avLst/>
          </a:prstGeom>
          <a:noFill/>
        </p:spPr>
        <p:txBody>
          <a:bodyPr wrap="square">
            <a:spAutoFit/>
          </a:bodyPr>
          <a:lstStyle/>
          <a:p>
            <a:r>
              <a:rPr lang="pt-BR" sz="6000" b="1" dirty="0">
                <a:solidFill>
                  <a:srgbClr val="000066"/>
                </a:solidFill>
                <a:effectLst/>
                <a:latin typeface="Comic Sans MS" panose="030F0702030302020204" pitchFamily="66" charset="0"/>
                <a:ea typeface="Times New Roman" panose="02020603050405020304" pitchFamily="18" charset="0"/>
              </a:rPr>
              <a:t>1.1 - Meio ambiente</a:t>
            </a:r>
          </a:p>
        </p:txBody>
      </p:sp>
      <p:sp>
        <p:nvSpPr>
          <p:cNvPr id="7" name="CaixaDeTexto 6">
            <a:extLst>
              <a:ext uri="{FF2B5EF4-FFF2-40B4-BE49-F238E27FC236}">
                <a16:creationId xmlns:a16="http://schemas.microsoft.com/office/drawing/2014/main" id="{26DC5A6A-8F20-707C-CA9F-E30962C2F18C}"/>
              </a:ext>
            </a:extLst>
          </p:cNvPr>
          <p:cNvSpPr txBox="1"/>
          <p:nvPr/>
        </p:nvSpPr>
        <p:spPr>
          <a:xfrm>
            <a:off x="609600" y="1397338"/>
            <a:ext cx="13411200" cy="7376891"/>
          </a:xfrm>
          <a:prstGeom prst="rect">
            <a:avLst/>
          </a:prstGeom>
          <a:noFill/>
        </p:spPr>
        <p:txBody>
          <a:bodyPr wrap="square">
            <a:spAutoFit/>
          </a:bodyPr>
          <a:lstStyle/>
          <a:p>
            <a:pPr algn="just">
              <a:lnSpc>
                <a:spcPct val="150000"/>
              </a:lnSpc>
            </a:pPr>
            <a:r>
              <a:rPr lang="pt-BR" sz="4000" kern="100" dirty="0">
                <a:solidFill>
                  <a:srgbClr val="202122"/>
                </a:solidFill>
                <a:effectLst/>
                <a:highlight>
                  <a:srgbClr val="FFFFFF"/>
                </a:highlight>
                <a:latin typeface="Comic Sans MS" panose="030F0702030302020204" pitchFamily="66" charset="0"/>
                <a:ea typeface="Calibri" panose="020F0502020204030204" pitchFamily="34" charset="0"/>
                <a:cs typeface="Times New Roman" panose="02020603050405020304" pitchFamily="18" charset="0"/>
              </a:rPr>
              <a:t>a) Conjunto de fatores </a:t>
            </a:r>
            <a:r>
              <a:rPr lang="pt-BR" sz="4000" kern="100" dirty="0">
                <a:solidFill>
                  <a:srgbClr val="000000"/>
                </a:solidFill>
                <a:effectLst/>
                <a:highlight>
                  <a:srgbClr val="FFFFFF"/>
                </a:highlight>
                <a:latin typeface="Comic Sans MS" panose="030F0702030302020204" pitchFamily="66" charset="0"/>
                <a:ea typeface="Calibri" panose="020F0502020204030204" pitchFamily="34" charset="0"/>
                <a:cs typeface="Times New Roman" panose="02020603050405020304" pitchFamily="18" charset="0"/>
              </a:rPr>
              <a:t>físicos</a:t>
            </a:r>
            <a:r>
              <a:rPr lang="pt-BR" sz="4000" kern="100" dirty="0">
                <a:solidFill>
                  <a:srgbClr val="202122"/>
                </a:solidFill>
                <a:effectLst/>
                <a:highlight>
                  <a:srgbClr val="FFFFFF"/>
                </a:highlight>
                <a:latin typeface="Comic Sans MS" panose="030F0702030302020204" pitchFamily="66" charset="0"/>
                <a:ea typeface="Calibri" panose="020F0502020204030204" pitchFamily="34" charset="0"/>
                <a:cs typeface="Times New Roman" panose="02020603050405020304" pitchFamily="18" charset="0"/>
              </a:rPr>
              <a:t>, químicos e </a:t>
            </a:r>
            <a:r>
              <a:rPr lang="pt-BR" sz="4000" kern="100" dirty="0">
                <a:solidFill>
                  <a:srgbClr val="000000"/>
                </a:solidFill>
                <a:effectLst/>
                <a:highlight>
                  <a:srgbClr val="FFFFFF"/>
                </a:highlight>
                <a:latin typeface="Comic Sans MS" panose="030F0702030302020204" pitchFamily="66" charset="0"/>
                <a:ea typeface="Calibri" panose="020F0502020204030204" pitchFamily="34" charset="0"/>
                <a:cs typeface="Times New Roman" panose="02020603050405020304" pitchFamily="18" charset="0"/>
              </a:rPr>
              <a:t>biológicos</a:t>
            </a:r>
            <a:r>
              <a:rPr lang="pt-BR" sz="4000" kern="100" dirty="0">
                <a:solidFill>
                  <a:srgbClr val="202122"/>
                </a:solidFill>
                <a:effectLst/>
                <a:highlight>
                  <a:srgbClr val="FFFFFF"/>
                </a:highlight>
                <a:latin typeface="Comic Sans MS" panose="030F0702030302020204" pitchFamily="66" charset="0"/>
                <a:ea typeface="Calibri" panose="020F0502020204030204" pitchFamily="34" charset="0"/>
                <a:cs typeface="Times New Roman" panose="02020603050405020304" pitchFamily="18" charset="0"/>
              </a:rPr>
              <a:t> que cerca os </a:t>
            </a:r>
            <a:r>
              <a:rPr lang="pt-BR" sz="4000" kern="100" dirty="0">
                <a:solidFill>
                  <a:srgbClr val="000000"/>
                </a:solidFill>
                <a:effectLst/>
                <a:highlight>
                  <a:srgbClr val="FFFFFF"/>
                </a:highlight>
                <a:latin typeface="Comic Sans MS" panose="030F0702030302020204" pitchFamily="66" charset="0"/>
                <a:ea typeface="Calibri" panose="020F0502020204030204" pitchFamily="34" charset="0"/>
                <a:cs typeface="Times New Roman" panose="02020603050405020304" pitchFamily="18" charset="0"/>
              </a:rPr>
              <a:t>seres vivos</a:t>
            </a:r>
            <a:r>
              <a:rPr lang="pt-BR" sz="4000" kern="100" dirty="0">
                <a:solidFill>
                  <a:srgbClr val="202122"/>
                </a:solidFill>
                <a:effectLst/>
                <a:highlight>
                  <a:srgbClr val="FFFFFF"/>
                </a:highlight>
                <a:latin typeface="Comic Sans MS" panose="030F0702030302020204" pitchFamily="66" charset="0"/>
                <a:ea typeface="Calibri" panose="020F0502020204030204" pitchFamily="34" charset="0"/>
                <a:cs typeface="Times New Roman" panose="02020603050405020304" pitchFamily="18" charset="0"/>
              </a:rPr>
              <a:t>, influenciando-os e sendo influenciado por eles. </a:t>
            </a:r>
            <a:endParaRPr lang="pt-BR" sz="4000" kern="100" dirty="0">
              <a:effectLst/>
              <a:latin typeface="Comic Sans MS" panose="030F0702030302020204" pitchFamily="66" charset="0"/>
              <a:ea typeface="Calibri" panose="020F0502020204030204" pitchFamily="34" charset="0"/>
              <a:cs typeface="Times New Roman" panose="02020603050405020304" pitchFamily="18" charset="0"/>
            </a:endParaRPr>
          </a:p>
          <a:p>
            <a:pPr algn="just">
              <a:lnSpc>
                <a:spcPct val="150000"/>
              </a:lnSpc>
            </a:pPr>
            <a:r>
              <a:rPr lang="pt-BR" sz="4000" kern="100" dirty="0">
                <a:solidFill>
                  <a:srgbClr val="202122"/>
                </a:solidFill>
                <a:effectLst/>
                <a:highlight>
                  <a:srgbClr val="FFFFFF"/>
                </a:highlight>
                <a:latin typeface="Comic Sans MS" panose="030F0702030302020204" pitchFamily="66" charset="0"/>
                <a:ea typeface="Calibri" panose="020F0502020204030204" pitchFamily="34" charset="0"/>
                <a:cs typeface="Times New Roman" panose="02020603050405020304" pitchFamily="18" charset="0"/>
              </a:rPr>
              <a:t> </a:t>
            </a:r>
            <a:endParaRPr lang="pt-BR" sz="4000" kern="100" dirty="0">
              <a:effectLst/>
              <a:latin typeface="Comic Sans MS" panose="030F0702030302020204" pitchFamily="66" charset="0"/>
              <a:ea typeface="Calibri" panose="020F0502020204030204" pitchFamily="34" charset="0"/>
              <a:cs typeface="Times New Roman" panose="02020603050405020304" pitchFamily="18" charset="0"/>
            </a:endParaRPr>
          </a:p>
          <a:p>
            <a:pPr algn="just">
              <a:lnSpc>
                <a:spcPct val="150000"/>
              </a:lnSpc>
            </a:pPr>
            <a:r>
              <a:rPr lang="pt-BR" sz="4000" kern="100" dirty="0">
                <a:solidFill>
                  <a:srgbClr val="202122"/>
                </a:solidFill>
                <a:effectLst/>
                <a:highlight>
                  <a:srgbClr val="FFFFFF"/>
                </a:highlight>
                <a:latin typeface="Comic Sans MS" panose="030F0702030302020204" pitchFamily="66" charset="0"/>
                <a:ea typeface="Calibri" panose="020F0502020204030204" pitchFamily="34" charset="0"/>
                <a:cs typeface="Times New Roman" panose="02020603050405020304" pitchFamily="18" charset="0"/>
              </a:rPr>
              <a:t>b) Pode ser entendido também como o conjunto de condições que permitem abrigar e reger a vida em todas as suas formas </a:t>
            </a:r>
          </a:p>
          <a:p>
            <a:pPr algn="just">
              <a:lnSpc>
                <a:spcPct val="150000"/>
              </a:lnSpc>
            </a:pPr>
            <a:r>
              <a:rPr lang="pt-BR" sz="4000" kern="100" dirty="0">
                <a:solidFill>
                  <a:srgbClr val="202122"/>
                </a:solidFill>
                <a:highlight>
                  <a:srgbClr val="FFFFFF"/>
                </a:highlight>
                <a:latin typeface="Comic Sans MS" panose="030F0702030302020204" pitchFamily="66" charset="0"/>
                <a:ea typeface="Calibri" panose="020F0502020204030204" pitchFamily="34" charset="0"/>
                <a:cs typeface="Times New Roman" panose="02020603050405020304" pitchFamily="18" charset="0"/>
              </a:rPr>
              <a:t>Por exemplo:  O</a:t>
            </a:r>
            <a:r>
              <a:rPr lang="pt-BR" sz="4000" kern="100" dirty="0">
                <a:solidFill>
                  <a:srgbClr val="202122"/>
                </a:solidFill>
                <a:effectLst/>
                <a:highlight>
                  <a:srgbClr val="FFFFFF"/>
                </a:highlight>
                <a:latin typeface="Comic Sans MS" panose="030F0702030302020204" pitchFamily="66" charset="0"/>
                <a:ea typeface="Calibri" panose="020F0502020204030204" pitchFamily="34" charset="0"/>
                <a:cs typeface="Times New Roman" panose="02020603050405020304" pitchFamily="18" charset="0"/>
              </a:rPr>
              <a:t>s </a:t>
            </a:r>
            <a:r>
              <a:rPr lang="pt-BR" sz="4000" kern="100" dirty="0">
                <a:solidFill>
                  <a:srgbClr val="000000"/>
                </a:solidFill>
                <a:effectLst/>
                <a:highlight>
                  <a:srgbClr val="FFFFFF"/>
                </a:highlight>
                <a:latin typeface="Comic Sans MS" panose="030F0702030302020204" pitchFamily="66" charset="0"/>
                <a:ea typeface="Calibri" panose="020F0502020204030204" pitchFamily="34" charset="0"/>
                <a:cs typeface="Times New Roman" panose="02020603050405020304" pitchFamily="18" charset="0"/>
              </a:rPr>
              <a:t>ecossistemas</a:t>
            </a:r>
            <a:r>
              <a:rPr lang="pt-BR" sz="4000" kern="100" dirty="0">
                <a:solidFill>
                  <a:srgbClr val="202122"/>
                </a:solidFill>
                <a:effectLst/>
                <a:highlight>
                  <a:srgbClr val="FFFFFF"/>
                </a:highlight>
                <a:latin typeface="Comic Sans MS" panose="030F0702030302020204" pitchFamily="66" charset="0"/>
                <a:ea typeface="Calibri" panose="020F0502020204030204" pitchFamily="34" charset="0"/>
                <a:cs typeface="Times New Roman" panose="02020603050405020304" pitchFamily="18" charset="0"/>
              </a:rPr>
              <a:t> que existem na </a:t>
            </a:r>
            <a:r>
              <a:rPr lang="pt-BR" sz="4000" kern="100" dirty="0">
                <a:solidFill>
                  <a:srgbClr val="000000"/>
                </a:solidFill>
                <a:effectLst/>
                <a:highlight>
                  <a:srgbClr val="FFFFFF"/>
                </a:highlight>
                <a:latin typeface="Comic Sans MS" panose="030F0702030302020204" pitchFamily="66" charset="0"/>
                <a:ea typeface="Calibri" panose="020F0502020204030204" pitchFamily="34" charset="0"/>
                <a:cs typeface="Times New Roman" panose="02020603050405020304" pitchFamily="18" charset="0"/>
              </a:rPr>
              <a:t>Terra</a:t>
            </a:r>
            <a:r>
              <a:rPr lang="pt-BR" sz="4000" kern="100" dirty="0">
                <a:solidFill>
                  <a:srgbClr val="202122"/>
                </a:solidFill>
                <a:effectLst/>
                <a:highlight>
                  <a:srgbClr val="FFFFFF"/>
                </a:highlight>
                <a:latin typeface="Comic Sans MS" panose="030F0702030302020204" pitchFamily="66" charset="0"/>
                <a:ea typeface="Calibri" panose="020F0502020204030204" pitchFamily="34" charset="0"/>
                <a:cs typeface="Times New Roman" panose="02020603050405020304" pitchFamily="18" charset="0"/>
              </a:rPr>
              <a:t>.</a:t>
            </a:r>
            <a:endParaRPr lang="pt-BR" sz="4000" kern="100" dirty="0">
              <a:effectLst/>
              <a:latin typeface="Comic Sans MS" panose="030F07020303020202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11273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0"/>
            <a:ext cx="2146539" cy="10287000"/>
          </a:xfrm>
          <a:prstGeom prst="rect">
            <a:avLst/>
          </a:prstGeom>
          <a:solidFill>
            <a:srgbClr val="07848A"/>
          </a:solidFill>
        </p:spPr>
      </p:sp>
      <p:sp>
        <p:nvSpPr>
          <p:cNvPr id="3" name="AutoShape 3"/>
          <p:cNvSpPr/>
          <p:nvPr/>
        </p:nvSpPr>
        <p:spPr>
          <a:xfrm>
            <a:off x="163830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4" name="Rectangle 2">
            <a:extLst>
              <a:ext uri="{FF2B5EF4-FFF2-40B4-BE49-F238E27FC236}">
                <a16:creationId xmlns:a16="http://schemas.microsoft.com/office/drawing/2014/main" id="{207A29C7-BF8E-3B7B-D8DD-FD825172EF54}"/>
              </a:ext>
            </a:extLst>
          </p:cNvPr>
          <p:cNvSpPr txBox="1">
            <a:spLocks noChangeArrowheads="1"/>
          </p:cNvSpPr>
          <p:nvPr/>
        </p:nvSpPr>
        <p:spPr>
          <a:xfrm>
            <a:off x="530258" y="108613"/>
            <a:ext cx="15852742"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altLang="pt-BR" b="1" dirty="0">
                <a:solidFill>
                  <a:srgbClr val="000066"/>
                </a:solidFill>
                <a:latin typeface="Comic Sans MS" panose="030F0702030302020204" pitchFamily="66" charset="0"/>
              </a:rPr>
              <a:t>A modificação do meio ambiente iniciou com evolução do homem</a:t>
            </a:r>
          </a:p>
        </p:txBody>
      </p:sp>
      <p:grpSp>
        <p:nvGrpSpPr>
          <p:cNvPr id="225" name="Agrupar 224">
            <a:extLst>
              <a:ext uri="{FF2B5EF4-FFF2-40B4-BE49-F238E27FC236}">
                <a16:creationId xmlns:a16="http://schemas.microsoft.com/office/drawing/2014/main" id="{9E3B0BBE-AC86-3222-EA6B-417C1A2611A5}"/>
              </a:ext>
            </a:extLst>
          </p:cNvPr>
          <p:cNvGrpSpPr/>
          <p:nvPr/>
        </p:nvGrpSpPr>
        <p:grpSpPr>
          <a:xfrm>
            <a:off x="2208228" y="1906881"/>
            <a:ext cx="12496801" cy="7243762"/>
            <a:chOff x="1981199" y="1252538"/>
            <a:chExt cx="7696201" cy="4452093"/>
          </a:xfrm>
        </p:grpSpPr>
        <p:grpSp>
          <p:nvGrpSpPr>
            <p:cNvPr id="6" name="Group 667">
              <a:extLst>
                <a:ext uri="{FF2B5EF4-FFF2-40B4-BE49-F238E27FC236}">
                  <a16:creationId xmlns:a16="http://schemas.microsoft.com/office/drawing/2014/main" id="{FEFD29EB-3112-9FED-F05E-8306E9B32C47}"/>
                </a:ext>
              </a:extLst>
            </p:cNvPr>
            <p:cNvGrpSpPr>
              <a:grpSpLocks noChangeAspect="1"/>
            </p:cNvGrpSpPr>
            <p:nvPr/>
          </p:nvGrpSpPr>
          <p:grpSpPr bwMode="auto">
            <a:xfrm>
              <a:off x="1981199" y="1257300"/>
              <a:ext cx="7696201" cy="4447331"/>
              <a:chOff x="-18" y="482"/>
              <a:chExt cx="5778" cy="3356"/>
            </a:xfrm>
          </p:grpSpPr>
          <p:sp>
            <p:nvSpPr>
              <p:cNvPr id="11" name="AutoShape 668">
                <a:extLst>
                  <a:ext uri="{FF2B5EF4-FFF2-40B4-BE49-F238E27FC236}">
                    <a16:creationId xmlns:a16="http://schemas.microsoft.com/office/drawing/2014/main" id="{B1E9F7A8-1955-0866-B0D0-E4BCC9CFA940}"/>
                  </a:ext>
                </a:extLst>
              </p:cNvPr>
              <p:cNvSpPr>
                <a:spLocks noChangeAspect="1" noChangeArrowheads="1" noTextEdit="1"/>
              </p:cNvSpPr>
              <p:nvPr/>
            </p:nvSpPr>
            <p:spPr bwMode="auto">
              <a:xfrm>
                <a:off x="-18" y="482"/>
                <a:ext cx="5778" cy="3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2" name="Rectangle 669">
                <a:extLst>
                  <a:ext uri="{FF2B5EF4-FFF2-40B4-BE49-F238E27FC236}">
                    <a16:creationId xmlns:a16="http://schemas.microsoft.com/office/drawing/2014/main" id="{6F4FA87C-C601-3A97-7023-8C78FCFF5CC1}"/>
                  </a:ext>
                </a:extLst>
              </p:cNvPr>
              <p:cNvSpPr>
                <a:spLocks noChangeArrowheads="1"/>
              </p:cNvSpPr>
              <p:nvPr/>
            </p:nvSpPr>
            <p:spPr bwMode="auto">
              <a:xfrm>
                <a:off x="1" y="493"/>
                <a:ext cx="5747" cy="3325"/>
              </a:xfrm>
              <a:prstGeom prst="rect">
                <a:avLst/>
              </a:prstGeom>
              <a:solidFill>
                <a:srgbClr val="808B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pt-BR" altLang="pt-BR"/>
              </a:p>
            </p:txBody>
          </p:sp>
          <p:sp>
            <p:nvSpPr>
              <p:cNvPr id="13" name="Freeform 670">
                <a:extLst>
                  <a:ext uri="{FF2B5EF4-FFF2-40B4-BE49-F238E27FC236}">
                    <a16:creationId xmlns:a16="http://schemas.microsoft.com/office/drawing/2014/main" id="{D96AEA5B-1846-3F3C-C5EA-AD43602DEE64}"/>
                  </a:ext>
                </a:extLst>
              </p:cNvPr>
              <p:cNvSpPr>
                <a:spLocks/>
              </p:cNvSpPr>
              <p:nvPr/>
            </p:nvSpPr>
            <p:spPr bwMode="auto">
              <a:xfrm>
                <a:off x="1" y="605"/>
                <a:ext cx="5747" cy="3213"/>
              </a:xfrm>
              <a:custGeom>
                <a:avLst/>
                <a:gdLst>
                  <a:gd name="T0" fmla="*/ 333 w 5747"/>
                  <a:gd name="T1" fmla="*/ 3213 h 3213"/>
                  <a:gd name="T2" fmla="*/ 860 w 5747"/>
                  <a:gd name="T3" fmla="*/ 3213 h 3213"/>
                  <a:gd name="T4" fmla="*/ 1283 w 5747"/>
                  <a:gd name="T5" fmla="*/ 3210 h 3213"/>
                  <a:gd name="T6" fmla="*/ 1692 w 5747"/>
                  <a:gd name="T7" fmla="*/ 3210 h 3213"/>
                  <a:gd name="T8" fmla="*/ 2174 w 5747"/>
                  <a:gd name="T9" fmla="*/ 3210 h 3213"/>
                  <a:gd name="T10" fmla="*/ 2822 w 5747"/>
                  <a:gd name="T11" fmla="*/ 3210 h 3213"/>
                  <a:gd name="T12" fmla="*/ 3722 w 5747"/>
                  <a:gd name="T13" fmla="*/ 3210 h 3213"/>
                  <a:gd name="T14" fmla="*/ 4967 w 5747"/>
                  <a:gd name="T15" fmla="*/ 3210 h 3213"/>
                  <a:gd name="T16" fmla="*/ 5747 w 5747"/>
                  <a:gd name="T17" fmla="*/ 3026 h 3213"/>
                  <a:gd name="T18" fmla="*/ 5747 w 5747"/>
                  <a:gd name="T19" fmla="*/ 2731 h 3213"/>
                  <a:gd name="T20" fmla="*/ 5747 w 5747"/>
                  <a:gd name="T21" fmla="*/ 2495 h 3213"/>
                  <a:gd name="T22" fmla="*/ 5747 w 5747"/>
                  <a:gd name="T23" fmla="*/ 2267 h 3213"/>
                  <a:gd name="T24" fmla="*/ 5747 w 5747"/>
                  <a:gd name="T25" fmla="*/ 1997 h 3213"/>
                  <a:gd name="T26" fmla="*/ 5747 w 5747"/>
                  <a:gd name="T27" fmla="*/ 1636 h 3213"/>
                  <a:gd name="T28" fmla="*/ 5747 w 5747"/>
                  <a:gd name="T29" fmla="*/ 1131 h 3213"/>
                  <a:gd name="T30" fmla="*/ 5747 w 5747"/>
                  <a:gd name="T31" fmla="*/ 436 h 3213"/>
                  <a:gd name="T32" fmla="*/ 5414 w 5747"/>
                  <a:gd name="T33" fmla="*/ 0 h 3213"/>
                  <a:gd name="T34" fmla="*/ 4887 w 5747"/>
                  <a:gd name="T35" fmla="*/ 0 h 3213"/>
                  <a:gd name="T36" fmla="*/ 4464 w 5747"/>
                  <a:gd name="T37" fmla="*/ 0 h 3213"/>
                  <a:gd name="T38" fmla="*/ 4058 w 5747"/>
                  <a:gd name="T39" fmla="*/ 0 h 3213"/>
                  <a:gd name="T40" fmla="*/ 3573 w 5747"/>
                  <a:gd name="T41" fmla="*/ 0 h 3213"/>
                  <a:gd name="T42" fmla="*/ 2928 w 5747"/>
                  <a:gd name="T43" fmla="*/ 0 h 3213"/>
                  <a:gd name="T44" fmla="*/ 2025 w 5747"/>
                  <a:gd name="T45" fmla="*/ 0 h 3213"/>
                  <a:gd name="T46" fmla="*/ 780 w 5747"/>
                  <a:gd name="T47" fmla="*/ 0 h 3213"/>
                  <a:gd name="T48" fmla="*/ 0 w 5747"/>
                  <a:gd name="T49" fmla="*/ 186 h 3213"/>
                  <a:gd name="T50" fmla="*/ 0 w 5747"/>
                  <a:gd name="T51" fmla="*/ 479 h 3213"/>
                  <a:gd name="T52" fmla="*/ 0 w 5747"/>
                  <a:gd name="T53" fmla="*/ 715 h 3213"/>
                  <a:gd name="T54" fmla="*/ 2 w 5747"/>
                  <a:gd name="T55" fmla="*/ 945 h 3213"/>
                  <a:gd name="T56" fmla="*/ 2 w 5747"/>
                  <a:gd name="T57" fmla="*/ 1215 h 3213"/>
                  <a:gd name="T58" fmla="*/ 2 w 5747"/>
                  <a:gd name="T59" fmla="*/ 1577 h 3213"/>
                  <a:gd name="T60" fmla="*/ 2 w 5747"/>
                  <a:gd name="T61" fmla="*/ 2079 h 3213"/>
                  <a:gd name="T62" fmla="*/ 0 w 5747"/>
                  <a:gd name="T63" fmla="*/ 2776 h 32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47"/>
                  <a:gd name="T97" fmla="*/ 0 h 3213"/>
                  <a:gd name="T98" fmla="*/ 5747 w 5747"/>
                  <a:gd name="T99" fmla="*/ 3213 h 32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47" h="3213">
                    <a:moveTo>
                      <a:pt x="0" y="3213"/>
                    </a:moveTo>
                    <a:lnTo>
                      <a:pt x="333" y="3213"/>
                    </a:lnTo>
                    <a:lnTo>
                      <a:pt x="614" y="3213"/>
                    </a:lnTo>
                    <a:lnTo>
                      <a:pt x="860" y="3213"/>
                    </a:lnTo>
                    <a:lnTo>
                      <a:pt x="1080" y="3213"/>
                    </a:lnTo>
                    <a:lnTo>
                      <a:pt x="1283" y="3210"/>
                    </a:lnTo>
                    <a:lnTo>
                      <a:pt x="1484" y="3210"/>
                    </a:lnTo>
                    <a:lnTo>
                      <a:pt x="1692" y="3210"/>
                    </a:lnTo>
                    <a:lnTo>
                      <a:pt x="1916" y="3210"/>
                    </a:lnTo>
                    <a:lnTo>
                      <a:pt x="2174" y="3210"/>
                    </a:lnTo>
                    <a:lnTo>
                      <a:pt x="2472" y="3210"/>
                    </a:lnTo>
                    <a:lnTo>
                      <a:pt x="2822" y="3210"/>
                    </a:lnTo>
                    <a:lnTo>
                      <a:pt x="3235" y="3210"/>
                    </a:lnTo>
                    <a:lnTo>
                      <a:pt x="3722" y="3210"/>
                    </a:lnTo>
                    <a:lnTo>
                      <a:pt x="4296" y="3210"/>
                    </a:lnTo>
                    <a:lnTo>
                      <a:pt x="4967" y="3210"/>
                    </a:lnTo>
                    <a:lnTo>
                      <a:pt x="5747" y="3213"/>
                    </a:lnTo>
                    <a:lnTo>
                      <a:pt x="5747" y="3026"/>
                    </a:lnTo>
                    <a:lnTo>
                      <a:pt x="5747" y="2869"/>
                    </a:lnTo>
                    <a:lnTo>
                      <a:pt x="5747" y="2731"/>
                    </a:lnTo>
                    <a:lnTo>
                      <a:pt x="5747" y="2608"/>
                    </a:lnTo>
                    <a:lnTo>
                      <a:pt x="5747" y="2495"/>
                    </a:lnTo>
                    <a:lnTo>
                      <a:pt x="5747" y="2383"/>
                    </a:lnTo>
                    <a:lnTo>
                      <a:pt x="5747" y="2267"/>
                    </a:lnTo>
                    <a:lnTo>
                      <a:pt x="5747" y="2140"/>
                    </a:lnTo>
                    <a:lnTo>
                      <a:pt x="5747" y="1997"/>
                    </a:lnTo>
                    <a:lnTo>
                      <a:pt x="5747" y="1831"/>
                    </a:lnTo>
                    <a:lnTo>
                      <a:pt x="5747" y="1636"/>
                    </a:lnTo>
                    <a:lnTo>
                      <a:pt x="5747" y="1404"/>
                    </a:lnTo>
                    <a:lnTo>
                      <a:pt x="5747" y="1131"/>
                    </a:lnTo>
                    <a:lnTo>
                      <a:pt x="5747" y="811"/>
                    </a:lnTo>
                    <a:lnTo>
                      <a:pt x="5747" y="436"/>
                    </a:lnTo>
                    <a:lnTo>
                      <a:pt x="5747" y="0"/>
                    </a:lnTo>
                    <a:lnTo>
                      <a:pt x="5414" y="0"/>
                    </a:lnTo>
                    <a:lnTo>
                      <a:pt x="5133" y="0"/>
                    </a:lnTo>
                    <a:lnTo>
                      <a:pt x="4887" y="0"/>
                    </a:lnTo>
                    <a:lnTo>
                      <a:pt x="4667" y="0"/>
                    </a:lnTo>
                    <a:lnTo>
                      <a:pt x="4464" y="0"/>
                    </a:lnTo>
                    <a:lnTo>
                      <a:pt x="4263" y="0"/>
                    </a:lnTo>
                    <a:lnTo>
                      <a:pt x="4058" y="0"/>
                    </a:lnTo>
                    <a:lnTo>
                      <a:pt x="3831" y="0"/>
                    </a:lnTo>
                    <a:lnTo>
                      <a:pt x="3573" y="0"/>
                    </a:lnTo>
                    <a:lnTo>
                      <a:pt x="3278" y="0"/>
                    </a:lnTo>
                    <a:lnTo>
                      <a:pt x="2928" y="0"/>
                    </a:lnTo>
                    <a:lnTo>
                      <a:pt x="2514" y="0"/>
                    </a:lnTo>
                    <a:lnTo>
                      <a:pt x="2025" y="0"/>
                    </a:lnTo>
                    <a:lnTo>
                      <a:pt x="1451" y="0"/>
                    </a:lnTo>
                    <a:lnTo>
                      <a:pt x="780" y="0"/>
                    </a:lnTo>
                    <a:lnTo>
                      <a:pt x="0" y="0"/>
                    </a:lnTo>
                    <a:lnTo>
                      <a:pt x="0" y="186"/>
                    </a:lnTo>
                    <a:lnTo>
                      <a:pt x="0" y="343"/>
                    </a:lnTo>
                    <a:lnTo>
                      <a:pt x="0" y="479"/>
                    </a:lnTo>
                    <a:lnTo>
                      <a:pt x="0" y="602"/>
                    </a:lnTo>
                    <a:lnTo>
                      <a:pt x="0" y="715"/>
                    </a:lnTo>
                    <a:lnTo>
                      <a:pt x="2" y="829"/>
                    </a:lnTo>
                    <a:lnTo>
                      <a:pt x="2" y="945"/>
                    </a:lnTo>
                    <a:lnTo>
                      <a:pt x="2" y="1072"/>
                    </a:lnTo>
                    <a:lnTo>
                      <a:pt x="2" y="1215"/>
                    </a:lnTo>
                    <a:lnTo>
                      <a:pt x="2" y="1381"/>
                    </a:lnTo>
                    <a:lnTo>
                      <a:pt x="2" y="1577"/>
                    </a:lnTo>
                    <a:lnTo>
                      <a:pt x="2" y="1806"/>
                    </a:lnTo>
                    <a:lnTo>
                      <a:pt x="2" y="2079"/>
                    </a:lnTo>
                    <a:lnTo>
                      <a:pt x="2" y="2401"/>
                    </a:lnTo>
                    <a:lnTo>
                      <a:pt x="0" y="2776"/>
                    </a:lnTo>
                    <a:lnTo>
                      <a:pt x="0" y="3213"/>
                    </a:lnTo>
                    <a:close/>
                  </a:path>
                </a:pathLst>
              </a:custGeom>
              <a:solidFill>
                <a:srgbClr val="838D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 name="Freeform 671">
                <a:extLst>
                  <a:ext uri="{FF2B5EF4-FFF2-40B4-BE49-F238E27FC236}">
                    <a16:creationId xmlns:a16="http://schemas.microsoft.com/office/drawing/2014/main" id="{56D0CE60-FD0A-1F60-F92D-8000839DD294}"/>
                  </a:ext>
                </a:extLst>
              </p:cNvPr>
              <p:cNvSpPr>
                <a:spLocks/>
              </p:cNvSpPr>
              <p:nvPr/>
            </p:nvSpPr>
            <p:spPr bwMode="auto">
              <a:xfrm>
                <a:off x="1" y="716"/>
                <a:ext cx="5747" cy="3102"/>
              </a:xfrm>
              <a:custGeom>
                <a:avLst/>
                <a:gdLst>
                  <a:gd name="T0" fmla="*/ 333 w 5747"/>
                  <a:gd name="T1" fmla="*/ 3102 h 3102"/>
                  <a:gd name="T2" fmla="*/ 860 w 5747"/>
                  <a:gd name="T3" fmla="*/ 3102 h 3102"/>
                  <a:gd name="T4" fmla="*/ 1283 w 5747"/>
                  <a:gd name="T5" fmla="*/ 3099 h 3102"/>
                  <a:gd name="T6" fmla="*/ 1692 w 5747"/>
                  <a:gd name="T7" fmla="*/ 3099 h 3102"/>
                  <a:gd name="T8" fmla="*/ 2174 w 5747"/>
                  <a:gd name="T9" fmla="*/ 3099 h 3102"/>
                  <a:gd name="T10" fmla="*/ 2822 w 5747"/>
                  <a:gd name="T11" fmla="*/ 3099 h 3102"/>
                  <a:gd name="T12" fmla="*/ 3722 w 5747"/>
                  <a:gd name="T13" fmla="*/ 3099 h 3102"/>
                  <a:gd name="T14" fmla="*/ 4967 w 5747"/>
                  <a:gd name="T15" fmla="*/ 3099 h 3102"/>
                  <a:gd name="T16" fmla="*/ 5747 w 5747"/>
                  <a:gd name="T17" fmla="*/ 2922 h 3102"/>
                  <a:gd name="T18" fmla="*/ 5747 w 5747"/>
                  <a:gd name="T19" fmla="*/ 2638 h 3102"/>
                  <a:gd name="T20" fmla="*/ 5747 w 5747"/>
                  <a:gd name="T21" fmla="*/ 2409 h 3102"/>
                  <a:gd name="T22" fmla="*/ 5747 w 5747"/>
                  <a:gd name="T23" fmla="*/ 2188 h 3102"/>
                  <a:gd name="T24" fmla="*/ 5747 w 5747"/>
                  <a:gd name="T25" fmla="*/ 1927 h 3102"/>
                  <a:gd name="T26" fmla="*/ 5747 w 5747"/>
                  <a:gd name="T27" fmla="*/ 1579 h 3102"/>
                  <a:gd name="T28" fmla="*/ 5747 w 5747"/>
                  <a:gd name="T29" fmla="*/ 1093 h 3102"/>
                  <a:gd name="T30" fmla="*/ 5747 w 5747"/>
                  <a:gd name="T31" fmla="*/ 420 h 3102"/>
                  <a:gd name="T32" fmla="*/ 5414 w 5747"/>
                  <a:gd name="T33" fmla="*/ 0 h 3102"/>
                  <a:gd name="T34" fmla="*/ 4887 w 5747"/>
                  <a:gd name="T35" fmla="*/ 0 h 3102"/>
                  <a:gd name="T36" fmla="*/ 4464 w 5747"/>
                  <a:gd name="T37" fmla="*/ 0 h 3102"/>
                  <a:gd name="T38" fmla="*/ 4058 w 5747"/>
                  <a:gd name="T39" fmla="*/ 0 h 3102"/>
                  <a:gd name="T40" fmla="*/ 3573 w 5747"/>
                  <a:gd name="T41" fmla="*/ 0 h 3102"/>
                  <a:gd name="T42" fmla="*/ 2928 w 5747"/>
                  <a:gd name="T43" fmla="*/ 0 h 3102"/>
                  <a:gd name="T44" fmla="*/ 2025 w 5747"/>
                  <a:gd name="T45" fmla="*/ 0 h 3102"/>
                  <a:gd name="T46" fmla="*/ 780 w 5747"/>
                  <a:gd name="T47" fmla="*/ 0 h 3102"/>
                  <a:gd name="T48" fmla="*/ 0 w 5747"/>
                  <a:gd name="T49" fmla="*/ 180 h 3102"/>
                  <a:gd name="T50" fmla="*/ 0 w 5747"/>
                  <a:gd name="T51" fmla="*/ 464 h 3102"/>
                  <a:gd name="T52" fmla="*/ 0 w 5747"/>
                  <a:gd name="T53" fmla="*/ 691 h 3102"/>
                  <a:gd name="T54" fmla="*/ 2 w 5747"/>
                  <a:gd name="T55" fmla="*/ 911 h 3102"/>
                  <a:gd name="T56" fmla="*/ 2 w 5747"/>
                  <a:gd name="T57" fmla="*/ 1172 h 3102"/>
                  <a:gd name="T58" fmla="*/ 2 w 5747"/>
                  <a:gd name="T59" fmla="*/ 1522 h 3102"/>
                  <a:gd name="T60" fmla="*/ 2 w 5747"/>
                  <a:gd name="T61" fmla="*/ 2009 h 3102"/>
                  <a:gd name="T62" fmla="*/ 0 w 5747"/>
                  <a:gd name="T63" fmla="*/ 2679 h 310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47"/>
                  <a:gd name="T97" fmla="*/ 0 h 3102"/>
                  <a:gd name="T98" fmla="*/ 5747 w 5747"/>
                  <a:gd name="T99" fmla="*/ 3102 h 310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47" h="3102">
                    <a:moveTo>
                      <a:pt x="0" y="3102"/>
                    </a:moveTo>
                    <a:lnTo>
                      <a:pt x="333" y="3102"/>
                    </a:lnTo>
                    <a:lnTo>
                      <a:pt x="614" y="3102"/>
                    </a:lnTo>
                    <a:lnTo>
                      <a:pt x="860" y="3102"/>
                    </a:lnTo>
                    <a:lnTo>
                      <a:pt x="1080" y="3102"/>
                    </a:lnTo>
                    <a:lnTo>
                      <a:pt x="1283" y="3099"/>
                    </a:lnTo>
                    <a:lnTo>
                      <a:pt x="1484" y="3099"/>
                    </a:lnTo>
                    <a:lnTo>
                      <a:pt x="1692" y="3099"/>
                    </a:lnTo>
                    <a:lnTo>
                      <a:pt x="1916" y="3099"/>
                    </a:lnTo>
                    <a:lnTo>
                      <a:pt x="2174" y="3099"/>
                    </a:lnTo>
                    <a:lnTo>
                      <a:pt x="2472" y="3099"/>
                    </a:lnTo>
                    <a:lnTo>
                      <a:pt x="2822" y="3099"/>
                    </a:lnTo>
                    <a:lnTo>
                      <a:pt x="3235" y="3099"/>
                    </a:lnTo>
                    <a:lnTo>
                      <a:pt x="3722" y="3099"/>
                    </a:lnTo>
                    <a:lnTo>
                      <a:pt x="4296" y="3099"/>
                    </a:lnTo>
                    <a:lnTo>
                      <a:pt x="4967" y="3099"/>
                    </a:lnTo>
                    <a:lnTo>
                      <a:pt x="5747" y="3102"/>
                    </a:lnTo>
                    <a:lnTo>
                      <a:pt x="5747" y="2922"/>
                    </a:lnTo>
                    <a:lnTo>
                      <a:pt x="5747" y="2770"/>
                    </a:lnTo>
                    <a:lnTo>
                      <a:pt x="5747" y="2638"/>
                    </a:lnTo>
                    <a:lnTo>
                      <a:pt x="5747" y="2520"/>
                    </a:lnTo>
                    <a:lnTo>
                      <a:pt x="5747" y="2409"/>
                    </a:lnTo>
                    <a:lnTo>
                      <a:pt x="5747" y="2299"/>
                    </a:lnTo>
                    <a:lnTo>
                      <a:pt x="5747" y="2188"/>
                    </a:lnTo>
                    <a:lnTo>
                      <a:pt x="5747" y="2065"/>
                    </a:lnTo>
                    <a:lnTo>
                      <a:pt x="5747" y="1927"/>
                    </a:lnTo>
                    <a:lnTo>
                      <a:pt x="5747" y="1768"/>
                    </a:lnTo>
                    <a:lnTo>
                      <a:pt x="5747" y="1579"/>
                    </a:lnTo>
                    <a:lnTo>
                      <a:pt x="5747" y="1357"/>
                    </a:lnTo>
                    <a:lnTo>
                      <a:pt x="5747" y="1093"/>
                    </a:lnTo>
                    <a:lnTo>
                      <a:pt x="5747" y="782"/>
                    </a:lnTo>
                    <a:lnTo>
                      <a:pt x="5747" y="420"/>
                    </a:lnTo>
                    <a:lnTo>
                      <a:pt x="5747" y="0"/>
                    </a:lnTo>
                    <a:lnTo>
                      <a:pt x="5414" y="0"/>
                    </a:lnTo>
                    <a:lnTo>
                      <a:pt x="5133" y="0"/>
                    </a:lnTo>
                    <a:lnTo>
                      <a:pt x="4887" y="0"/>
                    </a:lnTo>
                    <a:lnTo>
                      <a:pt x="4667" y="0"/>
                    </a:lnTo>
                    <a:lnTo>
                      <a:pt x="4464" y="0"/>
                    </a:lnTo>
                    <a:lnTo>
                      <a:pt x="4263" y="0"/>
                    </a:lnTo>
                    <a:lnTo>
                      <a:pt x="4058" y="0"/>
                    </a:lnTo>
                    <a:lnTo>
                      <a:pt x="3831" y="0"/>
                    </a:lnTo>
                    <a:lnTo>
                      <a:pt x="3573" y="0"/>
                    </a:lnTo>
                    <a:lnTo>
                      <a:pt x="3278" y="0"/>
                    </a:lnTo>
                    <a:lnTo>
                      <a:pt x="2928" y="0"/>
                    </a:lnTo>
                    <a:lnTo>
                      <a:pt x="2514" y="0"/>
                    </a:lnTo>
                    <a:lnTo>
                      <a:pt x="2025" y="0"/>
                    </a:lnTo>
                    <a:lnTo>
                      <a:pt x="1451" y="0"/>
                    </a:lnTo>
                    <a:lnTo>
                      <a:pt x="780" y="0"/>
                    </a:lnTo>
                    <a:lnTo>
                      <a:pt x="0" y="0"/>
                    </a:lnTo>
                    <a:lnTo>
                      <a:pt x="0" y="180"/>
                    </a:lnTo>
                    <a:lnTo>
                      <a:pt x="0" y="332"/>
                    </a:lnTo>
                    <a:lnTo>
                      <a:pt x="0" y="464"/>
                    </a:lnTo>
                    <a:lnTo>
                      <a:pt x="0" y="582"/>
                    </a:lnTo>
                    <a:lnTo>
                      <a:pt x="0" y="691"/>
                    </a:lnTo>
                    <a:lnTo>
                      <a:pt x="2" y="800"/>
                    </a:lnTo>
                    <a:lnTo>
                      <a:pt x="2" y="911"/>
                    </a:lnTo>
                    <a:lnTo>
                      <a:pt x="2" y="1034"/>
                    </a:lnTo>
                    <a:lnTo>
                      <a:pt x="2" y="1172"/>
                    </a:lnTo>
                    <a:lnTo>
                      <a:pt x="2" y="1334"/>
                    </a:lnTo>
                    <a:lnTo>
                      <a:pt x="2" y="1522"/>
                    </a:lnTo>
                    <a:lnTo>
                      <a:pt x="2" y="1745"/>
                    </a:lnTo>
                    <a:lnTo>
                      <a:pt x="2" y="2009"/>
                    </a:lnTo>
                    <a:lnTo>
                      <a:pt x="2" y="2318"/>
                    </a:lnTo>
                    <a:lnTo>
                      <a:pt x="0" y="2679"/>
                    </a:lnTo>
                    <a:lnTo>
                      <a:pt x="0" y="3102"/>
                    </a:lnTo>
                    <a:close/>
                  </a:path>
                </a:pathLst>
              </a:custGeom>
              <a:solidFill>
                <a:srgbClr val="8791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dirty="0"/>
              </a:p>
            </p:txBody>
          </p:sp>
          <p:sp>
            <p:nvSpPr>
              <p:cNvPr id="15" name="Freeform 672">
                <a:extLst>
                  <a:ext uri="{FF2B5EF4-FFF2-40B4-BE49-F238E27FC236}">
                    <a16:creationId xmlns:a16="http://schemas.microsoft.com/office/drawing/2014/main" id="{8AD3123E-C6C4-5E8B-D210-B04F5DA3C95C}"/>
                  </a:ext>
                </a:extLst>
              </p:cNvPr>
              <p:cNvSpPr>
                <a:spLocks/>
              </p:cNvSpPr>
              <p:nvPr/>
            </p:nvSpPr>
            <p:spPr bwMode="auto">
              <a:xfrm>
                <a:off x="1" y="827"/>
                <a:ext cx="5747" cy="2991"/>
              </a:xfrm>
              <a:custGeom>
                <a:avLst/>
                <a:gdLst>
                  <a:gd name="T0" fmla="*/ 333 w 5747"/>
                  <a:gd name="T1" fmla="*/ 2991 h 2991"/>
                  <a:gd name="T2" fmla="*/ 860 w 5747"/>
                  <a:gd name="T3" fmla="*/ 2991 h 2991"/>
                  <a:gd name="T4" fmla="*/ 1283 w 5747"/>
                  <a:gd name="T5" fmla="*/ 2991 h 2991"/>
                  <a:gd name="T6" fmla="*/ 1692 w 5747"/>
                  <a:gd name="T7" fmla="*/ 2991 h 2991"/>
                  <a:gd name="T8" fmla="*/ 2174 w 5747"/>
                  <a:gd name="T9" fmla="*/ 2991 h 2991"/>
                  <a:gd name="T10" fmla="*/ 2822 w 5747"/>
                  <a:gd name="T11" fmla="*/ 2991 h 2991"/>
                  <a:gd name="T12" fmla="*/ 3722 w 5747"/>
                  <a:gd name="T13" fmla="*/ 2991 h 2991"/>
                  <a:gd name="T14" fmla="*/ 4967 w 5747"/>
                  <a:gd name="T15" fmla="*/ 2991 h 2991"/>
                  <a:gd name="T16" fmla="*/ 5747 w 5747"/>
                  <a:gd name="T17" fmla="*/ 2818 h 2991"/>
                  <a:gd name="T18" fmla="*/ 5747 w 5747"/>
                  <a:gd name="T19" fmla="*/ 2543 h 2991"/>
                  <a:gd name="T20" fmla="*/ 5747 w 5747"/>
                  <a:gd name="T21" fmla="*/ 2323 h 2991"/>
                  <a:gd name="T22" fmla="*/ 5747 w 5747"/>
                  <a:gd name="T23" fmla="*/ 2111 h 2991"/>
                  <a:gd name="T24" fmla="*/ 5747 w 5747"/>
                  <a:gd name="T25" fmla="*/ 1859 h 2991"/>
                  <a:gd name="T26" fmla="*/ 5747 w 5747"/>
                  <a:gd name="T27" fmla="*/ 1523 h 2991"/>
                  <a:gd name="T28" fmla="*/ 5747 w 5747"/>
                  <a:gd name="T29" fmla="*/ 1055 h 2991"/>
                  <a:gd name="T30" fmla="*/ 5747 w 5747"/>
                  <a:gd name="T31" fmla="*/ 407 h 2991"/>
                  <a:gd name="T32" fmla="*/ 5414 w 5747"/>
                  <a:gd name="T33" fmla="*/ 0 h 2991"/>
                  <a:gd name="T34" fmla="*/ 4887 w 5747"/>
                  <a:gd name="T35" fmla="*/ 0 h 2991"/>
                  <a:gd name="T36" fmla="*/ 4464 w 5747"/>
                  <a:gd name="T37" fmla="*/ 0 h 2991"/>
                  <a:gd name="T38" fmla="*/ 4058 w 5747"/>
                  <a:gd name="T39" fmla="*/ 0 h 2991"/>
                  <a:gd name="T40" fmla="*/ 3573 w 5747"/>
                  <a:gd name="T41" fmla="*/ 0 h 2991"/>
                  <a:gd name="T42" fmla="*/ 2928 w 5747"/>
                  <a:gd name="T43" fmla="*/ 0 h 2991"/>
                  <a:gd name="T44" fmla="*/ 2025 w 5747"/>
                  <a:gd name="T45" fmla="*/ 0 h 2991"/>
                  <a:gd name="T46" fmla="*/ 780 w 5747"/>
                  <a:gd name="T47" fmla="*/ 0 h 2991"/>
                  <a:gd name="T48" fmla="*/ 0 w 5747"/>
                  <a:gd name="T49" fmla="*/ 173 h 2991"/>
                  <a:gd name="T50" fmla="*/ 0 w 5747"/>
                  <a:gd name="T51" fmla="*/ 448 h 2991"/>
                  <a:gd name="T52" fmla="*/ 0 w 5747"/>
                  <a:gd name="T53" fmla="*/ 668 h 2991"/>
                  <a:gd name="T54" fmla="*/ 2 w 5747"/>
                  <a:gd name="T55" fmla="*/ 880 h 2991"/>
                  <a:gd name="T56" fmla="*/ 2 w 5747"/>
                  <a:gd name="T57" fmla="*/ 1132 h 2991"/>
                  <a:gd name="T58" fmla="*/ 2 w 5747"/>
                  <a:gd name="T59" fmla="*/ 1468 h 2991"/>
                  <a:gd name="T60" fmla="*/ 2 w 5747"/>
                  <a:gd name="T61" fmla="*/ 1939 h 2991"/>
                  <a:gd name="T62" fmla="*/ 0 w 5747"/>
                  <a:gd name="T63" fmla="*/ 2586 h 29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47"/>
                  <a:gd name="T97" fmla="*/ 0 h 2991"/>
                  <a:gd name="T98" fmla="*/ 5747 w 5747"/>
                  <a:gd name="T99" fmla="*/ 2991 h 29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47" h="2991">
                    <a:moveTo>
                      <a:pt x="0" y="2991"/>
                    </a:moveTo>
                    <a:lnTo>
                      <a:pt x="333" y="2991"/>
                    </a:lnTo>
                    <a:lnTo>
                      <a:pt x="614" y="2991"/>
                    </a:lnTo>
                    <a:lnTo>
                      <a:pt x="860" y="2991"/>
                    </a:lnTo>
                    <a:lnTo>
                      <a:pt x="1080" y="2991"/>
                    </a:lnTo>
                    <a:lnTo>
                      <a:pt x="1283" y="2991"/>
                    </a:lnTo>
                    <a:lnTo>
                      <a:pt x="1484" y="2991"/>
                    </a:lnTo>
                    <a:lnTo>
                      <a:pt x="1692" y="2991"/>
                    </a:lnTo>
                    <a:lnTo>
                      <a:pt x="1916" y="2991"/>
                    </a:lnTo>
                    <a:lnTo>
                      <a:pt x="2174" y="2991"/>
                    </a:lnTo>
                    <a:lnTo>
                      <a:pt x="2472" y="2991"/>
                    </a:lnTo>
                    <a:lnTo>
                      <a:pt x="2822" y="2991"/>
                    </a:lnTo>
                    <a:lnTo>
                      <a:pt x="3235" y="2991"/>
                    </a:lnTo>
                    <a:lnTo>
                      <a:pt x="3722" y="2991"/>
                    </a:lnTo>
                    <a:lnTo>
                      <a:pt x="4296" y="2991"/>
                    </a:lnTo>
                    <a:lnTo>
                      <a:pt x="4967" y="2991"/>
                    </a:lnTo>
                    <a:lnTo>
                      <a:pt x="5747" y="2991"/>
                    </a:lnTo>
                    <a:lnTo>
                      <a:pt x="5747" y="2818"/>
                    </a:lnTo>
                    <a:lnTo>
                      <a:pt x="5747" y="2672"/>
                    </a:lnTo>
                    <a:lnTo>
                      <a:pt x="5747" y="2543"/>
                    </a:lnTo>
                    <a:lnTo>
                      <a:pt x="5747" y="2429"/>
                    </a:lnTo>
                    <a:lnTo>
                      <a:pt x="5747" y="2323"/>
                    </a:lnTo>
                    <a:lnTo>
                      <a:pt x="5747" y="2218"/>
                    </a:lnTo>
                    <a:lnTo>
                      <a:pt x="5747" y="2111"/>
                    </a:lnTo>
                    <a:lnTo>
                      <a:pt x="5747" y="1993"/>
                    </a:lnTo>
                    <a:lnTo>
                      <a:pt x="5747" y="1859"/>
                    </a:lnTo>
                    <a:lnTo>
                      <a:pt x="5747" y="1705"/>
                    </a:lnTo>
                    <a:lnTo>
                      <a:pt x="5747" y="1523"/>
                    </a:lnTo>
                    <a:lnTo>
                      <a:pt x="5747" y="1309"/>
                    </a:lnTo>
                    <a:lnTo>
                      <a:pt x="5747" y="1055"/>
                    </a:lnTo>
                    <a:lnTo>
                      <a:pt x="5747" y="757"/>
                    </a:lnTo>
                    <a:lnTo>
                      <a:pt x="5747" y="407"/>
                    </a:lnTo>
                    <a:lnTo>
                      <a:pt x="5747" y="0"/>
                    </a:lnTo>
                    <a:lnTo>
                      <a:pt x="5414" y="0"/>
                    </a:lnTo>
                    <a:lnTo>
                      <a:pt x="5133" y="0"/>
                    </a:lnTo>
                    <a:lnTo>
                      <a:pt x="4887" y="0"/>
                    </a:lnTo>
                    <a:lnTo>
                      <a:pt x="4667" y="0"/>
                    </a:lnTo>
                    <a:lnTo>
                      <a:pt x="4464" y="0"/>
                    </a:lnTo>
                    <a:lnTo>
                      <a:pt x="4263" y="0"/>
                    </a:lnTo>
                    <a:lnTo>
                      <a:pt x="4058" y="0"/>
                    </a:lnTo>
                    <a:lnTo>
                      <a:pt x="3831" y="0"/>
                    </a:lnTo>
                    <a:lnTo>
                      <a:pt x="3573" y="0"/>
                    </a:lnTo>
                    <a:lnTo>
                      <a:pt x="3278" y="0"/>
                    </a:lnTo>
                    <a:lnTo>
                      <a:pt x="2928" y="0"/>
                    </a:lnTo>
                    <a:lnTo>
                      <a:pt x="2514" y="0"/>
                    </a:lnTo>
                    <a:lnTo>
                      <a:pt x="2025" y="0"/>
                    </a:lnTo>
                    <a:lnTo>
                      <a:pt x="1451" y="0"/>
                    </a:lnTo>
                    <a:lnTo>
                      <a:pt x="780" y="0"/>
                    </a:lnTo>
                    <a:lnTo>
                      <a:pt x="0" y="0"/>
                    </a:lnTo>
                    <a:lnTo>
                      <a:pt x="0" y="173"/>
                    </a:lnTo>
                    <a:lnTo>
                      <a:pt x="0" y="321"/>
                    </a:lnTo>
                    <a:lnTo>
                      <a:pt x="0" y="448"/>
                    </a:lnTo>
                    <a:lnTo>
                      <a:pt x="0" y="562"/>
                    </a:lnTo>
                    <a:lnTo>
                      <a:pt x="0" y="668"/>
                    </a:lnTo>
                    <a:lnTo>
                      <a:pt x="2" y="773"/>
                    </a:lnTo>
                    <a:lnTo>
                      <a:pt x="2" y="880"/>
                    </a:lnTo>
                    <a:lnTo>
                      <a:pt x="2" y="998"/>
                    </a:lnTo>
                    <a:lnTo>
                      <a:pt x="2" y="1132"/>
                    </a:lnTo>
                    <a:lnTo>
                      <a:pt x="2" y="1286"/>
                    </a:lnTo>
                    <a:lnTo>
                      <a:pt x="2" y="1468"/>
                    </a:lnTo>
                    <a:lnTo>
                      <a:pt x="2" y="1684"/>
                    </a:lnTo>
                    <a:lnTo>
                      <a:pt x="2" y="1939"/>
                    </a:lnTo>
                    <a:lnTo>
                      <a:pt x="2" y="2236"/>
                    </a:lnTo>
                    <a:lnTo>
                      <a:pt x="0" y="2586"/>
                    </a:lnTo>
                    <a:lnTo>
                      <a:pt x="0" y="2991"/>
                    </a:lnTo>
                    <a:close/>
                  </a:path>
                </a:pathLst>
              </a:custGeom>
              <a:solidFill>
                <a:srgbClr val="8B94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6" name="Freeform 673">
                <a:extLst>
                  <a:ext uri="{FF2B5EF4-FFF2-40B4-BE49-F238E27FC236}">
                    <a16:creationId xmlns:a16="http://schemas.microsoft.com/office/drawing/2014/main" id="{A584536F-3000-CE72-D692-0CFE480E8737}"/>
                  </a:ext>
                </a:extLst>
              </p:cNvPr>
              <p:cNvSpPr>
                <a:spLocks/>
              </p:cNvSpPr>
              <p:nvPr/>
            </p:nvSpPr>
            <p:spPr bwMode="auto">
              <a:xfrm>
                <a:off x="1" y="939"/>
                <a:ext cx="5747" cy="2879"/>
              </a:xfrm>
              <a:custGeom>
                <a:avLst/>
                <a:gdLst>
                  <a:gd name="T0" fmla="*/ 333 w 5747"/>
                  <a:gd name="T1" fmla="*/ 2879 h 2879"/>
                  <a:gd name="T2" fmla="*/ 860 w 5747"/>
                  <a:gd name="T3" fmla="*/ 2879 h 2879"/>
                  <a:gd name="T4" fmla="*/ 1283 w 5747"/>
                  <a:gd name="T5" fmla="*/ 2879 h 2879"/>
                  <a:gd name="T6" fmla="*/ 1692 w 5747"/>
                  <a:gd name="T7" fmla="*/ 2879 h 2879"/>
                  <a:gd name="T8" fmla="*/ 2174 w 5747"/>
                  <a:gd name="T9" fmla="*/ 2879 h 2879"/>
                  <a:gd name="T10" fmla="*/ 2822 w 5747"/>
                  <a:gd name="T11" fmla="*/ 2879 h 2879"/>
                  <a:gd name="T12" fmla="*/ 3722 w 5747"/>
                  <a:gd name="T13" fmla="*/ 2879 h 2879"/>
                  <a:gd name="T14" fmla="*/ 4967 w 5747"/>
                  <a:gd name="T15" fmla="*/ 2879 h 2879"/>
                  <a:gd name="T16" fmla="*/ 5747 w 5747"/>
                  <a:gd name="T17" fmla="*/ 2713 h 2879"/>
                  <a:gd name="T18" fmla="*/ 5747 w 5747"/>
                  <a:gd name="T19" fmla="*/ 2449 h 2879"/>
                  <a:gd name="T20" fmla="*/ 5747 w 5747"/>
                  <a:gd name="T21" fmla="*/ 2238 h 2879"/>
                  <a:gd name="T22" fmla="*/ 5747 w 5747"/>
                  <a:gd name="T23" fmla="*/ 2033 h 2879"/>
                  <a:gd name="T24" fmla="*/ 5747 w 5747"/>
                  <a:gd name="T25" fmla="*/ 1790 h 2879"/>
                  <a:gd name="T26" fmla="*/ 5747 w 5747"/>
                  <a:gd name="T27" fmla="*/ 1468 h 2879"/>
                  <a:gd name="T28" fmla="*/ 5747 w 5747"/>
                  <a:gd name="T29" fmla="*/ 1015 h 2879"/>
                  <a:gd name="T30" fmla="*/ 5747 w 5747"/>
                  <a:gd name="T31" fmla="*/ 391 h 2879"/>
                  <a:gd name="T32" fmla="*/ 5414 w 5747"/>
                  <a:gd name="T33" fmla="*/ 0 h 2879"/>
                  <a:gd name="T34" fmla="*/ 4887 w 5747"/>
                  <a:gd name="T35" fmla="*/ 0 h 2879"/>
                  <a:gd name="T36" fmla="*/ 4464 w 5747"/>
                  <a:gd name="T37" fmla="*/ 0 h 2879"/>
                  <a:gd name="T38" fmla="*/ 4058 w 5747"/>
                  <a:gd name="T39" fmla="*/ 0 h 2879"/>
                  <a:gd name="T40" fmla="*/ 3573 w 5747"/>
                  <a:gd name="T41" fmla="*/ 0 h 2879"/>
                  <a:gd name="T42" fmla="*/ 2928 w 5747"/>
                  <a:gd name="T43" fmla="*/ 0 h 2879"/>
                  <a:gd name="T44" fmla="*/ 2025 w 5747"/>
                  <a:gd name="T45" fmla="*/ 0 h 2879"/>
                  <a:gd name="T46" fmla="*/ 780 w 5747"/>
                  <a:gd name="T47" fmla="*/ 0 h 2879"/>
                  <a:gd name="T48" fmla="*/ 0 w 5747"/>
                  <a:gd name="T49" fmla="*/ 166 h 2879"/>
                  <a:gd name="T50" fmla="*/ 0 w 5747"/>
                  <a:gd name="T51" fmla="*/ 431 h 2879"/>
                  <a:gd name="T52" fmla="*/ 0 w 5747"/>
                  <a:gd name="T53" fmla="*/ 643 h 2879"/>
                  <a:gd name="T54" fmla="*/ 2 w 5747"/>
                  <a:gd name="T55" fmla="*/ 847 h 2879"/>
                  <a:gd name="T56" fmla="*/ 2 w 5747"/>
                  <a:gd name="T57" fmla="*/ 1088 h 2879"/>
                  <a:gd name="T58" fmla="*/ 2 w 5747"/>
                  <a:gd name="T59" fmla="*/ 1413 h 2879"/>
                  <a:gd name="T60" fmla="*/ 2 w 5747"/>
                  <a:gd name="T61" fmla="*/ 1865 h 2879"/>
                  <a:gd name="T62" fmla="*/ 0 w 5747"/>
                  <a:gd name="T63" fmla="*/ 2488 h 287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47"/>
                  <a:gd name="T97" fmla="*/ 0 h 2879"/>
                  <a:gd name="T98" fmla="*/ 5747 w 5747"/>
                  <a:gd name="T99" fmla="*/ 2879 h 287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47" h="2879">
                    <a:moveTo>
                      <a:pt x="0" y="2879"/>
                    </a:moveTo>
                    <a:lnTo>
                      <a:pt x="333" y="2879"/>
                    </a:lnTo>
                    <a:lnTo>
                      <a:pt x="614" y="2879"/>
                    </a:lnTo>
                    <a:lnTo>
                      <a:pt x="860" y="2879"/>
                    </a:lnTo>
                    <a:lnTo>
                      <a:pt x="1080" y="2879"/>
                    </a:lnTo>
                    <a:lnTo>
                      <a:pt x="1283" y="2879"/>
                    </a:lnTo>
                    <a:lnTo>
                      <a:pt x="1484" y="2879"/>
                    </a:lnTo>
                    <a:lnTo>
                      <a:pt x="1692" y="2879"/>
                    </a:lnTo>
                    <a:lnTo>
                      <a:pt x="1916" y="2879"/>
                    </a:lnTo>
                    <a:lnTo>
                      <a:pt x="2174" y="2879"/>
                    </a:lnTo>
                    <a:lnTo>
                      <a:pt x="2472" y="2879"/>
                    </a:lnTo>
                    <a:lnTo>
                      <a:pt x="2822" y="2879"/>
                    </a:lnTo>
                    <a:lnTo>
                      <a:pt x="3235" y="2879"/>
                    </a:lnTo>
                    <a:lnTo>
                      <a:pt x="3722" y="2879"/>
                    </a:lnTo>
                    <a:lnTo>
                      <a:pt x="4296" y="2879"/>
                    </a:lnTo>
                    <a:lnTo>
                      <a:pt x="4967" y="2879"/>
                    </a:lnTo>
                    <a:lnTo>
                      <a:pt x="5747" y="2879"/>
                    </a:lnTo>
                    <a:lnTo>
                      <a:pt x="5747" y="2713"/>
                    </a:lnTo>
                    <a:lnTo>
                      <a:pt x="5747" y="2572"/>
                    </a:lnTo>
                    <a:lnTo>
                      <a:pt x="5747" y="2449"/>
                    </a:lnTo>
                    <a:lnTo>
                      <a:pt x="5747" y="2340"/>
                    </a:lnTo>
                    <a:lnTo>
                      <a:pt x="5747" y="2238"/>
                    </a:lnTo>
                    <a:lnTo>
                      <a:pt x="5747" y="2136"/>
                    </a:lnTo>
                    <a:lnTo>
                      <a:pt x="5747" y="2033"/>
                    </a:lnTo>
                    <a:lnTo>
                      <a:pt x="5747" y="1920"/>
                    </a:lnTo>
                    <a:lnTo>
                      <a:pt x="5747" y="1790"/>
                    </a:lnTo>
                    <a:lnTo>
                      <a:pt x="5747" y="1642"/>
                    </a:lnTo>
                    <a:lnTo>
                      <a:pt x="5747" y="1468"/>
                    </a:lnTo>
                    <a:lnTo>
                      <a:pt x="5747" y="1258"/>
                    </a:lnTo>
                    <a:lnTo>
                      <a:pt x="5747" y="1015"/>
                    </a:lnTo>
                    <a:lnTo>
                      <a:pt x="5747" y="727"/>
                    </a:lnTo>
                    <a:lnTo>
                      <a:pt x="5747" y="391"/>
                    </a:lnTo>
                    <a:lnTo>
                      <a:pt x="5747" y="0"/>
                    </a:lnTo>
                    <a:lnTo>
                      <a:pt x="5414" y="0"/>
                    </a:lnTo>
                    <a:lnTo>
                      <a:pt x="5133" y="0"/>
                    </a:lnTo>
                    <a:lnTo>
                      <a:pt x="4887" y="0"/>
                    </a:lnTo>
                    <a:lnTo>
                      <a:pt x="4667" y="0"/>
                    </a:lnTo>
                    <a:lnTo>
                      <a:pt x="4464" y="0"/>
                    </a:lnTo>
                    <a:lnTo>
                      <a:pt x="4263" y="0"/>
                    </a:lnTo>
                    <a:lnTo>
                      <a:pt x="4058" y="0"/>
                    </a:lnTo>
                    <a:lnTo>
                      <a:pt x="3831" y="0"/>
                    </a:lnTo>
                    <a:lnTo>
                      <a:pt x="3573" y="0"/>
                    </a:lnTo>
                    <a:lnTo>
                      <a:pt x="3278" y="0"/>
                    </a:lnTo>
                    <a:lnTo>
                      <a:pt x="2928" y="0"/>
                    </a:lnTo>
                    <a:lnTo>
                      <a:pt x="2514" y="0"/>
                    </a:lnTo>
                    <a:lnTo>
                      <a:pt x="2025" y="0"/>
                    </a:lnTo>
                    <a:lnTo>
                      <a:pt x="1451" y="0"/>
                    </a:lnTo>
                    <a:lnTo>
                      <a:pt x="780" y="0"/>
                    </a:lnTo>
                    <a:lnTo>
                      <a:pt x="0" y="0"/>
                    </a:lnTo>
                    <a:lnTo>
                      <a:pt x="0" y="166"/>
                    </a:lnTo>
                    <a:lnTo>
                      <a:pt x="0" y="309"/>
                    </a:lnTo>
                    <a:lnTo>
                      <a:pt x="0" y="431"/>
                    </a:lnTo>
                    <a:lnTo>
                      <a:pt x="0" y="540"/>
                    </a:lnTo>
                    <a:lnTo>
                      <a:pt x="0" y="643"/>
                    </a:lnTo>
                    <a:lnTo>
                      <a:pt x="2" y="743"/>
                    </a:lnTo>
                    <a:lnTo>
                      <a:pt x="2" y="847"/>
                    </a:lnTo>
                    <a:lnTo>
                      <a:pt x="2" y="961"/>
                    </a:lnTo>
                    <a:lnTo>
                      <a:pt x="2" y="1088"/>
                    </a:lnTo>
                    <a:lnTo>
                      <a:pt x="2" y="1238"/>
                    </a:lnTo>
                    <a:lnTo>
                      <a:pt x="2" y="1413"/>
                    </a:lnTo>
                    <a:lnTo>
                      <a:pt x="2" y="1620"/>
                    </a:lnTo>
                    <a:lnTo>
                      <a:pt x="2" y="1865"/>
                    </a:lnTo>
                    <a:lnTo>
                      <a:pt x="2" y="2151"/>
                    </a:lnTo>
                    <a:lnTo>
                      <a:pt x="0" y="2488"/>
                    </a:lnTo>
                    <a:lnTo>
                      <a:pt x="0" y="2879"/>
                    </a:lnTo>
                    <a:close/>
                  </a:path>
                </a:pathLst>
              </a:custGeom>
              <a:solidFill>
                <a:srgbClr val="9198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7" name="Freeform 674">
                <a:extLst>
                  <a:ext uri="{FF2B5EF4-FFF2-40B4-BE49-F238E27FC236}">
                    <a16:creationId xmlns:a16="http://schemas.microsoft.com/office/drawing/2014/main" id="{5512C54A-E993-F56A-16F0-DB19E2A7DA2C}"/>
                  </a:ext>
                </a:extLst>
              </p:cNvPr>
              <p:cNvSpPr>
                <a:spLocks/>
              </p:cNvSpPr>
              <p:nvPr/>
            </p:nvSpPr>
            <p:spPr bwMode="auto">
              <a:xfrm>
                <a:off x="1" y="1052"/>
                <a:ext cx="5747" cy="2766"/>
              </a:xfrm>
              <a:custGeom>
                <a:avLst/>
                <a:gdLst>
                  <a:gd name="T0" fmla="*/ 333 w 5747"/>
                  <a:gd name="T1" fmla="*/ 2766 h 2766"/>
                  <a:gd name="T2" fmla="*/ 860 w 5747"/>
                  <a:gd name="T3" fmla="*/ 2766 h 2766"/>
                  <a:gd name="T4" fmla="*/ 1283 w 5747"/>
                  <a:gd name="T5" fmla="*/ 2766 h 2766"/>
                  <a:gd name="T6" fmla="*/ 1692 w 5747"/>
                  <a:gd name="T7" fmla="*/ 2766 h 2766"/>
                  <a:gd name="T8" fmla="*/ 2174 w 5747"/>
                  <a:gd name="T9" fmla="*/ 2766 h 2766"/>
                  <a:gd name="T10" fmla="*/ 2822 w 5747"/>
                  <a:gd name="T11" fmla="*/ 2766 h 2766"/>
                  <a:gd name="T12" fmla="*/ 3722 w 5747"/>
                  <a:gd name="T13" fmla="*/ 2766 h 2766"/>
                  <a:gd name="T14" fmla="*/ 4967 w 5747"/>
                  <a:gd name="T15" fmla="*/ 2766 h 2766"/>
                  <a:gd name="T16" fmla="*/ 5747 w 5747"/>
                  <a:gd name="T17" fmla="*/ 2606 h 2766"/>
                  <a:gd name="T18" fmla="*/ 5747 w 5747"/>
                  <a:gd name="T19" fmla="*/ 2352 h 2766"/>
                  <a:gd name="T20" fmla="*/ 5747 w 5747"/>
                  <a:gd name="T21" fmla="*/ 2150 h 2766"/>
                  <a:gd name="T22" fmla="*/ 5747 w 5747"/>
                  <a:gd name="T23" fmla="*/ 1952 h 2766"/>
                  <a:gd name="T24" fmla="*/ 5747 w 5747"/>
                  <a:gd name="T25" fmla="*/ 1720 h 2766"/>
                  <a:gd name="T26" fmla="*/ 5747 w 5747"/>
                  <a:gd name="T27" fmla="*/ 1409 h 2766"/>
                  <a:gd name="T28" fmla="*/ 5747 w 5747"/>
                  <a:gd name="T29" fmla="*/ 975 h 2766"/>
                  <a:gd name="T30" fmla="*/ 5747 w 5747"/>
                  <a:gd name="T31" fmla="*/ 375 h 2766"/>
                  <a:gd name="T32" fmla="*/ 5414 w 5747"/>
                  <a:gd name="T33" fmla="*/ 0 h 2766"/>
                  <a:gd name="T34" fmla="*/ 4887 w 5747"/>
                  <a:gd name="T35" fmla="*/ 0 h 2766"/>
                  <a:gd name="T36" fmla="*/ 4464 w 5747"/>
                  <a:gd name="T37" fmla="*/ 0 h 2766"/>
                  <a:gd name="T38" fmla="*/ 4058 w 5747"/>
                  <a:gd name="T39" fmla="*/ 0 h 2766"/>
                  <a:gd name="T40" fmla="*/ 3573 w 5747"/>
                  <a:gd name="T41" fmla="*/ 0 h 2766"/>
                  <a:gd name="T42" fmla="*/ 2928 w 5747"/>
                  <a:gd name="T43" fmla="*/ 0 h 2766"/>
                  <a:gd name="T44" fmla="*/ 2025 w 5747"/>
                  <a:gd name="T45" fmla="*/ 0 h 2766"/>
                  <a:gd name="T46" fmla="*/ 780 w 5747"/>
                  <a:gd name="T47" fmla="*/ 0 h 2766"/>
                  <a:gd name="T48" fmla="*/ 0 w 5747"/>
                  <a:gd name="T49" fmla="*/ 159 h 2766"/>
                  <a:gd name="T50" fmla="*/ 0 w 5747"/>
                  <a:gd name="T51" fmla="*/ 414 h 2766"/>
                  <a:gd name="T52" fmla="*/ 0 w 5747"/>
                  <a:gd name="T53" fmla="*/ 616 h 2766"/>
                  <a:gd name="T54" fmla="*/ 2 w 5747"/>
                  <a:gd name="T55" fmla="*/ 814 h 2766"/>
                  <a:gd name="T56" fmla="*/ 2 w 5747"/>
                  <a:gd name="T57" fmla="*/ 1046 h 2766"/>
                  <a:gd name="T58" fmla="*/ 2 w 5747"/>
                  <a:gd name="T59" fmla="*/ 1357 h 2766"/>
                  <a:gd name="T60" fmla="*/ 2 w 5747"/>
                  <a:gd name="T61" fmla="*/ 1791 h 2766"/>
                  <a:gd name="T62" fmla="*/ 0 w 5747"/>
                  <a:gd name="T63" fmla="*/ 2391 h 27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47"/>
                  <a:gd name="T97" fmla="*/ 0 h 2766"/>
                  <a:gd name="T98" fmla="*/ 5747 w 5747"/>
                  <a:gd name="T99" fmla="*/ 2766 h 276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47" h="2766">
                    <a:moveTo>
                      <a:pt x="0" y="2766"/>
                    </a:moveTo>
                    <a:lnTo>
                      <a:pt x="333" y="2766"/>
                    </a:lnTo>
                    <a:lnTo>
                      <a:pt x="614" y="2766"/>
                    </a:lnTo>
                    <a:lnTo>
                      <a:pt x="860" y="2766"/>
                    </a:lnTo>
                    <a:lnTo>
                      <a:pt x="1080" y="2766"/>
                    </a:lnTo>
                    <a:lnTo>
                      <a:pt x="1283" y="2766"/>
                    </a:lnTo>
                    <a:lnTo>
                      <a:pt x="1484" y="2766"/>
                    </a:lnTo>
                    <a:lnTo>
                      <a:pt x="1692" y="2766"/>
                    </a:lnTo>
                    <a:lnTo>
                      <a:pt x="1916" y="2766"/>
                    </a:lnTo>
                    <a:lnTo>
                      <a:pt x="2174" y="2766"/>
                    </a:lnTo>
                    <a:lnTo>
                      <a:pt x="2472" y="2766"/>
                    </a:lnTo>
                    <a:lnTo>
                      <a:pt x="2822" y="2766"/>
                    </a:lnTo>
                    <a:lnTo>
                      <a:pt x="3235" y="2766"/>
                    </a:lnTo>
                    <a:lnTo>
                      <a:pt x="3722" y="2766"/>
                    </a:lnTo>
                    <a:lnTo>
                      <a:pt x="4296" y="2766"/>
                    </a:lnTo>
                    <a:lnTo>
                      <a:pt x="4967" y="2766"/>
                    </a:lnTo>
                    <a:lnTo>
                      <a:pt x="5747" y="2766"/>
                    </a:lnTo>
                    <a:lnTo>
                      <a:pt x="5747" y="2606"/>
                    </a:lnTo>
                    <a:lnTo>
                      <a:pt x="5747" y="2470"/>
                    </a:lnTo>
                    <a:lnTo>
                      <a:pt x="5747" y="2352"/>
                    </a:lnTo>
                    <a:lnTo>
                      <a:pt x="5747" y="2247"/>
                    </a:lnTo>
                    <a:lnTo>
                      <a:pt x="5747" y="2150"/>
                    </a:lnTo>
                    <a:lnTo>
                      <a:pt x="5747" y="2052"/>
                    </a:lnTo>
                    <a:lnTo>
                      <a:pt x="5747" y="1952"/>
                    </a:lnTo>
                    <a:lnTo>
                      <a:pt x="5747" y="1843"/>
                    </a:lnTo>
                    <a:lnTo>
                      <a:pt x="5747" y="1720"/>
                    </a:lnTo>
                    <a:lnTo>
                      <a:pt x="5747" y="1577"/>
                    </a:lnTo>
                    <a:lnTo>
                      <a:pt x="5747" y="1409"/>
                    </a:lnTo>
                    <a:lnTo>
                      <a:pt x="5747" y="1209"/>
                    </a:lnTo>
                    <a:lnTo>
                      <a:pt x="5747" y="975"/>
                    </a:lnTo>
                    <a:lnTo>
                      <a:pt x="5747" y="698"/>
                    </a:lnTo>
                    <a:lnTo>
                      <a:pt x="5747" y="375"/>
                    </a:lnTo>
                    <a:lnTo>
                      <a:pt x="5747" y="0"/>
                    </a:lnTo>
                    <a:lnTo>
                      <a:pt x="5414" y="0"/>
                    </a:lnTo>
                    <a:lnTo>
                      <a:pt x="5133" y="0"/>
                    </a:lnTo>
                    <a:lnTo>
                      <a:pt x="4887" y="0"/>
                    </a:lnTo>
                    <a:lnTo>
                      <a:pt x="4667" y="0"/>
                    </a:lnTo>
                    <a:lnTo>
                      <a:pt x="4464" y="0"/>
                    </a:lnTo>
                    <a:lnTo>
                      <a:pt x="4263" y="0"/>
                    </a:lnTo>
                    <a:lnTo>
                      <a:pt x="4058" y="0"/>
                    </a:lnTo>
                    <a:lnTo>
                      <a:pt x="3831" y="0"/>
                    </a:lnTo>
                    <a:lnTo>
                      <a:pt x="3573" y="0"/>
                    </a:lnTo>
                    <a:lnTo>
                      <a:pt x="3278" y="0"/>
                    </a:lnTo>
                    <a:lnTo>
                      <a:pt x="2928" y="0"/>
                    </a:lnTo>
                    <a:lnTo>
                      <a:pt x="2514" y="0"/>
                    </a:lnTo>
                    <a:lnTo>
                      <a:pt x="2025" y="0"/>
                    </a:lnTo>
                    <a:lnTo>
                      <a:pt x="1451" y="0"/>
                    </a:lnTo>
                    <a:lnTo>
                      <a:pt x="780" y="0"/>
                    </a:lnTo>
                    <a:lnTo>
                      <a:pt x="0" y="0"/>
                    </a:lnTo>
                    <a:lnTo>
                      <a:pt x="0" y="159"/>
                    </a:lnTo>
                    <a:lnTo>
                      <a:pt x="0" y="296"/>
                    </a:lnTo>
                    <a:lnTo>
                      <a:pt x="0" y="414"/>
                    </a:lnTo>
                    <a:lnTo>
                      <a:pt x="0" y="518"/>
                    </a:lnTo>
                    <a:lnTo>
                      <a:pt x="0" y="616"/>
                    </a:lnTo>
                    <a:lnTo>
                      <a:pt x="2" y="714"/>
                    </a:lnTo>
                    <a:lnTo>
                      <a:pt x="2" y="814"/>
                    </a:lnTo>
                    <a:lnTo>
                      <a:pt x="2" y="923"/>
                    </a:lnTo>
                    <a:lnTo>
                      <a:pt x="2" y="1046"/>
                    </a:lnTo>
                    <a:lnTo>
                      <a:pt x="2" y="1189"/>
                    </a:lnTo>
                    <a:lnTo>
                      <a:pt x="2" y="1357"/>
                    </a:lnTo>
                    <a:lnTo>
                      <a:pt x="2" y="1557"/>
                    </a:lnTo>
                    <a:lnTo>
                      <a:pt x="2" y="1791"/>
                    </a:lnTo>
                    <a:lnTo>
                      <a:pt x="2" y="2068"/>
                    </a:lnTo>
                    <a:lnTo>
                      <a:pt x="0" y="2391"/>
                    </a:lnTo>
                    <a:lnTo>
                      <a:pt x="0" y="2766"/>
                    </a:lnTo>
                    <a:close/>
                  </a:path>
                </a:pathLst>
              </a:custGeom>
              <a:solidFill>
                <a:srgbClr val="939A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8" name="Freeform 675">
                <a:extLst>
                  <a:ext uri="{FF2B5EF4-FFF2-40B4-BE49-F238E27FC236}">
                    <a16:creationId xmlns:a16="http://schemas.microsoft.com/office/drawing/2014/main" id="{3FE0946D-983C-0DBA-EF36-E86FA2A54D69}"/>
                  </a:ext>
                </a:extLst>
              </p:cNvPr>
              <p:cNvSpPr>
                <a:spLocks/>
              </p:cNvSpPr>
              <p:nvPr/>
            </p:nvSpPr>
            <p:spPr bwMode="auto">
              <a:xfrm>
                <a:off x="1" y="1164"/>
                <a:ext cx="5747" cy="2654"/>
              </a:xfrm>
              <a:custGeom>
                <a:avLst/>
                <a:gdLst>
                  <a:gd name="T0" fmla="*/ 333 w 5747"/>
                  <a:gd name="T1" fmla="*/ 2654 h 2654"/>
                  <a:gd name="T2" fmla="*/ 860 w 5747"/>
                  <a:gd name="T3" fmla="*/ 2654 h 2654"/>
                  <a:gd name="T4" fmla="*/ 1283 w 5747"/>
                  <a:gd name="T5" fmla="*/ 2654 h 2654"/>
                  <a:gd name="T6" fmla="*/ 1692 w 5747"/>
                  <a:gd name="T7" fmla="*/ 2654 h 2654"/>
                  <a:gd name="T8" fmla="*/ 2174 w 5747"/>
                  <a:gd name="T9" fmla="*/ 2654 h 2654"/>
                  <a:gd name="T10" fmla="*/ 2822 w 5747"/>
                  <a:gd name="T11" fmla="*/ 2654 h 2654"/>
                  <a:gd name="T12" fmla="*/ 3722 w 5747"/>
                  <a:gd name="T13" fmla="*/ 2654 h 2654"/>
                  <a:gd name="T14" fmla="*/ 4967 w 5747"/>
                  <a:gd name="T15" fmla="*/ 2654 h 2654"/>
                  <a:gd name="T16" fmla="*/ 5747 w 5747"/>
                  <a:gd name="T17" fmla="*/ 2501 h 2654"/>
                  <a:gd name="T18" fmla="*/ 5747 w 5747"/>
                  <a:gd name="T19" fmla="*/ 2258 h 2654"/>
                  <a:gd name="T20" fmla="*/ 5747 w 5747"/>
                  <a:gd name="T21" fmla="*/ 2063 h 2654"/>
                  <a:gd name="T22" fmla="*/ 5747 w 5747"/>
                  <a:gd name="T23" fmla="*/ 1874 h 2654"/>
                  <a:gd name="T24" fmla="*/ 5747 w 5747"/>
                  <a:gd name="T25" fmla="*/ 1652 h 2654"/>
                  <a:gd name="T26" fmla="*/ 5747 w 5747"/>
                  <a:gd name="T27" fmla="*/ 1352 h 2654"/>
                  <a:gd name="T28" fmla="*/ 5747 w 5747"/>
                  <a:gd name="T29" fmla="*/ 936 h 2654"/>
                  <a:gd name="T30" fmla="*/ 5747 w 5747"/>
                  <a:gd name="T31" fmla="*/ 361 h 2654"/>
                  <a:gd name="T32" fmla="*/ 5414 w 5747"/>
                  <a:gd name="T33" fmla="*/ 0 h 2654"/>
                  <a:gd name="T34" fmla="*/ 4887 w 5747"/>
                  <a:gd name="T35" fmla="*/ 0 h 2654"/>
                  <a:gd name="T36" fmla="*/ 4464 w 5747"/>
                  <a:gd name="T37" fmla="*/ 0 h 2654"/>
                  <a:gd name="T38" fmla="*/ 4058 w 5747"/>
                  <a:gd name="T39" fmla="*/ 0 h 2654"/>
                  <a:gd name="T40" fmla="*/ 3573 w 5747"/>
                  <a:gd name="T41" fmla="*/ 0 h 2654"/>
                  <a:gd name="T42" fmla="*/ 2928 w 5747"/>
                  <a:gd name="T43" fmla="*/ 0 h 2654"/>
                  <a:gd name="T44" fmla="*/ 2025 w 5747"/>
                  <a:gd name="T45" fmla="*/ 0 h 2654"/>
                  <a:gd name="T46" fmla="*/ 780 w 5747"/>
                  <a:gd name="T47" fmla="*/ 0 h 2654"/>
                  <a:gd name="T48" fmla="*/ 0 w 5747"/>
                  <a:gd name="T49" fmla="*/ 154 h 2654"/>
                  <a:gd name="T50" fmla="*/ 0 w 5747"/>
                  <a:gd name="T51" fmla="*/ 397 h 2654"/>
                  <a:gd name="T52" fmla="*/ 0 w 5747"/>
                  <a:gd name="T53" fmla="*/ 593 h 2654"/>
                  <a:gd name="T54" fmla="*/ 2 w 5747"/>
                  <a:gd name="T55" fmla="*/ 781 h 2654"/>
                  <a:gd name="T56" fmla="*/ 2 w 5747"/>
                  <a:gd name="T57" fmla="*/ 1004 h 2654"/>
                  <a:gd name="T58" fmla="*/ 2 w 5747"/>
                  <a:gd name="T59" fmla="*/ 1302 h 2654"/>
                  <a:gd name="T60" fmla="*/ 2 w 5747"/>
                  <a:gd name="T61" fmla="*/ 1720 h 2654"/>
                  <a:gd name="T62" fmla="*/ 0 w 5747"/>
                  <a:gd name="T63" fmla="*/ 2295 h 26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47"/>
                  <a:gd name="T97" fmla="*/ 0 h 2654"/>
                  <a:gd name="T98" fmla="*/ 5747 w 5747"/>
                  <a:gd name="T99" fmla="*/ 2654 h 265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47" h="2654">
                    <a:moveTo>
                      <a:pt x="0" y="2654"/>
                    </a:moveTo>
                    <a:lnTo>
                      <a:pt x="333" y="2654"/>
                    </a:lnTo>
                    <a:lnTo>
                      <a:pt x="614" y="2654"/>
                    </a:lnTo>
                    <a:lnTo>
                      <a:pt x="860" y="2654"/>
                    </a:lnTo>
                    <a:lnTo>
                      <a:pt x="1080" y="2654"/>
                    </a:lnTo>
                    <a:lnTo>
                      <a:pt x="1283" y="2654"/>
                    </a:lnTo>
                    <a:lnTo>
                      <a:pt x="1484" y="2654"/>
                    </a:lnTo>
                    <a:lnTo>
                      <a:pt x="1692" y="2654"/>
                    </a:lnTo>
                    <a:lnTo>
                      <a:pt x="1916" y="2654"/>
                    </a:lnTo>
                    <a:lnTo>
                      <a:pt x="2174" y="2654"/>
                    </a:lnTo>
                    <a:lnTo>
                      <a:pt x="2472" y="2654"/>
                    </a:lnTo>
                    <a:lnTo>
                      <a:pt x="2822" y="2654"/>
                    </a:lnTo>
                    <a:lnTo>
                      <a:pt x="3235" y="2654"/>
                    </a:lnTo>
                    <a:lnTo>
                      <a:pt x="3722" y="2654"/>
                    </a:lnTo>
                    <a:lnTo>
                      <a:pt x="4296" y="2654"/>
                    </a:lnTo>
                    <a:lnTo>
                      <a:pt x="4967" y="2654"/>
                    </a:lnTo>
                    <a:lnTo>
                      <a:pt x="5747" y="2654"/>
                    </a:lnTo>
                    <a:lnTo>
                      <a:pt x="5747" y="2501"/>
                    </a:lnTo>
                    <a:lnTo>
                      <a:pt x="5747" y="2370"/>
                    </a:lnTo>
                    <a:lnTo>
                      <a:pt x="5747" y="2258"/>
                    </a:lnTo>
                    <a:lnTo>
                      <a:pt x="5747" y="2156"/>
                    </a:lnTo>
                    <a:lnTo>
                      <a:pt x="5747" y="2063"/>
                    </a:lnTo>
                    <a:lnTo>
                      <a:pt x="5747" y="1970"/>
                    </a:lnTo>
                    <a:lnTo>
                      <a:pt x="5747" y="1874"/>
                    </a:lnTo>
                    <a:lnTo>
                      <a:pt x="5747" y="1770"/>
                    </a:lnTo>
                    <a:lnTo>
                      <a:pt x="5747" y="1652"/>
                    </a:lnTo>
                    <a:lnTo>
                      <a:pt x="5747" y="1513"/>
                    </a:lnTo>
                    <a:lnTo>
                      <a:pt x="5747" y="1352"/>
                    </a:lnTo>
                    <a:lnTo>
                      <a:pt x="5747" y="1161"/>
                    </a:lnTo>
                    <a:lnTo>
                      <a:pt x="5747" y="936"/>
                    </a:lnTo>
                    <a:lnTo>
                      <a:pt x="5747" y="670"/>
                    </a:lnTo>
                    <a:lnTo>
                      <a:pt x="5747" y="361"/>
                    </a:lnTo>
                    <a:lnTo>
                      <a:pt x="5747" y="0"/>
                    </a:lnTo>
                    <a:lnTo>
                      <a:pt x="5414" y="0"/>
                    </a:lnTo>
                    <a:lnTo>
                      <a:pt x="5133" y="0"/>
                    </a:lnTo>
                    <a:lnTo>
                      <a:pt x="4887" y="0"/>
                    </a:lnTo>
                    <a:lnTo>
                      <a:pt x="4667" y="0"/>
                    </a:lnTo>
                    <a:lnTo>
                      <a:pt x="4464" y="0"/>
                    </a:lnTo>
                    <a:lnTo>
                      <a:pt x="4263" y="0"/>
                    </a:lnTo>
                    <a:lnTo>
                      <a:pt x="4058" y="0"/>
                    </a:lnTo>
                    <a:lnTo>
                      <a:pt x="3831" y="0"/>
                    </a:lnTo>
                    <a:lnTo>
                      <a:pt x="3573" y="0"/>
                    </a:lnTo>
                    <a:lnTo>
                      <a:pt x="3278" y="0"/>
                    </a:lnTo>
                    <a:lnTo>
                      <a:pt x="2928" y="0"/>
                    </a:lnTo>
                    <a:lnTo>
                      <a:pt x="2514" y="0"/>
                    </a:lnTo>
                    <a:lnTo>
                      <a:pt x="2025" y="0"/>
                    </a:lnTo>
                    <a:lnTo>
                      <a:pt x="1451" y="0"/>
                    </a:lnTo>
                    <a:lnTo>
                      <a:pt x="780" y="0"/>
                    </a:lnTo>
                    <a:lnTo>
                      <a:pt x="0" y="0"/>
                    </a:lnTo>
                    <a:lnTo>
                      <a:pt x="0" y="154"/>
                    </a:lnTo>
                    <a:lnTo>
                      <a:pt x="0" y="284"/>
                    </a:lnTo>
                    <a:lnTo>
                      <a:pt x="0" y="397"/>
                    </a:lnTo>
                    <a:lnTo>
                      <a:pt x="0" y="497"/>
                    </a:lnTo>
                    <a:lnTo>
                      <a:pt x="0" y="593"/>
                    </a:lnTo>
                    <a:lnTo>
                      <a:pt x="2" y="684"/>
                    </a:lnTo>
                    <a:lnTo>
                      <a:pt x="2" y="781"/>
                    </a:lnTo>
                    <a:lnTo>
                      <a:pt x="2" y="886"/>
                    </a:lnTo>
                    <a:lnTo>
                      <a:pt x="2" y="1004"/>
                    </a:lnTo>
                    <a:lnTo>
                      <a:pt x="2" y="1140"/>
                    </a:lnTo>
                    <a:lnTo>
                      <a:pt x="2" y="1302"/>
                    </a:lnTo>
                    <a:lnTo>
                      <a:pt x="2" y="1492"/>
                    </a:lnTo>
                    <a:lnTo>
                      <a:pt x="2" y="1720"/>
                    </a:lnTo>
                    <a:lnTo>
                      <a:pt x="2" y="1983"/>
                    </a:lnTo>
                    <a:lnTo>
                      <a:pt x="0" y="2295"/>
                    </a:lnTo>
                    <a:lnTo>
                      <a:pt x="0" y="2654"/>
                    </a:lnTo>
                    <a:close/>
                  </a:path>
                </a:pathLst>
              </a:custGeom>
              <a:solidFill>
                <a:srgbClr val="979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9" name="Freeform 676">
                <a:extLst>
                  <a:ext uri="{FF2B5EF4-FFF2-40B4-BE49-F238E27FC236}">
                    <a16:creationId xmlns:a16="http://schemas.microsoft.com/office/drawing/2014/main" id="{D81EA232-92DD-1F47-406C-22D5DC47396A}"/>
                  </a:ext>
                </a:extLst>
              </p:cNvPr>
              <p:cNvSpPr>
                <a:spLocks/>
              </p:cNvSpPr>
              <p:nvPr/>
            </p:nvSpPr>
            <p:spPr bwMode="auto">
              <a:xfrm>
                <a:off x="1" y="1275"/>
                <a:ext cx="5747" cy="2543"/>
              </a:xfrm>
              <a:custGeom>
                <a:avLst/>
                <a:gdLst>
                  <a:gd name="T0" fmla="*/ 333 w 5747"/>
                  <a:gd name="T1" fmla="*/ 2543 h 2543"/>
                  <a:gd name="T2" fmla="*/ 860 w 5747"/>
                  <a:gd name="T3" fmla="*/ 2543 h 2543"/>
                  <a:gd name="T4" fmla="*/ 1283 w 5747"/>
                  <a:gd name="T5" fmla="*/ 2543 h 2543"/>
                  <a:gd name="T6" fmla="*/ 1692 w 5747"/>
                  <a:gd name="T7" fmla="*/ 2543 h 2543"/>
                  <a:gd name="T8" fmla="*/ 2174 w 5747"/>
                  <a:gd name="T9" fmla="*/ 2543 h 2543"/>
                  <a:gd name="T10" fmla="*/ 2822 w 5747"/>
                  <a:gd name="T11" fmla="*/ 2543 h 2543"/>
                  <a:gd name="T12" fmla="*/ 3722 w 5747"/>
                  <a:gd name="T13" fmla="*/ 2543 h 2543"/>
                  <a:gd name="T14" fmla="*/ 4967 w 5747"/>
                  <a:gd name="T15" fmla="*/ 2543 h 2543"/>
                  <a:gd name="T16" fmla="*/ 5747 w 5747"/>
                  <a:gd name="T17" fmla="*/ 2397 h 2543"/>
                  <a:gd name="T18" fmla="*/ 5747 w 5747"/>
                  <a:gd name="T19" fmla="*/ 2163 h 2543"/>
                  <a:gd name="T20" fmla="*/ 5747 w 5747"/>
                  <a:gd name="T21" fmla="*/ 1975 h 2543"/>
                  <a:gd name="T22" fmla="*/ 5747 w 5747"/>
                  <a:gd name="T23" fmla="*/ 1795 h 2543"/>
                  <a:gd name="T24" fmla="*/ 5747 w 5747"/>
                  <a:gd name="T25" fmla="*/ 1581 h 2543"/>
                  <a:gd name="T26" fmla="*/ 5747 w 5747"/>
                  <a:gd name="T27" fmla="*/ 1295 h 2543"/>
                  <a:gd name="T28" fmla="*/ 5747 w 5747"/>
                  <a:gd name="T29" fmla="*/ 897 h 2543"/>
                  <a:gd name="T30" fmla="*/ 5747 w 5747"/>
                  <a:gd name="T31" fmla="*/ 345 h 2543"/>
                  <a:gd name="T32" fmla="*/ 5414 w 5747"/>
                  <a:gd name="T33" fmla="*/ 0 h 2543"/>
                  <a:gd name="T34" fmla="*/ 4887 w 5747"/>
                  <a:gd name="T35" fmla="*/ 0 h 2543"/>
                  <a:gd name="T36" fmla="*/ 4464 w 5747"/>
                  <a:gd name="T37" fmla="*/ 0 h 2543"/>
                  <a:gd name="T38" fmla="*/ 4058 w 5747"/>
                  <a:gd name="T39" fmla="*/ 0 h 2543"/>
                  <a:gd name="T40" fmla="*/ 3573 w 5747"/>
                  <a:gd name="T41" fmla="*/ 0 h 2543"/>
                  <a:gd name="T42" fmla="*/ 2928 w 5747"/>
                  <a:gd name="T43" fmla="*/ 0 h 2543"/>
                  <a:gd name="T44" fmla="*/ 2025 w 5747"/>
                  <a:gd name="T45" fmla="*/ 0 h 2543"/>
                  <a:gd name="T46" fmla="*/ 780 w 5747"/>
                  <a:gd name="T47" fmla="*/ 0 h 2543"/>
                  <a:gd name="T48" fmla="*/ 0 w 5747"/>
                  <a:gd name="T49" fmla="*/ 148 h 2543"/>
                  <a:gd name="T50" fmla="*/ 0 w 5747"/>
                  <a:gd name="T51" fmla="*/ 382 h 2543"/>
                  <a:gd name="T52" fmla="*/ 0 w 5747"/>
                  <a:gd name="T53" fmla="*/ 568 h 2543"/>
                  <a:gd name="T54" fmla="*/ 2 w 5747"/>
                  <a:gd name="T55" fmla="*/ 748 h 2543"/>
                  <a:gd name="T56" fmla="*/ 2 w 5747"/>
                  <a:gd name="T57" fmla="*/ 961 h 2543"/>
                  <a:gd name="T58" fmla="*/ 2 w 5747"/>
                  <a:gd name="T59" fmla="*/ 1247 h 2543"/>
                  <a:gd name="T60" fmla="*/ 2 w 5747"/>
                  <a:gd name="T61" fmla="*/ 1647 h 2543"/>
                  <a:gd name="T62" fmla="*/ 0 w 5747"/>
                  <a:gd name="T63" fmla="*/ 2199 h 25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47"/>
                  <a:gd name="T97" fmla="*/ 0 h 2543"/>
                  <a:gd name="T98" fmla="*/ 5747 w 5747"/>
                  <a:gd name="T99" fmla="*/ 2543 h 254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47" h="2543">
                    <a:moveTo>
                      <a:pt x="0" y="2543"/>
                    </a:moveTo>
                    <a:lnTo>
                      <a:pt x="333" y="2543"/>
                    </a:lnTo>
                    <a:lnTo>
                      <a:pt x="614" y="2543"/>
                    </a:lnTo>
                    <a:lnTo>
                      <a:pt x="860" y="2543"/>
                    </a:lnTo>
                    <a:lnTo>
                      <a:pt x="1080" y="2543"/>
                    </a:lnTo>
                    <a:lnTo>
                      <a:pt x="1283" y="2543"/>
                    </a:lnTo>
                    <a:lnTo>
                      <a:pt x="1484" y="2543"/>
                    </a:lnTo>
                    <a:lnTo>
                      <a:pt x="1692" y="2543"/>
                    </a:lnTo>
                    <a:lnTo>
                      <a:pt x="1916" y="2543"/>
                    </a:lnTo>
                    <a:lnTo>
                      <a:pt x="2174" y="2543"/>
                    </a:lnTo>
                    <a:lnTo>
                      <a:pt x="2472" y="2543"/>
                    </a:lnTo>
                    <a:lnTo>
                      <a:pt x="2822" y="2543"/>
                    </a:lnTo>
                    <a:lnTo>
                      <a:pt x="3235" y="2543"/>
                    </a:lnTo>
                    <a:lnTo>
                      <a:pt x="3722" y="2543"/>
                    </a:lnTo>
                    <a:lnTo>
                      <a:pt x="4296" y="2543"/>
                    </a:lnTo>
                    <a:lnTo>
                      <a:pt x="4967" y="2543"/>
                    </a:lnTo>
                    <a:lnTo>
                      <a:pt x="5747" y="2543"/>
                    </a:lnTo>
                    <a:lnTo>
                      <a:pt x="5747" y="2397"/>
                    </a:lnTo>
                    <a:lnTo>
                      <a:pt x="5747" y="2272"/>
                    </a:lnTo>
                    <a:lnTo>
                      <a:pt x="5747" y="2163"/>
                    </a:lnTo>
                    <a:lnTo>
                      <a:pt x="5747" y="2065"/>
                    </a:lnTo>
                    <a:lnTo>
                      <a:pt x="5747" y="1975"/>
                    </a:lnTo>
                    <a:lnTo>
                      <a:pt x="5747" y="1888"/>
                    </a:lnTo>
                    <a:lnTo>
                      <a:pt x="5747" y="1795"/>
                    </a:lnTo>
                    <a:lnTo>
                      <a:pt x="5747" y="1695"/>
                    </a:lnTo>
                    <a:lnTo>
                      <a:pt x="5747" y="1581"/>
                    </a:lnTo>
                    <a:lnTo>
                      <a:pt x="5747" y="1450"/>
                    </a:lnTo>
                    <a:lnTo>
                      <a:pt x="5747" y="1295"/>
                    </a:lnTo>
                    <a:lnTo>
                      <a:pt x="5747" y="1113"/>
                    </a:lnTo>
                    <a:lnTo>
                      <a:pt x="5747" y="897"/>
                    </a:lnTo>
                    <a:lnTo>
                      <a:pt x="5747" y="643"/>
                    </a:lnTo>
                    <a:lnTo>
                      <a:pt x="5747" y="345"/>
                    </a:lnTo>
                    <a:lnTo>
                      <a:pt x="5747" y="0"/>
                    </a:lnTo>
                    <a:lnTo>
                      <a:pt x="5414" y="0"/>
                    </a:lnTo>
                    <a:lnTo>
                      <a:pt x="5133" y="0"/>
                    </a:lnTo>
                    <a:lnTo>
                      <a:pt x="4887" y="0"/>
                    </a:lnTo>
                    <a:lnTo>
                      <a:pt x="4667" y="0"/>
                    </a:lnTo>
                    <a:lnTo>
                      <a:pt x="4464" y="0"/>
                    </a:lnTo>
                    <a:lnTo>
                      <a:pt x="4263" y="0"/>
                    </a:lnTo>
                    <a:lnTo>
                      <a:pt x="4058" y="0"/>
                    </a:lnTo>
                    <a:lnTo>
                      <a:pt x="3831" y="0"/>
                    </a:lnTo>
                    <a:lnTo>
                      <a:pt x="3573" y="0"/>
                    </a:lnTo>
                    <a:lnTo>
                      <a:pt x="3278" y="0"/>
                    </a:lnTo>
                    <a:lnTo>
                      <a:pt x="2928" y="0"/>
                    </a:lnTo>
                    <a:lnTo>
                      <a:pt x="2514" y="0"/>
                    </a:lnTo>
                    <a:lnTo>
                      <a:pt x="2025" y="0"/>
                    </a:lnTo>
                    <a:lnTo>
                      <a:pt x="1451" y="0"/>
                    </a:lnTo>
                    <a:lnTo>
                      <a:pt x="780" y="0"/>
                    </a:lnTo>
                    <a:lnTo>
                      <a:pt x="0" y="0"/>
                    </a:lnTo>
                    <a:lnTo>
                      <a:pt x="0" y="148"/>
                    </a:lnTo>
                    <a:lnTo>
                      <a:pt x="0" y="273"/>
                    </a:lnTo>
                    <a:lnTo>
                      <a:pt x="0" y="382"/>
                    </a:lnTo>
                    <a:lnTo>
                      <a:pt x="0" y="477"/>
                    </a:lnTo>
                    <a:lnTo>
                      <a:pt x="0" y="568"/>
                    </a:lnTo>
                    <a:lnTo>
                      <a:pt x="2" y="657"/>
                    </a:lnTo>
                    <a:lnTo>
                      <a:pt x="2" y="748"/>
                    </a:lnTo>
                    <a:lnTo>
                      <a:pt x="2" y="850"/>
                    </a:lnTo>
                    <a:lnTo>
                      <a:pt x="2" y="961"/>
                    </a:lnTo>
                    <a:lnTo>
                      <a:pt x="2" y="1093"/>
                    </a:lnTo>
                    <a:lnTo>
                      <a:pt x="2" y="1247"/>
                    </a:lnTo>
                    <a:lnTo>
                      <a:pt x="2" y="1431"/>
                    </a:lnTo>
                    <a:lnTo>
                      <a:pt x="2" y="1647"/>
                    </a:lnTo>
                    <a:lnTo>
                      <a:pt x="2" y="1902"/>
                    </a:lnTo>
                    <a:lnTo>
                      <a:pt x="0" y="2199"/>
                    </a:lnTo>
                    <a:lnTo>
                      <a:pt x="0" y="2543"/>
                    </a:lnTo>
                    <a:close/>
                  </a:path>
                </a:pathLst>
              </a:custGeom>
              <a:solidFill>
                <a:srgbClr val="9BA0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0" name="Freeform 677">
                <a:extLst>
                  <a:ext uri="{FF2B5EF4-FFF2-40B4-BE49-F238E27FC236}">
                    <a16:creationId xmlns:a16="http://schemas.microsoft.com/office/drawing/2014/main" id="{93EDDD2F-BAE5-1355-4439-77DF8CB61AAD}"/>
                  </a:ext>
                </a:extLst>
              </p:cNvPr>
              <p:cNvSpPr>
                <a:spLocks/>
              </p:cNvSpPr>
              <p:nvPr/>
            </p:nvSpPr>
            <p:spPr bwMode="auto">
              <a:xfrm>
                <a:off x="1" y="1386"/>
                <a:ext cx="5747" cy="2434"/>
              </a:xfrm>
              <a:custGeom>
                <a:avLst/>
                <a:gdLst>
                  <a:gd name="T0" fmla="*/ 333 w 5747"/>
                  <a:gd name="T1" fmla="*/ 2434 h 2434"/>
                  <a:gd name="T2" fmla="*/ 860 w 5747"/>
                  <a:gd name="T3" fmla="*/ 2434 h 2434"/>
                  <a:gd name="T4" fmla="*/ 1283 w 5747"/>
                  <a:gd name="T5" fmla="*/ 2434 h 2434"/>
                  <a:gd name="T6" fmla="*/ 1692 w 5747"/>
                  <a:gd name="T7" fmla="*/ 2434 h 2434"/>
                  <a:gd name="T8" fmla="*/ 2174 w 5747"/>
                  <a:gd name="T9" fmla="*/ 2434 h 2434"/>
                  <a:gd name="T10" fmla="*/ 2822 w 5747"/>
                  <a:gd name="T11" fmla="*/ 2434 h 2434"/>
                  <a:gd name="T12" fmla="*/ 3722 w 5747"/>
                  <a:gd name="T13" fmla="*/ 2434 h 2434"/>
                  <a:gd name="T14" fmla="*/ 4967 w 5747"/>
                  <a:gd name="T15" fmla="*/ 2434 h 2434"/>
                  <a:gd name="T16" fmla="*/ 5747 w 5747"/>
                  <a:gd name="T17" fmla="*/ 2293 h 2434"/>
                  <a:gd name="T18" fmla="*/ 5747 w 5747"/>
                  <a:gd name="T19" fmla="*/ 2070 h 2434"/>
                  <a:gd name="T20" fmla="*/ 5747 w 5747"/>
                  <a:gd name="T21" fmla="*/ 1891 h 2434"/>
                  <a:gd name="T22" fmla="*/ 5747 w 5747"/>
                  <a:gd name="T23" fmla="*/ 1718 h 2434"/>
                  <a:gd name="T24" fmla="*/ 5747 w 5747"/>
                  <a:gd name="T25" fmla="*/ 1514 h 2434"/>
                  <a:gd name="T26" fmla="*/ 5747 w 5747"/>
                  <a:gd name="T27" fmla="*/ 1239 h 2434"/>
                  <a:gd name="T28" fmla="*/ 5747 w 5747"/>
                  <a:gd name="T29" fmla="*/ 857 h 2434"/>
                  <a:gd name="T30" fmla="*/ 5747 w 5747"/>
                  <a:gd name="T31" fmla="*/ 330 h 2434"/>
                  <a:gd name="T32" fmla="*/ 5414 w 5747"/>
                  <a:gd name="T33" fmla="*/ 0 h 2434"/>
                  <a:gd name="T34" fmla="*/ 4887 w 5747"/>
                  <a:gd name="T35" fmla="*/ 0 h 2434"/>
                  <a:gd name="T36" fmla="*/ 4464 w 5747"/>
                  <a:gd name="T37" fmla="*/ 0 h 2434"/>
                  <a:gd name="T38" fmla="*/ 4058 w 5747"/>
                  <a:gd name="T39" fmla="*/ 0 h 2434"/>
                  <a:gd name="T40" fmla="*/ 3573 w 5747"/>
                  <a:gd name="T41" fmla="*/ 0 h 2434"/>
                  <a:gd name="T42" fmla="*/ 2928 w 5747"/>
                  <a:gd name="T43" fmla="*/ 0 h 2434"/>
                  <a:gd name="T44" fmla="*/ 2025 w 5747"/>
                  <a:gd name="T45" fmla="*/ 0 h 2434"/>
                  <a:gd name="T46" fmla="*/ 780 w 5747"/>
                  <a:gd name="T47" fmla="*/ 0 h 2434"/>
                  <a:gd name="T48" fmla="*/ 0 w 5747"/>
                  <a:gd name="T49" fmla="*/ 139 h 2434"/>
                  <a:gd name="T50" fmla="*/ 0 w 5747"/>
                  <a:gd name="T51" fmla="*/ 364 h 2434"/>
                  <a:gd name="T52" fmla="*/ 0 w 5747"/>
                  <a:gd name="T53" fmla="*/ 541 h 2434"/>
                  <a:gd name="T54" fmla="*/ 2 w 5747"/>
                  <a:gd name="T55" fmla="*/ 714 h 2434"/>
                  <a:gd name="T56" fmla="*/ 2 w 5747"/>
                  <a:gd name="T57" fmla="*/ 918 h 2434"/>
                  <a:gd name="T58" fmla="*/ 2 w 5747"/>
                  <a:gd name="T59" fmla="*/ 1193 h 2434"/>
                  <a:gd name="T60" fmla="*/ 2 w 5747"/>
                  <a:gd name="T61" fmla="*/ 1577 h 2434"/>
                  <a:gd name="T62" fmla="*/ 0 w 5747"/>
                  <a:gd name="T63" fmla="*/ 2104 h 24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47"/>
                  <a:gd name="T97" fmla="*/ 0 h 2434"/>
                  <a:gd name="T98" fmla="*/ 5747 w 5747"/>
                  <a:gd name="T99" fmla="*/ 2434 h 243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47" h="2434">
                    <a:moveTo>
                      <a:pt x="0" y="2434"/>
                    </a:moveTo>
                    <a:lnTo>
                      <a:pt x="333" y="2434"/>
                    </a:lnTo>
                    <a:lnTo>
                      <a:pt x="614" y="2434"/>
                    </a:lnTo>
                    <a:lnTo>
                      <a:pt x="860" y="2434"/>
                    </a:lnTo>
                    <a:lnTo>
                      <a:pt x="1080" y="2434"/>
                    </a:lnTo>
                    <a:lnTo>
                      <a:pt x="1283" y="2434"/>
                    </a:lnTo>
                    <a:lnTo>
                      <a:pt x="1484" y="2434"/>
                    </a:lnTo>
                    <a:lnTo>
                      <a:pt x="1692" y="2434"/>
                    </a:lnTo>
                    <a:lnTo>
                      <a:pt x="1916" y="2434"/>
                    </a:lnTo>
                    <a:lnTo>
                      <a:pt x="2174" y="2434"/>
                    </a:lnTo>
                    <a:lnTo>
                      <a:pt x="2472" y="2434"/>
                    </a:lnTo>
                    <a:lnTo>
                      <a:pt x="2822" y="2434"/>
                    </a:lnTo>
                    <a:lnTo>
                      <a:pt x="3235" y="2434"/>
                    </a:lnTo>
                    <a:lnTo>
                      <a:pt x="3722" y="2434"/>
                    </a:lnTo>
                    <a:lnTo>
                      <a:pt x="4296" y="2434"/>
                    </a:lnTo>
                    <a:lnTo>
                      <a:pt x="4967" y="2434"/>
                    </a:lnTo>
                    <a:lnTo>
                      <a:pt x="5747" y="2434"/>
                    </a:lnTo>
                    <a:lnTo>
                      <a:pt x="5747" y="2293"/>
                    </a:lnTo>
                    <a:lnTo>
                      <a:pt x="5747" y="2175"/>
                    </a:lnTo>
                    <a:lnTo>
                      <a:pt x="5747" y="2070"/>
                    </a:lnTo>
                    <a:lnTo>
                      <a:pt x="5747" y="1977"/>
                    </a:lnTo>
                    <a:lnTo>
                      <a:pt x="5747" y="1891"/>
                    </a:lnTo>
                    <a:lnTo>
                      <a:pt x="5747" y="1807"/>
                    </a:lnTo>
                    <a:lnTo>
                      <a:pt x="5747" y="1718"/>
                    </a:lnTo>
                    <a:lnTo>
                      <a:pt x="5747" y="1623"/>
                    </a:lnTo>
                    <a:lnTo>
                      <a:pt x="5747" y="1514"/>
                    </a:lnTo>
                    <a:lnTo>
                      <a:pt x="5747" y="1386"/>
                    </a:lnTo>
                    <a:lnTo>
                      <a:pt x="5747" y="1239"/>
                    </a:lnTo>
                    <a:lnTo>
                      <a:pt x="5747" y="1064"/>
                    </a:lnTo>
                    <a:lnTo>
                      <a:pt x="5747" y="857"/>
                    </a:lnTo>
                    <a:lnTo>
                      <a:pt x="5747" y="614"/>
                    </a:lnTo>
                    <a:lnTo>
                      <a:pt x="5747" y="330"/>
                    </a:lnTo>
                    <a:lnTo>
                      <a:pt x="5747" y="0"/>
                    </a:lnTo>
                    <a:lnTo>
                      <a:pt x="5414" y="0"/>
                    </a:lnTo>
                    <a:lnTo>
                      <a:pt x="5133" y="0"/>
                    </a:lnTo>
                    <a:lnTo>
                      <a:pt x="4887" y="0"/>
                    </a:lnTo>
                    <a:lnTo>
                      <a:pt x="4667" y="0"/>
                    </a:lnTo>
                    <a:lnTo>
                      <a:pt x="4464" y="0"/>
                    </a:lnTo>
                    <a:lnTo>
                      <a:pt x="4263" y="0"/>
                    </a:lnTo>
                    <a:lnTo>
                      <a:pt x="4058" y="0"/>
                    </a:lnTo>
                    <a:lnTo>
                      <a:pt x="3831" y="0"/>
                    </a:lnTo>
                    <a:lnTo>
                      <a:pt x="3573" y="0"/>
                    </a:lnTo>
                    <a:lnTo>
                      <a:pt x="3278" y="0"/>
                    </a:lnTo>
                    <a:lnTo>
                      <a:pt x="2928" y="0"/>
                    </a:lnTo>
                    <a:lnTo>
                      <a:pt x="2514" y="0"/>
                    </a:lnTo>
                    <a:lnTo>
                      <a:pt x="2025" y="0"/>
                    </a:lnTo>
                    <a:lnTo>
                      <a:pt x="1451" y="0"/>
                    </a:lnTo>
                    <a:lnTo>
                      <a:pt x="780" y="0"/>
                    </a:lnTo>
                    <a:lnTo>
                      <a:pt x="0" y="0"/>
                    </a:lnTo>
                    <a:lnTo>
                      <a:pt x="0" y="139"/>
                    </a:lnTo>
                    <a:lnTo>
                      <a:pt x="0" y="259"/>
                    </a:lnTo>
                    <a:lnTo>
                      <a:pt x="0" y="364"/>
                    </a:lnTo>
                    <a:lnTo>
                      <a:pt x="0" y="455"/>
                    </a:lnTo>
                    <a:lnTo>
                      <a:pt x="0" y="541"/>
                    </a:lnTo>
                    <a:lnTo>
                      <a:pt x="2" y="627"/>
                    </a:lnTo>
                    <a:lnTo>
                      <a:pt x="2" y="714"/>
                    </a:lnTo>
                    <a:lnTo>
                      <a:pt x="2" y="811"/>
                    </a:lnTo>
                    <a:lnTo>
                      <a:pt x="2" y="918"/>
                    </a:lnTo>
                    <a:lnTo>
                      <a:pt x="2" y="1046"/>
                    </a:lnTo>
                    <a:lnTo>
                      <a:pt x="2" y="1193"/>
                    </a:lnTo>
                    <a:lnTo>
                      <a:pt x="2" y="1368"/>
                    </a:lnTo>
                    <a:lnTo>
                      <a:pt x="2" y="1577"/>
                    </a:lnTo>
                    <a:lnTo>
                      <a:pt x="2" y="1820"/>
                    </a:lnTo>
                    <a:lnTo>
                      <a:pt x="0" y="2104"/>
                    </a:lnTo>
                    <a:lnTo>
                      <a:pt x="0" y="2434"/>
                    </a:lnTo>
                    <a:close/>
                  </a:path>
                </a:pathLst>
              </a:custGeom>
              <a:solidFill>
                <a:srgbClr val="9FA2B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1" name="Freeform 678">
                <a:extLst>
                  <a:ext uri="{FF2B5EF4-FFF2-40B4-BE49-F238E27FC236}">
                    <a16:creationId xmlns:a16="http://schemas.microsoft.com/office/drawing/2014/main" id="{599FE471-8B6E-0EF6-77AC-BDC15624043F}"/>
                  </a:ext>
                </a:extLst>
              </p:cNvPr>
              <p:cNvSpPr>
                <a:spLocks/>
              </p:cNvSpPr>
              <p:nvPr/>
            </p:nvSpPr>
            <p:spPr bwMode="auto">
              <a:xfrm>
                <a:off x="1" y="1498"/>
                <a:ext cx="5747" cy="2322"/>
              </a:xfrm>
              <a:custGeom>
                <a:avLst/>
                <a:gdLst>
                  <a:gd name="T0" fmla="*/ 333 w 5747"/>
                  <a:gd name="T1" fmla="*/ 2322 h 2322"/>
                  <a:gd name="T2" fmla="*/ 860 w 5747"/>
                  <a:gd name="T3" fmla="*/ 2322 h 2322"/>
                  <a:gd name="T4" fmla="*/ 1283 w 5747"/>
                  <a:gd name="T5" fmla="*/ 2322 h 2322"/>
                  <a:gd name="T6" fmla="*/ 1692 w 5747"/>
                  <a:gd name="T7" fmla="*/ 2322 h 2322"/>
                  <a:gd name="T8" fmla="*/ 2174 w 5747"/>
                  <a:gd name="T9" fmla="*/ 2322 h 2322"/>
                  <a:gd name="T10" fmla="*/ 2822 w 5747"/>
                  <a:gd name="T11" fmla="*/ 2322 h 2322"/>
                  <a:gd name="T12" fmla="*/ 3722 w 5747"/>
                  <a:gd name="T13" fmla="*/ 2322 h 2322"/>
                  <a:gd name="T14" fmla="*/ 4967 w 5747"/>
                  <a:gd name="T15" fmla="*/ 2322 h 2322"/>
                  <a:gd name="T16" fmla="*/ 5747 w 5747"/>
                  <a:gd name="T17" fmla="*/ 2188 h 2322"/>
                  <a:gd name="T18" fmla="*/ 5747 w 5747"/>
                  <a:gd name="T19" fmla="*/ 1974 h 2322"/>
                  <a:gd name="T20" fmla="*/ 5747 w 5747"/>
                  <a:gd name="T21" fmla="*/ 1804 h 2322"/>
                  <a:gd name="T22" fmla="*/ 5747 w 5747"/>
                  <a:gd name="T23" fmla="*/ 1638 h 2322"/>
                  <a:gd name="T24" fmla="*/ 5747 w 5747"/>
                  <a:gd name="T25" fmla="*/ 1445 h 2322"/>
                  <a:gd name="T26" fmla="*/ 5747 w 5747"/>
                  <a:gd name="T27" fmla="*/ 1183 h 2322"/>
                  <a:gd name="T28" fmla="*/ 5747 w 5747"/>
                  <a:gd name="T29" fmla="*/ 818 h 2322"/>
                  <a:gd name="T30" fmla="*/ 5747 w 5747"/>
                  <a:gd name="T31" fmla="*/ 315 h 2322"/>
                  <a:gd name="T32" fmla="*/ 5414 w 5747"/>
                  <a:gd name="T33" fmla="*/ 0 h 2322"/>
                  <a:gd name="T34" fmla="*/ 4887 w 5747"/>
                  <a:gd name="T35" fmla="*/ 0 h 2322"/>
                  <a:gd name="T36" fmla="*/ 4464 w 5747"/>
                  <a:gd name="T37" fmla="*/ 0 h 2322"/>
                  <a:gd name="T38" fmla="*/ 4058 w 5747"/>
                  <a:gd name="T39" fmla="*/ 0 h 2322"/>
                  <a:gd name="T40" fmla="*/ 3573 w 5747"/>
                  <a:gd name="T41" fmla="*/ 0 h 2322"/>
                  <a:gd name="T42" fmla="*/ 2928 w 5747"/>
                  <a:gd name="T43" fmla="*/ 0 h 2322"/>
                  <a:gd name="T44" fmla="*/ 2025 w 5747"/>
                  <a:gd name="T45" fmla="*/ 0 h 2322"/>
                  <a:gd name="T46" fmla="*/ 780 w 5747"/>
                  <a:gd name="T47" fmla="*/ 0 h 2322"/>
                  <a:gd name="T48" fmla="*/ 0 w 5747"/>
                  <a:gd name="T49" fmla="*/ 134 h 2322"/>
                  <a:gd name="T50" fmla="*/ 0 w 5747"/>
                  <a:gd name="T51" fmla="*/ 347 h 2322"/>
                  <a:gd name="T52" fmla="*/ 0 w 5747"/>
                  <a:gd name="T53" fmla="*/ 518 h 2322"/>
                  <a:gd name="T54" fmla="*/ 2 w 5747"/>
                  <a:gd name="T55" fmla="*/ 681 h 2322"/>
                  <a:gd name="T56" fmla="*/ 2 w 5747"/>
                  <a:gd name="T57" fmla="*/ 877 h 2322"/>
                  <a:gd name="T58" fmla="*/ 2 w 5747"/>
                  <a:gd name="T59" fmla="*/ 1138 h 2322"/>
                  <a:gd name="T60" fmla="*/ 2 w 5747"/>
                  <a:gd name="T61" fmla="*/ 1504 h 2322"/>
                  <a:gd name="T62" fmla="*/ 0 w 5747"/>
                  <a:gd name="T63" fmla="*/ 2008 h 232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47"/>
                  <a:gd name="T97" fmla="*/ 0 h 2322"/>
                  <a:gd name="T98" fmla="*/ 5747 w 5747"/>
                  <a:gd name="T99" fmla="*/ 2322 h 232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47" h="2322">
                    <a:moveTo>
                      <a:pt x="0" y="2322"/>
                    </a:moveTo>
                    <a:lnTo>
                      <a:pt x="333" y="2322"/>
                    </a:lnTo>
                    <a:lnTo>
                      <a:pt x="614" y="2322"/>
                    </a:lnTo>
                    <a:lnTo>
                      <a:pt x="860" y="2322"/>
                    </a:lnTo>
                    <a:lnTo>
                      <a:pt x="1080" y="2322"/>
                    </a:lnTo>
                    <a:lnTo>
                      <a:pt x="1283" y="2322"/>
                    </a:lnTo>
                    <a:lnTo>
                      <a:pt x="1484" y="2322"/>
                    </a:lnTo>
                    <a:lnTo>
                      <a:pt x="1692" y="2322"/>
                    </a:lnTo>
                    <a:lnTo>
                      <a:pt x="1916" y="2322"/>
                    </a:lnTo>
                    <a:lnTo>
                      <a:pt x="2174" y="2322"/>
                    </a:lnTo>
                    <a:lnTo>
                      <a:pt x="2472" y="2322"/>
                    </a:lnTo>
                    <a:lnTo>
                      <a:pt x="2822" y="2322"/>
                    </a:lnTo>
                    <a:lnTo>
                      <a:pt x="3235" y="2322"/>
                    </a:lnTo>
                    <a:lnTo>
                      <a:pt x="3722" y="2322"/>
                    </a:lnTo>
                    <a:lnTo>
                      <a:pt x="4296" y="2322"/>
                    </a:lnTo>
                    <a:lnTo>
                      <a:pt x="4967" y="2322"/>
                    </a:lnTo>
                    <a:lnTo>
                      <a:pt x="5747" y="2322"/>
                    </a:lnTo>
                    <a:lnTo>
                      <a:pt x="5747" y="2188"/>
                    </a:lnTo>
                    <a:lnTo>
                      <a:pt x="5747" y="2074"/>
                    </a:lnTo>
                    <a:lnTo>
                      <a:pt x="5747" y="1974"/>
                    </a:lnTo>
                    <a:lnTo>
                      <a:pt x="5747" y="1886"/>
                    </a:lnTo>
                    <a:lnTo>
                      <a:pt x="5747" y="1804"/>
                    </a:lnTo>
                    <a:lnTo>
                      <a:pt x="5747" y="1722"/>
                    </a:lnTo>
                    <a:lnTo>
                      <a:pt x="5747" y="1638"/>
                    </a:lnTo>
                    <a:lnTo>
                      <a:pt x="5747" y="1547"/>
                    </a:lnTo>
                    <a:lnTo>
                      <a:pt x="5747" y="1445"/>
                    </a:lnTo>
                    <a:lnTo>
                      <a:pt x="5747" y="1324"/>
                    </a:lnTo>
                    <a:lnTo>
                      <a:pt x="5747" y="1183"/>
                    </a:lnTo>
                    <a:lnTo>
                      <a:pt x="5747" y="1015"/>
                    </a:lnTo>
                    <a:lnTo>
                      <a:pt x="5747" y="818"/>
                    </a:lnTo>
                    <a:lnTo>
                      <a:pt x="5747" y="586"/>
                    </a:lnTo>
                    <a:lnTo>
                      <a:pt x="5747" y="315"/>
                    </a:lnTo>
                    <a:lnTo>
                      <a:pt x="5747" y="2"/>
                    </a:lnTo>
                    <a:lnTo>
                      <a:pt x="5414" y="0"/>
                    </a:lnTo>
                    <a:lnTo>
                      <a:pt x="5133" y="0"/>
                    </a:lnTo>
                    <a:lnTo>
                      <a:pt x="4887" y="0"/>
                    </a:lnTo>
                    <a:lnTo>
                      <a:pt x="4667" y="0"/>
                    </a:lnTo>
                    <a:lnTo>
                      <a:pt x="4464" y="0"/>
                    </a:lnTo>
                    <a:lnTo>
                      <a:pt x="4263" y="0"/>
                    </a:lnTo>
                    <a:lnTo>
                      <a:pt x="4058" y="0"/>
                    </a:lnTo>
                    <a:lnTo>
                      <a:pt x="3831" y="0"/>
                    </a:lnTo>
                    <a:lnTo>
                      <a:pt x="3573" y="0"/>
                    </a:lnTo>
                    <a:lnTo>
                      <a:pt x="3278" y="0"/>
                    </a:lnTo>
                    <a:lnTo>
                      <a:pt x="2928" y="0"/>
                    </a:lnTo>
                    <a:lnTo>
                      <a:pt x="2514" y="0"/>
                    </a:lnTo>
                    <a:lnTo>
                      <a:pt x="2025" y="0"/>
                    </a:lnTo>
                    <a:lnTo>
                      <a:pt x="1451" y="0"/>
                    </a:lnTo>
                    <a:lnTo>
                      <a:pt x="780" y="0"/>
                    </a:lnTo>
                    <a:lnTo>
                      <a:pt x="0" y="2"/>
                    </a:lnTo>
                    <a:lnTo>
                      <a:pt x="0" y="134"/>
                    </a:lnTo>
                    <a:lnTo>
                      <a:pt x="0" y="247"/>
                    </a:lnTo>
                    <a:lnTo>
                      <a:pt x="0" y="347"/>
                    </a:lnTo>
                    <a:lnTo>
                      <a:pt x="0" y="436"/>
                    </a:lnTo>
                    <a:lnTo>
                      <a:pt x="0" y="518"/>
                    </a:lnTo>
                    <a:lnTo>
                      <a:pt x="2" y="597"/>
                    </a:lnTo>
                    <a:lnTo>
                      <a:pt x="2" y="681"/>
                    </a:lnTo>
                    <a:lnTo>
                      <a:pt x="2" y="774"/>
                    </a:lnTo>
                    <a:lnTo>
                      <a:pt x="2" y="877"/>
                    </a:lnTo>
                    <a:lnTo>
                      <a:pt x="2" y="997"/>
                    </a:lnTo>
                    <a:lnTo>
                      <a:pt x="2" y="1138"/>
                    </a:lnTo>
                    <a:lnTo>
                      <a:pt x="2" y="1306"/>
                    </a:lnTo>
                    <a:lnTo>
                      <a:pt x="2" y="1504"/>
                    </a:lnTo>
                    <a:lnTo>
                      <a:pt x="2" y="1736"/>
                    </a:lnTo>
                    <a:lnTo>
                      <a:pt x="0" y="2008"/>
                    </a:lnTo>
                    <a:lnTo>
                      <a:pt x="0" y="2322"/>
                    </a:lnTo>
                    <a:close/>
                  </a:path>
                </a:pathLst>
              </a:custGeom>
              <a:solidFill>
                <a:srgbClr val="A1A5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2" name="Freeform 679">
                <a:extLst>
                  <a:ext uri="{FF2B5EF4-FFF2-40B4-BE49-F238E27FC236}">
                    <a16:creationId xmlns:a16="http://schemas.microsoft.com/office/drawing/2014/main" id="{371782AE-4A5A-1401-1C35-BEF097808AF5}"/>
                  </a:ext>
                </a:extLst>
              </p:cNvPr>
              <p:cNvSpPr>
                <a:spLocks/>
              </p:cNvSpPr>
              <p:nvPr/>
            </p:nvSpPr>
            <p:spPr bwMode="auto">
              <a:xfrm>
                <a:off x="1" y="1609"/>
                <a:ext cx="5747" cy="2211"/>
              </a:xfrm>
              <a:custGeom>
                <a:avLst/>
                <a:gdLst>
                  <a:gd name="T0" fmla="*/ 333 w 5747"/>
                  <a:gd name="T1" fmla="*/ 2211 h 2211"/>
                  <a:gd name="T2" fmla="*/ 860 w 5747"/>
                  <a:gd name="T3" fmla="*/ 2211 h 2211"/>
                  <a:gd name="T4" fmla="*/ 1283 w 5747"/>
                  <a:gd name="T5" fmla="*/ 2211 h 2211"/>
                  <a:gd name="T6" fmla="*/ 1692 w 5747"/>
                  <a:gd name="T7" fmla="*/ 2211 h 2211"/>
                  <a:gd name="T8" fmla="*/ 2174 w 5747"/>
                  <a:gd name="T9" fmla="*/ 2211 h 2211"/>
                  <a:gd name="T10" fmla="*/ 2822 w 5747"/>
                  <a:gd name="T11" fmla="*/ 2211 h 2211"/>
                  <a:gd name="T12" fmla="*/ 3722 w 5747"/>
                  <a:gd name="T13" fmla="*/ 2211 h 2211"/>
                  <a:gd name="T14" fmla="*/ 4967 w 5747"/>
                  <a:gd name="T15" fmla="*/ 2211 h 2211"/>
                  <a:gd name="T16" fmla="*/ 5747 w 5747"/>
                  <a:gd name="T17" fmla="*/ 2084 h 2211"/>
                  <a:gd name="T18" fmla="*/ 5747 w 5747"/>
                  <a:gd name="T19" fmla="*/ 1881 h 2211"/>
                  <a:gd name="T20" fmla="*/ 5747 w 5747"/>
                  <a:gd name="T21" fmla="*/ 1718 h 2211"/>
                  <a:gd name="T22" fmla="*/ 5747 w 5747"/>
                  <a:gd name="T23" fmla="*/ 1561 h 2211"/>
                  <a:gd name="T24" fmla="*/ 5747 w 5747"/>
                  <a:gd name="T25" fmla="*/ 1375 h 2211"/>
                  <a:gd name="T26" fmla="*/ 5747 w 5747"/>
                  <a:gd name="T27" fmla="*/ 1127 h 2211"/>
                  <a:gd name="T28" fmla="*/ 5747 w 5747"/>
                  <a:gd name="T29" fmla="*/ 779 h 2211"/>
                  <a:gd name="T30" fmla="*/ 5747 w 5747"/>
                  <a:gd name="T31" fmla="*/ 300 h 2211"/>
                  <a:gd name="T32" fmla="*/ 5414 w 5747"/>
                  <a:gd name="T33" fmla="*/ 0 h 2211"/>
                  <a:gd name="T34" fmla="*/ 4887 w 5747"/>
                  <a:gd name="T35" fmla="*/ 0 h 2211"/>
                  <a:gd name="T36" fmla="*/ 4464 w 5747"/>
                  <a:gd name="T37" fmla="*/ 0 h 2211"/>
                  <a:gd name="T38" fmla="*/ 4058 w 5747"/>
                  <a:gd name="T39" fmla="*/ 0 h 2211"/>
                  <a:gd name="T40" fmla="*/ 3573 w 5747"/>
                  <a:gd name="T41" fmla="*/ 0 h 2211"/>
                  <a:gd name="T42" fmla="*/ 2928 w 5747"/>
                  <a:gd name="T43" fmla="*/ 0 h 2211"/>
                  <a:gd name="T44" fmla="*/ 2025 w 5747"/>
                  <a:gd name="T45" fmla="*/ 0 h 2211"/>
                  <a:gd name="T46" fmla="*/ 780 w 5747"/>
                  <a:gd name="T47" fmla="*/ 0 h 2211"/>
                  <a:gd name="T48" fmla="*/ 0 w 5747"/>
                  <a:gd name="T49" fmla="*/ 127 h 2211"/>
                  <a:gd name="T50" fmla="*/ 0 w 5747"/>
                  <a:gd name="T51" fmla="*/ 329 h 2211"/>
                  <a:gd name="T52" fmla="*/ 0 w 5747"/>
                  <a:gd name="T53" fmla="*/ 493 h 2211"/>
                  <a:gd name="T54" fmla="*/ 2 w 5747"/>
                  <a:gd name="T55" fmla="*/ 650 h 2211"/>
                  <a:gd name="T56" fmla="*/ 2 w 5747"/>
                  <a:gd name="T57" fmla="*/ 836 h 2211"/>
                  <a:gd name="T58" fmla="*/ 2 w 5747"/>
                  <a:gd name="T59" fmla="*/ 1084 h 2211"/>
                  <a:gd name="T60" fmla="*/ 2 w 5747"/>
                  <a:gd name="T61" fmla="*/ 1431 h 2211"/>
                  <a:gd name="T62" fmla="*/ 0 w 5747"/>
                  <a:gd name="T63" fmla="*/ 1911 h 2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47"/>
                  <a:gd name="T97" fmla="*/ 0 h 2211"/>
                  <a:gd name="T98" fmla="*/ 5747 w 5747"/>
                  <a:gd name="T99" fmla="*/ 2211 h 2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47" h="2211">
                    <a:moveTo>
                      <a:pt x="0" y="2211"/>
                    </a:moveTo>
                    <a:lnTo>
                      <a:pt x="333" y="2211"/>
                    </a:lnTo>
                    <a:lnTo>
                      <a:pt x="614" y="2211"/>
                    </a:lnTo>
                    <a:lnTo>
                      <a:pt x="860" y="2211"/>
                    </a:lnTo>
                    <a:lnTo>
                      <a:pt x="1080" y="2211"/>
                    </a:lnTo>
                    <a:lnTo>
                      <a:pt x="1283" y="2211"/>
                    </a:lnTo>
                    <a:lnTo>
                      <a:pt x="1484" y="2211"/>
                    </a:lnTo>
                    <a:lnTo>
                      <a:pt x="1692" y="2211"/>
                    </a:lnTo>
                    <a:lnTo>
                      <a:pt x="1916" y="2211"/>
                    </a:lnTo>
                    <a:lnTo>
                      <a:pt x="2174" y="2211"/>
                    </a:lnTo>
                    <a:lnTo>
                      <a:pt x="2472" y="2211"/>
                    </a:lnTo>
                    <a:lnTo>
                      <a:pt x="2822" y="2211"/>
                    </a:lnTo>
                    <a:lnTo>
                      <a:pt x="3235" y="2211"/>
                    </a:lnTo>
                    <a:lnTo>
                      <a:pt x="3722" y="2211"/>
                    </a:lnTo>
                    <a:lnTo>
                      <a:pt x="4296" y="2211"/>
                    </a:lnTo>
                    <a:lnTo>
                      <a:pt x="4967" y="2211"/>
                    </a:lnTo>
                    <a:lnTo>
                      <a:pt x="5747" y="2211"/>
                    </a:lnTo>
                    <a:lnTo>
                      <a:pt x="5747" y="2084"/>
                    </a:lnTo>
                    <a:lnTo>
                      <a:pt x="5747" y="1975"/>
                    </a:lnTo>
                    <a:lnTo>
                      <a:pt x="5747" y="1881"/>
                    </a:lnTo>
                    <a:lnTo>
                      <a:pt x="5747" y="1797"/>
                    </a:lnTo>
                    <a:lnTo>
                      <a:pt x="5747" y="1718"/>
                    </a:lnTo>
                    <a:lnTo>
                      <a:pt x="5747" y="1641"/>
                    </a:lnTo>
                    <a:lnTo>
                      <a:pt x="5747" y="1561"/>
                    </a:lnTo>
                    <a:lnTo>
                      <a:pt x="5747" y="1475"/>
                    </a:lnTo>
                    <a:lnTo>
                      <a:pt x="5747" y="1375"/>
                    </a:lnTo>
                    <a:lnTo>
                      <a:pt x="5747" y="1261"/>
                    </a:lnTo>
                    <a:lnTo>
                      <a:pt x="5747" y="1127"/>
                    </a:lnTo>
                    <a:lnTo>
                      <a:pt x="5747" y="968"/>
                    </a:lnTo>
                    <a:lnTo>
                      <a:pt x="5747" y="779"/>
                    </a:lnTo>
                    <a:lnTo>
                      <a:pt x="5747" y="559"/>
                    </a:lnTo>
                    <a:lnTo>
                      <a:pt x="5747" y="300"/>
                    </a:lnTo>
                    <a:lnTo>
                      <a:pt x="5747" y="0"/>
                    </a:lnTo>
                    <a:lnTo>
                      <a:pt x="5414" y="0"/>
                    </a:lnTo>
                    <a:lnTo>
                      <a:pt x="5133" y="0"/>
                    </a:lnTo>
                    <a:lnTo>
                      <a:pt x="4887" y="0"/>
                    </a:lnTo>
                    <a:lnTo>
                      <a:pt x="4667" y="0"/>
                    </a:lnTo>
                    <a:lnTo>
                      <a:pt x="4464" y="0"/>
                    </a:lnTo>
                    <a:lnTo>
                      <a:pt x="4263" y="0"/>
                    </a:lnTo>
                    <a:lnTo>
                      <a:pt x="4058" y="0"/>
                    </a:lnTo>
                    <a:lnTo>
                      <a:pt x="3831" y="0"/>
                    </a:lnTo>
                    <a:lnTo>
                      <a:pt x="3573" y="0"/>
                    </a:lnTo>
                    <a:lnTo>
                      <a:pt x="3278" y="0"/>
                    </a:lnTo>
                    <a:lnTo>
                      <a:pt x="2928" y="0"/>
                    </a:lnTo>
                    <a:lnTo>
                      <a:pt x="2514" y="0"/>
                    </a:lnTo>
                    <a:lnTo>
                      <a:pt x="2025" y="0"/>
                    </a:lnTo>
                    <a:lnTo>
                      <a:pt x="1451" y="0"/>
                    </a:lnTo>
                    <a:lnTo>
                      <a:pt x="780" y="0"/>
                    </a:lnTo>
                    <a:lnTo>
                      <a:pt x="0" y="0"/>
                    </a:lnTo>
                    <a:lnTo>
                      <a:pt x="0" y="127"/>
                    </a:lnTo>
                    <a:lnTo>
                      <a:pt x="0" y="236"/>
                    </a:lnTo>
                    <a:lnTo>
                      <a:pt x="0" y="329"/>
                    </a:lnTo>
                    <a:lnTo>
                      <a:pt x="0" y="414"/>
                    </a:lnTo>
                    <a:lnTo>
                      <a:pt x="0" y="493"/>
                    </a:lnTo>
                    <a:lnTo>
                      <a:pt x="2" y="570"/>
                    </a:lnTo>
                    <a:lnTo>
                      <a:pt x="2" y="650"/>
                    </a:lnTo>
                    <a:lnTo>
                      <a:pt x="2" y="736"/>
                    </a:lnTo>
                    <a:lnTo>
                      <a:pt x="2" y="836"/>
                    </a:lnTo>
                    <a:lnTo>
                      <a:pt x="2" y="950"/>
                    </a:lnTo>
                    <a:lnTo>
                      <a:pt x="2" y="1084"/>
                    </a:lnTo>
                    <a:lnTo>
                      <a:pt x="2" y="1243"/>
                    </a:lnTo>
                    <a:lnTo>
                      <a:pt x="2" y="1431"/>
                    </a:lnTo>
                    <a:lnTo>
                      <a:pt x="2" y="1652"/>
                    </a:lnTo>
                    <a:lnTo>
                      <a:pt x="0" y="1911"/>
                    </a:lnTo>
                    <a:lnTo>
                      <a:pt x="0" y="2211"/>
                    </a:lnTo>
                    <a:close/>
                  </a:path>
                </a:pathLst>
              </a:custGeom>
              <a:solidFill>
                <a:srgbClr val="A3A6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3" name="Freeform 680">
                <a:extLst>
                  <a:ext uri="{FF2B5EF4-FFF2-40B4-BE49-F238E27FC236}">
                    <a16:creationId xmlns:a16="http://schemas.microsoft.com/office/drawing/2014/main" id="{84F2FA31-1E21-B50E-3CF5-834A091DFEE0}"/>
                  </a:ext>
                </a:extLst>
              </p:cNvPr>
              <p:cNvSpPr>
                <a:spLocks/>
              </p:cNvSpPr>
              <p:nvPr/>
            </p:nvSpPr>
            <p:spPr bwMode="auto">
              <a:xfrm>
                <a:off x="1" y="1720"/>
                <a:ext cx="5747" cy="2102"/>
              </a:xfrm>
              <a:custGeom>
                <a:avLst/>
                <a:gdLst>
                  <a:gd name="T0" fmla="*/ 333 w 5747"/>
                  <a:gd name="T1" fmla="*/ 2102 h 2102"/>
                  <a:gd name="T2" fmla="*/ 860 w 5747"/>
                  <a:gd name="T3" fmla="*/ 2102 h 2102"/>
                  <a:gd name="T4" fmla="*/ 1283 w 5747"/>
                  <a:gd name="T5" fmla="*/ 2102 h 2102"/>
                  <a:gd name="T6" fmla="*/ 1692 w 5747"/>
                  <a:gd name="T7" fmla="*/ 2100 h 2102"/>
                  <a:gd name="T8" fmla="*/ 2174 w 5747"/>
                  <a:gd name="T9" fmla="*/ 2100 h 2102"/>
                  <a:gd name="T10" fmla="*/ 2822 w 5747"/>
                  <a:gd name="T11" fmla="*/ 2102 h 2102"/>
                  <a:gd name="T12" fmla="*/ 3722 w 5747"/>
                  <a:gd name="T13" fmla="*/ 2102 h 2102"/>
                  <a:gd name="T14" fmla="*/ 4967 w 5747"/>
                  <a:gd name="T15" fmla="*/ 2102 h 2102"/>
                  <a:gd name="T16" fmla="*/ 5747 w 5747"/>
                  <a:gd name="T17" fmla="*/ 1982 h 2102"/>
                  <a:gd name="T18" fmla="*/ 5747 w 5747"/>
                  <a:gd name="T19" fmla="*/ 1789 h 2102"/>
                  <a:gd name="T20" fmla="*/ 5747 w 5747"/>
                  <a:gd name="T21" fmla="*/ 1632 h 2102"/>
                  <a:gd name="T22" fmla="*/ 5747 w 5747"/>
                  <a:gd name="T23" fmla="*/ 1484 h 2102"/>
                  <a:gd name="T24" fmla="*/ 5747 w 5747"/>
                  <a:gd name="T25" fmla="*/ 1307 h 2102"/>
                  <a:gd name="T26" fmla="*/ 5747 w 5747"/>
                  <a:gd name="T27" fmla="*/ 1071 h 2102"/>
                  <a:gd name="T28" fmla="*/ 5747 w 5747"/>
                  <a:gd name="T29" fmla="*/ 741 h 2102"/>
                  <a:gd name="T30" fmla="*/ 5747 w 5747"/>
                  <a:gd name="T31" fmla="*/ 284 h 2102"/>
                  <a:gd name="T32" fmla="*/ 5414 w 5747"/>
                  <a:gd name="T33" fmla="*/ 0 h 2102"/>
                  <a:gd name="T34" fmla="*/ 4887 w 5747"/>
                  <a:gd name="T35" fmla="*/ 0 h 2102"/>
                  <a:gd name="T36" fmla="*/ 4464 w 5747"/>
                  <a:gd name="T37" fmla="*/ 0 h 2102"/>
                  <a:gd name="T38" fmla="*/ 4058 w 5747"/>
                  <a:gd name="T39" fmla="*/ 0 h 2102"/>
                  <a:gd name="T40" fmla="*/ 3573 w 5747"/>
                  <a:gd name="T41" fmla="*/ 0 h 2102"/>
                  <a:gd name="T42" fmla="*/ 2928 w 5747"/>
                  <a:gd name="T43" fmla="*/ 0 h 2102"/>
                  <a:gd name="T44" fmla="*/ 2025 w 5747"/>
                  <a:gd name="T45" fmla="*/ 0 h 2102"/>
                  <a:gd name="T46" fmla="*/ 780 w 5747"/>
                  <a:gd name="T47" fmla="*/ 0 h 2102"/>
                  <a:gd name="T48" fmla="*/ 0 w 5747"/>
                  <a:gd name="T49" fmla="*/ 121 h 2102"/>
                  <a:gd name="T50" fmla="*/ 0 w 5747"/>
                  <a:gd name="T51" fmla="*/ 314 h 2102"/>
                  <a:gd name="T52" fmla="*/ 0 w 5747"/>
                  <a:gd name="T53" fmla="*/ 468 h 2102"/>
                  <a:gd name="T54" fmla="*/ 2 w 5747"/>
                  <a:gd name="T55" fmla="*/ 618 h 2102"/>
                  <a:gd name="T56" fmla="*/ 2 w 5747"/>
                  <a:gd name="T57" fmla="*/ 793 h 2102"/>
                  <a:gd name="T58" fmla="*/ 2 w 5747"/>
                  <a:gd name="T59" fmla="*/ 1030 h 2102"/>
                  <a:gd name="T60" fmla="*/ 2 w 5747"/>
                  <a:gd name="T61" fmla="*/ 1361 h 2102"/>
                  <a:gd name="T62" fmla="*/ 0 w 5747"/>
                  <a:gd name="T63" fmla="*/ 1816 h 210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47"/>
                  <a:gd name="T97" fmla="*/ 0 h 2102"/>
                  <a:gd name="T98" fmla="*/ 5747 w 5747"/>
                  <a:gd name="T99" fmla="*/ 2102 h 210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47" h="2102">
                    <a:moveTo>
                      <a:pt x="0" y="2102"/>
                    </a:moveTo>
                    <a:lnTo>
                      <a:pt x="333" y="2102"/>
                    </a:lnTo>
                    <a:lnTo>
                      <a:pt x="614" y="2102"/>
                    </a:lnTo>
                    <a:lnTo>
                      <a:pt x="860" y="2102"/>
                    </a:lnTo>
                    <a:lnTo>
                      <a:pt x="1080" y="2102"/>
                    </a:lnTo>
                    <a:lnTo>
                      <a:pt x="1283" y="2102"/>
                    </a:lnTo>
                    <a:lnTo>
                      <a:pt x="1484" y="2100"/>
                    </a:lnTo>
                    <a:lnTo>
                      <a:pt x="1692" y="2100"/>
                    </a:lnTo>
                    <a:lnTo>
                      <a:pt x="1916" y="2100"/>
                    </a:lnTo>
                    <a:lnTo>
                      <a:pt x="2174" y="2100"/>
                    </a:lnTo>
                    <a:lnTo>
                      <a:pt x="2472" y="2100"/>
                    </a:lnTo>
                    <a:lnTo>
                      <a:pt x="2822" y="2102"/>
                    </a:lnTo>
                    <a:lnTo>
                      <a:pt x="3235" y="2102"/>
                    </a:lnTo>
                    <a:lnTo>
                      <a:pt x="3722" y="2102"/>
                    </a:lnTo>
                    <a:lnTo>
                      <a:pt x="4296" y="2102"/>
                    </a:lnTo>
                    <a:lnTo>
                      <a:pt x="4967" y="2102"/>
                    </a:lnTo>
                    <a:lnTo>
                      <a:pt x="5747" y="2102"/>
                    </a:lnTo>
                    <a:lnTo>
                      <a:pt x="5747" y="1982"/>
                    </a:lnTo>
                    <a:lnTo>
                      <a:pt x="5747" y="1877"/>
                    </a:lnTo>
                    <a:lnTo>
                      <a:pt x="5747" y="1789"/>
                    </a:lnTo>
                    <a:lnTo>
                      <a:pt x="5747" y="1707"/>
                    </a:lnTo>
                    <a:lnTo>
                      <a:pt x="5747" y="1632"/>
                    </a:lnTo>
                    <a:lnTo>
                      <a:pt x="5747" y="1559"/>
                    </a:lnTo>
                    <a:lnTo>
                      <a:pt x="5747" y="1484"/>
                    </a:lnTo>
                    <a:lnTo>
                      <a:pt x="5747" y="1400"/>
                    </a:lnTo>
                    <a:lnTo>
                      <a:pt x="5747" y="1307"/>
                    </a:lnTo>
                    <a:lnTo>
                      <a:pt x="5747" y="1198"/>
                    </a:lnTo>
                    <a:lnTo>
                      <a:pt x="5747" y="1071"/>
                    </a:lnTo>
                    <a:lnTo>
                      <a:pt x="5747" y="918"/>
                    </a:lnTo>
                    <a:lnTo>
                      <a:pt x="5747" y="741"/>
                    </a:lnTo>
                    <a:lnTo>
                      <a:pt x="5747" y="530"/>
                    </a:lnTo>
                    <a:lnTo>
                      <a:pt x="5747" y="284"/>
                    </a:lnTo>
                    <a:lnTo>
                      <a:pt x="5747" y="0"/>
                    </a:lnTo>
                    <a:lnTo>
                      <a:pt x="5414" y="0"/>
                    </a:lnTo>
                    <a:lnTo>
                      <a:pt x="5133" y="0"/>
                    </a:lnTo>
                    <a:lnTo>
                      <a:pt x="4887" y="0"/>
                    </a:lnTo>
                    <a:lnTo>
                      <a:pt x="4667" y="0"/>
                    </a:lnTo>
                    <a:lnTo>
                      <a:pt x="4464" y="0"/>
                    </a:lnTo>
                    <a:lnTo>
                      <a:pt x="4263" y="0"/>
                    </a:lnTo>
                    <a:lnTo>
                      <a:pt x="4058" y="0"/>
                    </a:lnTo>
                    <a:lnTo>
                      <a:pt x="3831" y="0"/>
                    </a:lnTo>
                    <a:lnTo>
                      <a:pt x="3573" y="0"/>
                    </a:lnTo>
                    <a:lnTo>
                      <a:pt x="3278" y="0"/>
                    </a:lnTo>
                    <a:lnTo>
                      <a:pt x="2928" y="0"/>
                    </a:lnTo>
                    <a:lnTo>
                      <a:pt x="2514" y="0"/>
                    </a:lnTo>
                    <a:lnTo>
                      <a:pt x="2025" y="0"/>
                    </a:lnTo>
                    <a:lnTo>
                      <a:pt x="1451" y="0"/>
                    </a:lnTo>
                    <a:lnTo>
                      <a:pt x="780" y="0"/>
                    </a:lnTo>
                    <a:lnTo>
                      <a:pt x="0" y="0"/>
                    </a:lnTo>
                    <a:lnTo>
                      <a:pt x="0" y="121"/>
                    </a:lnTo>
                    <a:lnTo>
                      <a:pt x="0" y="225"/>
                    </a:lnTo>
                    <a:lnTo>
                      <a:pt x="0" y="314"/>
                    </a:lnTo>
                    <a:lnTo>
                      <a:pt x="0" y="393"/>
                    </a:lnTo>
                    <a:lnTo>
                      <a:pt x="0" y="468"/>
                    </a:lnTo>
                    <a:lnTo>
                      <a:pt x="2" y="541"/>
                    </a:lnTo>
                    <a:lnTo>
                      <a:pt x="2" y="618"/>
                    </a:lnTo>
                    <a:lnTo>
                      <a:pt x="2" y="700"/>
                    </a:lnTo>
                    <a:lnTo>
                      <a:pt x="2" y="793"/>
                    </a:lnTo>
                    <a:lnTo>
                      <a:pt x="2" y="902"/>
                    </a:lnTo>
                    <a:lnTo>
                      <a:pt x="2" y="1030"/>
                    </a:lnTo>
                    <a:lnTo>
                      <a:pt x="2" y="1182"/>
                    </a:lnTo>
                    <a:lnTo>
                      <a:pt x="2" y="1361"/>
                    </a:lnTo>
                    <a:lnTo>
                      <a:pt x="2" y="1570"/>
                    </a:lnTo>
                    <a:lnTo>
                      <a:pt x="0" y="1816"/>
                    </a:lnTo>
                    <a:lnTo>
                      <a:pt x="0" y="2102"/>
                    </a:lnTo>
                    <a:close/>
                  </a:path>
                </a:pathLst>
              </a:custGeom>
              <a:solidFill>
                <a:srgbClr val="A7AC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4" name="Freeform 681">
                <a:extLst>
                  <a:ext uri="{FF2B5EF4-FFF2-40B4-BE49-F238E27FC236}">
                    <a16:creationId xmlns:a16="http://schemas.microsoft.com/office/drawing/2014/main" id="{04B4DD73-5734-5F9B-6587-EF074E01124A}"/>
                  </a:ext>
                </a:extLst>
              </p:cNvPr>
              <p:cNvSpPr>
                <a:spLocks/>
              </p:cNvSpPr>
              <p:nvPr/>
            </p:nvSpPr>
            <p:spPr bwMode="auto">
              <a:xfrm>
                <a:off x="1" y="1834"/>
                <a:ext cx="5747" cy="1988"/>
              </a:xfrm>
              <a:custGeom>
                <a:avLst/>
                <a:gdLst>
                  <a:gd name="T0" fmla="*/ 333 w 5747"/>
                  <a:gd name="T1" fmla="*/ 1988 h 1988"/>
                  <a:gd name="T2" fmla="*/ 860 w 5747"/>
                  <a:gd name="T3" fmla="*/ 1988 h 1988"/>
                  <a:gd name="T4" fmla="*/ 1283 w 5747"/>
                  <a:gd name="T5" fmla="*/ 1988 h 1988"/>
                  <a:gd name="T6" fmla="*/ 1692 w 5747"/>
                  <a:gd name="T7" fmla="*/ 1986 h 1988"/>
                  <a:gd name="T8" fmla="*/ 2174 w 5747"/>
                  <a:gd name="T9" fmla="*/ 1986 h 1988"/>
                  <a:gd name="T10" fmla="*/ 2822 w 5747"/>
                  <a:gd name="T11" fmla="*/ 1988 h 1988"/>
                  <a:gd name="T12" fmla="*/ 3722 w 5747"/>
                  <a:gd name="T13" fmla="*/ 1988 h 1988"/>
                  <a:gd name="T14" fmla="*/ 4967 w 5747"/>
                  <a:gd name="T15" fmla="*/ 1988 h 1988"/>
                  <a:gd name="T16" fmla="*/ 5747 w 5747"/>
                  <a:gd name="T17" fmla="*/ 1872 h 1988"/>
                  <a:gd name="T18" fmla="*/ 5747 w 5747"/>
                  <a:gd name="T19" fmla="*/ 1690 h 1988"/>
                  <a:gd name="T20" fmla="*/ 5747 w 5747"/>
                  <a:gd name="T21" fmla="*/ 1543 h 1988"/>
                  <a:gd name="T22" fmla="*/ 5747 w 5747"/>
                  <a:gd name="T23" fmla="*/ 1402 h 1988"/>
                  <a:gd name="T24" fmla="*/ 5747 w 5747"/>
                  <a:gd name="T25" fmla="*/ 1236 h 1988"/>
                  <a:gd name="T26" fmla="*/ 5747 w 5747"/>
                  <a:gd name="T27" fmla="*/ 1011 h 1988"/>
                  <a:gd name="T28" fmla="*/ 5747 w 5747"/>
                  <a:gd name="T29" fmla="*/ 700 h 1988"/>
                  <a:gd name="T30" fmla="*/ 5747 w 5747"/>
                  <a:gd name="T31" fmla="*/ 268 h 1988"/>
                  <a:gd name="T32" fmla="*/ 5414 w 5747"/>
                  <a:gd name="T33" fmla="*/ 0 h 1988"/>
                  <a:gd name="T34" fmla="*/ 4887 w 5747"/>
                  <a:gd name="T35" fmla="*/ 0 h 1988"/>
                  <a:gd name="T36" fmla="*/ 4464 w 5747"/>
                  <a:gd name="T37" fmla="*/ 0 h 1988"/>
                  <a:gd name="T38" fmla="*/ 4058 w 5747"/>
                  <a:gd name="T39" fmla="*/ 0 h 1988"/>
                  <a:gd name="T40" fmla="*/ 3573 w 5747"/>
                  <a:gd name="T41" fmla="*/ 0 h 1988"/>
                  <a:gd name="T42" fmla="*/ 2928 w 5747"/>
                  <a:gd name="T43" fmla="*/ 0 h 1988"/>
                  <a:gd name="T44" fmla="*/ 2025 w 5747"/>
                  <a:gd name="T45" fmla="*/ 0 h 1988"/>
                  <a:gd name="T46" fmla="*/ 780 w 5747"/>
                  <a:gd name="T47" fmla="*/ 0 h 1988"/>
                  <a:gd name="T48" fmla="*/ 0 w 5747"/>
                  <a:gd name="T49" fmla="*/ 114 h 1988"/>
                  <a:gd name="T50" fmla="*/ 0 w 5747"/>
                  <a:gd name="T51" fmla="*/ 295 h 1988"/>
                  <a:gd name="T52" fmla="*/ 0 w 5747"/>
                  <a:gd name="T53" fmla="*/ 441 h 1988"/>
                  <a:gd name="T54" fmla="*/ 2 w 5747"/>
                  <a:gd name="T55" fmla="*/ 582 h 1988"/>
                  <a:gd name="T56" fmla="*/ 2 w 5747"/>
                  <a:gd name="T57" fmla="*/ 750 h 1988"/>
                  <a:gd name="T58" fmla="*/ 2 w 5747"/>
                  <a:gd name="T59" fmla="*/ 972 h 1988"/>
                  <a:gd name="T60" fmla="*/ 2 w 5747"/>
                  <a:gd name="T61" fmla="*/ 1286 h 1988"/>
                  <a:gd name="T62" fmla="*/ 0 w 5747"/>
                  <a:gd name="T63" fmla="*/ 1718 h 198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47"/>
                  <a:gd name="T97" fmla="*/ 0 h 1988"/>
                  <a:gd name="T98" fmla="*/ 5747 w 5747"/>
                  <a:gd name="T99" fmla="*/ 1988 h 198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47" h="1988">
                    <a:moveTo>
                      <a:pt x="0" y="1988"/>
                    </a:moveTo>
                    <a:lnTo>
                      <a:pt x="333" y="1988"/>
                    </a:lnTo>
                    <a:lnTo>
                      <a:pt x="614" y="1988"/>
                    </a:lnTo>
                    <a:lnTo>
                      <a:pt x="860" y="1988"/>
                    </a:lnTo>
                    <a:lnTo>
                      <a:pt x="1080" y="1988"/>
                    </a:lnTo>
                    <a:lnTo>
                      <a:pt x="1283" y="1988"/>
                    </a:lnTo>
                    <a:lnTo>
                      <a:pt x="1484" y="1986"/>
                    </a:lnTo>
                    <a:lnTo>
                      <a:pt x="1692" y="1986"/>
                    </a:lnTo>
                    <a:lnTo>
                      <a:pt x="1916" y="1986"/>
                    </a:lnTo>
                    <a:lnTo>
                      <a:pt x="2174" y="1986"/>
                    </a:lnTo>
                    <a:lnTo>
                      <a:pt x="2472" y="1986"/>
                    </a:lnTo>
                    <a:lnTo>
                      <a:pt x="2822" y="1988"/>
                    </a:lnTo>
                    <a:lnTo>
                      <a:pt x="3235" y="1988"/>
                    </a:lnTo>
                    <a:lnTo>
                      <a:pt x="3722" y="1988"/>
                    </a:lnTo>
                    <a:lnTo>
                      <a:pt x="4296" y="1988"/>
                    </a:lnTo>
                    <a:lnTo>
                      <a:pt x="4967" y="1988"/>
                    </a:lnTo>
                    <a:lnTo>
                      <a:pt x="5747" y="1988"/>
                    </a:lnTo>
                    <a:lnTo>
                      <a:pt x="5747" y="1872"/>
                    </a:lnTo>
                    <a:lnTo>
                      <a:pt x="5747" y="1775"/>
                    </a:lnTo>
                    <a:lnTo>
                      <a:pt x="5747" y="1690"/>
                    </a:lnTo>
                    <a:lnTo>
                      <a:pt x="5747" y="1613"/>
                    </a:lnTo>
                    <a:lnTo>
                      <a:pt x="5747" y="1543"/>
                    </a:lnTo>
                    <a:lnTo>
                      <a:pt x="5747" y="1475"/>
                    </a:lnTo>
                    <a:lnTo>
                      <a:pt x="5747" y="1402"/>
                    </a:lnTo>
                    <a:lnTo>
                      <a:pt x="5747" y="1325"/>
                    </a:lnTo>
                    <a:lnTo>
                      <a:pt x="5747" y="1236"/>
                    </a:lnTo>
                    <a:lnTo>
                      <a:pt x="5747" y="1131"/>
                    </a:lnTo>
                    <a:lnTo>
                      <a:pt x="5747" y="1011"/>
                    </a:lnTo>
                    <a:lnTo>
                      <a:pt x="5747" y="868"/>
                    </a:lnTo>
                    <a:lnTo>
                      <a:pt x="5747" y="700"/>
                    </a:lnTo>
                    <a:lnTo>
                      <a:pt x="5747" y="502"/>
                    </a:lnTo>
                    <a:lnTo>
                      <a:pt x="5747" y="268"/>
                    </a:lnTo>
                    <a:lnTo>
                      <a:pt x="5747" y="0"/>
                    </a:lnTo>
                    <a:lnTo>
                      <a:pt x="5414" y="0"/>
                    </a:lnTo>
                    <a:lnTo>
                      <a:pt x="5133" y="0"/>
                    </a:lnTo>
                    <a:lnTo>
                      <a:pt x="4887" y="0"/>
                    </a:lnTo>
                    <a:lnTo>
                      <a:pt x="4667" y="0"/>
                    </a:lnTo>
                    <a:lnTo>
                      <a:pt x="4464" y="0"/>
                    </a:lnTo>
                    <a:lnTo>
                      <a:pt x="4263" y="0"/>
                    </a:lnTo>
                    <a:lnTo>
                      <a:pt x="4058" y="0"/>
                    </a:lnTo>
                    <a:lnTo>
                      <a:pt x="3831" y="0"/>
                    </a:lnTo>
                    <a:lnTo>
                      <a:pt x="3573" y="0"/>
                    </a:lnTo>
                    <a:lnTo>
                      <a:pt x="3278" y="0"/>
                    </a:lnTo>
                    <a:lnTo>
                      <a:pt x="2928" y="0"/>
                    </a:lnTo>
                    <a:lnTo>
                      <a:pt x="2514" y="0"/>
                    </a:lnTo>
                    <a:lnTo>
                      <a:pt x="2025" y="0"/>
                    </a:lnTo>
                    <a:lnTo>
                      <a:pt x="1451" y="0"/>
                    </a:lnTo>
                    <a:lnTo>
                      <a:pt x="780" y="0"/>
                    </a:lnTo>
                    <a:lnTo>
                      <a:pt x="0" y="0"/>
                    </a:lnTo>
                    <a:lnTo>
                      <a:pt x="0" y="114"/>
                    </a:lnTo>
                    <a:lnTo>
                      <a:pt x="0" y="211"/>
                    </a:lnTo>
                    <a:lnTo>
                      <a:pt x="0" y="295"/>
                    </a:lnTo>
                    <a:lnTo>
                      <a:pt x="0" y="370"/>
                    </a:lnTo>
                    <a:lnTo>
                      <a:pt x="0" y="441"/>
                    </a:lnTo>
                    <a:lnTo>
                      <a:pt x="2" y="511"/>
                    </a:lnTo>
                    <a:lnTo>
                      <a:pt x="2" y="582"/>
                    </a:lnTo>
                    <a:lnTo>
                      <a:pt x="2" y="661"/>
                    </a:lnTo>
                    <a:lnTo>
                      <a:pt x="2" y="750"/>
                    </a:lnTo>
                    <a:lnTo>
                      <a:pt x="2" y="852"/>
                    </a:lnTo>
                    <a:lnTo>
                      <a:pt x="2" y="972"/>
                    </a:lnTo>
                    <a:lnTo>
                      <a:pt x="2" y="1116"/>
                    </a:lnTo>
                    <a:lnTo>
                      <a:pt x="2" y="1286"/>
                    </a:lnTo>
                    <a:lnTo>
                      <a:pt x="2" y="1486"/>
                    </a:lnTo>
                    <a:lnTo>
                      <a:pt x="0" y="1718"/>
                    </a:lnTo>
                    <a:lnTo>
                      <a:pt x="0" y="1988"/>
                    </a:lnTo>
                    <a:close/>
                  </a:path>
                </a:pathLst>
              </a:custGeom>
              <a:solidFill>
                <a:srgbClr val="ABB0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5" name="Freeform 682">
                <a:extLst>
                  <a:ext uri="{FF2B5EF4-FFF2-40B4-BE49-F238E27FC236}">
                    <a16:creationId xmlns:a16="http://schemas.microsoft.com/office/drawing/2014/main" id="{ECD25E3E-6BB6-3975-AB8C-1CCAF00547B6}"/>
                  </a:ext>
                </a:extLst>
              </p:cNvPr>
              <p:cNvSpPr>
                <a:spLocks/>
              </p:cNvSpPr>
              <p:nvPr/>
            </p:nvSpPr>
            <p:spPr bwMode="auto">
              <a:xfrm>
                <a:off x="1" y="1945"/>
                <a:ext cx="5747" cy="1877"/>
              </a:xfrm>
              <a:custGeom>
                <a:avLst/>
                <a:gdLst>
                  <a:gd name="T0" fmla="*/ 333 w 5747"/>
                  <a:gd name="T1" fmla="*/ 1877 h 1877"/>
                  <a:gd name="T2" fmla="*/ 860 w 5747"/>
                  <a:gd name="T3" fmla="*/ 1877 h 1877"/>
                  <a:gd name="T4" fmla="*/ 1283 w 5747"/>
                  <a:gd name="T5" fmla="*/ 1877 h 1877"/>
                  <a:gd name="T6" fmla="*/ 1692 w 5747"/>
                  <a:gd name="T7" fmla="*/ 1877 h 1877"/>
                  <a:gd name="T8" fmla="*/ 2174 w 5747"/>
                  <a:gd name="T9" fmla="*/ 1877 h 1877"/>
                  <a:gd name="T10" fmla="*/ 2822 w 5747"/>
                  <a:gd name="T11" fmla="*/ 1877 h 1877"/>
                  <a:gd name="T12" fmla="*/ 3722 w 5747"/>
                  <a:gd name="T13" fmla="*/ 1877 h 1877"/>
                  <a:gd name="T14" fmla="*/ 4967 w 5747"/>
                  <a:gd name="T15" fmla="*/ 1877 h 1877"/>
                  <a:gd name="T16" fmla="*/ 5747 w 5747"/>
                  <a:gd name="T17" fmla="*/ 1768 h 1877"/>
                  <a:gd name="T18" fmla="*/ 5747 w 5747"/>
                  <a:gd name="T19" fmla="*/ 1595 h 1877"/>
                  <a:gd name="T20" fmla="*/ 5747 w 5747"/>
                  <a:gd name="T21" fmla="*/ 1459 h 1877"/>
                  <a:gd name="T22" fmla="*/ 5747 w 5747"/>
                  <a:gd name="T23" fmla="*/ 1325 h 1877"/>
                  <a:gd name="T24" fmla="*/ 5747 w 5747"/>
                  <a:gd name="T25" fmla="*/ 1166 h 1877"/>
                  <a:gd name="T26" fmla="*/ 5747 w 5747"/>
                  <a:gd name="T27" fmla="*/ 955 h 1877"/>
                  <a:gd name="T28" fmla="*/ 5747 w 5747"/>
                  <a:gd name="T29" fmla="*/ 661 h 1877"/>
                  <a:gd name="T30" fmla="*/ 5747 w 5747"/>
                  <a:gd name="T31" fmla="*/ 255 h 1877"/>
                  <a:gd name="T32" fmla="*/ 5414 w 5747"/>
                  <a:gd name="T33" fmla="*/ 0 h 1877"/>
                  <a:gd name="T34" fmla="*/ 4887 w 5747"/>
                  <a:gd name="T35" fmla="*/ 0 h 1877"/>
                  <a:gd name="T36" fmla="*/ 4464 w 5747"/>
                  <a:gd name="T37" fmla="*/ 0 h 1877"/>
                  <a:gd name="T38" fmla="*/ 4058 w 5747"/>
                  <a:gd name="T39" fmla="*/ 0 h 1877"/>
                  <a:gd name="T40" fmla="*/ 3573 w 5747"/>
                  <a:gd name="T41" fmla="*/ 0 h 1877"/>
                  <a:gd name="T42" fmla="*/ 2928 w 5747"/>
                  <a:gd name="T43" fmla="*/ 0 h 1877"/>
                  <a:gd name="T44" fmla="*/ 2025 w 5747"/>
                  <a:gd name="T45" fmla="*/ 0 h 1877"/>
                  <a:gd name="T46" fmla="*/ 780 w 5747"/>
                  <a:gd name="T47" fmla="*/ 0 h 1877"/>
                  <a:gd name="T48" fmla="*/ 0 w 5747"/>
                  <a:gd name="T49" fmla="*/ 109 h 1877"/>
                  <a:gd name="T50" fmla="*/ 0 w 5747"/>
                  <a:gd name="T51" fmla="*/ 280 h 1877"/>
                  <a:gd name="T52" fmla="*/ 0 w 5747"/>
                  <a:gd name="T53" fmla="*/ 416 h 1877"/>
                  <a:gd name="T54" fmla="*/ 2 w 5747"/>
                  <a:gd name="T55" fmla="*/ 550 h 1877"/>
                  <a:gd name="T56" fmla="*/ 2 w 5747"/>
                  <a:gd name="T57" fmla="*/ 707 h 1877"/>
                  <a:gd name="T58" fmla="*/ 2 w 5747"/>
                  <a:gd name="T59" fmla="*/ 918 h 1877"/>
                  <a:gd name="T60" fmla="*/ 2 w 5747"/>
                  <a:gd name="T61" fmla="*/ 1214 h 1877"/>
                  <a:gd name="T62" fmla="*/ 0 w 5747"/>
                  <a:gd name="T63" fmla="*/ 1623 h 187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47"/>
                  <a:gd name="T97" fmla="*/ 0 h 1877"/>
                  <a:gd name="T98" fmla="*/ 5747 w 5747"/>
                  <a:gd name="T99" fmla="*/ 1877 h 187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47" h="1877">
                    <a:moveTo>
                      <a:pt x="0" y="1877"/>
                    </a:moveTo>
                    <a:lnTo>
                      <a:pt x="333" y="1877"/>
                    </a:lnTo>
                    <a:lnTo>
                      <a:pt x="614" y="1877"/>
                    </a:lnTo>
                    <a:lnTo>
                      <a:pt x="860" y="1877"/>
                    </a:lnTo>
                    <a:lnTo>
                      <a:pt x="1080" y="1877"/>
                    </a:lnTo>
                    <a:lnTo>
                      <a:pt x="1283" y="1877"/>
                    </a:lnTo>
                    <a:lnTo>
                      <a:pt x="1484" y="1877"/>
                    </a:lnTo>
                    <a:lnTo>
                      <a:pt x="1692" y="1877"/>
                    </a:lnTo>
                    <a:lnTo>
                      <a:pt x="1916" y="1877"/>
                    </a:lnTo>
                    <a:lnTo>
                      <a:pt x="2174" y="1877"/>
                    </a:lnTo>
                    <a:lnTo>
                      <a:pt x="2472" y="1877"/>
                    </a:lnTo>
                    <a:lnTo>
                      <a:pt x="2822" y="1877"/>
                    </a:lnTo>
                    <a:lnTo>
                      <a:pt x="3235" y="1877"/>
                    </a:lnTo>
                    <a:lnTo>
                      <a:pt x="3722" y="1877"/>
                    </a:lnTo>
                    <a:lnTo>
                      <a:pt x="4296" y="1877"/>
                    </a:lnTo>
                    <a:lnTo>
                      <a:pt x="4967" y="1877"/>
                    </a:lnTo>
                    <a:lnTo>
                      <a:pt x="5747" y="1877"/>
                    </a:lnTo>
                    <a:lnTo>
                      <a:pt x="5747" y="1768"/>
                    </a:lnTo>
                    <a:lnTo>
                      <a:pt x="5747" y="1677"/>
                    </a:lnTo>
                    <a:lnTo>
                      <a:pt x="5747" y="1595"/>
                    </a:lnTo>
                    <a:lnTo>
                      <a:pt x="5747" y="1525"/>
                    </a:lnTo>
                    <a:lnTo>
                      <a:pt x="5747" y="1459"/>
                    </a:lnTo>
                    <a:lnTo>
                      <a:pt x="5747" y="1393"/>
                    </a:lnTo>
                    <a:lnTo>
                      <a:pt x="5747" y="1325"/>
                    </a:lnTo>
                    <a:lnTo>
                      <a:pt x="5747" y="1250"/>
                    </a:lnTo>
                    <a:lnTo>
                      <a:pt x="5747" y="1166"/>
                    </a:lnTo>
                    <a:lnTo>
                      <a:pt x="5747" y="1070"/>
                    </a:lnTo>
                    <a:lnTo>
                      <a:pt x="5747" y="955"/>
                    </a:lnTo>
                    <a:lnTo>
                      <a:pt x="5747" y="821"/>
                    </a:lnTo>
                    <a:lnTo>
                      <a:pt x="5747" y="661"/>
                    </a:lnTo>
                    <a:lnTo>
                      <a:pt x="5747" y="475"/>
                    </a:lnTo>
                    <a:lnTo>
                      <a:pt x="5747" y="255"/>
                    </a:lnTo>
                    <a:lnTo>
                      <a:pt x="5747" y="0"/>
                    </a:lnTo>
                    <a:lnTo>
                      <a:pt x="5414" y="0"/>
                    </a:lnTo>
                    <a:lnTo>
                      <a:pt x="5133" y="0"/>
                    </a:lnTo>
                    <a:lnTo>
                      <a:pt x="4887" y="0"/>
                    </a:lnTo>
                    <a:lnTo>
                      <a:pt x="4667" y="0"/>
                    </a:lnTo>
                    <a:lnTo>
                      <a:pt x="4464" y="0"/>
                    </a:lnTo>
                    <a:lnTo>
                      <a:pt x="4263" y="0"/>
                    </a:lnTo>
                    <a:lnTo>
                      <a:pt x="4058" y="0"/>
                    </a:lnTo>
                    <a:lnTo>
                      <a:pt x="3831" y="0"/>
                    </a:lnTo>
                    <a:lnTo>
                      <a:pt x="3573" y="0"/>
                    </a:lnTo>
                    <a:lnTo>
                      <a:pt x="3278" y="0"/>
                    </a:lnTo>
                    <a:lnTo>
                      <a:pt x="2928" y="0"/>
                    </a:lnTo>
                    <a:lnTo>
                      <a:pt x="2514" y="0"/>
                    </a:lnTo>
                    <a:lnTo>
                      <a:pt x="2025" y="0"/>
                    </a:lnTo>
                    <a:lnTo>
                      <a:pt x="1451" y="0"/>
                    </a:lnTo>
                    <a:lnTo>
                      <a:pt x="780" y="0"/>
                    </a:lnTo>
                    <a:lnTo>
                      <a:pt x="0" y="0"/>
                    </a:lnTo>
                    <a:lnTo>
                      <a:pt x="0" y="109"/>
                    </a:lnTo>
                    <a:lnTo>
                      <a:pt x="0" y="200"/>
                    </a:lnTo>
                    <a:lnTo>
                      <a:pt x="0" y="280"/>
                    </a:lnTo>
                    <a:lnTo>
                      <a:pt x="0" y="350"/>
                    </a:lnTo>
                    <a:lnTo>
                      <a:pt x="0" y="416"/>
                    </a:lnTo>
                    <a:lnTo>
                      <a:pt x="2" y="482"/>
                    </a:lnTo>
                    <a:lnTo>
                      <a:pt x="2" y="550"/>
                    </a:lnTo>
                    <a:lnTo>
                      <a:pt x="2" y="623"/>
                    </a:lnTo>
                    <a:lnTo>
                      <a:pt x="2" y="707"/>
                    </a:lnTo>
                    <a:lnTo>
                      <a:pt x="2" y="805"/>
                    </a:lnTo>
                    <a:lnTo>
                      <a:pt x="2" y="918"/>
                    </a:lnTo>
                    <a:lnTo>
                      <a:pt x="2" y="1055"/>
                    </a:lnTo>
                    <a:lnTo>
                      <a:pt x="2" y="1214"/>
                    </a:lnTo>
                    <a:lnTo>
                      <a:pt x="2" y="1402"/>
                    </a:lnTo>
                    <a:lnTo>
                      <a:pt x="0" y="1623"/>
                    </a:lnTo>
                    <a:lnTo>
                      <a:pt x="0" y="1877"/>
                    </a:lnTo>
                    <a:close/>
                  </a:path>
                </a:pathLst>
              </a:custGeom>
              <a:solidFill>
                <a:srgbClr val="AFB7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6" name="Freeform 683">
                <a:extLst>
                  <a:ext uri="{FF2B5EF4-FFF2-40B4-BE49-F238E27FC236}">
                    <a16:creationId xmlns:a16="http://schemas.microsoft.com/office/drawing/2014/main" id="{5343C677-4D7C-99BD-C05A-7B640CA163F1}"/>
                  </a:ext>
                </a:extLst>
              </p:cNvPr>
              <p:cNvSpPr>
                <a:spLocks/>
              </p:cNvSpPr>
              <p:nvPr/>
            </p:nvSpPr>
            <p:spPr bwMode="auto">
              <a:xfrm>
                <a:off x="1" y="2057"/>
                <a:ext cx="5747" cy="1767"/>
              </a:xfrm>
              <a:custGeom>
                <a:avLst/>
                <a:gdLst>
                  <a:gd name="T0" fmla="*/ 333 w 5747"/>
                  <a:gd name="T1" fmla="*/ 1767 h 1767"/>
                  <a:gd name="T2" fmla="*/ 860 w 5747"/>
                  <a:gd name="T3" fmla="*/ 1767 h 1767"/>
                  <a:gd name="T4" fmla="*/ 1283 w 5747"/>
                  <a:gd name="T5" fmla="*/ 1765 h 1767"/>
                  <a:gd name="T6" fmla="*/ 1692 w 5747"/>
                  <a:gd name="T7" fmla="*/ 1765 h 1767"/>
                  <a:gd name="T8" fmla="*/ 2174 w 5747"/>
                  <a:gd name="T9" fmla="*/ 1765 h 1767"/>
                  <a:gd name="T10" fmla="*/ 2822 w 5747"/>
                  <a:gd name="T11" fmla="*/ 1765 h 1767"/>
                  <a:gd name="T12" fmla="*/ 3722 w 5747"/>
                  <a:gd name="T13" fmla="*/ 1767 h 1767"/>
                  <a:gd name="T14" fmla="*/ 4967 w 5747"/>
                  <a:gd name="T15" fmla="*/ 1767 h 1767"/>
                  <a:gd name="T16" fmla="*/ 5747 w 5747"/>
                  <a:gd name="T17" fmla="*/ 1665 h 1767"/>
                  <a:gd name="T18" fmla="*/ 5747 w 5747"/>
                  <a:gd name="T19" fmla="*/ 1502 h 1767"/>
                  <a:gd name="T20" fmla="*/ 5747 w 5747"/>
                  <a:gd name="T21" fmla="*/ 1372 h 1767"/>
                  <a:gd name="T22" fmla="*/ 5747 w 5747"/>
                  <a:gd name="T23" fmla="*/ 1247 h 1767"/>
                  <a:gd name="T24" fmla="*/ 5747 w 5747"/>
                  <a:gd name="T25" fmla="*/ 1097 h 1767"/>
                  <a:gd name="T26" fmla="*/ 5747 w 5747"/>
                  <a:gd name="T27" fmla="*/ 899 h 1767"/>
                  <a:gd name="T28" fmla="*/ 5747 w 5747"/>
                  <a:gd name="T29" fmla="*/ 622 h 1767"/>
                  <a:gd name="T30" fmla="*/ 5747 w 5747"/>
                  <a:gd name="T31" fmla="*/ 238 h 1767"/>
                  <a:gd name="T32" fmla="*/ 5414 w 5747"/>
                  <a:gd name="T33" fmla="*/ 0 h 1767"/>
                  <a:gd name="T34" fmla="*/ 4887 w 5747"/>
                  <a:gd name="T35" fmla="*/ 0 h 1767"/>
                  <a:gd name="T36" fmla="*/ 4464 w 5747"/>
                  <a:gd name="T37" fmla="*/ 0 h 1767"/>
                  <a:gd name="T38" fmla="*/ 4058 w 5747"/>
                  <a:gd name="T39" fmla="*/ 0 h 1767"/>
                  <a:gd name="T40" fmla="*/ 3573 w 5747"/>
                  <a:gd name="T41" fmla="*/ 0 h 1767"/>
                  <a:gd name="T42" fmla="*/ 2928 w 5747"/>
                  <a:gd name="T43" fmla="*/ 0 h 1767"/>
                  <a:gd name="T44" fmla="*/ 2025 w 5747"/>
                  <a:gd name="T45" fmla="*/ 0 h 1767"/>
                  <a:gd name="T46" fmla="*/ 780 w 5747"/>
                  <a:gd name="T47" fmla="*/ 0 h 1767"/>
                  <a:gd name="T48" fmla="*/ 0 w 5747"/>
                  <a:gd name="T49" fmla="*/ 102 h 1767"/>
                  <a:gd name="T50" fmla="*/ 0 w 5747"/>
                  <a:gd name="T51" fmla="*/ 263 h 1767"/>
                  <a:gd name="T52" fmla="*/ 0 w 5747"/>
                  <a:gd name="T53" fmla="*/ 393 h 1767"/>
                  <a:gd name="T54" fmla="*/ 2 w 5747"/>
                  <a:gd name="T55" fmla="*/ 518 h 1767"/>
                  <a:gd name="T56" fmla="*/ 2 w 5747"/>
                  <a:gd name="T57" fmla="*/ 665 h 1767"/>
                  <a:gd name="T58" fmla="*/ 2 w 5747"/>
                  <a:gd name="T59" fmla="*/ 865 h 1767"/>
                  <a:gd name="T60" fmla="*/ 2 w 5747"/>
                  <a:gd name="T61" fmla="*/ 1143 h 1767"/>
                  <a:gd name="T62" fmla="*/ 0 w 5747"/>
                  <a:gd name="T63" fmla="*/ 1527 h 176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47"/>
                  <a:gd name="T97" fmla="*/ 0 h 1767"/>
                  <a:gd name="T98" fmla="*/ 5747 w 5747"/>
                  <a:gd name="T99" fmla="*/ 1767 h 176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47" h="1767">
                    <a:moveTo>
                      <a:pt x="0" y="1767"/>
                    </a:moveTo>
                    <a:lnTo>
                      <a:pt x="333" y="1767"/>
                    </a:lnTo>
                    <a:lnTo>
                      <a:pt x="614" y="1767"/>
                    </a:lnTo>
                    <a:lnTo>
                      <a:pt x="860" y="1767"/>
                    </a:lnTo>
                    <a:lnTo>
                      <a:pt x="1080" y="1765"/>
                    </a:lnTo>
                    <a:lnTo>
                      <a:pt x="1283" y="1765"/>
                    </a:lnTo>
                    <a:lnTo>
                      <a:pt x="1484" y="1765"/>
                    </a:lnTo>
                    <a:lnTo>
                      <a:pt x="1692" y="1765"/>
                    </a:lnTo>
                    <a:lnTo>
                      <a:pt x="1916" y="1765"/>
                    </a:lnTo>
                    <a:lnTo>
                      <a:pt x="2174" y="1765"/>
                    </a:lnTo>
                    <a:lnTo>
                      <a:pt x="2472" y="1765"/>
                    </a:lnTo>
                    <a:lnTo>
                      <a:pt x="2822" y="1765"/>
                    </a:lnTo>
                    <a:lnTo>
                      <a:pt x="3235" y="1765"/>
                    </a:lnTo>
                    <a:lnTo>
                      <a:pt x="3722" y="1767"/>
                    </a:lnTo>
                    <a:lnTo>
                      <a:pt x="4296" y="1767"/>
                    </a:lnTo>
                    <a:lnTo>
                      <a:pt x="4967" y="1767"/>
                    </a:lnTo>
                    <a:lnTo>
                      <a:pt x="5747" y="1767"/>
                    </a:lnTo>
                    <a:lnTo>
                      <a:pt x="5747" y="1665"/>
                    </a:lnTo>
                    <a:lnTo>
                      <a:pt x="5747" y="1579"/>
                    </a:lnTo>
                    <a:lnTo>
                      <a:pt x="5747" y="1502"/>
                    </a:lnTo>
                    <a:lnTo>
                      <a:pt x="5747" y="1436"/>
                    </a:lnTo>
                    <a:lnTo>
                      <a:pt x="5747" y="1372"/>
                    </a:lnTo>
                    <a:lnTo>
                      <a:pt x="5747" y="1311"/>
                    </a:lnTo>
                    <a:lnTo>
                      <a:pt x="5747" y="1247"/>
                    </a:lnTo>
                    <a:lnTo>
                      <a:pt x="5747" y="1177"/>
                    </a:lnTo>
                    <a:lnTo>
                      <a:pt x="5747" y="1097"/>
                    </a:lnTo>
                    <a:lnTo>
                      <a:pt x="5747" y="1006"/>
                    </a:lnTo>
                    <a:lnTo>
                      <a:pt x="5747" y="899"/>
                    </a:lnTo>
                    <a:lnTo>
                      <a:pt x="5747" y="772"/>
                    </a:lnTo>
                    <a:lnTo>
                      <a:pt x="5747" y="622"/>
                    </a:lnTo>
                    <a:lnTo>
                      <a:pt x="5747" y="445"/>
                    </a:lnTo>
                    <a:lnTo>
                      <a:pt x="5747" y="238"/>
                    </a:lnTo>
                    <a:lnTo>
                      <a:pt x="5747" y="0"/>
                    </a:lnTo>
                    <a:lnTo>
                      <a:pt x="5414" y="0"/>
                    </a:lnTo>
                    <a:lnTo>
                      <a:pt x="5133" y="0"/>
                    </a:lnTo>
                    <a:lnTo>
                      <a:pt x="4887" y="0"/>
                    </a:lnTo>
                    <a:lnTo>
                      <a:pt x="4667" y="0"/>
                    </a:lnTo>
                    <a:lnTo>
                      <a:pt x="4464" y="0"/>
                    </a:lnTo>
                    <a:lnTo>
                      <a:pt x="4263" y="0"/>
                    </a:lnTo>
                    <a:lnTo>
                      <a:pt x="4058" y="0"/>
                    </a:lnTo>
                    <a:lnTo>
                      <a:pt x="3831" y="0"/>
                    </a:lnTo>
                    <a:lnTo>
                      <a:pt x="3573" y="0"/>
                    </a:lnTo>
                    <a:lnTo>
                      <a:pt x="3278" y="0"/>
                    </a:lnTo>
                    <a:lnTo>
                      <a:pt x="2928" y="0"/>
                    </a:lnTo>
                    <a:lnTo>
                      <a:pt x="2514" y="0"/>
                    </a:lnTo>
                    <a:lnTo>
                      <a:pt x="2025" y="0"/>
                    </a:lnTo>
                    <a:lnTo>
                      <a:pt x="1451" y="0"/>
                    </a:lnTo>
                    <a:lnTo>
                      <a:pt x="780" y="0"/>
                    </a:lnTo>
                    <a:lnTo>
                      <a:pt x="0" y="0"/>
                    </a:lnTo>
                    <a:lnTo>
                      <a:pt x="0" y="102"/>
                    </a:lnTo>
                    <a:lnTo>
                      <a:pt x="0" y="188"/>
                    </a:lnTo>
                    <a:lnTo>
                      <a:pt x="0" y="263"/>
                    </a:lnTo>
                    <a:lnTo>
                      <a:pt x="0" y="329"/>
                    </a:lnTo>
                    <a:lnTo>
                      <a:pt x="0" y="393"/>
                    </a:lnTo>
                    <a:lnTo>
                      <a:pt x="2" y="454"/>
                    </a:lnTo>
                    <a:lnTo>
                      <a:pt x="2" y="518"/>
                    </a:lnTo>
                    <a:lnTo>
                      <a:pt x="2" y="586"/>
                    </a:lnTo>
                    <a:lnTo>
                      <a:pt x="2" y="665"/>
                    </a:lnTo>
                    <a:lnTo>
                      <a:pt x="2" y="756"/>
                    </a:lnTo>
                    <a:lnTo>
                      <a:pt x="2" y="865"/>
                    </a:lnTo>
                    <a:lnTo>
                      <a:pt x="2" y="993"/>
                    </a:lnTo>
                    <a:lnTo>
                      <a:pt x="2" y="1143"/>
                    </a:lnTo>
                    <a:lnTo>
                      <a:pt x="2" y="1320"/>
                    </a:lnTo>
                    <a:lnTo>
                      <a:pt x="0" y="1527"/>
                    </a:lnTo>
                    <a:lnTo>
                      <a:pt x="0" y="1767"/>
                    </a:lnTo>
                    <a:close/>
                  </a:path>
                </a:pathLst>
              </a:custGeom>
              <a:solidFill>
                <a:srgbClr val="B3B9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7" name="Freeform 684">
                <a:extLst>
                  <a:ext uri="{FF2B5EF4-FFF2-40B4-BE49-F238E27FC236}">
                    <a16:creationId xmlns:a16="http://schemas.microsoft.com/office/drawing/2014/main" id="{166FB416-A135-60A3-A688-300F8AB918DB}"/>
                  </a:ext>
                </a:extLst>
              </p:cNvPr>
              <p:cNvSpPr>
                <a:spLocks/>
              </p:cNvSpPr>
              <p:nvPr/>
            </p:nvSpPr>
            <p:spPr bwMode="auto">
              <a:xfrm>
                <a:off x="1" y="2166"/>
                <a:ext cx="5747" cy="1658"/>
              </a:xfrm>
              <a:custGeom>
                <a:avLst/>
                <a:gdLst>
                  <a:gd name="T0" fmla="*/ 333 w 5747"/>
                  <a:gd name="T1" fmla="*/ 1658 h 1658"/>
                  <a:gd name="T2" fmla="*/ 860 w 5747"/>
                  <a:gd name="T3" fmla="*/ 1658 h 1658"/>
                  <a:gd name="T4" fmla="*/ 1283 w 5747"/>
                  <a:gd name="T5" fmla="*/ 1656 h 1658"/>
                  <a:gd name="T6" fmla="*/ 1692 w 5747"/>
                  <a:gd name="T7" fmla="*/ 1656 h 1658"/>
                  <a:gd name="T8" fmla="*/ 2174 w 5747"/>
                  <a:gd name="T9" fmla="*/ 1656 h 1658"/>
                  <a:gd name="T10" fmla="*/ 2822 w 5747"/>
                  <a:gd name="T11" fmla="*/ 1656 h 1658"/>
                  <a:gd name="T12" fmla="*/ 3722 w 5747"/>
                  <a:gd name="T13" fmla="*/ 1658 h 1658"/>
                  <a:gd name="T14" fmla="*/ 4967 w 5747"/>
                  <a:gd name="T15" fmla="*/ 1658 h 1658"/>
                  <a:gd name="T16" fmla="*/ 5747 w 5747"/>
                  <a:gd name="T17" fmla="*/ 1563 h 1658"/>
                  <a:gd name="T18" fmla="*/ 5747 w 5747"/>
                  <a:gd name="T19" fmla="*/ 1411 h 1658"/>
                  <a:gd name="T20" fmla="*/ 5747 w 5747"/>
                  <a:gd name="T21" fmla="*/ 1288 h 1658"/>
                  <a:gd name="T22" fmla="*/ 5747 w 5747"/>
                  <a:gd name="T23" fmla="*/ 1170 h 1658"/>
                  <a:gd name="T24" fmla="*/ 5747 w 5747"/>
                  <a:gd name="T25" fmla="*/ 1029 h 1658"/>
                  <a:gd name="T26" fmla="*/ 5747 w 5747"/>
                  <a:gd name="T27" fmla="*/ 843 h 1658"/>
                  <a:gd name="T28" fmla="*/ 5747 w 5747"/>
                  <a:gd name="T29" fmla="*/ 584 h 1658"/>
                  <a:gd name="T30" fmla="*/ 5747 w 5747"/>
                  <a:gd name="T31" fmla="*/ 225 h 1658"/>
                  <a:gd name="T32" fmla="*/ 5414 w 5747"/>
                  <a:gd name="T33" fmla="*/ 0 h 1658"/>
                  <a:gd name="T34" fmla="*/ 4887 w 5747"/>
                  <a:gd name="T35" fmla="*/ 0 h 1658"/>
                  <a:gd name="T36" fmla="*/ 4464 w 5747"/>
                  <a:gd name="T37" fmla="*/ 0 h 1658"/>
                  <a:gd name="T38" fmla="*/ 4058 w 5747"/>
                  <a:gd name="T39" fmla="*/ 0 h 1658"/>
                  <a:gd name="T40" fmla="*/ 3573 w 5747"/>
                  <a:gd name="T41" fmla="*/ 0 h 1658"/>
                  <a:gd name="T42" fmla="*/ 2928 w 5747"/>
                  <a:gd name="T43" fmla="*/ 0 h 1658"/>
                  <a:gd name="T44" fmla="*/ 2025 w 5747"/>
                  <a:gd name="T45" fmla="*/ 0 h 1658"/>
                  <a:gd name="T46" fmla="*/ 780 w 5747"/>
                  <a:gd name="T47" fmla="*/ 0 h 1658"/>
                  <a:gd name="T48" fmla="*/ 0 w 5747"/>
                  <a:gd name="T49" fmla="*/ 95 h 1658"/>
                  <a:gd name="T50" fmla="*/ 0 w 5747"/>
                  <a:gd name="T51" fmla="*/ 247 h 1658"/>
                  <a:gd name="T52" fmla="*/ 0 w 5747"/>
                  <a:gd name="T53" fmla="*/ 368 h 1658"/>
                  <a:gd name="T54" fmla="*/ 2 w 5747"/>
                  <a:gd name="T55" fmla="*/ 486 h 1658"/>
                  <a:gd name="T56" fmla="*/ 2 w 5747"/>
                  <a:gd name="T57" fmla="*/ 627 h 1658"/>
                  <a:gd name="T58" fmla="*/ 2 w 5747"/>
                  <a:gd name="T59" fmla="*/ 813 h 1658"/>
                  <a:gd name="T60" fmla="*/ 2 w 5747"/>
                  <a:gd name="T61" fmla="*/ 1072 h 1658"/>
                  <a:gd name="T62" fmla="*/ 0 w 5747"/>
                  <a:gd name="T63" fmla="*/ 1433 h 165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47"/>
                  <a:gd name="T97" fmla="*/ 0 h 1658"/>
                  <a:gd name="T98" fmla="*/ 5747 w 5747"/>
                  <a:gd name="T99" fmla="*/ 1658 h 165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47" h="1658">
                    <a:moveTo>
                      <a:pt x="0" y="1658"/>
                    </a:moveTo>
                    <a:lnTo>
                      <a:pt x="333" y="1658"/>
                    </a:lnTo>
                    <a:lnTo>
                      <a:pt x="614" y="1658"/>
                    </a:lnTo>
                    <a:lnTo>
                      <a:pt x="860" y="1658"/>
                    </a:lnTo>
                    <a:lnTo>
                      <a:pt x="1080" y="1656"/>
                    </a:lnTo>
                    <a:lnTo>
                      <a:pt x="1283" y="1656"/>
                    </a:lnTo>
                    <a:lnTo>
                      <a:pt x="1484" y="1656"/>
                    </a:lnTo>
                    <a:lnTo>
                      <a:pt x="1692" y="1656"/>
                    </a:lnTo>
                    <a:lnTo>
                      <a:pt x="1916" y="1656"/>
                    </a:lnTo>
                    <a:lnTo>
                      <a:pt x="2174" y="1656"/>
                    </a:lnTo>
                    <a:lnTo>
                      <a:pt x="2472" y="1656"/>
                    </a:lnTo>
                    <a:lnTo>
                      <a:pt x="2822" y="1656"/>
                    </a:lnTo>
                    <a:lnTo>
                      <a:pt x="3235" y="1656"/>
                    </a:lnTo>
                    <a:lnTo>
                      <a:pt x="3722" y="1658"/>
                    </a:lnTo>
                    <a:lnTo>
                      <a:pt x="4296" y="1658"/>
                    </a:lnTo>
                    <a:lnTo>
                      <a:pt x="4967" y="1658"/>
                    </a:lnTo>
                    <a:lnTo>
                      <a:pt x="5747" y="1658"/>
                    </a:lnTo>
                    <a:lnTo>
                      <a:pt x="5747" y="1563"/>
                    </a:lnTo>
                    <a:lnTo>
                      <a:pt x="5747" y="1481"/>
                    </a:lnTo>
                    <a:lnTo>
                      <a:pt x="5747" y="1411"/>
                    </a:lnTo>
                    <a:lnTo>
                      <a:pt x="5747" y="1347"/>
                    </a:lnTo>
                    <a:lnTo>
                      <a:pt x="5747" y="1288"/>
                    </a:lnTo>
                    <a:lnTo>
                      <a:pt x="5747" y="1229"/>
                    </a:lnTo>
                    <a:lnTo>
                      <a:pt x="5747" y="1170"/>
                    </a:lnTo>
                    <a:lnTo>
                      <a:pt x="5747" y="1104"/>
                    </a:lnTo>
                    <a:lnTo>
                      <a:pt x="5747" y="1029"/>
                    </a:lnTo>
                    <a:lnTo>
                      <a:pt x="5747" y="945"/>
                    </a:lnTo>
                    <a:lnTo>
                      <a:pt x="5747" y="843"/>
                    </a:lnTo>
                    <a:lnTo>
                      <a:pt x="5747" y="725"/>
                    </a:lnTo>
                    <a:lnTo>
                      <a:pt x="5747" y="584"/>
                    </a:lnTo>
                    <a:lnTo>
                      <a:pt x="5747" y="418"/>
                    </a:lnTo>
                    <a:lnTo>
                      <a:pt x="5747" y="225"/>
                    </a:lnTo>
                    <a:lnTo>
                      <a:pt x="5747" y="0"/>
                    </a:lnTo>
                    <a:lnTo>
                      <a:pt x="5414" y="0"/>
                    </a:lnTo>
                    <a:lnTo>
                      <a:pt x="5133" y="0"/>
                    </a:lnTo>
                    <a:lnTo>
                      <a:pt x="4887" y="0"/>
                    </a:lnTo>
                    <a:lnTo>
                      <a:pt x="4667" y="0"/>
                    </a:lnTo>
                    <a:lnTo>
                      <a:pt x="4464" y="0"/>
                    </a:lnTo>
                    <a:lnTo>
                      <a:pt x="4263" y="0"/>
                    </a:lnTo>
                    <a:lnTo>
                      <a:pt x="4058" y="0"/>
                    </a:lnTo>
                    <a:lnTo>
                      <a:pt x="3831" y="0"/>
                    </a:lnTo>
                    <a:lnTo>
                      <a:pt x="3573" y="0"/>
                    </a:lnTo>
                    <a:lnTo>
                      <a:pt x="3278" y="0"/>
                    </a:lnTo>
                    <a:lnTo>
                      <a:pt x="2928" y="0"/>
                    </a:lnTo>
                    <a:lnTo>
                      <a:pt x="2514" y="0"/>
                    </a:lnTo>
                    <a:lnTo>
                      <a:pt x="2025" y="0"/>
                    </a:lnTo>
                    <a:lnTo>
                      <a:pt x="1451" y="0"/>
                    </a:lnTo>
                    <a:lnTo>
                      <a:pt x="780" y="0"/>
                    </a:lnTo>
                    <a:lnTo>
                      <a:pt x="0" y="0"/>
                    </a:lnTo>
                    <a:lnTo>
                      <a:pt x="0" y="95"/>
                    </a:lnTo>
                    <a:lnTo>
                      <a:pt x="0" y="177"/>
                    </a:lnTo>
                    <a:lnTo>
                      <a:pt x="0" y="247"/>
                    </a:lnTo>
                    <a:lnTo>
                      <a:pt x="0" y="311"/>
                    </a:lnTo>
                    <a:lnTo>
                      <a:pt x="0" y="368"/>
                    </a:lnTo>
                    <a:lnTo>
                      <a:pt x="2" y="427"/>
                    </a:lnTo>
                    <a:lnTo>
                      <a:pt x="2" y="486"/>
                    </a:lnTo>
                    <a:lnTo>
                      <a:pt x="2" y="552"/>
                    </a:lnTo>
                    <a:lnTo>
                      <a:pt x="2" y="627"/>
                    </a:lnTo>
                    <a:lnTo>
                      <a:pt x="2" y="711"/>
                    </a:lnTo>
                    <a:lnTo>
                      <a:pt x="2" y="813"/>
                    </a:lnTo>
                    <a:lnTo>
                      <a:pt x="2" y="931"/>
                    </a:lnTo>
                    <a:lnTo>
                      <a:pt x="2" y="1072"/>
                    </a:lnTo>
                    <a:lnTo>
                      <a:pt x="2" y="1238"/>
                    </a:lnTo>
                    <a:lnTo>
                      <a:pt x="0" y="1433"/>
                    </a:lnTo>
                    <a:lnTo>
                      <a:pt x="0" y="1658"/>
                    </a:lnTo>
                    <a:close/>
                  </a:path>
                </a:pathLst>
              </a:custGeom>
              <a:solidFill>
                <a:srgbClr val="B8BC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8" name="Freeform 685">
                <a:extLst>
                  <a:ext uri="{FF2B5EF4-FFF2-40B4-BE49-F238E27FC236}">
                    <a16:creationId xmlns:a16="http://schemas.microsoft.com/office/drawing/2014/main" id="{00E5EAE7-46CA-B786-27DA-3BABAF76C8A2}"/>
                  </a:ext>
                </a:extLst>
              </p:cNvPr>
              <p:cNvSpPr>
                <a:spLocks/>
              </p:cNvSpPr>
              <p:nvPr/>
            </p:nvSpPr>
            <p:spPr bwMode="auto">
              <a:xfrm>
                <a:off x="1" y="2277"/>
                <a:ext cx="5747" cy="1547"/>
              </a:xfrm>
              <a:custGeom>
                <a:avLst/>
                <a:gdLst>
                  <a:gd name="T0" fmla="*/ 333 w 5747"/>
                  <a:gd name="T1" fmla="*/ 1547 h 1547"/>
                  <a:gd name="T2" fmla="*/ 860 w 5747"/>
                  <a:gd name="T3" fmla="*/ 1547 h 1547"/>
                  <a:gd name="T4" fmla="*/ 1283 w 5747"/>
                  <a:gd name="T5" fmla="*/ 1547 h 1547"/>
                  <a:gd name="T6" fmla="*/ 1692 w 5747"/>
                  <a:gd name="T7" fmla="*/ 1547 h 1547"/>
                  <a:gd name="T8" fmla="*/ 2174 w 5747"/>
                  <a:gd name="T9" fmla="*/ 1547 h 1547"/>
                  <a:gd name="T10" fmla="*/ 2822 w 5747"/>
                  <a:gd name="T11" fmla="*/ 1547 h 1547"/>
                  <a:gd name="T12" fmla="*/ 3722 w 5747"/>
                  <a:gd name="T13" fmla="*/ 1547 h 1547"/>
                  <a:gd name="T14" fmla="*/ 4967 w 5747"/>
                  <a:gd name="T15" fmla="*/ 1547 h 1547"/>
                  <a:gd name="T16" fmla="*/ 5747 w 5747"/>
                  <a:gd name="T17" fmla="*/ 1459 h 1547"/>
                  <a:gd name="T18" fmla="*/ 5747 w 5747"/>
                  <a:gd name="T19" fmla="*/ 1316 h 1547"/>
                  <a:gd name="T20" fmla="*/ 5747 w 5747"/>
                  <a:gd name="T21" fmla="*/ 1202 h 1547"/>
                  <a:gd name="T22" fmla="*/ 5747 w 5747"/>
                  <a:gd name="T23" fmla="*/ 1093 h 1547"/>
                  <a:gd name="T24" fmla="*/ 5747 w 5747"/>
                  <a:gd name="T25" fmla="*/ 961 h 1547"/>
                  <a:gd name="T26" fmla="*/ 5747 w 5747"/>
                  <a:gd name="T27" fmla="*/ 788 h 1547"/>
                  <a:gd name="T28" fmla="*/ 5747 w 5747"/>
                  <a:gd name="T29" fmla="*/ 545 h 1547"/>
                  <a:gd name="T30" fmla="*/ 5747 w 5747"/>
                  <a:gd name="T31" fmla="*/ 211 h 1547"/>
                  <a:gd name="T32" fmla="*/ 5414 w 5747"/>
                  <a:gd name="T33" fmla="*/ 0 h 1547"/>
                  <a:gd name="T34" fmla="*/ 4887 w 5747"/>
                  <a:gd name="T35" fmla="*/ 0 h 1547"/>
                  <a:gd name="T36" fmla="*/ 4464 w 5747"/>
                  <a:gd name="T37" fmla="*/ 0 h 1547"/>
                  <a:gd name="T38" fmla="*/ 4058 w 5747"/>
                  <a:gd name="T39" fmla="*/ 0 h 1547"/>
                  <a:gd name="T40" fmla="*/ 3573 w 5747"/>
                  <a:gd name="T41" fmla="*/ 0 h 1547"/>
                  <a:gd name="T42" fmla="*/ 2928 w 5747"/>
                  <a:gd name="T43" fmla="*/ 0 h 1547"/>
                  <a:gd name="T44" fmla="*/ 2025 w 5747"/>
                  <a:gd name="T45" fmla="*/ 0 h 1547"/>
                  <a:gd name="T46" fmla="*/ 780 w 5747"/>
                  <a:gd name="T47" fmla="*/ 0 h 1547"/>
                  <a:gd name="T48" fmla="*/ 0 w 5747"/>
                  <a:gd name="T49" fmla="*/ 91 h 1547"/>
                  <a:gd name="T50" fmla="*/ 0 w 5747"/>
                  <a:gd name="T51" fmla="*/ 232 h 1547"/>
                  <a:gd name="T52" fmla="*/ 0 w 5747"/>
                  <a:gd name="T53" fmla="*/ 345 h 1547"/>
                  <a:gd name="T54" fmla="*/ 2 w 5747"/>
                  <a:gd name="T55" fmla="*/ 454 h 1547"/>
                  <a:gd name="T56" fmla="*/ 2 w 5747"/>
                  <a:gd name="T57" fmla="*/ 584 h 1547"/>
                  <a:gd name="T58" fmla="*/ 2 w 5747"/>
                  <a:gd name="T59" fmla="*/ 759 h 1547"/>
                  <a:gd name="T60" fmla="*/ 2 w 5747"/>
                  <a:gd name="T61" fmla="*/ 1002 h 1547"/>
                  <a:gd name="T62" fmla="*/ 0 w 5747"/>
                  <a:gd name="T63" fmla="*/ 1336 h 15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47"/>
                  <a:gd name="T97" fmla="*/ 0 h 1547"/>
                  <a:gd name="T98" fmla="*/ 5747 w 5747"/>
                  <a:gd name="T99" fmla="*/ 1547 h 15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47" h="1547">
                    <a:moveTo>
                      <a:pt x="0" y="1547"/>
                    </a:moveTo>
                    <a:lnTo>
                      <a:pt x="333" y="1547"/>
                    </a:lnTo>
                    <a:lnTo>
                      <a:pt x="614" y="1547"/>
                    </a:lnTo>
                    <a:lnTo>
                      <a:pt x="860" y="1547"/>
                    </a:lnTo>
                    <a:lnTo>
                      <a:pt x="1080" y="1547"/>
                    </a:lnTo>
                    <a:lnTo>
                      <a:pt x="1283" y="1547"/>
                    </a:lnTo>
                    <a:lnTo>
                      <a:pt x="1484" y="1547"/>
                    </a:lnTo>
                    <a:lnTo>
                      <a:pt x="1692" y="1547"/>
                    </a:lnTo>
                    <a:lnTo>
                      <a:pt x="1916" y="1547"/>
                    </a:lnTo>
                    <a:lnTo>
                      <a:pt x="2174" y="1547"/>
                    </a:lnTo>
                    <a:lnTo>
                      <a:pt x="2472" y="1547"/>
                    </a:lnTo>
                    <a:lnTo>
                      <a:pt x="2822" y="1547"/>
                    </a:lnTo>
                    <a:lnTo>
                      <a:pt x="3235" y="1547"/>
                    </a:lnTo>
                    <a:lnTo>
                      <a:pt x="3722" y="1547"/>
                    </a:lnTo>
                    <a:lnTo>
                      <a:pt x="4296" y="1547"/>
                    </a:lnTo>
                    <a:lnTo>
                      <a:pt x="4967" y="1547"/>
                    </a:lnTo>
                    <a:lnTo>
                      <a:pt x="5747" y="1547"/>
                    </a:lnTo>
                    <a:lnTo>
                      <a:pt x="5747" y="1459"/>
                    </a:lnTo>
                    <a:lnTo>
                      <a:pt x="5747" y="1381"/>
                    </a:lnTo>
                    <a:lnTo>
                      <a:pt x="5747" y="1316"/>
                    </a:lnTo>
                    <a:lnTo>
                      <a:pt x="5747" y="1257"/>
                    </a:lnTo>
                    <a:lnTo>
                      <a:pt x="5747" y="1202"/>
                    </a:lnTo>
                    <a:lnTo>
                      <a:pt x="5747" y="1147"/>
                    </a:lnTo>
                    <a:lnTo>
                      <a:pt x="5747" y="1093"/>
                    </a:lnTo>
                    <a:lnTo>
                      <a:pt x="5747" y="1032"/>
                    </a:lnTo>
                    <a:lnTo>
                      <a:pt x="5747" y="961"/>
                    </a:lnTo>
                    <a:lnTo>
                      <a:pt x="5747" y="882"/>
                    </a:lnTo>
                    <a:lnTo>
                      <a:pt x="5747" y="788"/>
                    </a:lnTo>
                    <a:lnTo>
                      <a:pt x="5747" y="677"/>
                    </a:lnTo>
                    <a:lnTo>
                      <a:pt x="5747" y="545"/>
                    </a:lnTo>
                    <a:lnTo>
                      <a:pt x="5747" y="391"/>
                    </a:lnTo>
                    <a:lnTo>
                      <a:pt x="5747" y="211"/>
                    </a:lnTo>
                    <a:lnTo>
                      <a:pt x="5747" y="2"/>
                    </a:lnTo>
                    <a:lnTo>
                      <a:pt x="5414" y="0"/>
                    </a:lnTo>
                    <a:lnTo>
                      <a:pt x="5133" y="0"/>
                    </a:lnTo>
                    <a:lnTo>
                      <a:pt x="4887" y="0"/>
                    </a:lnTo>
                    <a:lnTo>
                      <a:pt x="4667" y="0"/>
                    </a:lnTo>
                    <a:lnTo>
                      <a:pt x="4464" y="0"/>
                    </a:lnTo>
                    <a:lnTo>
                      <a:pt x="4263" y="0"/>
                    </a:lnTo>
                    <a:lnTo>
                      <a:pt x="4058" y="0"/>
                    </a:lnTo>
                    <a:lnTo>
                      <a:pt x="3831" y="0"/>
                    </a:lnTo>
                    <a:lnTo>
                      <a:pt x="3573" y="0"/>
                    </a:lnTo>
                    <a:lnTo>
                      <a:pt x="3278" y="0"/>
                    </a:lnTo>
                    <a:lnTo>
                      <a:pt x="2928" y="0"/>
                    </a:lnTo>
                    <a:lnTo>
                      <a:pt x="2514" y="0"/>
                    </a:lnTo>
                    <a:lnTo>
                      <a:pt x="2025" y="0"/>
                    </a:lnTo>
                    <a:lnTo>
                      <a:pt x="1451" y="0"/>
                    </a:lnTo>
                    <a:lnTo>
                      <a:pt x="780" y="0"/>
                    </a:lnTo>
                    <a:lnTo>
                      <a:pt x="0" y="2"/>
                    </a:lnTo>
                    <a:lnTo>
                      <a:pt x="0" y="91"/>
                    </a:lnTo>
                    <a:lnTo>
                      <a:pt x="0" y="166"/>
                    </a:lnTo>
                    <a:lnTo>
                      <a:pt x="0" y="232"/>
                    </a:lnTo>
                    <a:lnTo>
                      <a:pt x="0" y="291"/>
                    </a:lnTo>
                    <a:lnTo>
                      <a:pt x="0" y="345"/>
                    </a:lnTo>
                    <a:lnTo>
                      <a:pt x="2" y="398"/>
                    </a:lnTo>
                    <a:lnTo>
                      <a:pt x="2" y="454"/>
                    </a:lnTo>
                    <a:lnTo>
                      <a:pt x="2" y="516"/>
                    </a:lnTo>
                    <a:lnTo>
                      <a:pt x="2" y="584"/>
                    </a:lnTo>
                    <a:lnTo>
                      <a:pt x="2" y="663"/>
                    </a:lnTo>
                    <a:lnTo>
                      <a:pt x="2" y="759"/>
                    </a:lnTo>
                    <a:lnTo>
                      <a:pt x="2" y="870"/>
                    </a:lnTo>
                    <a:lnTo>
                      <a:pt x="2" y="1002"/>
                    </a:lnTo>
                    <a:lnTo>
                      <a:pt x="2" y="1157"/>
                    </a:lnTo>
                    <a:lnTo>
                      <a:pt x="0" y="1336"/>
                    </a:lnTo>
                    <a:lnTo>
                      <a:pt x="0" y="1547"/>
                    </a:lnTo>
                    <a:close/>
                  </a:path>
                </a:pathLst>
              </a:custGeom>
              <a:solidFill>
                <a:srgbClr val="BBC0C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9" name="Freeform 686">
                <a:extLst>
                  <a:ext uri="{FF2B5EF4-FFF2-40B4-BE49-F238E27FC236}">
                    <a16:creationId xmlns:a16="http://schemas.microsoft.com/office/drawing/2014/main" id="{C9A2B37A-98C6-F652-2517-00C5CEF78E7D}"/>
                  </a:ext>
                </a:extLst>
              </p:cNvPr>
              <p:cNvSpPr>
                <a:spLocks/>
              </p:cNvSpPr>
              <p:nvPr/>
            </p:nvSpPr>
            <p:spPr bwMode="auto">
              <a:xfrm>
                <a:off x="1" y="2388"/>
                <a:ext cx="5747" cy="1436"/>
              </a:xfrm>
              <a:custGeom>
                <a:avLst/>
                <a:gdLst>
                  <a:gd name="T0" fmla="*/ 333 w 5747"/>
                  <a:gd name="T1" fmla="*/ 1436 h 1436"/>
                  <a:gd name="T2" fmla="*/ 860 w 5747"/>
                  <a:gd name="T3" fmla="*/ 1436 h 1436"/>
                  <a:gd name="T4" fmla="*/ 1283 w 5747"/>
                  <a:gd name="T5" fmla="*/ 1436 h 1436"/>
                  <a:gd name="T6" fmla="*/ 1692 w 5747"/>
                  <a:gd name="T7" fmla="*/ 1436 h 1436"/>
                  <a:gd name="T8" fmla="*/ 2174 w 5747"/>
                  <a:gd name="T9" fmla="*/ 1436 h 1436"/>
                  <a:gd name="T10" fmla="*/ 2822 w 5747"/>
                  <a:gd name="T11" fmla="*/ 1436 h 1436"/>
                  <a:gd name="T12" fmla="*/ 3722 w 5747"/>
                  <a:gd name="T13" fmla="*/ 1436 h 1436"/>
                  <a:gd name="T14" fmla="*/ 4967 w 5747"/>
                  <a:gd name="T15" fmla="*/ 1436 h 1436"/>
                  <a:gd name="T16" fmla="*/ 5747 w 5747"/>
                  <a:gd name="T17" fmla="*/ 1352 h 1436"/>
                  <a:gd name="T18" fmla="*/ 5747 w 5747"/>
                  <a:gd name="T19" fmla="*/ 1221 h 1436"/>
                  <a:gd name="T20" fmla="*/ 5747 w 5747"/>
                  <a:gd name="T21" fmla="*/ 1116 h 1436"/>
                  <a:gd name="T22" fmla="*/ 5747 w 5747"/>
                  <a:gd name="T23" fmla="*/ 1014 h 1436"/>
                  <a:gd name="T24" fmla="*/ 5747 w 5747"/>
                  <a:gd name="T25" fmla="*/ 893 h 1436"/>
                  <a:gd name="T26" fmla="*/ 5747 w 5747"/>
                  <a:gd name="T27" fmla="*/ 732 h 1436"/>
                  <a:gd name="T28" fmla="*/ 5747 w 5747"/>
                  <a:gd name="T29" fmla="*/ 507 h 1436"/>
                  <a:gd name="T30" fmla="*/ 5747 w 5747"/>
                  <a:gd name="T31" fmla="*/ 196 h 1436"/>
                  <a:gd name="T32" fmla="*/ 5414 w 5747"/>
                  <a:gd name="T33" fmla="*/ 0 h 1436"/>
                  <a:gd name="T34" fmla="*/ 4887 w 5747"/>
                  <a:gd name="T35" fmla="*/ 0 h 1436"/>
                  <a:gd name="T36" fmla="*/ 4464 w 5747"/>
                  <a:gd name="T37" fmla="*/ 0 h 1436"/>
                  <a:gd name="T38" fmla="*/ 4058 w 5747"/>
                  <a:gd name="T39" fmla="*/ 0 h 1436"/>
                  <a:gd name="T40" fmla="*/ 3573 w 5747"/>
                  <a:gd name="T41" fmla="*/ 0 h 1436"/>
                  <a:gd name="T42" fmla="*/ 2928 w 5747"/>
                  <a:gd name="T43" fmla="*/ 0 h 1436"/>
                  <a:gd name="T44" fmla="*/ 2025 w 5747"/>
                  <a:gd name="T45" fmla="*/ 0 h 1436"/>
                  <a:gd name="T46" fmla="*/ 780 w 5747"/>
                  <a:gd name="T47" fmla="*/ 0 h 1436"/>
                  <a:gd name="T48" fmla="*/ 0 w 5747"/>
                  <a:gd name="T49" fmla="*/ 84 h 1436"/>
                  <a:gd name="T50" fmla="*/ 0 w 5747"/>
                  <a:gd name="T51" fmla="*/ 216 h 1436"/>
                  <a:gd name="T52" fmla="*/ 0 w 5747"/>
                  <a:gd name="T53" fmla="*/ 321 h 1436"/>
                  <a:gd name="T54" fmla="*/ 2 w 5747"/>
                  <a:gd name="T55" fmla="*/ 423 h 1436"/>
                  <a:gd name="T56" fmla="*/ 2 w 5747"/>
                  <a:gd name="T57" fmla="*/ 543 h 1436"/>
                  <a:gd name="T58" fmla="*/ 2 w 5747"/>
                  <a:gd name="T59" fmla="*/ 705 h 1436"/>
                  <a:gd name="T60" fmla="*/ 2 w 5747"/>
                  <a:gd name="T61" fmla="*/ 930 h 1436"/>
                  <a:gd name="T62" fmla="*/ 0 w 5747"/>
                  <a:gd name="T63" fmla="*/ 1241 h 14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47"/>
                  <a:gd name="T97" fmla="*/ 0 h 1436"/>
                  <a:gd name="T98" fmla="*/ 5747 w 5747"/>
                  <a:gd name="T99" fmla="*/ 1436 h 14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47" h="1436">
                    <a:moveTo>
                      <a:pt x="0" y="1436"/>
                    </a:moveTo>
                    <a:lnTo>
                      <a:pt x="333" y="1436"/>
                    </a:lnTo>
                    <a:lnTo>
                      <a:pt x="614" y="1436"/>
                    </a:lnTo>
                    <a:lnTo>
                      <a:pt x="860" y="1436"/>
                    </a:lnTo>
                    <a:lnTo>
                      <a:pt x="1080" y="1436"/>
                    </a:lnTo>
                    <a:lnTo>
                      <a:pt x="1283" y="1436"/>
                    </a:lnTo>
                    <a:lnTo>
                      <a:pt x="1484" y="1436"/>
                    </a:lnTo>
                    <a:lnTo>
                      <a:pt x="1692" y="1436"/>
                    </a:lnTo>
                    <a:lnTo>
                      <a:pt x="1916" y="1436"/>
                    </a:lnTo>
                    <a:lnTo>
                      <a:pt x="2174" y="1436"/>
                    </a:lnTo>
                    <a:lnTo>
                      <a:pt x="2472" y="1436"/>
                    </a:lnTo>
                    <a:lnTo>
                      <a:pt x="2822" y="1436"/>
                    </a:lnTo>
                    <a:lnTo>
                      <a:pt x="3235" y="1436"/>
                    </a:lnTo>
                    <a:lnTo>
                      <a:pt x="3722" y="1436"/>
                    </a:lnTo>
                    <a:lnTo>
                      <a:pt x="4296" y="1436"/>
                    </a:lnTo>
                    <a:lnTo>
                      <a:pt x="4967" y="1436"/>
                    </a:lnTo>
                    <a:lnTo>
                      <a:pt x="5747" y="1436"/>
                    </a:lnTo>
                    <a:lnTo>
                      <a:pt x="5747" y="1352"/>
                    </a:lnTo>
                    <a:lnTo>
                      <a:pt x="5747" y="1282"/>
                    </a:lnTo>
                    <a:lnTo>
                      <a:pt x="5747" y="1221"/>
                    </a:lnTo>
                    <a:lnTo>
                      <a:pt x="5747" y="1166"/>
                    </a:lnTo>
                    <a:lnTo>
                      <a:pt x="5747" y="1116"/>
                    </a:lnTo>
                    <a:lnTo>
                      <a:pt x="5747" y="1066"/>
                    </a:lnTo>
                    <a:lnTo>
                      <a:pt x="5747" y="1014"/>
                    </a:lnTo>
                    <a:lnTo>
                      <a:pt x="5747" y="957"/>
                    </a:lnTo>
                    <a:lnTo>
                      <a:pt x="5747" y="893"/>
                    </a:lnTo>
                    <a:lnTo>
                      <a:pt x="5747" y="818"/>
                    </a:lnTo>
                    <a:lnTo>
                      <a:pt x="5747" y="732"/>
                    </a:lnTo>
                    <a:lnTo>
                      <a:pt x="5747" y="627"/>
                    </a:lnTo>
                    <a:lnTo>
                      <a:pt x="5747" y="507"/>
                    </a:lnTo>
                    <a:lnTo>
                      <a:pt x="5747" y="364"/>
                    </a:lnTo>
                    <a:lnTo>
                      <a:pt x="5747" y="196"/>
                    </a:lnTo>
                    <a:lnTo>
                      <a:pt x="5747" y="0"/>
                    </a:lnTo>
                    <a:lnTo>
                      <a:pt x="5414" y="0"/>
                    </a:lnTo>
                    <a:lnTo>
                      <a:pt x="5133" y="0"/>
                    </a:lnTo>
                    <a:lnTo>
                      <a:pt x="4887" y="0"/>
                    </a:lnTo>
                    <a:lnTo>
                      <a:pt x="4667" y="0"/>
                    </a:lnTo>
                    <a:lnTo>
                      <a:pt x="4464" y="0"/>
                    </a:lnTo>
                    <a:lnTo>
                      <a:pt x="4263" y="0"/>
                    </a:lnTo>
                    <a:lnTo>
                      <a:pt x="4058" y="0"/>
                    </a:lnTo>
                    <a:lnTo>
                      <a:pt x="3831" y="0"/>
                    </a:lnTo>
                    <a:lnTo>
                      <a:pt x="3573" y="0"/>
                    </a:lnTo>
                    <a:lnTo>
                      <a:pt x="3278" y="0"/>
                    </a:lnTo>
                    <a:lnTo>
                      <a:pt x="2928" y="0"/>
                    </a:lnTo>
                    <a:lnTo>
                      <a:pt x="2514" y="0"/>
                    </a:lnTo>
                    <a:lnTo>
                      <a:pt x="2025" y="0"/>
                    </a:lnTo>
                    <a:lnTo>
                      <a:pt x="1451" y="0"/>
                    </a:lnTo>
                    <a:lnTo>
                      <a:pt x="780" y="0"/>
                    </a:lnTo>
                    <a:lnTo>
                      <a:pt x="0" y="0"/>
                    </a:lnTo>
                    <a:lnTo>
                      <a:pt x="0" y="84"/>
                    </a:lnTo>
                    <a:lnTo>
                      <a:pt x="0" y="155"/>
                    </a:lnTo>
                    <a:lnTo>
                      <a:pt x="0" y="216"/>
                    </a:lnTo>
                    <a:lnTo>
                      <a:pt x="0" y="271"/>
                    </a:lnTo>
                    <a:lnTo>
                      <a:pt x="0" y="321"/>
                    </a:lnTo>
                    <a:lnTo>
                      <a:pt x="2" y="371"/>
                    </a:lnTo>
                    <a:lnTo>
                      <a:pt x="2" y="423"/>
                    </a:lnTo>
                    <a:lnTo>
                      <a:pt x="2" y="480"/>
                    </a:lnTo>
                    <a:lnTo>
                      <a:pt x="2" y="543"/>
                    </a:lnTo>
                    <a:lnTo>
                      <a:pt x="2" y="616"/>
                    </a:lnTo>
                    <a:lnTo>
                      <a:pt x="2" y="705"/>
                    </a:lnTo>
                    <a:lnTo>
                      <a:pt x="2" y="807"/>
                    </a:lnTo>
                    <a:lnTo>
                      <a:pt x="2" y="930"/>
                    </a:lnTo>
                    <a:lnTo>
                      <a:pt x="2" y="1073"/>
                    </a:lnTo>
                    <a:lnTo>
                      <a:pt x="0" y="1241"/>
                    </a:lnTo>
                    <a:lnTo>
                      <a:pt x="0" y="1436"/>
                    </a:lnTo>
                    <a:close/>
                  </a:path>
                </a:pathLst>
              </a:custGeom>
              <a:solidFill>
                <a:srgbClr val="C4C4C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0" name="Freeform 687">
                <a:extLst>
                  <a:ext uri="{FF2B5EF4-FFF2-40B4-BE49-F238E27FC236}">
                    <a16:creationId xmlns:a16="http://schemas.microsoft.com/office/drawing/2014/main" id="{44DAC996-A526-43FE-2B86-2E4079F5ADCA}"/>
                  </a:ext>
                </a:extLst>
              </p:cNvPr>
              <p:cNvSpPr>
                <a:spLocks/>
              </p:cNvSpPr>
              <p:nvPr/>
            </p:nvSpPr>
            <p:spPr bwMode="auto">
              <a:xfrm>
                <a:off x="1" y="2500"/>
                <a:ext cx="5747" cy="1324"/>
              </a:xfrm>
              <a:custGeom>
                <a:avLst/>
                <a:gdLst>
                  <a:gd name="T0" fmla="*/ 333 w 5747"/>
                  <a:gd name="T1" fmla="*/ 1324 h 1324"/>
                  <a:gd name="T2" fmla="*/ 860 w 5747"/>
                  <a:gd name="T3" fmla="*/ 1324 h 1324"/>
                  <a:gd name="T4" fmla="*/ 1283 w 5747"/>
                  <a:gd name="T5" fmla="*/ 1324 h 1324"/>
                  <a:gd name="T6" fmla="*/ 1692 w 5747"/>
                  <a:gd name="T7" fmla="*/ 1324 h 1324"/>
                  <a:gd name="T8" fmla="*/ 2174 w 5747"/>
                  <a:gd name="T9" fmla="*/ 1324 h 1324"/>
                  <a:gd name="T10" fmla="*/ 2822 w 5747"/>
                  <a:gd name="T11" fmla="*/ 1324 h 1324"/>
                  <a:gd name="T12" fmla="*/ 3722 w 5747"/>
                  <a:gd name="T13" fmla="*/ 1324 h 1324"/>
                  <a:gd name="T14" fmla="*/ 4967 w 5747"/>
                  <a:gd name="T15" fmla="*/ 1324 h 1324"/>
                  <a:gd name="T16" fmla="*/ 5747 w 5747"/>
                  <a:gd name="T17" fmla="*/ 1247 h 1324"/>
                  <a:gd name="T18" fmla="*/ 5747 w 5747"/>
                  <a:gd name="T19" fmla="*/ 1127 h 1324"/>
                  <a:gd name="T20" fmla="*/ 5747 w 5747"/>
                  <a:gd name="T21" fmla="*/ 1029 h 1324"/>
                  <a:gd name="T22" fmla="*/ 5747 w 5747"/>
                  <a:gd name="T23" fmla="*/ 934 h 1324"/>
                  <a:gd name="T24" fmla="*/ 5747 w 5747"/>
                  <a:gd name="T25" fmla="*/ 824 h 1324"/>
                  <a:gd name="T26" fmla="*/ 5747 w 5747"/>
                  <a:gd name="T27" fmla="*/ 675 h 1324"/>
                  <a:gd name="T28" fmla="*/ 5747 w 5747"/>
                  <a:gd name="T29" fmla="*/ 468 h 1324"/>
                  <a:gd name="T30" fmla="*/ 5747 w 5747"/>
                  <a:gd name="T31" fmla="*/ 181 h 1324"/>
                  <a:gd name="T32" fmla="*/ 5414 w 5747"/>
                  <a:gd name="T33" fmla="*/ 2 h 1324"/>
                  <a:gd name="T34" fmla="*/ 4887 w 5747"/>
                  <a:gd name="T35" fmla="*/ 2 h 1324"/>
                  <a:gd name="T36" fmla="*/ 4464 w 5747"/>
                  <a:gd name="T37" fmla="*/ 0 h 1324"/>
                  <a:gd name="T38" fmla="*/ 4058 w 5747"/>
                  <a:gd name="T39" fmla="*/ 0 h 1324"/>
                  <a:gd name="T40" fmla="*/ 3573 w 5747"/>
                  <a:gd name="T41" fmla="*/ 0 h 1324"/>
                  <a:gd name="T42" fmla="*/ 2928 w 5747"/>
                  <a:gd name="T43" fmla="*/ 0 h 1324"/>
                  <a:gd name="T44" fmla="*/ 2025 w 5747"/>
                  <a:gd name="T45" fmla="*/ 2 h 1324"/>
                  <a:gd name="T46" fmla="*/ 780 w 5747"/>
                  <a:gd name="T47" fmla="*/ 2 h 1324"/>
                  <a:gd name="T48" fmla="*/ 0 w 5747"/>
                  <a:gd name="T49" fmla="*/ 77 h 1324"/>
                  <a:gd name="T50" fmla="*/ 0 w 5747"/>
                  <a:gd name="T51" fmla="*/ 200 h 1324"/>
                  <a:gd name="T52" fmla="*/ 0 w 5747"/>
                  <a:gd name="T53" fmla="*/ 295 h 1324"/>
                  <a:gd name="T54" fmla="*/ 2 w 5747"/>
                  <a:gd name="T55" fmla="*/ 388 h 1324"/>
                  <a:gd name="T56" fmla="*/ 2 w 5747"/>
                  <a:gd name="T57" fmla="*/ 500 h 1324"/>
                  <a:gd name="T58" fmla="*/ 2 w 5747"/>
                  <a:gd name="T59" fmla="*/ 650 h 1324"/>
                  <a:gd name="T60" fmla="*/ 2 w 5747"/>
                  <a:gd name="T61" fmla="*/ 856 h 1324"/>
                  <a:gd name="T62" fmla="*/ 0 w 5747"/>
                  <a:gd name="T63" fmla="*/ 1145 h 13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47"/>
                  <a:gd name="T97" fmla="*/ 0 h 1324"/>
                  <a:gd name="T98" fmla="*/ 5747 w 5747"/>
                  <a:gd name="T99" fmla="*/ 1324 h 132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47" h="1324">
                    <a:moveTo>
                      <a:pt x="0" y="1324"/>
                    </a:moveTo>
                    <a:lnTo>
                      <a:pt x="333" y="1324"/>
                    </a:lnTo>
                    <a:lnTo>
                      <a:pt x="614" y="1324"/>
                    </a:lnTo>
                    <a:lnTo>
                      <a:pt x="860" y="1324"/>
                    </a:lnTo>
                    <a:lnTo>
                      <a:pt x="1080" y="1324"/>
                    </a:lnTo>
                    <a:lnTo>
                      <a:pt x="1283" y="1324"/>
                    </a:lnTo>
                    <a:lnTo>
                      <a:pt x="1484" y="1324"/>
                    </a:lnTo>
                    <a:lnTo>
                      <a:pt x="1692" y="1324"/>
                    </a:lnTo>
                    <a:lnTo>
                      <a:pt x="1916" y="1324"/>
                    </a:lnTo>
                    <a:lnTo>
                      <a:pt x="2174" y="1324"/>
                    </a:lnTo>
                    <a:lnTo>
                      <a:pt x="2472" y="1324"/>
                    </a:lnTo>
                    <a:lnTo>
                      <a:pt x="2822" y="1324"/>
                    </a:lnTo>
                    <a:lnTo>
                      <a:pt x="3235" y="1324"/>
                    </a:lnTo>
                    <a:lnTo>
                      <a:pt x="3722" y="1324"/>
                    </a:lnTo>
                    <a:lnTo>
                      <a:pt x="4296" y="1324"/>
                    </a:lnTo>
                    <a:lnTo>
                      <a:pt x="4967" y="1324"/>
                    </a:lnTo>
                    <a:lnTo>
                      <a:pt x="5747" y="1324"/>
                    </a:lnTo>
                    <a:lnTo>
                      <a:pt x="5747" y="1247"/>
                    </a:lnTo>
                    <a:lnTo>
                      <a:pt x="5747" y="1183"/>
                    </a:lnTo>
                    <a:lnTo>
                      <a:pt x="5747" y="1127"/>
                    </a:lnTo>
                    <a:lnTo>
                      <a:pt x="5747" y="1077"/>
                    </a:lnTo>
                    <a:lnTo>
                      <a:pt x="5747" y="1029"/>
                    </a:lnTo>
                    <a:lnTo>
                      <a:pt x="5747" y="984"/>
                    </a:lnTo>
                    <a:lnTo>
                      <a:pt x="5747" y="934"/>
                    </a:lnTo>
                    <a:lnTo>
                      <a:pt x="5747" y="884"/>
                    </a:lnTo>
                    <a:lnTo>
                      <a:pt x="5747" y="824"/>
                    </a:lnTo>
                    <a:lnTo>
                      <a:pt x="5747" y="754"/>
                    </a:lnTo>
                    <a:lnTo>
                      <a:pt x="5747" y="675"/>
                    </a:lnTo>
                    <a:lnTo>
                      <a:pt x="5747" y="579"/>
                    </a:lnTo>
                    <a:lnTo>
                      <a:pt x="5747" y="468"/>
                    </a:lnTo>
                    <a:lnTo>
                      <a:pt x="5747" y="336"/>
                    </a:lnTo>
                    <a:lnTo>
                      <a:pt x="5747" y="181"/>
                    </a:lnTo>
                    <a:lnTo>
                      <a:pt x="5747" y="2"/>
                    </a:lnTo>
                    <a:lnTo>
                      <a:pt x="5414" y="2"/>
                    </a:lnTo>
                    <a:lnTo>
                      <a:pt x="5133" y="2"/>
                    </a:lnTo>
                    <a:lnTo>
                      <a:pt x="4887" y="2"/>
                    </a:lnTo>
                    <a:lnTo>
                      <a:pt x="4667" y="0"/>
                    </a:lnTo>
                    <a:lnTo>
                      <a:pt x="4464" y="0"/>
                    </a:lnTo>
                    <a:lnTo>
                      <a:pt x="4263" y="0"/>
                    </a:lnTo>
                    <a:lnTo>
                      <a:pt x="4058" y="0"/>
                    </a:lnTo>
                    <a:lnTo>
                      <a:pt x="3831" y="0"/>
                    </a:lnTo>
                    <a:lnTo>
                      <a:pt x="3573" y="0"/>
                    </a:lnTo>
                    <a:lnTo>
                      <a:pt x="3278" y="0"/>
                    </a:lnTo>
                    <a:lnTo>
                      <a:pt x="2928" y="0"/>
                    </a:lnTo>
                    <a:lnTo>
                      <a:pt x="2514" y="0"/>
                    </a:lnTo>
                    <a:lnTo>
                      <a:pt x="2025" y="2"/>
                    </a:lnTo>
                    <a:lnTo>
                      <a:pt x="1451" y="2"/>
                    </a:lnTo>
                    <a:lnTo>
                      <a:pt x="780" y="2"/>
                    </a:lnTo>
                    <a:lnTo>
                      <a:pt x="0" y="2"/>
                    </a:lnTo>
                    <a:lnTo>
                      <a:pt x="0" y="77"/>
                    </a:lnTo>
                    <a:lnTo>
                      <a:pt x="0" y="143"/>
                    </a:lnTo>
                    <a:lnTo>
                      <a:pt x="0" y="200"/>
                    </a:lnTo>
                    <a:lnTo>
                      <a:pt x="0" y="250"/>
                    </a:lnTo>
                    <a:lnTo>
                      <a:pt x="0" y="295"/>
                    </a:lnTo>
                    <a:lnTo>
                      <a:pt x="2" y="341"/>
                    </a:lnTo>
                    <a:lnTo>
                      <a:pt x="2" y="388"/>
                    </a:lnTo>
                    <a:lnTo>
                      <a:pt x="2" y="440"/>
                    </a:lnTo>
                    <a:lnTo>
                      <a:pt x="2" y="500"/>
                    </a:lnTo>
                    <a:lnTo>
                      <a:pt x="2" y="568"/>
                    </a:lnTo>
                    <a:lnTo>
                      <a:pt x="2" y="650"/>
                    </a:lnTo>
                    <a:lnTo>
                      <a:pt x="2" y="745"/>
                    </a:lnTo>
                    <a:lnTo>
                      <a:pt x="2" y="856"/>
                    </a:lnTo>
                    <a:lnTo>
                      <a:pt x="2" y="990"/>
                    </a:lnTo>
                    <a:lnTo>
                      <a:pt x="0" y="1145"/>
                    </a:lnTo>
                    <a:lnTo>
                      <a:pt x="0" y="1324"/>
                    </a:lnTo>
                    <a:close/>
                  </a:path>
                </a:pathLst>
              </a:custGeom>
              <a:solidFill>
                <a:srgbClr val="CBC9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1" name="Freeform 688">
                <a:extLst>
                  <a:ext uri="{FF2B5EF4-FFF2-40B4-BE49-F238E27FC236}">
                    <a16:creationId xmlns:a16="http://schemas.microsoft.com/office/drawing/2014/main" id="{5F71788D-A89D-93C9-E0CB-CAC50BCD4BAA}"/>
                  </a:ext>
                </a:extLst>
              </p:cNvPr>
              <p:cNvSpPr>
                <a:spLocks/>
              </p:cNvSpPr>
              <p:nvPr/>
            </p:nvSpPr>
            <p:spPr bwMode="auto">
              <a:xfrm>
                <a:off x="1" y="2611"/>
                <a:ext cx="5747" cy="1216"/>
              </a:xfrm>
              <a:custGeom>
                <a:avLst/>
                <a:gdLst>
                  <a:gd name="T0" fmla="*/ 0 w 5747"/>
                  <a:gd name="T1" fmla="*/ 1216 h 1216"/>
                  <a:gd name="T2" fmla="*/ 333 w 5747"/>
                  <a:gd name="T3" fmla="*/ 1216 h 1216"/>
                  <a:gd name="T4" fmla="*/ 614 w 5747"/>
                  <a:gd name="T5" fmla="*/ 1213 h 1216"/>
                  <a:gd name="T6" fmla="*/ 860 w 5747"/>
                  <a:gd name="T7" fmla="*/ 1213 h 1216"/>
                  <a:gd name="T8" fmla="*/ 1080 w 5747"/>
                  <a:gd name="T9" fmla="*/ 1213 h 1216"/>
                  <a:gd name="T10" fmla="*/ 1283 w 5747"/>
                  <a:gd name="T11" fmla="*/ 1213 h 1216"/>
                  <a:gd name="T12" fmla="*/ 1484 w 5747"/>
                  <a:gd name="T13" fmla="*/ 1213 h 1216"/>
                  <a:gd name="T14" fmla="*/ 1692 w 5747"/>
                  <a:gd name="T15" fmla="*/ 1213 h 1216"/>
                  <a:gd name="T16" fmla="*/ 1916 w 5747"/>
                  <a:gd name="T17" fmla="*/ 1213 h 1216"/>
                  <a:gd name="T18" fmla="*/ 2174 w 5747"/>
                  <a:gd name="T19" fmla="*/ 1213 h 1216"/>
                  <a:gd name="T20" fmla="*/ 2472 w 5747"/>
                  <a:gd name="T21" fmla="*/ 1213 h 1216"/>
                  <a:gd name="T22" fmla="*/ 2822 w 5747"/>
                  <a:gd name="T23" fmla="*/ 1213 h 1216"/>
                  <a:gd name="T24" fmla="*/ 3235 w 5747"/>
                  <a:gd name="T25" fmla="*/ 1213 h 1216"/>
                  <a:gd name="T26" fmla="*/ 3722 w 5747"/>
                  <a:gd name="T27" fmla="*/ 1213 h 1216"/>
                  <a:gd name="T28" fmla="*/ 4296 w 5747"/>
                  <a:gd name="T29" fmla="*/ 1213 h 1216"/>
                  <a:gd name="T30" fmla="*/ 4967 w 5747"/>
                  <a:gd name="T31" fmla="*/ 1216 h 1216"/>
                  <a:gd name="T32" fmla="*/ 5747 w 5747"/>
                  <a:gd name="T33" fmla="*/ 1216 h 1216"/>
                  <a:gd name="T34" fmla="*/ 5747 w 5747"/>
                  <a:gd name="T35" fmla="*/ 1086 h 1216"/>
                  <a:gd name="T36" fmla="*/ 5747 w 5747"/>
                  <a:gd name="T37" fmla="*/ 986 h 1216"/>
                  <a:gd name="T38" fmla="*/ 5747 w 5747"/>
                  <a:gd name="T39" fmla="*/ 902 h 1216"/>
                  <a:gd name="T40" fmla="*/ 5747 w 5747"/>
                  <a:gd name="T41" fmla="*/ 809 h 1216"/>
                  <a:gd name="T42" fmla="*/ 5747 w 5747"/>
                  <a:gd name="T43" fmla="*/ 693 h 1216"/>
                  <a:gd name="T44" fmla="*/ 5747 w 5747"/>
                  <a:gd name="T45" fmla="*/ 532 h 1216"/>
                  <a:gd name="T46" fmla="*/ 5747 w 5747"/>
                  <a:gd name="T47" fmla="*/ 307 h 1216"/>
                  <a:gd name="T48" fmla="*/ 5747 w 5747"/>
                  <a:gd name="T49" fmla="*/ 2 h 1216"/>
                  <a:gd name="T50" fmla="*/ 5414 w 5747"/>
                  <a:gd name="T51" fmla="*/ 2 h 1216"/>
                  <a:gd name="T52" fmla="*/ 5133 w 5747"/>
                  <a:gd name="T53" fmla="*/ 2 h 1216"/>
                  <a:gd name="T54" fmla="*/ 4887 w 5747"/>
                  <a:gd name="T55" fmla="*/ 2 h 1216"/>
                  <a:gd name="T56" fmla="*/ 4667 w 5747"/>
                  <a:gd name="T57" fmla="*/ 2 h 1216"/>
                  <a:gd name="T58" fmla="*/ 4464 w 5747"/>
                  <a:gd name="T59" fmla="*/ 0 h 1216"/>
                  <a:gd name="T60" fmla="*/ 4263 w 5747"/>
                  <a:gd name="T61" fmla="*/ 0 h 1216"/>
                  <a:gd name="T62" fmla="*/ 4058 w 5747"/>
                  <a:gd name="T63" fmla="*/ 0 h 1216"/>
                  <a:gd name="T64" fmla="*/ 3831 w 5747"/>
                  <a:gd name="T65" fmla="*/ 0 h 1216"/>
                  <a:gd name="T66" fmla="*/ 3573 w 5747"/>
                  <a:gd name="T67" fmla="*/ 0 h 1216"/>
                  <a:gd name="T68" fmla="*/ 3278 w 5747"/>
                  <a:gd name="T69" fmla="*/ 0 h 1216"/>
                  <a:gd name="T70" fmla="*/ 2928 w 5747"/>
                  <a:gd name="T71" fmla="*/ 0 h 1216"/>
                  <a:gd name="T72" fmla="*/ 2514 w 5747"/>
                  <a:gd name="T73" fmla="*/ 0 h 1216"/>
                  <a:gd name="T74" fmla="*/ 2025 w 5747"/>
                  <a:gd name="T75" fmla="*/ 0 h 1216"/>
                  <a:gd name="T76" fmla="*/ 1451 w 5747"/>
                  <a:gd name="T77" fmla="*/ 0 h 1216"/>
                  <a:gd name="T78" fmla="*/ 780 w 5747"/>
                  <a:gd name="T79" fmla="*/ 2 h 1216"/>
                  <a:gd name="T80" fmla="*/ 0 w 5747"/>
                  <a:gd name="T81" fmla="*/ 2 h 1216"/>
                  <a:gd name="T82" fmla="*/ 0 w 5747"/>
                  <a:gd name="T83" fmla="*/ 132 h 1216"/>
                  <a:gd name="T84" fmla="*/ 0 w 5747"/>
                  <a:gd name="T85" fmla="*/ 230 h 1216"/>
                  <a:gd name="T86" fmla="*/ 2 w 5747"/>
                  <a:gd name="T87" fmla="*/ 314 h 1216"/>
                  <a:gd name="T88" fmla="*/ 2 w 5747"/>
                  <a:gd name="T89" fmla="*/ 407 h 1216"/>
                  <a:gd name="T90" fmla="*/ 2 w 5747"/>
                  <a:gd name="T91" fmla="*/ 523 h 1216"/>
                  <a:gd name="T92" fmla="*/ 2 w 5747"/>
                  <a:gd name="T93" fmla="*/ 684 h 1216"/>
                  <a:gd name="T94" fmla="*/ 2 w 5747"/>
                  <a:gd name="T95" fmla="*/ 909 h 1216"/>
                  <a:gd name="T96" fmla="*/ 0 w 5747"/>
                  <a:gd name="T97" fmla="*/ 1216 h 1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47"/>
                  <a:gd name="T148" fmla="*/ 0 h 1216"/>
                  <a:gd name="T149" fmla="*/ 5747 w 5747"/>
                  <a:gd name="T150" fmla="*/ 1216 h 1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47" h="1216">
                    <a:moveTo>
                      <a:pt x="0" y="1216"/>
                    </a:moveTo>
                    <a:lnTo>
                      <a:pt x="333" y="1216"/>
                    </a:lnTo>
                    <a:lnTo>
                      <a:pt x="614" y="1213"/>
                    </a:lnTo>
                    <a:lnTo>
                      <a:pt x="860" y="1213"/>
                    </a:lnTo>
                    <a:lnTo>
                      <a:pt x="1080" y="1213"/>
                    </a:lnTo>
                    <a:lnTo>
                      <a:pt x="1283" y="1213"/>
                    </a:lnTo>
                    <a:lnTo>
                      <a:pt x="1484" y="1213"/>
                    </a:lnTo>
                    <a:lnTo>
                      <a:pt x="1692" y="1213"/>
                    </a:lnTo>
                    <a:lnTo>
                      <a:pt x="1916" y="1213"/>
                    </a:lnTo>
                    <a:lnTo>
                      <a:pt x="2174" y="1213"/>
                    </a:lnTo>
                    <a:lnTo>
                      <a:pt x="2472" y="1213"/>
                    </a:lnTo>
                    <a:lnTo>
                      <a:pt x="2822" y="1213"/>
                    </a:lnTo>
                    <a:lnTo>
                      <a:pt x="3235" y="1213"/>
                    </a:lnTo>
                    <a:lnTo>
                      <a:pt x="3722" y="1213"/>
                    </a:lnTo>
                    <a:lnTo>
                      <a:pt x="4296" y="1213"/>
                    </a:lnTo>
                    <a:lnTo>
                      <a:pt x="4967" y="1216"/>
                    </a:lnTo>
                    <a:lnTo>
                      <a:pt x="5747" y="1216"/>
                    </a:lnTo>
                    <a:lnTo>
                      <a:pt x="5747" y="1086"/>
                    </a:lnTo>
                    <a:lnTo>
                      <a:pt x="5747" y="986"/>
                    </a:lnTo>
                    <a:lnTo>
                      <a:pt x="5747" y="902"/>
                    </a:lnTo>
                    <a:lnTo>
                      <a:pt x="5747" y="809"/>
                    </a:lnTo>
                    <a:lnTo>
                      <a:pt x="5747" y="693"/>
                    </a:lnTo>
                    <a:lnTo>
                      <a:pt x="5747" y="532"/>
                    </a:lnTo>
                    <a:lnTo>
                      <a:pt x="5747" y="307"/>
                    </a:lnTo>
                    <a:lnTo>
                      <a:pt x="5747" y="2"/>
                    </a:lnTo>
                    <a:lnTo>
                      <a:pt x="5414" y="2"/>
                    </a:lnTo>
                    <a:lnTo>
                      <a:pt x="5133" y="2"/>
                    </a:lnTo>
                    <a:lnTo>
                      <a:pt x="4887" y="2"/>
                    </a:lnTo>
                    <a:lnTo>
                      <a:pt x="4667" y="2"/>
                    </a:lnTo>
                    <a:lnTo>
                      <a:pt x="4464" y="0"/>
                    </a:lnTo>
                    <a:lnTo>
                      <a:pt x="4263" y="0"/>
                    </a:lnTo>
                    <a:lnTo>
                      <a:pt x="4058" y="0"/>
                    </a:lnTo>
                    <a:lnTo>
                      <a:pt x="3831" y="0"/>
                    </a:lnTo>
                    <a:lnTo>
                      <a:pt x="3573" y="0"/>
                    </a:lnTo>
                    <a:lnTo>
                      <a:pt x="3278" y="0"/>
                    </a:lnTo>
                    <a:lnTo>
                      <a:pt x="2928" y="0"/>
                    </a:lnTo>
                    <a:lnTo>
                      <a:pt x="2514" y="0"/>
                    </a:lnTo>
                    <a:lnTo>
                      <a:pt x="2025" y="0"/>
                    </a:lnTo>
                    <a:lnTo>
                      <a:pt x="1451" y="0"/>
                    </a:lnTo>
                    <a:lnTo>
                      <a:pt x="780" y="2"/>
                    </a:lnTo>
                    <a:lnTo>
                      <a:pt x="0" y="2"/>
                    </a:lnTo>
                    <a:lnTo>
                      <a:pt x="0" y="132"/>
                    </a:lnTo>
                    <a:lnTo>
                      <a:pt x="0" y="230"/>
                    </a:lnTo>
                    <a:lnTo>
                      <a:pt x="2" y="314"/>
                    </a:lnTo>
                    <a:lnTo>
                      <a:pt x="2" y="407"/>
                    </a:lnTo>
                    <a:lnTo>
                      <a:pt x="2" y="523"/>
                    </a:lnTo>
                    <a:lnTo>
                      <a:pt x="2" y="684"/>
                    </a:lnTo>
                    <a:lnTo>
                      <a:pt x="2" y="909"/>
                    </a:lnTo>
                    <a:lnTo>
                      <a:pt x="0" y="1216"/>
                    </a:lnTo>
                    <a:close/>
                  </a:path>
                </a:pathLst>
              </a:custGeom>
              <a:solidFill>
                <a:srgbClr val="D2CD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2" name="Freeform 689">
                <a:extLst>
                  <a:ext uri="{FF2B5EF4-FFF2-40B4-BE49-F238E27FC236}">
                    <a16:creationId xmlns:a16="http://schemas.microsoft.com/office/drawing/2014/main" id="{F50DC0F0-1DF4-249D-F399-295DCC3EE330}"/>
                  </a:ext>
                </a:extLst>
              </p:cNvPr>
              <p:cNvSpPr>
                <a:spLocks/>
              </p:cNvSpPr>
              <p:nvPr/>
            </p:nvSpPr>
            <p:spPr bwMode="auto">
              <a:xfrm>
                <a:off x="1" y="2725"/>
                <a:ext cx="5747" cy="1102"/>
              </a:xfrm>
              <a:custGeom>
                <a:avLst/>
                <a:gdLst>
                  <a:gd name="T0" fmla="*/ 0 w 5747"/>
                  <a:gd name="T1" fmla="*/ 1102 h 1102"/>
                  <a:gd name="T2" fmla="*/ 333 w 5747"/>
                  <a:gd name="T3" fmla="*/ 1102 h 1102"/>
                  <a:gd name="T4" fmla="*/ 614 w 5747"/>
                  <a:gd name="T5" fmla="*/ 1099 h 1102"/>
                  <a:gd name="T6" fmla="*/ 860 w 5747"/>
                  <a:gd name="T7" fmla="*/ 1099 h 1102"/>
                  <a:gd name="T8" fmla="*/ 1080 w 5747"/>
                  <a:gd name="T9" fmla="*/ 1099 h 1102"/>
                  <a:gd name="T10" fmla="*/ 1283 w 5747"/>
                  <a:gd name="T11" fmla="*/ 1099 h 1102"/>
                  <a:gd name="T12" fmla="*/ 1484 w 5747"/>
                  <a:gd name="T13" fmla="*/ 1099 h 1102"/>
                  <a:gd name="T14" fmla="*/ 1692 w 5747"/>
                  <a:gd name="T15" fmla="*/ 1099 h 1102"/>
                  <a:gd name="T16" fmla="*/ 1916 w 5747"/>
                  <a:gd name="T17" fmla="*/ 1099 h 1102"/>
                  <a:gd name="T18" fmla="*/ 2174 w 5747"/>
                  <a:gd name="T19" fmla="*/ 1099 h 1102"/>
                  <a:gd name="T20" fmla="*/ 2472 w 5747"/>
                  <a:gd name="T21" fmla="*/ 1099 h 1102"/>
                  <a:gd name="T22" fmla="*/ 2822 w 5747"/>
                  <a:gd name="T23" fmla="*/ 1099 h 1102"/>
                  <a:gd name="T24" fmla="*/ 3235 w 5747"/>
                  <a:gd name="T25" fmla="*/ 1099 h 1102"/>
                  <a:gd name="T26" fmla="*/ 3722 w 5747"/>
                  <a:gd name="T27" fmla="*/ 1099 h 1102"/>
                  <a:gd name="T28" fmla="*/ 4296 w 5747"/>
                  <a:gd name="T29" fmla="*/ 1099 h 1102"/>
                  <a:gd name="T30" fmla="*/ 4967 w 5747"/>
                  <a:gd name="T31" fmla="*/ 1102 h 1102"/>
                  <a:gd name="T32" fmla="*/ 5747 w 5747"/>
                  <a:gd name="T33" fmla="*/ 1102 h 1102"/>
                  <a:gd name="T34" fmla="*/ 5747 w 5747"/>
                  <a:gd name="T35" fmla="*/ 983 h 1102"/>
                  <a:gd name="T36" fmla="*/ 5747 w 5747"/>
                  <a:gd name="T37" fmla="*/ 895 h 1102"/>
                  <a:gd name="T38" fmla="*/ 5747 w 5747"/>
                  <a:gd name="T39" fmla="*/ 818 h 1102"/>
                  <a:gd name="T40" fmla="*/ 5747 w 5747"/>
                  <a:gd name="T41" fmla="*/ 734 h 1102"/>
                  <a:gd name="T42" fmla="*/ 5747 w 5747"/>
                  <a:gd name="T43" fmla="*/ 627 h 1102"/>
                  <a:gd name="T44" fmla="*/ 5747 w 5747"/>
                  <a:gd name="T45" fmla="*/ 481 h 1102"/>
                  <a:gd name="T46" fmla="*/ 5747 w 5747"/>
                  <a:gd name="T47" fmla="*/ 277 h 1102"/>
                  <a:gd name="T48" fmla="*/ 5747 w 5747"/>
                  <a:gd name="T49" fmla="*/ 0 h 1102"/>
                  <a:gd name="T50" fmla="*/ 5414 w 5747"/>
                  <a:gd name="T51" fmla="*/ 0 h 1102"/>
                  <a:gd name="T52" fmla="*/ 5133 w 5747"/>
                  <a:gd name="T53" fmla="*/ 0 h 1102"/>
                  <a:gd name="T54" fmla="*/ 4887 w 5747"/>
                  <a:gd name="T55" fmla="*/ 0 h 1102"/>
                  <a:gd name="T56" fmla="*/ 4667 w 5747"/>
                  <a:gd name="T57" fmla="*/ 0 h 1102"/>
                  <a:gd name="T58" fmla="*/ 4464 w 5747"/>
                  <a:gd name="T59" fmla="*/ 0 h 1102"/>
                  <a:gd name="T60" fmla="*/ 4263 w 5747"/>
                  <a:gd name="T61" fmla="*/ 0 h 1102"/>
                  <a:gd name="T62" fmla="*/ 4058 w 5747"/>
                  <a:gd name="T63" fmla="*/ 0 h 1102"/>
                  <a:gd name="T64" fmla="*/ 3831 w 5747"/>
                  <a:gd name="T65" fmla="*/ 0 h 1102"/>
                  <a:gd name="T66" fmla="*/ 3573 w 5747"/>
                  <a:gd name="T67" fmla="*/ 0 h 1102"/>
                  <a:gd name="T68" fmla="*/ 3278 w 5747"/>
                  <a:gd name="T69" fmla="*/ 0 h 1102"/>
                  <a:gd name="T70" fmla="*/ 2928 w 5747"/>
                  <a:gd name="T71" fmla="*/ 0 h 1102"/>
                  <a:gd name="T72" fmla="*/ 2514 w 5747"/>
                  <a:gd name="T73" fmla="*/ 0 h 1102"/>
                  <a:gd name="T74" fmla="*/ 2025 w 5747"/>
                  <a:gd name="T75" fmla="*/ 0 h 1102"/>
                  <a:gd name="T76" fmla="*/ 1451 w 5747"/>
                  <a:gd name="T77" fmla="*/ 0 h 1102"/>
                  <a:gd name="T78" fmla="*/ 780 w 5747"/>
                  <a:gd name="T79" fmla="*/ 0 h 1102"/>
                  <a:gd name="T80" fmla="*/ 0 w 5747"/>
                  <a:gd name="T81" fmla="*/ 0 h 1102"/>
                  <a:gd name="T82" fmla="*/ 0 w 5747"/>
                  <a:gd name="T83" fmla="*/ 118 h 1102"/>
                  <a:gd name="T84" fmla="*/ 0 w 5747"/>
                  <a:gd name="T85" fmla="*/ 206 h 1102"/>
                  <a:gd name="T86" fmla="*/ 2 w 5747"/>
                  <a:gd name="T87" fmla="*/ 284 h 1102"/>
                  <a:gd name="T88" fmla="*/ 2 w 5747"/>
                  <a:gd name="T89" fmla="*/ 365 h 1102"/>
                  <a:gd name="T90" fmla="*/ 2 w 5747"/>
                  <a:gd name="T91" fmla="*/ 472 h 1102"/>
                  <a:gd name="T92" fmla="*/ 2 w 5747"/>
                  <a:gd name="T93" fmla="*/ 618 h 1102"/>
                  <a:gd name="T94" fmla="*/ 2 w 5747"/>
                  <a:gd name="T95" fmla="*/ 822 h 1102"/>
                  <a:gd name="T96" fmla="*/ 0 w 5747"/>
                  <a:gd name="T97" fmla="*/ 1102 h 110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47"/>
                  <a:gd name="T148" fmla="*/ 0 h 1102"/>
                  <a:gd name="T149" fmla="*/ 5747 w 5747"/>
                  <a:gd name="T150" fmla="*/ 1102 h 110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47" h="1102">
                    <a:moveTo>
                      <a:pt x="0" y="1102"/>
                    </a:moveTo>
                    <a:lnTo>
                      <a:pt x="333" y="1102"/>
                    </a:lnTo>
                    <a:lnTo>
                      <a:pt x="614" y="1099"/>
                    </a:lnTo>
                    <a:lnTo>
                      <a:pt x="860" y="1099"/>
                    </a:lnTo>
                    <a:lnTo>
                      <a:pt x="1080" y="1099"/>
                    </a:lnTo>
                    <a:lnTo>
                      <a:pt x="1283" y="1099"/>
                    </a:lnTo>
                    <a:lnTo>
                      <a:pt x="1484" y="1099"/>
                    </a:lnTo>
                    <a:lnTo>
                      <a:pt x="1692" y="1099"/>
                    </a:lnTo>
                    <a:lnTo>
                      <a:pt x="1916" y="1099"/>
                    </a:lnTo>
                    <a:lnTo>
                      <a:pt x="2174" y="1099"/>
                    </a:lnTo>
                    <a:lnTo>
                      <a:pt x="2472" y="1099"/>
                    </a:lnTo>
                    <a:lnTo>
                      <a:pt x="2822" y="1099"/>
                    </a:lnTo>
                    <a:lnTo>
                      <a:pt x="3235" y="1099"/>
                    </a:lnTo>
                    <a:lnTo>
                      <a:pt x="3722" y="1099"/>
                    </a:lnTo>
                    <a:lnTo>
                      <a:pt x="4296" y="1099"/>
                    </a:lnTo>
                    <a:lnTo>
                      <a:pt x="4967" y="1102"/>
                    </a:lnTo>
                    <a:lnTo>
                      <a:pt x="5747" y="1102"/>
                    </a:lnTo>
                    <a:lnTo>
                      <a:pt x="5747" y="983"/>
                    </a:lnTo>
                    <a:lnTo>
                      <a:pt x="5747" y="895"/>
                    </a:lnTo>
                    <a:lnTo>
                      <a:pt x="5747" y="818"/>
                    </a:lnTo>
                    <a:lnTo>
                      <a:pt x="5747" y="734"/>
                    </a:lnTo>
                    <a:lnTo>
                      <a:pt x="5747" y="627"/>
                    </a:lnTo>
                    <a:lnTo>
                      <a:pt x="5747" y="481"/>
                    </a:lnTo>
                    <a:lnTo>
                      <a:pt x="5747" y="277"/>
                    </a:lnTo>
                    <a:lnTo>
                      <a:pt x="5747" y="0"/>
                    </a:lnTo>
                    <a:lnTo>
                      <a:pt x="5414" y="0"/>
                    </a:lnTo>
                    <a:lnTo>
                      <a:pt x="5133" y="0"/>
                    </a:lnTo>
                    <a:lnTo>
                      <a:pt x="4887" y="0"/>
                    </a:lnTo>
                    <a:lnTo>
                      <a:pt x="4667" y="0"/>
                    </a:lnTo>
                    <a:lnTo>
                      <a:pt x="4464" y="0"/>
                    </a:lnTo>
                    <a:lnTo>
                      <a:pt x="4263" y="0"/>
                    </a:lnTo>
                    <a:lnTo>
                      <a:pt x="4058" y="0"/>
                    </a:lnTo>
                    <a:lnTo>
                      <a:pt x="3831" y="0"/>
                    </a:lnTo>
                    <a:lnTo>
                      <a:pt x="3573" y="0"/>
                    </a:lnTo>
                    <a:lnTo>
                      <a:pt x="3278" y="0"/>
                    </a:lnTo>
                    <a:lnTo>
                      <a:pt x="2928" y="0"/>
                    </a:lnTo>
                    <a:lnTo>
                      <a:pt x="2514" y="0"/>
                    </a:lnTo>
                    <a:lnTo>
                      <a:pt x="2025" y="0"/>
                    </a:lnTo>
                    <a:lnTo>
                      <a:pt x="1451" y="0"/>
                    </a:lnTo>
                    <a:lnTo>
                      <a:pt x="780" y="0"/>
                    </a:lnTo>
                    <a:lnTo>
                      <a:pt x="0" y="0"/>
                    </a:lnTo>
                    <a:lnTo>
                      <a:pt x="0" y="118"/>
                    </a:lnTo>
                    <a:lnTo>
                      <a:pt x="0" y="206"/>
                    </a:lnTo>
                    <a:lnTo>
                      <a:pt x="2" y="284"/>
                    </a:lnTo>
                    <a:lnTo>
                      <a:pt x="2" y="365"/>
                    </a:lnTo>
                    <a:lnTo>
                      <a:pt x="2" y="472"/>
                    </a:lnTo>
                    <a:lnTo>
                      <a:pt x="2" y="618"/>
                    </a:lnTo>
                    <a:lnTo>
                      <a:pt x="2" y="822"/>
                    </a:lnTo>
                    <a:lnTo>
                      <a:pt x="0" y="1102"/>
                    </a:lnTo>
                    <a:close/>
                  </a:path>
                </a:pathLst>
              </a:custGeom>
              <a:solidFill>
                <a:srgbClr val="D5D0C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3" name="Rectangle 690">
                <a:extLst>
                  <a:ext uri="{FF2B5EF4-FFF2-40B4-BE49-F238E27FC236}">
                    <a16:creationId xmlns:a16="http://schemas.microsoft.com/office/drawing/2014/main" id="{6608537F-8399-6A53-A44E-A0499E97107A}"/>
                  </a:ext>
                </a:extLst>
              </p:cNvPr>
              <p:cNvSpPr>
                <a:spLocks noChangeArrowheads="1"/>
              </p:cNvSpPr>
              <p:nvPr/>
            </p:nvSpPr>
            <p:spPr bwMode="auto">
              <a:xfrm>
                <a:off x="1" y="2836"/>
                <a:ext cx="5747" cy="991"/>
              </a:xfrm>
              <a:prstGeom prst="rect">
                <a:avLst/>
              </a:prstGeom>
              <a:solidFill>
                <a:srgbClr val="DAD2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pt-BR" altLang="pt-BR"/>
              </a:p>
            </p:txBody>
          </p:sp>
          <p:sp>
            <p:nvSpPr>
              <p:cNvPr id="34" name="Freeform 691">
                <a:extLst>
                  <a:ext uri="{FF2B5EF4-FFF2-40B4-BE49-F238E27FC236}">
                    <a16:creationId xmlns:a16="http://schemas.microsoft.com/office/drawing/2014/main" id="{9F971FA3-1AD0-04F6-2467-279E2408E466}"/>
                  </a:ext>
                </a:extLst>
              </p:cNvPr>
              <p:cNvSpPr>
                <a:spLocks/>
              </p:cNvSpPr>
              <p:nvPr/>
            </p:nvSpPr>
            <p:spPr bwMode="auto">
              <a:xfrm>
                <a:off x="-6" y="650"/>
                <a:ext cx="5754" cy="3177"/>
              </a:xfrm>
              <a:custGeom>
                <a:avLst/>
                <a:gdLst>
                  <a:gd name="T0" fmla="*/ 428 w 5754"/>
                  <a:gd name="T1" fmla="*/ 2622 h 3177"/>
                  <a:gd name="T2" fmla="*/ 761 w 5754"/>
                  <a:gd name="T3" fmla="*/ 2654 h 3177"/>
                  <a:gd name="T4" fmla="*/ 938 w 5754"/>
                  <a:gd name="T5" fmla="*/ 2472 h 3177"/>
                  <a:gd name="T6" fmla="*/ 1219 w 5754"/>
                  <a:gd name="T7" fmla="*/ 2472 h 3177"/>
                  <a:gd name="T8" fmla="*/ 1007 w 5754"/>
                  <a:gd name="T9" fmla="*/ 2631 h 3177"/>
                  <a:gd name="T10" fmla="*/ 1418 w 5754"/>
                  <a:gd name="T11" fmla="*/ 2506 h 3177"/>
                  <a:gd name="T12" fmla="*/ 1456 w 5754"/>
                  <a:gd name="T13" fmla="*/ 2390 h 3177"/>
                  <a:gd name="T14" fmla="*/ 1640 w 5754"/>
                  <a:gd name="T15" fmla="*/ 2163 h 3177"/>
                  <a:gd name="T16" fmla="*/ 1942 w 5754"/>
                  <a:gd name="T17" fmla="*/ 2206 h 3177"/>
                  <a:gd name="T18" fmla="*/ 2006 w 5754"/>
                  <a:gd name="T19" fmla="*/ 2302 h 3177"/>
                  <a:gd name="T20" fmla="*/ 1763 w 5754"/>
                  <a:gd name="T21" fmla="*/ 2370 h 3177"/>
                  <a:gd name="T22" fmla="*/ 1609 w 5754"/>
                  <a:gd name="T23" fmla="*/ 2463 h 3177"/>
                  <a:gd name="T24" fmla="*/ 2068 w 5754"/>
                  <a:gd name="T25" fmla="*/ 2443 h 3177"/>
                  <a:gd name="T26" fmla="*/ 2566 w 5754"/>
                  <a:gd name="T27" fmla="*/ 2118 h 3177"/>
                  <a:gd name="T28" fmla="*/ 2847 w 5754"/>
                  <a:gd name="T29" fmla="*/ 1868 h 3177"/>
                  <a:gd name="T30" fmla="*/ 2609 w 5754"/>
                  <a:gd name="T31" fmla="*/ 1677 h 3177"/>
                  <a:gd name="T32" fmla="*/ 2649 w 5754"/>
                  <a:gd name="T33" fmla="*/ 1470 h 3177"/>
                  <a:gd name="T34" fmla="*/ 2661 w 5754"/>
                  <a:gd name="T35" fmla="*/ 1400 h 3177"/>
                  <a:gd name="T36" fmla="*/ 2424 w 5754"/>
                  <a:gd name="T37" fmla="*/ 1479 h 3177"/>
                  <a:gd name="T38" fmla="*/ 2536 w 5754"/>
                  <a:gd name="T39" fmla="*/ 1263 h 3177"/>
                  <a:gd name="T40" fmla="*/ 2233 w 5754"/>
                  <a:gd name="T41" fmla="*/ 1743 h 3177"/>
                  <a:gd name="T42" fmla="*/ 2198 w 5754"/>
                  <a:gd name="T43" fmla="*/ 1373 h 3177"/>
                  <a:gd name="T44" fmla="*/ 1978 w 5754"/>
                  <a:gd name="T45" fmla="*/ 1557 h 3177"/>
                  <a:gd name="T46" fmla="*/ 2573 w 5754"/>
                  <a:gd name="T47" fmla="*/ 1116 h 3177"/>
                  <a:gd name="T48" fmla="*/ 2557 w 5754"/>
                  <a:gd name="T49" fmla="*/ 1082 h 3177"/>
                  <a:gd name="T50" fmla="*/ 2741 w 5754"/>
                  <a:gd name="T51" fmla="*/ 1025 h 3177"/>
                  <a:gd name="T52" fmla="*/ 2706 w 5754"/>
                  <a:gd name="T53" fmla="*/ 932 h 3177"/>
                  <a:gd name="T54" fmla="*/ 2531 w 5754"/>
                  <a:gd name="T55" fmla="*/ 879 h 3177"/>
                  <a:gd name="T56" fmla="*/ 2524 w 5754"/>
                  <a:gd name="T57" fmla="*/ 752 h 3177"/>
                  <a:gd name="T58" fmla="*/ 2866 w 5754"/>
                  <a:gd name="T59" fmla="*/ 904 h 3177"/>
                  <a:gd name="T60" fmla="*/ 2791 w 5754"/>
                  <a:gd name="T61" fmla="*/ 623 h 3177"/>
                  <a:gd name="T62" fmla="*/ 3027 w 5754"/>
                  <a:gd name="T63" fmla="*/ 661 h 3177"/>
                  <a:gd name="T64" fmla="*/ 3152 w 5754"/>
                  <a:gd name="T65" fmla="*/ 648 h 3177"/>
                  <a:gd name="T66" fmla="*/ 3138 w 5754"/>
                  <a:gd name="T67" fmla="*/ 109 h 3177"/>
                  <a:gd name="T68" fmla="*/ 3353 w 5754"/>
                  <a:gd name="T69" fmla="*/ 482 h 3177"/>
                  <a:gd name="T70" fmla="*/ 3502 w 5754"/>
                  <a:gd name="T71" fmla="*/ 366 h 3177"/>
                  <a:gd name="T72" fmla="*/ 3646 w 5754"/>
                  <a:gd name="T73" fmla="*/ 152 h 3177"/>
                  <a:gd name="T74" fmla="*/ 3937 w 5754"/>
                  <a:gd name="T75" fmla="*/ 16 h 3177"/>
                  <a:gd name="T76" fmla="*/ 3849 w 5754"/>
                  <a:gd name="T77" fmla="*/ 218 h 3177"/>
                  <a:gd name="T78" fmla="*/ 4074 w 5754"/>
                  <a:gd name="T79" fmla="*/ 239 h 3177"/>
                  <a:gd name="T80" fmla="*/ 4254 w 5754"/>
                  <a:gd name="T81" fmla="*/ 252 h 3177"/>
                  <a:gd name="T82" fmla="*/ 4407 w 5754"/>
                  <a:gd name="T83" fmla="*/ 286 h 3177"/>
                  <a:gd name="T84" fmla="*/ 4570 w 5754"/>
                  <a:gd name="T85" fmla="*/ 291 h 3177"/>
                  <a:gd name="T86" fmla="*/ 4854 w 5754"/>
                  <a:gd name="T87" fmla="*/ 127 h 3177"/>
                  <a:gd name="T88" fmla="*/ 5213 w 5754"/>
                  <a:gd name="T89" fmla="*/ 130 h 3177"/>
                  <a:gd name="T90" fmla="*/ 5584 w 5754"/>
                  <a:gd name="T91" fmla="*/ 180 h 3177"/>
                  <a:gd name="T92" fmla="*/ 5374 w 5754"/>
                  <a:gd name="T93" fmla="*/ 309 h 3177"/>
                  <a:gd name="T94" fmla="*/ 5050 w 5754"/>
                  <a:gd name="T95" fmla="*/ 473 h 3177"/>
                  <a:gd name="T96" fmla="*/ 4875 w 5754"/>
                  <a:gd name="T97" fmla="*/ 720 h 3177"/>
                  <a:gd name="T98" fmla="*/ 4421 w 5754"/>
                  <a:gd name="T99" fmla="*/ 1007 h 3177"/>
                  <a:gd name="T100" fmla="*/ 4124 w 5754"/>
                  <a:gd name="T101" fmla="*/ 1334 h 3177"/>
                  <a:gd name="T102" fmla="*/ 3970 w 5754"/>
                  <a:gd name="T103" fmla="*/ 1434 h 3177"/>
                  <a:gd name="T104" fmla="*/ 3946 w 5754"/>
                  <a:gd name="T105" fmla="*/ 1741 h 3177"/>
                  <a:gd name="T106" fmla="*/ 3667 w 5754"/>
                  <a:gd name="T107" fmla="*/ 1659 h 3177"/>
                  <a:gd name="T108" fmla="*/ 3481 w 5754"/>
                  <a:gd name="T109" fmla="*/ 1870 h 3177"/>
                  <a:gd name="T110" fmla="*/ 4098 w 5754"/>
                  <a:gd name="T111" fmla="*/ 2261 h 3177"/>
                  <a:gd name="T112" fmla="*/ 4457 w 5754"/>
                  <a:gd name="T113" fmla="*/ 2168 h 3177"/>
                  <a:gd name="T114" fmla="*/ 4573 w 5754"/>
                  <a:gd name="T115" fmla="*/ 1936 h 3177"/>
                  <a:gd name="T116" fmla="*/ 5102 w 5754"/>
                  <a:gd name="T117" fmla="*/ 1925 h 3177"/>
                  <a:gd name="T118" fmla="*/ 5185 w 5754"/>
                  <a:gd name="T119" fmla="*/ 1997 h 3177"/>
                  <a:gd name="T120" fmla="*/ 4743 w 5754"/>
                  <a:gd name="T121" fmla="*/ 2122 h 3177"/>
                  <a:gd name="T122" fmla="*/ 5140 w 5754"/>
                  <a:gd name="T123" fmla="*/ 2211 h 317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754"/>
                  <a:gd name="T187" fmla="*/ 0 h 3177"/>
                  <a:gd name="T188" fmla="*/ 5754 w 5754"/>
                  <a:gd name="T189" fmla="*/ 3177 h 317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754" h="3177">
                    <a:moveTo>
                      <a:pt x="5754" y="3174"/>
                    </a:moveTo>
                    <a:lnTo>
                      <a:pt x="2" y="3177"/>
                    </a:lnTo>
                    <a:lnTo>
                      <a:pt x="2" y="3161"/>
                    </a:lnTo>
                    <a:lnTo>
                      <a:pt x="2" y="3118"/>
                    </a:lnTo>
                    <a:lnTo>
                      <a:pt x="2" y="3056"/>
                    </a:lnTo>
                    <a:lnTo>
                      <a:pt x="0" y="2986"/>
                    </a:lnTo>
                    <a:lnTo>
                      <a:pt x="0" y="2915"/>
                    </a:lnTo>
                    <a:lnTo>
                      <a:pt x="0" y="2854"/>
                    </a:lnTo>
                    <a:lnTo>
                      <a:pt x="0" y="2811"/>
                    </a:lnTo>
                    <a:lnTo>
                      <a:pt x="2" y="2793"/>
                    </a:lnTo>
                    <a:lnTo>
                      <a:pt x="42" y="2790"/>
                    </a:lnTo>
                    <a:lnTo>
                      <a:pt x="83" y="2786"/>
                    </a:lnTo>
                    <a:lnTo>
                      <a:pt x="120" y="2779"/>
                    </a:lnTo>
                    <a:lnTo>
                      <a:pt x="158" y="2772"/>
                    </a:lnTo>
                    <a:lnTo>
                      <a:pt x="194" y="2761"/>
                    </a:lnTo>
                    <a:lnTo>
                      <a:pt x="227" y="2747"/>
                    </a:lnTo>
                    <a:lnTo>
                      <a:pt x="243" y="2736"/>
                    </a:lnTo>
                    <a:lnTo>
                      <a:pt x="257" y="2727"/>
                    </a:lnTo>
                    <a:lnTo>
                      <a:pt x="272" y="2715"/>
                    </a:lnTo>
                    <a:lnTo>
                      <a:pt x="286" y="2702"/>
                    </a:lnTo>
                    <a:lnTo>
                      <a:pt x="321" y="2684"/>
                    </a:lnTo>
                    <a:lnTo>
                      <a:pt x="354" y="2668"/>
                    </a:lnTo>
                    <a:lnTo>
                      <a:pt x="373" y="2656"/>
                    </a:lnTo>
                    <a:lnTo>
                      <a:pt x="385" y="2647"/>
                    </a:lnTo>
                    <a:lnTo>
                      <a:pt x="399" y="2638"/>
                    </a:lnTo>
                    <a:lnTo>
                      <a:pt x="413" y="2629"/>
                    </a:lnTo>
                    <a:lnTo>
                      <a:pt x="428" y="2622"/>
                    </a:lnTo>
                    <a:lnTo>
                      <a:pt x="444" y="2615"/>
                    </a:lnTo>
                    <a:lnTo>
                      <a:pt x="458" y="2609"/>
                    </a:lnTo>
                    <a:lnTo>
                      <a:pt x="475" y="2602"/>
                    </a:lnTo>
                    <a:lnTo>
                      <a:pt x="487" y="2593"/>
                    </a:lnTo>
                    <a:lnTo>
                      <a:pt x="498" y="2581"/>
                    </a:lnTo>
                    <a:lnTo>
                      <a:pt x="513" y="2572"/>
                    </a:lnTo>
                    <a:lnTo>
                      <a:pt x="527" y="2568"/>
                    </a:lnTo>
                    <a:lnTo>
                      <a:pt x="543" y="2565"/>
                    </a:lnTo>
                    <a:lnTo>
                      <a:pt x="560" y="2565"/>
                    </a:lnTo>
                    <a:lnTo>
                      <a:pt x="593" y="2568"/>
                    </a:lnTo>
                    <a:lnTo>
                      <a:pt x="626" y="2570"/>
                    </a:lnTo>
                    <a:lnTo>
                      <a:pt x="640" y="2570"/>
                    </a:lnTo>
                    <a:lnTo>
                      <a:pt x="652" y="2568"/>
                    </a:lnTo>
                    <a:lnTo>
                      <a:pt x="659" y="2568"/>
                    </a:lnTo>
                    <a:lnTo>
                      <a:pt x="664" y="2568"/>
                    </a:lnTo>
                    <a:lnTo>
                      <a:pt x="669" y="2570"/>
                    </a:lnTo>
                    <a:lnTo>
                      <a:pt x="673" y="2575"/>
                    </a:lnTo>
                    <a:lnTo>
                      <a:pt x="680" y="2586"/>
                    </a:lnTo>
                    <a:lnTo>
                      <a:pt x="688" y="2595"/>
                    </a:lnTo>
                    <a:lnTo>
                      <a:pt x="699" y="2602"/>
                    </a:lnTo>
                    <a:lnTo>
                      <a:pt x="709" y="2609"/>
                    </a:lnTo>
                    <a:lnTo>
                      <a:pt x="721" y="2615"/>
                    </a:lnTo>
                    <a:lnTo>
                      <a:pt x="730" y="2622"/>
                    </a:lnTo>
                    <a:lnTo>
                      <a:pt x="737" y="2631"/>
                    </a:lnTo>
                    <a:lnTo>
                      <a:pt x="744" y="2645"/>
                    </a:lnTo>
                    <a:lnTo>
                      <a:pt x="751" y="2649"/>
                    </a:lnTo>
                    <a:lnTo>
                      <a:pt x="761" y="2654"/>
                    </a:lnTo>
                    <a:lnTo>
                      <a:pt x="773" y="2656"/>
                    </a:lnTo>
                    <a:lnTo>
                      <a:pt x="782" y="2656"/>
                    </a:lnTo>
                    <a:lnTo>
                      <a:pt x="806" y="2645"/>
                    </a:lnTo>
                    <a:lnTo>
                      <a:pt x="832" y="2636"/>
                    </a:lnTo>
                    <a:lnTo>
                      <a:pt x="843" y="2629"/>
                    </a:lnTo>
                    <a:lnTo>
                      <a:pt x="858" y="2625"/>
                    </a:lnTo>
                    <a:lnTo>
                      <a:pt x="858" y="2618"/>
                    </a:lnTo>
                    <a:lnTo>
                      <a:pt x="858" y="2611"/>
                    </a:lnTo>
                    <a:lnTo>
                      <a:pt x="851" y="2604"/>
                    </a:lnTo>
                    <a:lnTo>
                      <a:pt x="848" y="2597"/>
                    </a:lnTo>
                    <a:lnTo>
                      <a:pt x="846" y="2590"/>
                    </a:lnTo>
                    <a:lnTo>
                      <a:pt x="848" y="2584"/>
                    </a:lnTo>
                    <a:lnTo>
                      <a:pt x="858" y="2572"/>
                    </a:lnTo>
                    <a:lnTo>
                      <a:pt x="867" y="2565"/>
                    </a:lnTo>
                    <a:lnTo>
                      <a:pt x="874" y="2565"/>
                    </a:lnTo>
                    <a:lnTo>
                      <a:pt x="879" y="2565"/>
                    </a:lnTo>
                    <a:lnTo>
                      <a:pt x="884" y="2563"/>
                    </a:lnTo>
                    <a:lnTo>
                      <a:pt x="886" y="2559"/>
                    </a:lnTo>
                    <a:lnTo>
                      <a:pt x="891" y="2538"/>
                    </a:lnTo>
                    <a:lnTo>
                      <a:pt x="891" y="2518"/>
                    </a:lnTo>
                    <a:lnTo>
                      <a:pt x="891" y="2509"/>
                    </a:lnTo>
                    <a:lnTo>
                      <a:pt x="891" y="2500"/>
                    </a:lnTo>
                    <a:lnTo>
                      <a:pt x="893" y="2490"/>
                    </a:lnTo>
                    <a:lnTo>
                      <a:pt x="898" y="2481"/>
                    </a:lnTo>
                    <a:lnTo>
                      <a:pt x="912" y="2477"/>
                    </a:lnTo>
                    <a:lnTo>
                      <a:pt x="926" y="2475"/>
                    </a:lnTo>
                    <a:lnTo>
                      <a:pt x="938" y="2472"/>
                    </a:lnTo>
                    <a:lnTo>
                      <a:pt x="950" y="2475"/>
                    </a:lnTo>
                    <a:lnTo>
                      <a:pt x="957" y="2472"/>
                    </a:lnTo>
                    <a:lnTo>
                      <a:pt x="966" y="2472"/>
                    </a:lnTo>
                    <a:lnTo>
                      <a:pt x="973" y="2472"/>
                    </a:lnTo>
                    <a:lnTo>
                      <a:pt x="978" y="2468"/>
                    </a:lnTo>
                    <a:lnTo>
                      <a:pt x="981" y="2456"/>
                    </a:lnTo>
                    <a:lnTo>
                      <a:pt x="985" y="2447"/>
                    </a:lnTo>
                    <a:lnTo>
                      <a:pt x="990" y="2440"/>
                    </a:lnTo>
                    <a:lnTo>
                      <a:pt x="999" y="2434"/>
                    </a:lnTo>
                    <a:lnTo>
                      <a:pt x="1030" y="2425"/>
                    </a:lnTo>
                    <a:lnTo>
                      <a:pt x="1054" y="2413"/>
                    </a:lnTo>
                    <a:lnTo>
                      <a:pt x="1070" y="2418"/>
                    </a:lnTo>
                    <a:lnTo>
                      <a:pt x="1087" y="2418"/>
                    </a:lnTo>
                    <a:lnTo>
                      <a:pt x="1094" y="2418"/>
                    </a:lnTo>
                    <a:lnTo>
                      <a:pt x="1101" y="2420"/>
                    </a:lnTo>
                    <a:lnTo>
                      <a:pt x="1108" y="2422"/>
                    </a:lnTo>
                    <a:lnTo>
                      <a:pt x="1113" y="2427"/>
                    </a:lnTo>
                    <a:lnTo>
                      <a:pt x="1146" y="2431"/>
                    </a:lnTo>
                    <a:lnTo>
                      <a:pt x="1177" y="2438"/>
                    </a:lnTo>
                    <a:lnTo>
                      <a:pt x="1186" y="2440"/>
                    </a:lnTo>
                    <a:lnTo>
                      <a:pt x="1196" y="2443"/>
                    </a:lnTo>
                    <a:lnTo>
                      <a:pt x="1203" y="2447"/>
                    </a:lnTo>
                    <a:lnTo>
                      <a:pt x="1207" y="2454"/>
                    </a:lnTo>
                    <a:lnTo>
                      <a:pt x="1210" y="2461"/>
                    </a:lnTo>
                    <a:lnTo>
                      <a:pt x="1212" y="2465"/>
                    </a:lnTo>
                    <a:lnTo>
                      <a:pt x="1214" y="2470"/>
                    </a:lnTo>
                    <a:lnTo>
                      <a:pt x="1219" y="2472"/>
                    </a:lnTo>
                    <a:lnTo>
                      <a:pt x="1236" y="2470"/>
                    </a:lnTo>
                    <a:lnTo>
                      <a:pt x="1250" y="2470"/>
                    </a:lnTo>
                    <a:lnTo>
                      <a:pt x="1264" y="2477"/>
                    </a:lnTo>
                    <a:lnTo>
                      <a:pt x="1276" y="2484"/>
                    </a:lnTo>
                    <a:lnTo>
                      <a:pt x="1262" y="2502"/>
                    </a:lnTo>
                    <a:lnTo>
                      <a:pt x="1248" y="2522"/>
                    </a:lnTo>
                    <a:lnTo>
                      <a:pt x="1248" y="2531"/>
                    </a:lnTo>
                    <a:lnTo>
                      <a:pt x="1245" y="2543"/>
                    </a:lnTo>
                    <a:lnTo>
                      <a:pt x="1243" y="2552"/>
                    </a:lnTo>
                    <a:lnTo>
                      <a:pt x="1238" y="2559"/>
                    </a:lnTo>
                    <a:lnTo>
                      <a:pt x="1214" y="2577"/>
                    </a:lnTo>
                    <a:lnTo>
                      <a:pt x="1186" y="2595"/>
                    </a:lnTo>
                    <a:lnTo>
                      <a:pt x="1163" y="2593"/>
                    </a:lnTo>
                    <a:lnTo>
                      <a:pt x="1139" y="2588"/>
                    </a:lnTo>
                    <a:lnTo>
                      <a:pt x="1127" y="2590"/>
                    </a:lnTo>
                    <a:lnTo>
                      <a:pt x="1118" y="2593"/>
                    </a:lnTo>
                    <a:lnTo>
                      <a:pt x="1108" y="2600"/>
                    </a:lnTo>
                    <a:lnTo>
                      <a:pt x="1103" y="2609"/>
                    </a:lnTo>
                    <a:lnTo>
                      <a:pt x="1099" y="2618"/>
                    </a:lnTo>
                    <a:lnTo>
                      <a:pt x="1092" y="2625"/>
                    </a:lnTo>
                    <a:lnTo>
                      <a:pt x="1085" y="2629"/>
                    </a:lnTo>
                    <a:lnTo>
                      <a:pt x="1075" y="2634"/>
                    </a:lnTo>
                    <a:lnTo>
                      <a:pt x="1056" y="2634"/>
                    </a:lnTo>
                    <a:lnTo>
                      <a:pt x="1035" y="2631"/>
                    </a:lnTo>
                    <a:lnTo>
                      <a:pt x="1025" y="2629"/>
                    </a:lnTo>
                    <a:lnTo>
                      <a:pt x="1016" y="2629"/>
                    </a:lnTo>
                    <a:lnTo>
                      <a:pt x="1007" y="2631"/>
                    </a:lnTo>
                    <a:lnTo>
                      <a:pt x="999" y="2636"/>
                    </a:lnTo>
                    <a:lnTo>
                      <a:pt x="995" y="2645"/>
                    </a:lnTo>
                    <a:lnTo>
                      <a:pt x="997" y="2654"/>
                    </a:lnTo>
                    <a:lnTo>
                      <a:pt x="999" y="2663"/>
                    </a:lnTo>
                    <a:lnTo>
                      <a:pt x="1007" y="2670"/>
                    </a:lnTo>
                    <a:lnTo>
                      <a:pt x="1016" y="2672"/>
                    </a:lnTo>
                    <a:lnTo>
                      <a:pt x="1023" y="2679"/>
                    </a:lnTo>
                    <a:lnTo>
                      <a:pt x="1028" y="2686"/>
                    </a:lnTo>
                    <a:lnTo>
                      <a:pt x="1035" y="2693"/>
                    </a:lnTo>
                    <a:lnTo>
                      <a:pt x="1042" y="2697"/>
                    </a:lnTo>
                    <a:lnTo>
                      <a:pt x="1049" y="2702"/>
                    </a:lnTo>
                    <a:lnTo>
                      <a:pt x="1059" y="2704"/>
                    </a:lnTo>
                    <a:lnTo>
                      <a:pt x="1068" y="2704"/>
                    </a:lnTo>
                    <a:lnTo>
                      <a:pt x="1092" y="2693"/>
                    </a:lnTo>
                    <a:lnTo>
                      <a:pt x="1113" y="2681"/>
                    </a:lnTo>
                    <a:lnTo>
                      <a:pt x="1134" y="2670"/>
                    </a:lnTo>
                    <a:lnTo>
                      <a:pt x="1158" y="2661"/>
                    </a:lnTo>
                    <a:lnTo>
                      <a:pt x="1184" y="2647"/>
                    </a:lnTo>
                    <a:lnTo>
                      <a:pt x="1207" y="2634"/>
                    </a:lnTo>
                    <a:lnTo>
                      <a:pt x="1236" y="2620"/>
                    </a:lnTo>
                    <a:lnTo>
                      <a:pt x="1262" y="2609"/>
                    </a:lnTo>
                    <a:lnTo>
                      <a:pt x="1292" y="2584"/>
                    </a:lnTo>
                    <a:lnTo>
                      <a:pt x="1321" y="2561"/>
                    </a:lnTo>
                    <a:lnTo>
                      <a:pt x="1354" y="2540"/>
                    </a:lnTo>
                    <a:lnTo>
                      <a:pt x="1387" y="2522"/>
                    </a:lnTo>
                    <a:lnTo>
                      <a:pt x="1404" y="2515"/>
                    </a:lnTo>
                    <a:lnTo>
                      <a:pt x="1418" y="2506"/>
                    </a:lnTo>
                    <a:lnTo>
                      <a:pt x="1434" y="2497"/>
                    </a:lnTo>
                    <a:lnTo>
                      <a:pt x="1451" y="2486"/>
                    </a:lnTo>
                    <a:lnTo>
                      <a:pt x="1456" y="2484"/>
                    </a:lnTo>
                    <a:lnTo>
                      <a:pt x="1460" y="2481"/>
                    </a:lnTo>
                    <a:lnTo>
                      <a:pt x="1463" y="2477"/>
                    </a:lnTo>
                    <a:lnTo>
                      <a:pt x="1465" y="2472"/>
                    </a:lnTo>
                    <a:lnTo>
                      <a:pt x="1465" y="2465"/>
                    </a:lnTo>
                    <a:lnTo>
                      <a:pt x="1465" y="2463"/>
                    </a:lnTo>
                    <a:lnTo>
                      <a:pt x="1463" y="2459"/>
                    </a:lnTo>
                    <a:lnTo>
                      <a:pt x="1460" y="2459"/>
                    </a:lnTo>
                    <a:lnTo>
                      <a:pt x="1453" y="2454"/>
                    </a:lnTo>
                    <a:lnTo>
                      <a:pt x="1448" y="2450"/>
                    </a:lnTo>
                    <a:lnTo>
                      <a:pt x="1451" y="2445"/>
                    </a:lnTo>
                    <a:lnTo>
                      <a:pt x="1453" y="2440"/>
                    </a:lnTo>
                    <a:lnTo>
                      <a:pt x="1458" y="2438"/>
                    </a:lnTo>
                    <a:lnTo>
                      <a:pt x="1463" y="2438"/>
                    </a:lnTo>
                    <a:lnTo>
                      <a:pt x="1482" y="2440"/>
                    </a:lnTo>
                    <a:lnTo>
                      <a:pt x="1498" y="2440"/>
                    </a:lnTo>
                    <a:lnTo>
                      <a:pt x="1500" y="2431"/>
                    </a:lnTo>
                    <a:lnTo>
                      <a:pt x="1496" y="2420"/>
                    </a:lnTo>
                    <a:lnTo>
                      <a:pt x="1491" y="2413"/>
                    </a:lnTo>
                    <a:lnTo>
                      <a:pt x="1489" y="2404"/>
                    </a:lnTo>
                    <a:lnTo>
                      <a:pt x="1482" y="2404"/>
                    </a:lnTo>
                    <a:lnTo>
                      <a:pt x="1474" y="2406"/>
                    </a:lnTo>
                    <a:lnTo>
                      <a:pt x="1467" y="2404"/>
                    </a:lnTo>
                    <a:lnTo>
                      <a:pt x="1460" y="2400"/>
                    </a:lnTo>
                    <a:lnTo>
                      <a:pt x="1456" y="2390"/>
                    </a:lnTo>
                    <a:lnTo>
                      <a:pt x="1451" y="2386"/>
                    </a:lnTo>
                    <a:lnTo>
                      <a:pt x="1448" y="2384"/>
                    </a:lnTo>
                    <a:lnTo>
                      <a:pt x="1446" y="2379"/>
                    </a:lnTo>
                    <a:lnTo>
                      <a:pt x="1446" y="2375"/>
                    </a:lnTo>
                    <a:lnTo>
                      <a:pt x="1446" y="2370"/>
                    </a:lnTo>
                    <a:lnTo>
                      <a:pt x="1446" y="2340"/>
                    </a:lnTo>
                    <a:lnTo>
                      <a:pt x="1448" y="2309"/>
                    </a:lnTo>
                    <a:lnTo>
                      <a:pt x="1458" y="2300"/>
                    </a:lnTo>
                    <a:lnTo>
                      <a:pt x="1465" y="2288"/>
                    </a:lnTo>
                    <a:lnTo>
                      <a:pt x="1470" y="2277"/>
                    </a:lnTo>
                    <a:lnTo>
                      <a:pt x="1474" y="2263"/>
                    </a:lnTo>
                    <a:lnTo>
                      <a:pt x="1479" y="2250"/>
                    </a:lnTo>
                    <a:lnTo>
                      <a:pt x="1486" y="2238"/>
                    </a:lnTo>
                    <a:lnTo>
                      <a:pt x="1496" y="2227"/>
                    </a:lnTo>
                    <a:lnTo>
                      <a:pt x="1508" y="2220"/>
                    </a:lnTo>
                    <a:lnTo>
                      <a:pt x="1508" y="2206"/>
                    </a:lnTo>
                    <a:lnTo>
                      <a:pt x="1510" y="2193"/>
                    </a:lnTo>
                    <a:lnTo>
                      <a:pt x="1512" y="2186"/>
                    </a:lnTo>
                    <a:lnTo>
                      <a:pt x="1515" y="2179"/>
                    </a:lnTo>
                    <a:lnTo>
                      <a:pt x="1517" y="2175"/>
                    </a:lnTo>
                    <a:lnTo>
                      <a:pt x="1522" y="2170"/>
                    </a:lnTo>
                    <a:lnTo>
                      <a:pt x="1555" y="2161"/>
                    </a:lnTo>
                    <a:lnTo>
                      <a:pt x="1586" y="2154"/>
                    </a:lnTo>
                    <a:lnTo>
                      <a:pt x="1600" y="2154"/>
                    </a:lnTo>
                    <a:lnTo>
                      <a:pt x="1614" y="2154"/>
                    </a:lnTo>
                    <a:lnTo>
                      <a:pt x="1628" y="2159"/>
                    </a:lnTo>
                    <a:lnTo>
                      <a:pt x="1640" y="2163"/>
                    </a:lnTo>
                    <a:lnTo>
                      <a:pt x="1666" y="2163"/>
                    </a:lnTo>
                    <a:lnTo>
                      <a:pt x="1689" y="2163"/>
                    </a:lnTo>
                    <a:lnTo>
                      <a:pt x="1697" y="2152"/>
                    </a:lnTo>
                    <a:lnTo>
                      <a:pt x="1706" y="2145"/>
                    </a:lnTo>
                    <a:lnTo>
                      <a:pt x="1718" y="2143"/>
                    </a:lnTo>
                    <a:lnTo>
                      <a:pt x="1730" y="2141"/>
                    </a:lnTo>
                    <a:lnTo>
                      <a:pt x="1741" y="2134"/>
                    </a:lnTo>
                    <a:lnTo>
                      <a:pt x="1753" y="2129"/>
                    </a:lnTo>
                    <a:lnTo>
                      <a:pt x="1763" y="2125"/>
                    </a:lnTo>
                    <a:lnTo>
                      <a:pt x="1775" y="2120"/>
                    </a:lnTo>
                    <a:lnTo>
                      <a:pt x="1786" y="2120"/>
                    </a:lnTo>
                    <a:lnTo>
                      <a:pt x="1798" y="2125"/>
                    </a:lnTo>
                    <a:lnTo>
                      <a:pt x="1812" y="2134"/>
                    </a:lnTo>
                    <a:lnTo>
                      <a:pt x="1829" y="2141"/>
                    </a:lnTo>
                    <a:lnTo>
                      <a:pt x="1836" y="2145"/>
                    </a:lnTo>
                    <a:lnTo>
                      <a:pt x="1841" y="2150"/>
                    </a:lnTo>
                    <a:lnTo>
                      <a:pt x="1845" y="2156"/>
                    </a:lnTo>
                    <a:lnTo>
                      <a:pt x="1848" y="2163"/>
                    </a:lnTo>
                    <a:lnTo>
                      <a:pt x="1860" y="2166"/>
                    </a:lnTo>
                    <a:lnTo>
                      <a:pt x="1869" y="2166"/>
                    </a:lnTo>
                    <a:lnTo>
                      <a:pt x="1879" y="2168"/>
                    </a:lnTo>
                    <a:lnTo>
                      <a:pt x="1886" y="2170"/>
                    </a:lnTo>
                    <a:lnTo>
                      <a:pt x="1897" y="2186"/>
                    </a:lnTo>
                    <a:lnTo>
                      <a:pt x="1909" y="2200"/>
                    </a:lnTo>
                    <a:lnTo>
                      <a:pt x="1923" y="2206"/>
                    </a:lnTo>
                    <a:lnTo>
                      <a:pt x="1935" y="2211"/>
                    </a:lnTo>
                    <a:lnTo>
                      <a:pt x="1942" y="2206"/>
                    </a:lnTo>
                    <a:lnTo>
                      <a:pt x="1947" y="2206"/>
                    </a:lnTo>
                    <a:lnTo>
                      <a:pt x="1954" y="2209"/>
                    </a:lnTo>
                    <a:lnTo>
                      <a:pt x="1959" y="2211"/>
                    </a:lnTo>
                    <a:lnTo>
                      <a:pt x="1964" y="2218"/>
                    </a:lnTo>
                    <a:lnTo>
                      <a:pt x="1971" y="2222"/>
                    </a:lnTo>
                    <a:lnTo>
                      <a:pt x="1980" y="2218"/>
                    </a:lnTo>
                    <a:lnTo>
                      <a:pt x="1992" y="2216"/>
                    </a:lnTo>
                    <a:lnTo>
                      <a:pt x="2004" y="2213"/>
                    </a:lnTo>
                    <a:lnTo>
                      <a:pt x="2016" y="2213"/>
                    </a:lnTo>
                    <a:lnTo>
                      <a:pt x="2032" y="2222"/>
                    </a:lnTo>
                    <a:lnTo>
                      <a:pt x="2051" y="2231"/>
                    </a:lnTo>
                    <a:lnTo>
                      <a:pt x="2058" y="2236"/>
                    </a:lnTo>
                    <a:lnTo>
                      <a:pt x="2065" y="2241"/>
                    </a:lnTo>
                    <a:lnTo>
                      <a:pt x="2070" y="2245"/>
                    </a:lnTo>
                    <a:lnTo>
                      <a:pt x="2075" y="2252"/>
                    </a:lnTo>
                    <a:lnTo>
                      <a:pt x="2084" y="2259"/>
                    </a:lnTo>
                    <a:lnTo>
                      <a:pt x="2096" y="2261"/>
                    </a:lnTo>
                    <a:lnTo>
                      <a:pt x="2098" y="2270"/>
                    </a:lnTo>
                    <a:lnTo>
                      <a:pt x="2098" y="2281"/>
                    </a:lnTo>
                    <a:lnTo>
                      <a:pt x="2098" y="2288"/>
                    </a:lnTo>
                    <a:lnTo>
                      <a:pt x="2094" y="2293"/>
                    </a:lnTo>
                    <a:lnTo>
                      <a:pt x="2079" y="2300"/>
                    </a:lnTo>
                    <a:lnTo>
                      <a:pt x="2065" y="2302"/>
                    </a:lnTo>
                    <a:lnTo>
                      <a:pt x="2051" y="2302"/>
                    </a:lnTo>
                    <a:lnTo>
                      <a:pt x="2035" y="2302"/>
                    </a:lnTo>
                    <a:lnTo>
                      <a:pt x="2020" y="2302"/>
                    </a:lnTo>
                    <a:lnTo>
                      <a:pt x="2006" y="2302"/>
                    </a:lnTo>
                    <a:lnTo>
                      <a:pt x="1992" y="2304"/>
                    </a:lnTo>
                    <a:lnTo>
                      <a:pt x="1978" y="2309"/>
                    </a:lnTo>
                    <a:lnTo>
                      <a:pt x="1971" y="2311"/>
                    </a:lnTo>
                    <a:lnTo>
                      <a:pt x="1964" y="2315"/>
                    </a:lnTo>
                    <a:lnTo>
                      <a:pt x="1954" y="2315"/>
                    </a:lnTo>
                    <a:lnTo>
                      <a:pt x="1945" y="2318"/>
                    </a:lnTo>
                    <a:lnTo>
                      <a:pt x="1928" y="2315"/>
                    </a:lnTo>
                    <a:lnTo>
                      <a:pt x="1909" y="2313"/>
                    </a:lnTo>
                    <a:lnTo>
                      <a:pt x="1888" y="2313"/>
                    </a:lnTo>
                    <a:lnTo>
                      <a:pt x="1867" y="2315"/>
                    </a:lnTo>
                    <a:lnTo>
                      <a:pt x="1857" y="2318"/>
                    </a:lnTo>
                    <a:lnTo>
                      <a:pt x="1845" y="2320"/>
                    </a:lnTo>
                    <a:lnTo>
                      <a:pt x="1841" y="2322"/>
                    </a:lnTo>
                    <a:lnTo>
                      <a:pt x="1836" y="2322"/>
                    </a:lnTo>
                    <a:lnTo>
                      <a:pt x="1834" y="2327"/>
                    </a:lnTo>
                    <a:lnTo>
                      <a:pt x="1831" y="2329"/>
                    </a:lnTo>
                    <a:lnTo>
                      <a:pt x="1831" y="2340"/>
                    </a:lnTo>
                    <a:lnTo>
                      <a:pt x="1829" y="2347"/>
                    </a:lnTo>
                    <a:lnTo>
                      <a:pt x="1824" y="2354"/>
                    </a:lnTo>
                    <a:lnTo>
                      <a:pt x="1819" y="2359"/>
                    </a:lnTo>
                    <a:lnTo>
                      <a:pt x="1808" y="2361"/>
                    </a:lnTo>
                    <a:lnTo>
                      <a:pt x="1798" y="2363"/>
                    </a:lnTo>
                    <a:lnTo>
                      <a:pt x="1789" y="2363"/>
                    </a:lnTo>
                    <a:lnTo>
                      <a:pt x="1779" y="2361"/>
                    </a:lnTo>
                    <a:lnTo>
                      <a:pt x="1772" y="2363"/>
                    </a:lnTo>
                    <a:lnTo>
                      <a:pt x="1765" y="2365"/>
                    </a:lnTo>
                    <a:lnTo>
                      <a:pt x="1763" y="2370"/>
                    </a:lnTo>
                    <a:lnTo>
                      <a:pt x="1760" y="2372"/>
                    </a:lnTo>
                    <a:lnTo>
                      <a:pt x="1760" y="2381"/>
                    </a:lnTo>
                    <a:lnTo>
                      <a:pt x="1758" y="2390"/>
                    </a:lnTo>
                    <a:lnTo>
                      <a:pt x="1753" y="2397"/>
                    </a:lnTo>
                    <a:lnTo>
                      <a:pt x="1749" y="2400"/>
                    </a:lnTo>
                    <a:lnTo>
                      <a:pt x="1739" y="2411"/>
                    </a:lnTo>
                    <a:lnTo>
                      <a:pt x="1727" y="2418"/>
                    </a:lnTo>
                    <a:lnTo>
                      <a:pt x="1715" y="2422"/>
                    </a:lnTo>
                    <a:lnTo>
                      <a:pt x="1704" y="2427"/>
                    </a:lnTo>
                    <a:lnTo>
                      <a:pt x="1701" y="2429"/>
                    </a:lnTo>
                    <a:lnTo>
                      <a:pt x="1699" y="2429"/>
                    </a:lnTo>
                    <a:lnTo>
                      <a:pt x="1704" y="2431"/>
                    </a:lnTo>
                    <a:lnTo>
                      <a:pt x="1706" y="2434"/>
                    </a:lnTo>
                    <a:lnTo>
                      <a:pt x="1706" y="2438"/>
                    </a:lnTo>
                    <a:lnTo>
                      <a:pt x="1706" y="2440"/>
                    </a:lnTo>
                    <a:lnTo>
                      <a:pt x="1699" y="2445"/>
                    </a:lnTo>
                    <a:lnTo>
                      <a:pt x="1689" y="2450"/>
                    </a:lnTo>
                    <a:lnTo>
                      <a:pt x="1682" y="2452"/>
                    </a:lnTo>
                    <a:lnTo>
                      <a:pt x="1673" y="2452"/>
                    </a:lnTo>
                    <a:lnTo>
                      <a:pt x="1654" y="2452"/>
                    </a:lnTo>
                    <a:lnTo>
                      <a:pt x="1638" y="2454"/>
                    </a:lnTo>
                    <a:lnTo>
                      <a:pt x="1630" y="2452"/>
                    </a:lnTo>
                    <a:lnTo>
                      <a:pt x="1623" y="2450"/>
                    </a:lnTo>
                    <a:lnTo>
                      <a:pt x="1619" y="2450"/>
                    </a:lnTo>
                    <a:lnTo>
                      <a:pt x="1614" y="2454"/>
                    </a:lnTo>
                    <a:lnTo>
                      <a:pt x="1609" y="2459"/>
                    </a:lnTo>
                    <a:lnTo>
                      <a:pt x="1609" y="2463"/>
                    </a:lnTo>
                    <a:lnTo>
                      <a:pt x="1633" y="2463"/>
                    </a:lnTo>
                    <a:lnTo>
                      <a:pt x="1656" y="2468"/>
                    </a:lnTo>
                    <a:lnTo>
                      <a:pt x="1666" y="2490"/>
                    </a:lnTo>
                    <a:lnTo>
                      <a:pt x="1675" y="2506"/>
                    </a:lnTo>
                    <a:lnTo>
                      <a:pt x="1685" y="2518"/>
                    </a:lnTo>
                    <a:lnTo>
                      <a:pt x="1694" y="2529"/>
                    </a:lnTo>
                    <a:lnTo>
                      <a:pt x="1706" y="2536"/>
                    </a:lnTo>
                    <a:lnTo>
                      <a:pt x="1718" y="2540"/>
                    </a:lnTo>
                    <a:lnTo>
                      <a:pt x="1727" y="2547"/>
                    </a:lnTo>
                    <a:lnTo>
                      <a:pt x="1739" y="2552"/>
                    </a:lnTo>
                    <a:lnTo>
                      <a:pt x="1753" y="2554"/>
                    </a:lnTo>
                    <a:lnTo>
                      <a:pt x="1765" y="2554"/>
                    </a:lnTo>
                    <a:lnTo>
                      <a:pt x="1798" y="2534"/>
                    </a:lnTo>
                    <a:lnTo>
                      <a:pt x="1834" y="2513"/>
                    </a:lnTo>
                    <a:lnTo>
                      <a:pt x="1869" y="2500"/>
                    </a:lnTo>
                    <a:lnTo>
                      <a:pt x="1902" y="2481"/>
                    </a:lnTo>
                    <a:lnTo>
                      <a:pt x="1923" y="2463"/>
                    </a:lnTo>
                    <a:lnTo>
                      <a:pt x="1945" y="2447"/>
                    </a:lnTo>
                    <a:lnTo>
                      <a:pt x="1957" y="2440"/>
                    </a:lnTo>
                    <a:lnTo>
                      <a:pt x="1968" y="2436"/>
                    </a:lnTo>
                    <a:lnTo>
                      <a:pt x="1983" y="2431"/>
                    </a:lnTo>
                    <a:lnTo>
                      <a:pt x="1997" y="2429"/>
                    </a:lnTo>
                    <a:lnTo>
                      <a:pt x="2009" y="2429"/>
                    </a:lnTo>
                    <a:lnTo>
                      <a:pt x="2023" y="2431"/>
                    </a:lnTo>
                    <a:lnTo>
                      <a:pt x="2035" y="2434"/>
                    </a:lnTo>
                    <a:lnTo>
                      <a:pt x="2044" y="2436"/>
                    </a:lnTo>
                    <a:lnTo>
                      <a:pt x="2068" y="2443"/>
                    </a:lnTo>
                    <a:lnTo>
                      <a:pt x="2089" y="2445"/>
                    </a:lnTo>
                    <a:lnTo>
                      <a:pt x="2096" y="2454"/>
                    </a:lnTo>
                    <a:lnTo>
                      <a:pt x="2101" y="2456"/>
                    </a:lnTo>
                    <a:lnTo>
                      <a:pt x="2122" y="2445"/>
                    </a:lnTo>
                    <a:lnTo>
                      <a:pt x="2141" y="2434"/>
                    </a:lnTo>
                    <a:lnTo>
                      <a:pt x="2174" y="2415"/>
                    </a:lnTo>
                    <a:lnTo>
                      <a:pt x="2207" y="2395"/>
                    </a:lnTo>
                    <a:lnTo>
                      <a:pt x="2233" y="2377"/>
                    </a:lnTo>
                    <a:lnTo>
                      <a:pt x="2257" y="2356"/>
                    </a:lnTo>
                    <a:lnTo>
                      <a:pt x="2280" y="2334"/>
                    </a:lnTo>
                    <a:lnTo>
                      <a:pt x="2306" y="2315"/>
                    </a:lnTo>
                    <a:lnTo>
                      <a:pt x="2323" y="2302"/>
                    </a:lnTo>
                    <a:lnTo>
                      <a:pt x="2339" y="2288"/>
                    </a:lnTo>
                    <a:lnTo>
                      <a:pt x="2354" y="2272"/>
                    </a:lnTo>
                    <a:lnTo>
                      <a:pt x="2368" y="2259"/>
                    </a:lnTo>
                    <a:lnTo>
                      <a:pt x="2370" y="2250"/>
                    </a:lnTo>
                    <a:lnTo>
                      <a:pt x="2375" y="2245"/>
                    </a:lnTo>
                    <a:lnTo>
                      <a:pt x="2382" y="2243"/>
                    </a:lnTo>
                    <a:lnTo>
                      <a:pt x="2387" y="2238"/>
                    </a:lnTo>
                    <a:lnTo>
                      <a:pt x="2420" y="2216"/>
                    </a:lnTo>
                    <a:lnTo>
                      <a:pt x="2450" y="2195"/>
                    </a:lnTo>
                    <a:lnTo>
                      <a:pt x="2467" y="2188"/>
                    </a:lnTo>
                    <a:lnTo>
                      <a:pt x="2479" y="2181"/>
                    </a:lnTo>
                    <a:lnTo>
                      <a:pt x="2500" y="2168"/>
                    </a:lnTo>
                    <a:lnTo>
                      <a:pt x="2521" y="2152"/>
                    </a:lnTo>
                    <a:lnTo>
                      <a:pt x="2543" y="2134"/>
                    </a:lnTo>
                    <a:lnTo>
                      <a:pt x="2566" y="2118"/>
                    </a:lnTo>
                    <a:lnTo>
                      <a:pt x="2590" y="2104"/>
                    </a:lnTo>
                    <a:lnTo>
                      <a:pt x="2609" y="2086"/>
                    </a:lnTo>
                    <a:lnTo>
                      <a:pt x="2630" y="2075"/>
                    </a:lnTo>
                    <a:lnTo>
                      <a:pt x="2649" y="2063"/>
                    </a:lnTo>
                    <a:lnTo>
                      <a:pt x="2670" y="2047"/>
                    </a:lnTo>
                    <a:lnTo>
                      <a:pt x="2694" y="2034"/>
                    </a:lnTo>
                    <a:lnTo>
                      <a:pt x="2706" y="2027"/>
                    </a:lnTo>
                    <a:lnTo>
                      <a:pt x="2715" y="2020"/>
                    </a:lnTo>
                    <a:lnTo>
                      <a:pt x="2722" y="2013"/>
                    </a:lnTo>
                    <a:lnTo>
                      <a:pt x="2732" y="2004"/>
                    </a:lnTo>
                    <a:lnTo>
                      <a:pt x="2751" y="1991"/>
                    </a:lnTo>
                    <a:lnTo>
                      <a:pt x="2769" y="1977"/>
                    </a:lnTo>
                    <a:lnTo>
                      <a:pt x="2791" y="1966"/>
                    </a:lnTo>
                    <a:lnTo>
                      <a:pt x="2812" y="1954"/>
                    </a:lnTo>
                    <a:lnTo>
                      <a:pt x="2817" y="1943"/>
                    </a:lnTo>
                    <a:lnTo>
                      <a:pt x="2819" y="1929"/>
                    </a:lnTo>
                    <a:lnTo>
                      <a:pt x="2819" y="1925"/>
                    </a:lnTo>
                    <a:lnTo>
                      <a:pt x="2821" y="1920"/>
                    </a:lnTo>
                    <a:lnTo>
                      <a:pt x="2824" y="1916"/>
                    </a:lnTo>
                    <a:lnTo>
                      <a:pt x="2829" y="1913"/>
                    </a:lnTo>
                    <a:lnTo>
                      <a:pt x="2836" y="1911"/>
                    </a:lnTo>
                    <a:lnTo>
                      <a:pt x="2840" y="1909"/>
                    </a:lnTo>
                    <a:lnTo>
                      <a:pt x="2843" y="1904"/>
                    </a:lnTo>
                    <a:lnTo>
                      <a:pt x="2843" y="1900"/>
                    </a:lnTo>
                    <a:lnTo>
                      <a:pt x="2845" y="1888"/>
                    </a:lnTo>
                    <a:lnTo>
                      <a:pt x="2847" y="1877"/>
                    </a:lnTo>
                    <a:lnTo>
                      <a:pt x="2847" y="1868"/>
                    </a:lnTo>
                    <a:lnTo>
                      <a:pt x="2845" y="1857"/>
                    </a:lnTo>
                    <a:lnTo>
                      <a:pt x="2840" y="1838"/>
                    </a:lnTo>
                    <a:lnTo>
                      <a:pt x="2831" y="1820"/>
                    </a:lnTo>
                    <a:lnTo>
                      <a:pt x="2817" y="1804"/>
                    </a:lnTo>
                    <a:lnTo>
                      <a:pt x="2803" y="1788"/>
                    </a:lnTo>
                    <a:lnTo>
                      <a:pt x="2788" y="1775"/>
                    </a:lnTo>
                    <a:lnTo>
                      <a:pt x="2769" y="1763"/>
                    </a:lnTo>
                    <a:lnTo>
                      <a:pt x="2765" y="1757"/>
                    </a:lnTo>
                    <a:lnTo>
                      <a:pt x="2762" y="1747"/>
                    </a:lnTo>
                    <a:lnTo>
                      <a:pt x="2760" y="1741"/>
                    </a:lnTo>
                    <a:lnTo>
                      <a:pt x="2760" y="1732"/>
                    </a:lnTo>
                    <a:lnTo>
                      <a:pt x="2760" y="1713"/>
                    </a:lnTo>
                    <a:lnTo>
                      <a:pt x="2758" y="1697"/>
                    </a:lnTo>
                    <a:lnTo>
                      <a:pt x="2755" y="1693"/>
                    </a:lnTo>
                    <a:lnTo>
                      <a:pt x="2753" y="1686"/>
                    </a:lnTo>
                    <a:lnTo>
                      <a:pt x="2751" y="1682"/>
                    </a:lnTo>
                    <a:lnTo>
                      <a:pt x="2746" y="1679"/>
                    </a:lnTo>
                    <a:lnTo>
                      <a:pt x="2736" y="1675"/>
                    </a:lnTo>
                    <a:lnTo>
                      <a:pt x="2727" y="1670"/>
                    </a:lnTo>
                    <a:lnTo>
                      <a:pt x="2706" y="1666"/>
                    </a:lnTo>
                    <a:lnTo>
                      <a:pt x="2689" y="1663"/>
                    </a:lnTo>
                    <a:lnTo>
                      <a:pt x="2668" y="1663"/>
                    </a:lnTo>
                    <a:lnTo>
                      <a:pt x="2647" y="1666"/>
                    </a:lnTo>
                    <a:lnTo>
                      <a:pt x="2637" y="1666"/>
                    </a:lnTo>
                    <a:lnTo>
                      <a:pt x="2628" y="1668"/>
                    </a:lnTo>
                    <a:lnTo>
                      <a:pt x="2618" y="1672"/>
                    </a:lnTo>
                    <a:lnTo>
                      <a:pt x="2609" y="1677"/>
                    </a:lnTo>
                    <a:lnTo>
                      <a:pt x="2599" y="1684"/>
                    </a:lnTo>
                    <a:lnTo>
                      <a:pt x="2590" y="1688"/>
                    </a:lnTo>
                    <a:lnTo>
                      <a:pt x="2578" y="1691"/>
                    </a:lnTo>
                    <a:lnTo>
                      <a:pt x="2566" y="1691"/>
                    </a:lnTo>
                    <a:lnTo>
                      <a:pt x="2564" y="1684"/>
                    </a:lnTo>
                    <a:lnTo>
                      <a:pt x="2566" y="1679"/>
                    </a:lnTo>
                    <a:lnTo>
                      <a:pt x="2566" y="1672"/>
                    </a:lnTo>
                    <a:lnTo>
                      <a:pt x="2571" y="1668"/>
                    </a:lnTo>
                    <a:lnTo>
                      <a:pt x="2578" y="1659"/>
                    </a:lnTo>
                    <a:lnTo>
                      <a:pt x="2585" y="1650"/>
                    </a:lnTo>
                    <a:lnTo>
                      <a:pt x="2604" y="1636"/>
                    </a:lnTo>
                    <a:lnTo>
                      <a:pt x="2623" y="1627"/>
                    </a:lnTo>
                    <a:lnTo>
                      <a:pt x="2637" y="1613"/>
                    </a:lnTo>
                    <a:lnTo>
                      <a:pt x="2651" y="1600"/>
                    </a:lnTo>
                    <a:lnTo>
                      <a:pt x="2644" y="1595"/>
                    </a:lnTo>
                    <a:lnTo>
                      <a:pt x="2635" y="1591"/>
                    </a:lnTo>
                    <a:lnTo>
                      <a:pt x="2637" y="1568"/>
                    </a:lnTo>
                    <a:lnTo>
                      <a:pt x="2639" y="1547"/>
                    </a:lnTo>
                    <a:lnTo>
                      <a:pt x="2642" y="1538"/>
                    </a:lnTo>
                    <a:lnTo>
                      <a:pt x="2647" y="1529"/>
                    </a:lnTo>
                    <a:lnTo>
                      <a:pt x="2654" y="1522"/>
                    </a:lnTo>
                    <a:lnTo>
                      <a:pt x="2663" y="1518"/>
                    </a:lnTo>
                    <a:lnTo>
                      <a:pt x="2668" y="1498"/>
                    </a:lnTo>
                    <a:lnTo>
                      <a:pt x="2670" y="1479"/>
                    </a:lnTo>
                    <a:lnTo>
                      <a:pt x="2663" y="1475"/>
                    </a:lnTo>
                    <a:lnTo>
                      <a:pt x="2656" y="1473"/>
                    </a:lnTo>
                    <a:lnTo>
                      <a:pt x="2649" y="1470"/>
                    </a:lnTo>
                    <a:lnTo>
                      <a:pt x="2639" y="1470"/>
                    </a:lnTo>
                    <a:lnTo>
                      <a:pt x="2623" y="1475"/>
                    </a:lnTo>
                    <a:lnTo>
                      <a:pt x="2606" y="1477"/>
                    </a:lnTo>
                    <a:lnTo>
                      <a:pt x="2585" y="1488"/>
                    </a:lnTo>
                    <a:lnTo>
                      <a:pt x="2566" y="1502"/>
                    </a:lnTo>
                    <a:lnTo>
                      <a:pt x="2557" y="1511"/>
                    </a:lnTo>
                    <a:lnTo>
                      <a:pt x="2550" y="1518"/>
                    </a:lnTo>
                    <a:lnTo>
                      <a:pt x="2543" y="1527"/>
                    </a:lnTo>
                    <a:lnTo>
                      <a:pt x="2538" y="1538"/>
                    </a:lnTo>
                    <a:lnTo>
                      <a:pt x="2524" y="1557"/>
                    </a:lnTo>
                    <a:lnTo>
                      <a:pt x="2510" y="1577"/>
                    </a:lnTo>
                    <a:lnTo>
                      <a:pt x="2505" y="1570"/>
                    </a:lnTo>
                    <a:lnTo>
                      <a:pt x="2502" y="1563"/>
                    </a:lnTo>
                    <a:lnTo>
                      <a:pt x="2502" y="1557"/>
                    </a:lnTo>
                    <a:lnTo>
                      <a:pt x="2502" y="1547"/>
                    </a:lnTo>
                    <a:lnTo>
                      <a:pt x="2507" y="1529"/>
                    </a:lnTo>
                    <a:lnTo>
                      <a:pt x="2514" y="1513"/>
                    </a:lnTo>
                    <a:lnTo>
                      <a:pt x="2533" y="1491"/>
                    </a:lnTo>
                    <a:lnTo>
                      <a:pt x="2552" y="1470"/>
                    </a:lnTo>
                    <a:lnTo>
                      <a:pt x="2562" y="1459"/>
                    </a:lnTo>
                    <a:lnTo>
                      <a:pt x="2573" y="1450"/>
                    </a:lnTo>
                    <a:lnTo>
                      <a:pt x="2585" y="1441"/>
                    </a:lnTo>
                    <a:lnTo>
                      <a:pt x="2599" y="1432"/>
                    </a:lnTo>
                    <a:lnTo>
                      <a:pt x="2630" y="1418"/>
                    </a:lnTo>
                    <a:lnTo>
                      <a:pt x="2661" y="1407"/>
                    </a:lnTo>
                    <a:lnTo>
                      <a:pt x="2661" y="1402"/>
                    </a:lnTo>
                    <a:lnTo>
                      <a:pt x="2661" y="1400"/>
                    </a:lnTo>
                    <a:lnTo>
                      <a:pt x="2658" y="1398"/>
                    </a:lnTo>
                    <a:lnTo>
                      <a:pt x="2639" y="1398"/>
                    </a:lnTo>
                    <a:lnTo>
                      <a:pt x="2618" y="1400"/>
                    </a:lnTo>
                    <a:lnTo>
                      <a:pt x="2599" y="1404"/>
                    </a:lnTo>
                    <a:lnTo>
                      <a:pt x="2580" y="1409"/>
                    </a:lnTo>
                    <a:lnTo>
                      <a:pt x="2545" y="1427"/>
                    </a:lnTo>
                    <a:lnTo>
                      <a:pt x="2512" y="1445"/>
                    </a:lnTo>
                    <a:lnTo>
                      <a:pt x="2495" y="1461"/>
                    </a:lnTo>
                    <a:lnTo>
                      <a:pt x="2479" y="1479"/>
                    </a:lnTo>
                    <a:lnTo>
                      <a:pt x="2465" y="1498"/>
                    </a:lnTo>
                    <a:lnTo>
                      <a:pt x="2450" y="1513"/>
                    </a:lnTo>
                    <a:lnTo>
                      <a:pt x="2443" y="1536"/>
                    </a:lnTo>
                    <a:lnTo>
                      <a:pt x="2434" y="1554"/>
                    </a:lnTo>
                    <a:lnTo>
                      <a:pt x="2427" y="1575"/>
                    </a:lnTo>
                    <a:lnTo>
                      <a:pt x="2424" y="1597"/>
                    </a:lnTo>
                    <a:lnTo>
                      <a:pt x="2420" y="1600"/>
                    </a:lnTo>
                    <a:lnTo>
                      <a:pt x="2415" y="1602"/>
                    </a:lnTo>
                    <a:lnTo>
                      <a:pt x="2410" y="1600"/>
                    </a:lnTo>
                    <a:lnTo>
                      <a:pt x="2408" y="1600"/>
                    </a:lnTo>
                    <a:lnTo>
                      <a:pt x="2403" y="1582"/>
                    </a:lnTo>
                    <a:lnTo>
                      <a:pt x="2403" y="1561"/>
                    </a:lnTo>
                    <a:lnTo>
                      <a:pt x="2403" y="1543"/>
                    </a:lnTo>
                    <a:lnTo>
                      <a:pt x="2406" y="1527"/>
                    </a:lnTo>
                    <a:lnTo>
                      <a:pt x="2410" y="1509"/>
                    </a:lnTo>
                    <a:lnTo>
                      <a:pt x="2415" y="1493"/>
                    </a:lnTo>
                    <a:lnTo>
                      <a:pt x="2424" y="1479"/>
                    </a:lnTo>
                    <a:lnTo>
                      <a:pt x="2434" y="1466"/>
                    </a:lnTo>
                    <a:lnTo>
                      <a:pt x="2450" y="1450"/>
                    </a:lnTo>
                    <a:lnTo>
                      <a:pt x="2467" y="1436"/>
                    </a:lnTo>
                    <a:lnTo>
                      <a:pt x="2486" y="1425"/>
                    </a:lnTo>
                    <a:lnTo>
                      <a:pt x="2505" y="1413"/>
                    </a:lnTo>
                    <a:lnTo>
                      <a:pt x="2517" y="1409"/>
                    </a:lnTo>
                    <a:lnTo>
                      <a:pt x="2526" y="1404"/>
                    </a:lnTo>
                    <a:lnTo>
                      <a:pt x="2550" y="1395"/>
                    </a:lnTo>
                    <a:lnTo>
                      <a:pt x="2569" y="1386"/>
                    </a:lnTo>
                    <a:lnTo>
                      <a:pt x="2592" y="1384"/>
                    </a:lnTo>
                    <a:lnTo>
                      <a:pt x="2614" y="1382"/>
                    </a:lnTo>
                    <a:lnTo>
                      <a:pt x="2635" y="1377"/>
                    </a:lnTo>
                    <a:lnTo>
                      <a:pt x="2654" y="1375"/>
                    </a:lnTo>
                    <a:lnTo>
                      <a:pt x="2668" y="1370"/>
                    </a:lnTo>
                    <a:lnTo>
                      <a:pt x="2680" y="1363"/>
                    </a:lnTo>
                    <a:lnTo>
                      <a:pt x="2677" y="1345"/>
                    </a:lnTo>
                    <a:lnTo>
                      <a:pt x="2670" y="1327"/>
                    </a:lnTo>
                    <a:lnTo>
                      <a:pt x="2665" y="1311"/>
                    </a:lnTo>
                    <a:lnTo>
                      <a:pt x="2663" y="1293"/>
                    </a:lnTo>
                    <a:lnTo>
                      <a:pt x="2661" y="1286"/>
                    </a:lnTo>
                    <a:lnTo>
                      <a:pt x="2658" y="1282"/>
                    </a:lnTo>
                    <a:lnTo>
                      <a:pt x="2654" y="1279"/>
                    </a:lnTo>
                    <a:lnTo>
                      <a:pt x="2649" y="1277"/>
                    </a:lnTo>
                    <a:lnTo>
                      <a:pt x="2639" y="1275"/>
                    </a:lnTo>
                    <a:lnTo>
                      <a:pt x="2630" y="1270"/>
                    </a:lnTo>
                    <a:lnTo>
                      <a:pt x="2583" y="1266"/>
                    </a:lnTo>
                    <a:lnTo>
                      <a:pt x="2536" y="1263"/>
                    </a:lnTo>
                    <a:lnTo>
                      <a:pt x="2512" y="1263"/>
                    </a:lnTo>
                    <a:lnTo>
                      <a:pt x="2491" y="1263"/>
                    </a:lnTo>
                    <a:lnTo>
                      <a:pt x="2469" y="1268"/>
                    </a:lnTo>
                    <a:lnTo>
                      <a:pt x="2448" y="1273"/>
                    </a:lnTo>
                    <a:lnTo>
                      <a:pt x="2427" y="1284"/>
                    </a:lnTo>
                    <a:lnTo>
                      <a:pt x="2408" y="1295"/>
                    </a:lnTo>
                    <a:lnTo>
                      <a:pt x="2398" y="1300"/>
                    </a:lnTo>
                    <a:lnTo>
                      <a:pt x="2391" y="1307"/>
                    </a:lnTo>
                    <a:lnTo>
                      <a:pt x="2384" y="1316"/>
                    </a:lnTo>
                    <a:lnTo>
                      <a:pt x="2377" y="1325"/>
                    </a:lnTo>
                    <a:lnTo>
                      <a:pt x="2363" y="1350"/>
                    </a:lnTo>
                    <a:lnTo>
                      <a:pt x="2349" y="1373"/>
                    </a:lnTo>
                    <a:lnTo>
                      <a:pt x="2330" y="1413"/>
                    </a:lnTo>
                    <a:lnTo>
                      <a:pt x="2309" y="1457"/>
                    </a:lnTo>
                    <a:lnTo>
                      <a:pt x="2299" y="1477"/>
                    </a:lnTo>
                    <a:lnTo>
                      <a:pt x="2290" y="1498"/>
                    </a:lnTo>
                    <a:lnTo>
                      <a:pt x="2283" y="1518"/>
                    </a:lnTo>
                    <a:lnTo>
                      <a:pt x="2278" y="1541"/>
                    </a:lnTo>
                    <a:lnTo>
                      <a:pt x="2271" y="1566"/>
                    </a:lnTo>
                    <a:lnTo>
                      <a:pt x="2266" y="1593"/>
                    </a:lnTo>
                    <a:lnTo>
                      <a:pt x="2261" y="1620"/>
                    </a:lnTo>
                    <a:lnTo>
                      <a:pt x="2259" y="1647"/>
                    </a:lnTo>
                    <a:lnTo>
                      <a:pt x="2254" y="1702"/>
                    </a:lnTo>
                    <a:lnTo>
                      <a:pt x="2250" y="1754"/>
                    </a:lnTo>
                    <a:lnTo>
                      <a:pt x="2242" y="1752"/>
                    </a:lnTo>
                    <a:lnTo>
                      <a:pt x="2238" y="1750"/>
                    </a:lnTo>
                    <a:lnTo>
                      <a:pt x="2233" y="1743"/>
                    </a:lnTo>
                    <a:lnTo>
                      <a:pt x="2231" y="1738"/>
                    </a:lnTo>
                    <a:lnTo>
                      <a:pt x="2228" y="1725"/>
                    </a:lnTo>
                    <a:lnTo>
                      <a:pt x="2224" y="1713"/>
                    </a:lnTo>
                    <a:lnTo>
                      <a:pt x="2216" y="1691"/>
                    </a:lnTo>
                    <a:lnTo>
                      <a:pt x="2212" y="1668"/>
                    </a:lnTo>
                    <a:lnTo>
                      <a:pt x="2209" y="1645"/>
                    </a:lnTo>
                    <a:lnTo>
                      <a:pt x="2207" y="1622"/>
                    </a:lnTo>
                    <a:lnTo>
                      <a:pt x="2207" y="1600"/>
                    </a:lnTo>
                    <a:lnTo>
                      <a:pt x="2207" y="1577"/>
                    </a:lnTo>
                    <a:lnTo>
                      <a:pt x="2209" y="1554"/>
                    </a:lnTo>
                    <a:lnTo>
                      <a:pt x="2214" y="1532"/>
                    </a:lnTo>
                    <a:lnTo>
                      <a:pt x="2216" y="1507"/>
                    </a:lnTo>
                    <a:lnTo>
                      <a:pt x="2224" y="1482"/>
                    </a:lnTo>
                    <a:lnTo>
                      <a:pt x="2231" y="1457"/>
                    </a:lnTo>
                    <a:lnTo>
                      <a:pt x="2240" y="1434"/>
                    </a:lnTo>
                    <a:lnTo>
                      <a:pt x="2259" y="1388"/>
                    </a:lnTo>
                    <a:lnTo>
                      <a:pt x="2285" y="1343"/>
                    </a:lnTo>
                    <a:lnTo>
                      <a:pt x="2285" y="1332"/>
                    </a:lnTo>
                    <a:lnTo>
                      <a:pt x="2285" y="1323"/>
                    </a:lnTo>
                    <a:lnTo>
                      <a:pt x="2283" y="1320"/>
                    </a:lnTo>
                    <a:lnTo>
                      <a:pt x="2278" y="1320"/>
                    </a:lnTo>
                    <a:lnTo>
                      <a:pt x="2273" y="1320"/>
                    </a:lnTo>
                    <a:lnTo>
                      <a:pt x="2271" y="1323"/>
                    </a:lnTo>
                    <a:lnTo>
                      <a:pt x="2252" y="1336"/>
                    </a:lnTo>
                    <a:lnTo>
                      <a:pt x="2238" y="1348"/>
                    </a:lnTo>
                    <a:lnTo>
                      <a:pt x="2216" y="1361"/>
                    </a:lnTo>
                    <a:lnTo>
                      <a:pt x="2198" y="1373"/>
                    </a:lnTo>
                    <a:lnTo>
                      <a:pt x="2164" y="1404"/>
                    </a:lnTo>
                    <a:lnTo>
                      <a:pt x="2129" y="1434"/>
                    </a:lnTo>
                    <a:lnTo>
                      <a:pt x="2115" y="1448"/>
                    </a:lnTo>
                    <a:lnTo>
                      <a:pt x="2101" y="1461"/>
                    </a:lnTo>
                    <a:lnTo>
                      <a:pt x="2087" y="1479"/>
                    </a:lnTo>
                    <a:lnTo>
                      <a:pt x="2075" y="1502"/>
                    </a:lnTo>
                    <a:lnTo>
                      <a:pt x="2070" y="1513"/>
                    </a:lnTo>
                    <a:lnTo>
                      <a:pt x="2065" y="1522"/>
                    </a:lnTo>
                    <a:lnTo>
                      <a:pt x="2058" y="1534"/>
                    </a:lnTo>
                    <a:lnTo>
                      <a:pt x="2049" y="1541"/>
                    </a:lnTo>
                    <a:lnTo>
                      <a:pt x="2025" y="1588"/>
                    </a:lnTo>
                    <a:lnTo>
                      <a:pt x="2004" y="1634"/>
                    </a:lnTo>
                    <a:lnTo>
                      <a:pt x="1994" y="1659"/>
                    </a:lnTo>
                    <a:lnTo>
                      <a:pt x="1987" y="1684"/>
                    </a:lnTo>
                    <a:lnTo>
                      <a:pt x="1980" y="1707"/>
                    </a:lnTo>
                    <a:lnTo>
                      <a:pt x="1978" y="1734"/>
                    </a:lnTo>
                    <a:lnTo>
                      <a:pt x="1973" y="1738"/>
                    </a:lnTo>
                    <a:lnTo>
                      <a:pt x="1971" y="1741"/>
                    </a:lnTo>
                    <a:lnTo>
                      <a:pt x="1968" y="1743"/>
                    </a:lnTo>
                    <a:lnTo>
                      <a:pt x="1964" y="1743"/>
                    </a:lnTo>
                    <a:lnTo>
                      <a:pt x="1959" y="1722"/>
                    </a:lnTo>
                    <a:lnTo>
                      <a:pt x="1959" y="1700"/>
                    </a:lnTo>
                    <a:lnTo>
                      <a:pt x="1959" y="1679"/>
                    </a:lnTo>
                    <a:lnTo>
                      <a:pt x="1961" y="1659"/>
                    </a:lnTo>
                    <a:lnTo>
                      <a:pt x="1966" y="1616"/>
                    </a:lnTo>
                    <a:lnTo>
                      <a:pt x="1975" y="1575"/>
                    </a:lnTo>
                    <a:lnTo>
                      <a:pt x="1978" y="1557"/>
                    </a:lnTo>
                    <a:lnTo>
                      <a:pt x="1983" y="1536"/>
                    </a:lnTo>
                    <a:lnTo>
                      <a:pt x="1990" y="1520"/>
                    </a:lnTo>
                    <a:lnTo>
                      <a:pt x="1997" y="1502"/>
                    </a:lnTo>
                    <a:lnTo>
                      <a:pt x="2016" y="1470"/>
                    </a:lnTo>
                    <a:lnTo>
                      <a:pt x="2037" y="1441"/>
                    </a:lnTo>
                    <a:lnTo>
                      <a:pt x="2053" y="1411"/>
                    </a:lnTo>
                    <a:lnTo>
                      <a:pt x="2075" y="1384"/>
                    </a:lnTo>
                    <a:lnTo>
                      <a:pt x="2098" y="1363"/>
                    </a:lnTo>
                    <a:lnTo>
                      <a:pt x="2122" y="1343"/>
                    </a:lnTo>
                    <a:lnTo>
                      <a:pt x="2153" y="1318"/>
                    </a:lnTo>
                    <a:lnTo>
                      <a:pt x="2186" y="1293"/>
                    </a:lnTo>
                    <a:lnTo>
                      <a:pt x="2205" y="1282"/>
                    </a:lnTo>
                    <a:lnTo>
                      <a:pt x="2221" y="1270"/>
                    </a:lnTo>
                    <a:lnTo>
                      <a:pt x="2238" y="1257"/>
                    </a:lnTo>
                    <a:lnTo>
                      <a:pt x="2257" y="1245"/>
                    </a:lnTo>
                    <a:lnTo>
                      <a:pt x="2276" y="1236"/>
                    </a:lnTo>
                    <a:lnTo>
                      <a:pt x="2294" y="1225"/>
                    </a:lnTo>
                    <a:lnTo>
                      <a:pt x="2328" y="1218"/>
                    </a:lnTo>
                    <a:lnTo>
                      <a:pt x="2358" y="1209"/>
                    </a:lnTo>
                    <a:lnTo>
                      <a:pt x="2377" y="1195"/>
                    </a:lnTo>
                    <a:lnTo>
                      <a:pt x="2398" y="1184"/>
                    </a:lnTo>
                    <a:lnTo>
                      <a:pt x="2420" y="1173"/>
                    </a:lnTo>
                    <a:lnTo>
                      <a:pt x="2441" y="1161"/>
                    </a:lnTo>
                    <a:lnTo>
                      <a:pt x="2486" y="1143"/>
                    </a:lnTo>
                    <a:lnTo>
                      <a:pt x="2531" y="1125"/>
                    </a:lnTo>
                    <a:lnTo>
                      <a:pt x="2552" y="1120"/>
                    </a:lnTo>
                    <a:lnTo>
                      <a:pt x="2573" y="1116"/>
                    </a:lnTo>
                    <a:lnTo>
                      <a:pt x="2595" y="1114"/>
                    </a:lnTo>
                    <a:lnTo>
                      <a:pt x="2616" y="1116"/>
                    </a:lnTo>
                    <a:lnTo>
                      <a:pt x="2656" y="1123"/>
                    </a:lnTo>
                    <a:lnTo>
                      <a:pt x="2696" y="1134"/>
                    </a:lnTo>
                    <a:lnTo>
                      <a:pt x="2699" y="1138"/>
                    </a:lnTo>
                    <a:lnTo>
                      <a:pt x="2703" y="1143"/>
                    </a:lnTo>
                    <a:lnTo>
                      <a:pt x="2710" y="1143"/>
                    </a:lnTo>
                    <a:lnTo>
                      <a:pt x="2715" y="1143"/>
                    </a:lnTo>
                    <a:lnTo>
                      <a:pt x="2729" y="1129"/>
                    </a:lnTo>
                    <a:lnTo>
                      <a:pt x="2746" y="1116"/>
                    </a:lnTo>
                    <a:lnTo>
                      <a:pt x="2753" y="1114"/>
                    </a:lnTo>
                    <a:lnTo>
                      <a:pt x="2760" y="1111"/>
                    </a:lnTo>
                    <a:lnTo>
                      <a:pt x="2765" y="1107"/>
                    </a:lnTo>
                    <a:lnTo>
                      <a:pt x="2767" y="1102"/>
                    </a:lnTo>
                    <a:lnTo>
                      <a:pt x="2767" y="1095"/>
                    </a:lnTo>
                    <a:lnTo>
                      <a:pt x="2762" y="1091"/>
                    </a:lnTo>
                    <a:lnTo>
                      <a:pt x="2758" y="1086"/>
                    </a:lnTo>
                    <a:lnTo>
                      <a:pt x="2751" y="1084"/>
                    </a:lnTo>
                    <a:lnTo>
                      <a:pt x="2736" y="1079"/>
                    </a:lnTo>
                    <a:lnTo>
                      <a:pt x="2727" y="1075"/>
                    </a:lnTo>
                    <a:lnTo>
                      <a:pt x="2689" y="1068"/>
                    </a:lnTo>
                    <a:lnTo>
                      <a:pt x="2654" y="1064"/>
                    </a:lnTo>
                    <a:lnTo>
                      <a:pt x="2637" y="1064"/>
                    </a:lnTo>
                    <a:lnTo>
                      <a:pt x="2621" y="1066"/>
                    </a:lnTo>
                    <a:lnTo>
                      <a:pt x="2604" y="1068"/>
                    </a:lnTo>
                    <a:lnTo>
                      <a:pt x="2588" y="1070"/>
                    </a:lnTo>
                    <a:lnTo>
                      <a:pt x="2557" y="1082"/>
                    </a:lnTo>
                    <a:lnTo>
                      <a:pt x="2533" y="1093"/>
                    </a:lnTo>
                    <a:lnTo>
                      <a:pt x="2512" y="1102"/>
                    </a:lnTo>
                    <a:lnTo>
                      <a:pt x="2491" y="1114"/>
                    </a:lnTo>
                    <a:lnTo>
                      <a:pt x="2472" y="1125"/>
                    </a:lnTo>
                    <a:lnTo>
                      <a:pt x="2450" y="1134"/>
                    </a:lnTo>
                    <a:lnTo>
                      <a:pt x="2436" y="1143"/>
                    </a:lnTo>
                    <a:lnTo>
                      <a:pt x="2420" y="1154"/>
                    </a:lnTo>
                    <a:lnTo>
                      <a:pt x="2408" y="1157"/>
                    </a:lnTo>
                    <a:lnTo>
                      <a:pt x="2401" y="1154"/>
                    </a:lnTo>
                    <a:lnTo>
                      <a:pt x="2406" y="1143"/>
                    </a:lnTo>
                    <a:lnTo>
                      <a:pt x="2410" y="1136"/>
                    </a:lnTo>
                    <a:lnTo>
                      <a:pt x="2415" y="1129"/>
                    </a:lnTo>
                    <a:lnTo>
                      <a:pt x="2424" y="1125"/>
                    </a:lnTo>
                    <a:lnTo>
                      <a:pt x="2439" y="1114"/>
                    </a:lnTo>
                    <a:lnTo>
                      <a:pt x="2450" y="1100"/>
                    </a:lnTo>
                    <a:lnTo>
                      <a:pt x="2484" y="1073"/>
                    </a:lnTo>
                    <a:lnTo>
                      <a:pt x="2519" y="1048"/>
                    </a:lnTo>
                    <a:lnTo>
                      <a:pt x="2528" y="1041"/>
                    </a:lnTo>
                    <a:lnTo>
                      <a:pt x="2540" y="1036"/>
                    </a:lnTo>
                    <a:lnTo>
                      <a:pt x="2552" y="1032"/>
                    </a:lnTo>
                    <a:lnTo>
                      <a:pt x="2564" y="1029"/>
                    </a:lnTo>
                    <a:lnTo>
                      <a:pt x="2590" y="1025"/>
                    </a:lnTo>
                    <a:lnTo>
                      <a:pt x="2616" y="1020"/>
                    </a:lnTo>
                    <a:lnTo>
                      <a:pt x="2649" y="1018"/>
                    </a:lnTo>
                    <a:lnTo>
                      <a:pt x="2680" y="1018"/>
                    </a:lnTo>
                    <a:lnTo>
                      <a:pt x="2710" y="1020"/>
                    </a:lnTo>
                    <a:lnTo>
                      <a:pt x="2741" y="1025"/>
                    </a:lnTo>
                    <a:lnTo>
                      <a:pt x="2774" y="1039"/>
                    </a:lnTo>
                    <a:lnTo>
                      <a:pt x="2805" y="1052"/>
                    </a:lnTo>
                    <a:lnTo>
                      <a:pt x="2814" y="1057"/>
                    </a:lnTo>
                    <a:lnTo>
                      <a:pt x="2821" y="1059"/>
                    </a:lnTo>
                    <a:lnTo>
                      <a:pt x="2831" y="1061"/>
                    </a:lnTo>
                    <a:lnTo>
                      <a:pt x="2838" y="1061"/>
                    </a:lnTo>
                    <a:lnTo>
                      <a:pt x="2843" y="1052"/>
                    </a:lnTo>
                    <a:lnTo>
                      <a:pt x="2843" y="1045"/>
                    </a:lnTo>
                    <a:lnTo>
                      <a:pt x="2833" y="1041"/>
                    </a:lnTo>
                    <a:lnTo>
                      <a:pt x="2829" y="1032"/>
                    </a:lnTo>
                    <a:lnTo>
                      <a:pt x="2824" y="1025"/>
                    </a:lnTo>
                    <a:lnTo>
                      <a:pt x="2819" y="1016"/>
                    </a:lnTo>
                    <a:lnTo>
                      <a:pt x="2817" y="1007"/>
                    </a:lnTo>
                    <a:lnTo>
                      <a:pt x="2812" y="998"/>
                    </a:lnTo>
                    <a:lnTo>
                      <a:pt x="2803" y="991"/>
                    </a:lnTo>
                    <a:lnTo>
                      <a:pt x="2793" y="989"/>
                    </a:lnTo>
                    <a:lnTo>
                      <a:pt x="2774" y="989"/>
                    </a:lnTo>
                    <a:lnTo>
                      <a:pt x="2753" y="989"/>
                    </a:lnTo>
                    <a:lnTo>
                      <a:pt x="2743" y="989"/>
                    </a:lnTo>
                    <a:lnTo>
                      <a:pt x="2734" y="989"/>
                    </a:lnTo>
                    <a:lnTo>
                      <a:pt x="2727" y="986"/>
                    </a:lnTo>
                    <a:lnTo>
                      <a:pt x="2720" y="982"/>
                    </a:lnTo>
                    <a:lnTo>
                      <a:pt x="2732" y="964"/>
                    </a:lnTo>
                    <a:lnTo>
                      <a:pt x="2741" y="948"/>
                    </a:lnTo>
                    <a:lnTo>
                      <a:pt x="2729" y="939"/>
                    </a:lnTo>
                    <a:lnTo>
                      <a:pt x="2717" y="934"/>
                    </a:lnTo>
                    <a:lnTo>
                      <a:pt x="2706" y="932"/>
                    </a:lnTo>
                    <a:lnTo>
                      <a:pt x="2691" y="932"/>
                    </a:lnTo>
                    <a:lnTo>
                      <a:pt x="2663" y="932"/>
                    </a:lnTo>
                    <a:lnTo>
                      <a:pt x="2635" y="932"/>
                    </a:lnTo>
                    <a:lnTo>
                      <a:pt x="2611" y="934"/>
                    </a:lnTo>
                    <a:lnTo>
                      <a:pt x="2588" y="939"/>
                    </a:lnTo>
                    <a:lnTo>
                      <a:pt x="2564" y="945"/>
                    </a:lnTo>
                    <a:lnTo>
                      <a:pt x="2543" y="952"/>
                    </a:lnTo>
                    <a:lnTo>
                      <a:pt x="2500" y="970"/>
                    </a:lnTo>
                    <a:lnTo>
                      <a:pt x="2460" y="991"/>
                    </a:lnTo>
                    <a:lnTo>
                      <a:pt x="2439" y="1002"/>
                    </a:lnTo>
                    <a:lnTo>
                      <a:pt x="2417" y="1011"/>
                    </a:lnTo>
                    <a:lnTo>
                      <a:pt x="2415" y="1016"/>
                    </a:lnTo>
                    <a:lnTo>
                      <a:pt x="2410" y="1020"/>
                    </a:lnTo>
                    <a:lnTo>
                      <a:pt x="2406" y="1023"/>
                    </a:lnTo>
                    <a:lnTo>
                      <a:pt x="2401" y="1023"/>
                    </a:lnTo>
                    <a:lnTo>
                      <a:pt x="2396" y="1023"/>
                    </a:lnTo>
                    <a:lnTo>
                      <a:pt x="2391" y="1020"/>
                    </a:lnTo>
                    <a:lnTo>
                      <a:pt x="2389" y="1018"/>
                    </a:lnTo>
                    <a:lnTo>
                      <a:pt x="2389" y="1016"/>
                    </a:lnTo>
                    <a:lnTo>
                      <a:pt x="2396" y="1000"/>
                    </a:lnTo>
                    <a:lnTo>
                      <a:pt x="2403" y="986"/>
                    </a:lnTo>
                    <a:lnTo>
                      <a:pt x="2413" y="975"/>
                    </a:lnTo>
                    <a:lnTo>
                      <a:pt x="2422" y="966"/>
                    </a:lnTo>
                    <a:lnTo>
                      <a:pt x="2443" y="941"/>
                    </a:lnTo>
                    <a:lnTo>
                      <a:pt x="2465" y="923"/>
                    </a:lnTo>
                    <a:lnTo>
                      <a:pt x="2498" y="900"/>
                    </a:lnTo>
                    <a:lnTo>
                      <a:pt x="2531" y="879"/>
                    </a:lnTo>
                    <a:lnTo>
                      <a:pt x="2564" y="868"/>
                    </a:lnTo>
                    <a:lnTo>
                      <a:pt x="2599" y="859"/>
                    </a:lnTo>
                    <a:lnTo>
                      <a:pt x="2632" y="852"/>
                    </a:lnTo>
                    <a:lnTo>
                      <a:pt x="2665" y="845"/>
                    </a:lnTo>
                    <a:lnTo>
                      <a:pt x="2696" y="843"/>
                    </a:lnTo>
                    <a:lnTo>
                      <a:pt x="2717" y="841"/>
                    </a:lnTo>
                    <a:lnTo>
                      <a:pt x="2715" y="832"/>
                    </a:lnTo>
                    <a:lnTo>
                      <a:pt x="2708" y="825"/>
                    </a:lnTo>
                    <a:lnTo>
                      <a:pt x="2699" y="818"/>
                    </a:lnTo>
                    <a:lnTo>
                      <a:pt x="2689" y="816"/>
                    </a:lnTo>
                    <a:lnTo>
                      <a:pt x="2668" y="809"/>
                    </a:lnTo>
                    <a:lnTo>
                      <a:pt x="2647" y="800"/>
                    </a:lnTo>
                    <a:lnTo>
                      <a:pt x="2625" y="793"/>
                    </a:lnTo>
                    <a:lnTo>
                      <a:pt x="2602" y="789"/>
                    </a:lnTo>
                    <a:lnTo>
                      <a:pt x="2590" y="786"/>
                    </a:lnTo>
                    <a:lnTo>
                      <a:pt x="2578" y="786"/>
                    </a:lnTo>
                    <a:lnTo>
                      <a:pt x="2566" y="786"/>
                    </a:lnTo>
                    <a:lnTo>
                      <a:pt x="2554" y="789"/>
                    </a:lnTo>
                    <a:lnTo>
                      <a:pt x="2550" y="795"/>
                    </a:lnTo>
                    <a:lnTo>
                      <a:pt x="2545" y="798"/>
                    </a:lnTo>
                    <a:lnTo>
                      <a:pt x="2538" y="800"/>
                    </a:lnTo>
                    <a:lnTo>
                      <a:pt x="2531" y="798"/>
                    </a:lnTo>
                    <a:lnTo>
                      <a:pt x="2521" y="791"/>
                    </a:lnTo>
                    <a:lnTo>
                      <a:pt x="2517" y="784"/>
                    </a:lnTo>
                    <a:lnTo>
                      <a:pt x="2514" y="775"/>
                    </a:lnTo>
                    <a:lnTo>
                      <a:pt x="2514" y="764"/>
                    </a:lnTo>
                    <a:lnTo>
                      <a:pt x="2524" y="752"/>
                    </a:lnTo>
                    <a:lnTo>
                      <a:pt x="2533" y="745"/>
                    </a:lnTo>
                    <a:lnTo>
                      <a:pt x="2557" y="752"/>
                    </a:lnTo>
                    <a:lnTo>
                      <a:pt x="2578" y="757"/>
                    </a:lnTo>
                    <a:lnTo>
                      <a:pt x="2602" y="761"/>
                    </a:lnTo>
                    <a:lnTo>
                      <a:pt x="2623" y="764"/>
                    </a:lnTo>
                    <a:lnTo>
                      <a:pt x="2642" y="770"/>
                    </a:lnTo>
                    <a:lnTo>
                      <a:pt x="2658" y="777"/>
                    </a:lnTo>
                    <a:lnTo>
                      <a:pt x="2675" y="784"/>
                    </a:lnTo>
                    <a:lnTo>
                      <a:pt x="2689" y="798"/>
                    </a:lnTo>
                    <a:lnTo>
                      <a:pt x="2701" y="804"/>
                    </a:lnTo>
                    <a:lnTo>
                      <a:pt x="2713" y="809"/>
                    </a:lnTo>
                    <a:lnTo>
                      <a:pt x="2722" y="818"/>
                    </a:lnTo>
                    <a:lnTo>
                      <a:pt x="2732" y="827"/>
                    </a:lnTo>
                    <a:lnTo>
                      <a:pt x="2732" y="834"/>
                    </a:lnTo>
                    <a:lnTo>
                      <a:pt x="2734" y="839"/>
                    </a:lnTo>
                    <a:lnTo>
                      <a:pt x="2736" y="841"/>
                    </a:lnTo>
                    <a:lnTo>
                      <a:pt x="2741" y="841"/>
                    </a:lnTo>
                    <a:lnTo>
                      <a:pt x="2762" y="852"/>
                    </a:lnTo>
                    <a:lnTo>
                      <a:pt x="2784" y="861"/>
                    </a:lnTo>
                    <a:lnTo>
                      <a:pt x="2810" y="884"/>
                    </a:lnTo>
                    <a:lnTo>
                      <a:pt x="2838" y="904"/>
                    </a:lnTo>
                    <a:lnTo>
                      <a:pt x="2845" y="909"/>
                    </a:lnTo>
                    <a:lnTo>
                      <a:pt x="2850" y="914"/>
                    </a:lnTo>
                    <a:lnTo>
                      <a:pt x="2855" y="914"/>
                    </a:lnTo>
                    <a:lnTo>
                      <a:pt x="2862" y="916"/>
                    </a:lnTo>
                    <a:lnTo>
                      <a:pt x="2864" y="909"/>
                    </a:lnTo>
                    <a:lnTo>
                      <a:pt x="2866" y="904"/>
                    </a:lnTo>
                    <a:lnTo>
                      <a:pt x="2869" y="902"/>
                    </a:lnTo>
                    <a:lnTo>
                      <a:pt x="2873" y="898"/>
                    </a:lnTo>
                    <a:lnTo>
                      <a:pt x="2857" y="868"/>
                    </a:lnTo>
                    <a:lnTo>
                      <a:pt x="2838" y="839"/>
                    </a:lnTo>
                    <a:lnTo>
                      <a:pt x="2824" y="823"/>
                    </a:lnTo>
                    <a:lnTo>
                      <a:pt x="2810" y="804"/>
                    </a:lnTo>
                    <a:lnTo>
                      <a:pt x="2795" y="786"/>
                    </a:lnTo>
                    <a:lnTo>
                      <a:pt x="2784" y="770"/>
                    </a:lnTo>
                    <a:lnTo>
                      <a:pt x="2781" y="759"/>
                    </a:lnTo>
                    <a:lnTo>
                      <a:pt x="2784" y="752"/>
                    </a:lnTo>
                    <a:lnTo>
                      <a:pt x="2788" y="755"/>
                    </a:lnTo>
                    <a:lnTo>
                      <a:pt x="2791" y="752"/>
                    </a:lnTo>
                    <a:lnTo>
                      <a:pt x="2793" y="752"/>
                    </a:lnTo>
                    <a:lnTo>
                      <a:pt x="2795" y="750"/>
                    </a:lnTo>
                    <a:lnTo>
                      <a:pt x="2788" y="736"/>
                    </a:lnTo>
                    <a:lnTo>
                      <a:pt x="2784" y="725"/>
                    </a:lnTo>
                    <a:lnTo>
                      <a:pt x="2781" y="714"/>
                    </a:lnTo>
                    <a:lnTo>
                      <a:pt x="2779" y="700"/>
                    </a:lnTo>
                    <a:lnTo>
                      <a:pt x="2772" y="670"/>
                    </a:lnTo>
                    <a:lnTo>
                      <a:pt x="2765" y="641"/>
                    </a:lnTo>
                    <a:lnTo>
                      <a:pt x="2762" y="636"/>
                    </a:lnTo>
                    <a:lnTo>
                      <a:pt x="2762" y="632"/>
                    </a:lnTo>
                    <a:lnTo>
                      <a:pt x="2765" y="627"/>
                    </a:lnTo>
                    <a:lnTo>
                      <a:pt x="2767" y="625"/>
                    </a:lnTo>
                    <a:lnTo>
                      <a:pt x="2777" y="627"/>
                    </a:lnTo>
                    <a:lnTo>
                      <a:pt x="2784" y="627"/>
                    </a:lnTo>
                    <a:lnTo>
                      <a:pt x="2791" y="623"/>
                    </a:lnTo>
                    <a:lnTo>
                      <a:pt x="2798" y="618"/>
                    </a:lnTo>
                    <a:lnTo>
                      <a:pt x="2803" y="614"/>
                    </a:lnTo>
                    <a:lnTo>
                      <a:pt x="2810" y="611"/>
                    </a:lnTo>
                    <a:lnTo>
                      <a:pt x="2819" y="614"/>
                    </a:lnTo>
                    <a:lnTo>
                      <a:pt x="2826" y="614"/>
                    </a:lnTo>
                    <a:lnTo>
                      <a:pt x="2843" y="618"/>
                    </a:lnTo>
                    <a:lnTo>
                      <a:pt x="2859" y="620"/>
                    </a:lnTo>
                    <a:lnTo>
                      <a:pt x="2859" y="632"/>
                    </a:lnTo>
                    <a:lnTo>
                      <a:pt x="2862" y="641"/>
                    </a:lnTo>
                    <a:lnTo>
                      <a:pt x="2866" y="650"/>
                    </a:lnTo>
                    <a:lnTo>
                      <a:pt x="2871" y="659"/>
                    </a:lnTo>
                    <a:lnTo>
                      <a:pt x="2885" y="675"/>
                    </a:lnTo>
                    <a:lnTo>
                      <a:pt x="2904" y="689"/>
                    </a:lnTo>
                    <a:lnTo>
                      <a:pt x="2916" y="675"/>
                    </a:lnTo>
                    <a:lnTo>
                      <a:pt x="2928" y="661"/>
                    </a:lnTo>
                    <a:lnTo>
                      <a:pt x="2937" y="659"/>
                    </a:lnTo>
                    <a:lnTo>
                      <a:pt x="2944" y="661"/>
                    </a:lnTo>
                    <a:lnTo>
                      <a:pt x="2954" y="664"/>
                    </a:lnTo>
                    <a:lnTo>
                      <a:pt x="2961" y="668"/>
                    </a:lnTo>
                    <a:lnTo>
                      <a:pt x="2968" y="670"/>
                    </a:lnTo>
                    <a:lnTo>
                      <a:pt x="2975" y="670"/>
                    </a:lnTo>
                    <a:lnTo>
                      <a:pt x="2982" y="670"/>
                    </a:lnTo>
                    <a:lnTo>
                      <a:pt x="2989" y="666"/>
                    </a:lnTo>
                    <a:lnTo>
                      <a:pt x="3001" y="659"/>
                    </a:lnTo>
                    <a:lnTo>
                      <a:pt x="3013" y="655"/>
                    </a:lnTo>
                    <a:lnTo>
                      <a:pt x="3020" y="659"/>
                    </a:lnTo>
                    <a:lnTo>
                      <a:pt x="3027" y="661"/>
                    </a:lnTo>
                    <a:lnTo>
                      <a:pt x="3027" y="648"/>
                    </a:lnTo>
                    <a:lnTo>
                      <a:pt x="3029" y="634"/>
                    </a:lnTo>
                    <a:lnTo>
                      <a:pt x="3032" y="632"/>
                    </a:lnTo>
                    <a:lnTo>
                      <a:pt x="3037" y="632"/>
                    </a:lnTo>
                    <a:lnTo>
                      <a:pt x="3039" y="634"/>
                    </a:lnTo>
                    <a:lnTo>
                      <a:pt x="3044" y="636"/>
                    </a:lnTo>
                    <a:lnTo>
                      <a:pt x="3046" y="643"/>
                    </a:lnTo>
                    <a:lnTo>
                      <a:pt x="3048" y="650"/>
                    </a:lnTo>
                    <a:lnTo>
                      <a:pt x="3053" y="655"/>
                    </a:lnTo>
                    <a:lnTo>
                      <a:pt x="3058" y="659"/>
                    </a:lnTo>
                    <a:lnTo>
                      <a:pt x="3070" y="666"/>
                    </a:lnTo>
                    <a:lnTo>
                      <a:pt x="3079" y="677"/>
                    </a:lnTo>
                    <a:lnTo>
                      <a:pt x="3089" y="680"/>
                    </a:lnTo>
                    <a:lnTo>
                      <a:pt x="3098" y="675"/>
                    </a:lnTo>
                    <a:lnTo>
                      <a:pt x="3105" y="670"/>
                    </a:lnTo>
                    <a:lnTo>
                      <a:pt x="3110" y="666"/>
                    </a:lnTo>
                    <a:lnTo>
                      <a:pt x="3115" y="639"/>
                    </a:lnTo>
                    <a:lnTo>
                      <a:pt x="3117" y="611"/>
                    </a:lnTo>
                    <a:lnTo>
                      <a:pt x="3122" y="616"/>
                    </a:lnTo>
                    <a:lnTo>
                      <a:pt x="3126" y="620"/>
                    </a:lnTo>
                    <a:lnTo>
                      <a:pt x="3129" y="627"/>
                    </a:lnTo>
                    <a:lnTo>
                      <a:pt x="3131" y="634"/>
                    </a:lnTo>
                    <a:lnTo>
                      <a:pt x="3133" y="650"/>
                    </a:lnTo>
                    <a:lnTo>
                      <a:pt x="3138" y="666"/>
                    </a:lnTo>
                    <a:lnTo>
                      <a:pt x="3143" y="661"/>
                    </a:lnTo>
                    <a:lnTo>
                      <a:pt x="3148" y="655"/>
                    </a:lnTo>
                    <a:lnTo>
                      <a:pt x="3152" y="648"/>
                    </a:lnTo>
                    <a:lnTo>
                      <a:pt x="3155" y="641"/>
                    </a:lnTo>
                    <a:lnTo>
                      <a:pt x="3157" y="625"/>
                    </a:lnTo>
                    <a:lnTo>
                      <a:pt x="3159" y="607"/>
                    </a:lnTo>
                    <a:lnTo>
                      <a:pt x="3157" y="595"/>
                    </a:lnTo>
                    <a:lnTo>
                      <a:pt x="3155" y="586"/>
                    </a:lnTo>
                    <a:lnTo>
                      <a:pt x="3155" y="575"/>
                    </a:lnTo>
                    <a:lnTo>
                      <a:pt x="3155" y="566"/>
                    </a:lnTo>
                    <a:lnTo>
                      <a:pt x="3157" y="557"/>
                    </a:lnTo>
                    <a:lnTo>
                      <a:pt x="3162" y="548"/>
                    </a:lnTo>
                    <a:lnTo>
                      <a:pt x="3166" y="539"/>
                    </a:lnTo>
                    <a:lnTo>
                      <a:pt x="3171" y="532"/>
                    </a:lnTo>
                    <a:lnTo>
                      <a:pt x="3197" y="511"/>
                    </a:lnTo>
                    <a:lnTo>
                      <a:pt x="3218" y="493"/>
                    </a:lnTo>
                    <a:lnTo>
                      <a:pt x="3216" y="450"/>
                    </a:lnTo>
                    <a:lnTo>
                      <a:pt x="3211" y="411"/>
                    </a:lnTo>
                    <a:lnTo>
                      <a:pt x="3207" y="371"/>
                    </a:lnTo>
                    <a:lnTo>
                      <a:pt x="3200" y="330"/>
                    </a:lnTo>
                    <a:lnTo>
                      <a:pt x="3190" y="300"/>
                    </a:lnTo>
                    <a:lnTo>
                      <a:pt x="3181" y="273"/>
                    </a:lnTo>
                    <a:lnTo>
                      <a:pt x="3174" y="243"/>
                    </a:lnTo>
                    <a:lnTo>
                      <a:pt x="3166" y="216"/>
                    </a:lnTo>
                    <a:lnTo>
                      <a:pt x="3159" y="189"/>
                    </a:lnTo>
                    <a:lnTo>
                      <a:pt x="3155" y="159"/>
                    </a:lnTo>
                    <a:lnTo>
                      <a:pt x="3148" y="148"/>
                    </a:lnTo>
                    <a:lnTo>
                      <a:pt x="3145" y="136"/>
                    </a:lnTo>
                    <a:lnTo>
                      <a:pt x="3143" y="123"/>
                    </a:lnTo>
                    <a:lnTo>
                      <a:pt x="3138" y="109"/>
                    </a:lnTo>
                    <a:lnTo>
                      <a:pt x="3138" y="100"/>
                    </a:lnTo>
                    <a:lnTo>
                      <a:pt x="3138" y="96"/>
                    </a:lnTo>
                    <a:lnTo>
                      <a:pt x="3143" y="93"/>
                    </a:lnTo>
                    <a:lnTo>
                      <a:pt x="3148" y="89"/>
                    </a:lnTo>
                    <a:lnTo>
                      <a:pt x="3152" y="89"/>
                    </a:lnTo>
                    <a:lnTo>
                      <a:pt x="3157" y="91"/>
                    </a:lnTo>
                    <a:lnTo>
                      <a:pt x="3162" y="96"/>
                    </a:lnTo>
                    <a:lnTo>
                      <a:pt x="3164" y="100"/>
                    </a:lnTo>
                    <a:lnTo>
                      <a:pt x="3166" y="109"/>
                    </a:lnTo>
                    <a:lnTo>
                      <a:pt x="3171" y="118"/>
                    </a:lnTo>
                    <a:lnTo>
                      <a:pt x="3183" y="148"/>
                    </a:lnTo>
                    <a:lnTo>
                      <a:pt x="3192" y="177"/>
                    </a:lnTo>
                    <a:lnTo>
                      <a:pt x="3204" y="207"/>
                    </a:lnTo>
                    <a:lnTo>
                      <a:pt x="3211" y="236"/>
                    </a:lnTo>
                    <a:lnTo>
                      <a:pt x="3226" y="291"/>
                    </a:lnTo>
                    <a:lnTo>
                      <a:pt x="3237" y="346"/>
                    </a:lnTo>
                    <a:lnTo>
                      <a:pt x="3247" y="400"/>
                    </a:lnTo>
                    <a:lnTo>
                      <a:pt x="3252" y="457"/>
                    </a:lnTo>
                    <a:lnTo>
                      <a:pt x="3256" y="477"/>
                    </a:lnTo>
                    <a:lnTo>
                      <a:pt x="3261" y="498"/>
                    </a:lnTo>
                    <a:lnTo>
                      <a:pt x="3273" y="493"/>
                    </a:lnTo>
                    <a:lnTo>
                      <a:pt x="3285" y="491"/>
                    </a:lnTo>
                    <a:lnTo>
                      <a:pt x="3299" y="491"/>
                    </a:lnTo>
                    <a:lnTo>
                      <a:pt x="3313" y="489"/>
                    </a:lnTo>
                    <a:lnTo>
                      <a:pt x="3327" y="489"/>
                    </a:lnTo>
                    <a:lnTo>
                      <a:pt x="3341" y="486"/>
                    </a:lnTo>
                    <a:lnTo>
                      <a:pt x="3353" y="482"/>
                    </a:lnTo>
                    <a:lnTo>
                      <a:pt x="3365" y="473"/>
                    </a:lnTo>
                    <a:lnTo>
                      <a:pt x="3374" y="480"/>
                    </a:lnTo>
                    <a:lnTo>
                      <a:pt x="3382" y="484"/>
                    </a:lnTo>
                    <a:lnTo>
                      <a:pt x="3386" y="445"/>
                    </a:lnTo>
                    <a:lnTo>
                      <a:pt x="3396" y="411"/>
                    </a:lnTo>
                    <a:lnTo>
                      <a:pt x="3403" y="377"/>
                    </a:lnTo>
                    <a:lnTo>
                      <a:pt x="3415" y="341"/>
                    </a:lnTo>
                    <a:lnTo>
                      <a:pt x="3419" y="327"/>
                    </a:lnTo>
                    <a:lnTo>
                      <a:pt x="3424" y="316"/>
                    </a:lnTo>
                    <a:lnTo>
                      <a:pt x="3426" y="318"/>
                    </a:lnTo>
                    <a:lnTo>
                      <a:pt x="3429" y="321"/>
                    </a:lnTo>
                    <a:lnTo>
                      <a:pt x="3431" y="325"/>
                    </a:lnTo>
                    <a:lnTo>
                      <a:pt x="3431" y="330"/>
                    </a:lnTo>
                    <a:lnTo>
                      <a:pt x="3424" y="348"/>
                    </a:lnTo>
                    <a:lnTo>
                      <a:pt x="3417" y="364"/>
                    </a:lnTo>
                    <a:lnTo>
                      <a:pt x="3412" y="382"/>
                    </a:lnTo>
                    <a:lnTo>
                      <a:pt x="3405" y="398"/>
                    </a:lnTo>
                    <a:lnTo>
                      <a:pt x="3405" y="416"/>
                    </a:lnTo>
                    <a:lnTo>
                      <a:pt x="3405" y="432"/>
                    </a:lnTo>
                    <a:lnTo>
                      <a:pt x="3417" y="420"/>
                    </a:lnTo>
                    <a:lnTo>
                      <a:pt x="3431" y="407"/>
                    </a:lnTo>
                    <a:lnTo>
                      <a:pt x="3445" y="407"/>
                    </a:lnTo>
                    <a:lnTo>
                      <a:pt x="3460" y="407"/>
                    </a:lnTo>
                    <a:lnTo>
                      <a:pt x="3474" y="405"/>
                    </a:lnTo>
                    <a:lnTo>
                      <a:pt x="3486" y="395"/>
                    </a:lnTo>
                    <a:lnTo>
                      <a:pt x="3495" y="380"/>
                    </a:lnTo>
                    <a:lnTo>
                      <a:pt x="3502" y="366"/>
                    </a:lnTo>
                    <a:lnTo>
                      <a:pt x="3519" y="366"/>
                    </a:lnTo>
                    <a:lnTo>
                      <a:pt x="3535" y="364"/>
                    </a:lnTo>
                    <a:lnTo>
                      <a:pt x="3542" y="359"/>
                    </a:lnTo>
                    <a:lnTo>
                      <a:pt x="3547" y="357"/>
                    </a:lnTo>
                    <a:lnTo>
                      <a:pt x="3552" y="352"/>
                    </a:lnTo>
                    <a:lnTo>
                      <a:pt x="3556" y="346"/>
                    </a:lnTo>
                    <a:lnTo>
                      <a:pt x="3549" y="323"/>
                    </a:lnTo>
                    <a:lnTo>
                      <a:pt x="3542" y="298"/>
                    </a:lnTo>
                    <a:lnTo>
                      <a:pt x="3540" y="286"/>
                    </a:lnTo>
                    <a:lnTo>
                      <a:pt x="3540" y="275"/>
                    </a:lnTo>
                    <a:lnTo>
                      <a:pt x="3542" y="264"/>
                    </a:lnTo>
                    <a:lnTo>
                      <a:pt x="3547" y="252"/>
                    </a:lnTo>
                    <a:lnTo>
                      <a:pt x="3559" y="248"/>
                    </a:lnTo>
                    <a:lnTo>
                      <a:pt x="3568" y="246"/>
                    </a:lnTo>
                    <a:lnTo>
                      <a:pt x="3578" y="241"/>
                    </a:lnTo>
                    <a:lnTo>
                      <a:pt x="3585" y="234"/>
                    </a:lnTo>
                    <a:lnTo>
                      <a:pt x="3587" y="227"/>
                    </a:lnTo>
                    <a:lnTo>
                      <a:pt x="3590" y="221"/>
                    </a:lnTo>
                    <a:lnTo>
                      <a:pt x="3594" y="216"/>
                    </a:lnTo>
                    <a:lnTo>
                      <a:pt x="3599" y="211"/>
                    </a:lnTo>
                    <a:lnTo>
                      <a:pt x="3611" y="205"/>
                    </a:lnTo>
                    <a:lnTo>
                      <a:pt x="3623" y="198"/>
                    </a:lnTo>
                    <a:lnTo>
                      <a:pt x="3632" y="191"/>
                    </a:lnTo>
                    <a:lnTo>
                      <a:pt x="3637" y="184"/>
                    </a:lnTo>
                    <a:lnTo>
                      <a:pt x="3641" y="173"/>
                    </a:lnTo>
                    <a:lnTo>
                      <a:pt x="3644" y="164"/>
                    </a:lnTo>
                    <a:lnTo>
                      <a:pt x="3646" y="152"/>
                    </a:lnTo>
                    <a:lnTo>
                      <a:pt x="3649" y="143"/>
                    </a:lnTo>
                    <a:lnTo>
                      <a:pt x="3653" y="134"/>
                    </a:lnTo>
                    <a:lnTo>
                      <a:pt x="3660" y="127"/>
                    </a:lnTo>
                    <a:lnTo>
                      <a:pt x="3675" y="116"/>
                    </a:lnTo>
                    <a:lnTo>
                      <a:pt x="3686" y="105"/>
                    </a:lnTo>
                    <a:lnTo>
                      <a:pt x="3696" y="93"/>
                    </a:lnTo>
                    <a:lnTo>
                      <a:pt x="3703" y="77"/>
                    </a:lnTo>
                    <a:lnTo>
                      <a:pt x="3722" y="59"/>
                    </a:lnTo>
                    <a:lnTo>
                      <a:pt x="3738" y="43"/>
                    </a:lnTo>
                    <a:lnTo>
                      <a:pt x="3743" y="36"/>
                    </a:lnTo>
                    <a:lnTo>
                      <a:pt x="3750" y="34"/>
                    </a:lnTo>
                    <a:lnTo>
                      <a:pt x="3757" y="30"/>
                    </a:lnTo>
                    <a:lnTo>
                      <a:pt x="3764" y="27"/>
                    </a:lnTo>
                    <a:lnTo>
                      <a:pt x="3781" y="27"/>
                    </a:lnTo>
                    <a:lnTo>
                      <a:pt x="3797" y="27"/>
                    </a:lnTo>
                    <a:lnTo>
                      <a:pt x="3816" y="27"/>
                    </a:lnTo>
                    <a:lnTo>
                      <a:pt x="3831" y="27"/>
                    </a:lnTo>
                    <a:lnTo>
                      <a:pt x="3840" y="25"/>
                    </a:lnTo>
                    <a:lnTo>
                      <a:pt x="3845" y="21"/>
                    </a:lnTo>
                    <a:lnTo>
                      <a:pt x="3852" y="16"/>
                    </a:lnTo>
                    <a:lnTo>
                      <a:pt x="3857" y="9"/>
                    </a:lnTo>
                    <a:lnTo>
                      <a:pt x="3878" y="7"/>
                    </a:lnTo>
                    <a:lnTo>
                      <a:pt x="3897" y="2"/>
                    </a:lnTo>
                    <a:lnTo>
                      <a:pt x="3913" y="0"/>
                    </a:lnTo>
                    <a:lnTo>
                      <a:pt x="3932" y="0"/>
                    </a:lnTo>
                    <a:lnTo>
                      <a:pt x="3935" y="9"/>
                    </a:lnTo>
                    <a:lnTo>
                      <a:pt x="3937" y="16"/>
                    </a:lnTo>
                    <a:lnTo>
                      <a:pt x="3942" y="21"/>
                    </a:lnTo>
                    <a:lnTo>
                      <a:pt x="3949" y="23"/>
                    </a:lnTo>
                    <a:lnTo>
                      <a:pt x="3956" y="27"/>
                    </a:lnTo>
                    <a:lnTo>
                      <a:pt x="3961" y="32"/>
                    </a:lnTo>
                    <a:lnTo>
                      <a:pt x="3963" y="39"/>
                    </a:lnTo>
                    <a:lnTo>
                      <a:pt x="3965" y="46"/>
                    </a:lnTo>
                    <a:lnTo>
                      <a:pt x="3965" y="73"/>
                    </a:lnTo>
                    <a:lnTo>
                      <a:pt x="3961" y="96"/>
                    </a:lnTo>
                    <a:lnTo>
                      <a:pt x="3953" y="96"/>
                    </a:lnTo>
                    <a:lnTo>
                      <a:pt x="3944" y="98"/>
                    </a:lnTo>
                    <a:lnTo>
                      <a:pt x="3939" y="100"/>
                    </a:lnTo>
                    <a:lnTo>
                      <a:pt x="3937" y="102"/>
                    </a:lnTo>
                    <a:lnTo>
                      <a:pt x="3935" y="105"/>
                    </a:lnTo>
                    <a:lnTo>
                      <a:pt x="3935" y="109"/>
                    </a:lnTo>
                    <a:lnTo>
                      <a:pt x="3927" y="121"/>
                    </a:lnTo>
                    <a:lnTo>
                      <a:pt x="3918" y="127"/>
                    </a:lnTo>
                    <a:lnTo>
                      <a:pt x="3909" y="132"/>
                    </a:lnTo>
                    <a:lnTo>
                      <a:pt x="3897" y="136"/>
                    </a:lnTo>
                    <a:lnTo>
                      <a:pt x="3890" y="136"/>
                    </a:lnTo>
                    <a:lnTo>
                      <a:pt x="3883" y="139"/>
                    </a:lnTo>
                    <a:lnTo>
                      <a:pt x="3878" y="143"/>
                    </a:lnTo>
                    <a:lnTo>
                      <a:pt x="3873" y="148"/>
                    </a:lnTo>
                    <a:lnTo>
                      <a:pt x="3864" y="157"/>
                    </a:lnTo>
                    <a:lnTo>
                      <a:pt x="3857" y="168"/>
                    </a:lnTo>
                    <a:lnTo>
                      <a:pt x="3847" y="189"/>
                    </a:lnTo>
                    <a:lnTo>
                      <a:pt x="3840" y="207"/>
                    </a:lnTo>
                    <a:lnTo>
                      <a:pt x="3849" y="218"/>
                    </a:lnTo>
                    <a:lnTo>
                      <a:pt x="3857" y="223"/>
                    </a:lnTo>
                    <a:lnTo>
                      <a:pt x="3878" y="216"/>
                    </a:lnTo>
                    <a:lnTo>
                      <a:pt x="3897" y="207"/>
                    </a:lnTo>
                    <a:lnTo>
                      <a:pt x="3916" y="205"/>
                    </a:lnTo>
                    <a:lnTo>
                      <a:pt x="3935" y="202"/>
                    </a:lnTo>
                    <a:lnTo>
                      <a:pt x="3942" y="202"/>
                    </a:lnTo>
                    <a:lnTo>
                      <a:pt x="3951" y="205"/>
                    </a:lnTo>
                    <a:lnTo>
                      <a:pt x="3961" y="207"/>
                    </a:lnTo>
                    <a:lnTo>
                      <a:pt x="3968" y="209"/>
                    </a:lnTo>
                    <a:lnTo>
                      <a:pt x="3972" y="216"/>
                    </a:lnTo>
                    <a:lnTo>
                      <a:pt x="3979" y="221"/>
                    </a:lnTo>
                    <a:lnTo>
                      <a:pt x="3989" y="223"/>
                    </a:lnTo>
                    <a:lnTo>
                      <a:pt x="3998" y="223"/>
                    </a:lnTo>
                    <a:lnTo>
                      <a:pt x="4008" y="218"/>
                    </a:lnTo>
                    <a:lnTo>
                      <a:pt x="4020" y="214"/>
                    </a:lnTo>
                    <a:lnTo>
                      <a:pt x="4024" y="214"/>
                    </a:lnTo>
                    <a:lnTo>
                      <a:pt x="4031" y="214"/>
                    </a:lnTo>
                    <a:lnTo>
                      <a:pt x="4036" y="216"/>
                    </a:lnTo>
                    <a:lnTo>
                      <a:pt x="4041" y="218"/>
                    </a:lnTo>
                    <a:lnTo>
                      <a:pt x="4043" y="225"/>
                    </a:lnTo>
                    <a:lnTo>
                      <a:pt x="4046" y="232"/>
                    </a:lnTo>
                    <a:lnTo>
                      <a:pt x="4048" y="239"/>
                    </a:lnTo>
                    <a:lnTo>
                      <a:pt x="4053" y="241"/>
                    </a:lnTo>
                    <a:lnTo>
                      <a:pt x="4060" y="243"/>
                    </a:lnTo>
                    <a:lnTo>
                      <a:pt x="4065" y="243"/>
                    </a:lnTo>
                    <a:lnTo>
                      <a:pt x="4069" y="241"/>
                    </a:lnTo>
                    <a:lnTo>
                      <a:pt x="4074" y="239"/>
                    </a:lnTo>
                    <a:lnTo>
                      <a:pt x="4093" y="227"/>
                    </a:lnTo>
                    <a:lnTo>
                      <a:pt x="4112" y="216"/>
                    </a:lnTo>
                    <a:lnTo>
                      <a:pt x="4124" y="209"/>
                    </a:lnTo>
                    <a:lnTo>
                      <a:pt x="4138" y="205"/>
                    </a:lnTo>
                    <a:lnTo>
                      <a:pt x="4140" y="207"/>
                    </a:lnTo>
                    <a:lnTo>
                      <a:pt x="4138" y="209"/>
                    </a:lnTo>
                    <a:lnTo>
                      <a:pt x="4138" y="214"/>
                    </a:lnTo>
                    <a:lnTo>
                      <a:pt x="4133" y="216"/>
                    </a:lnTo>
                    <a:lnTo>
                      <a:pt x="4126" y="221"/>
                    </a:lnTo>
                    <a:lnTo>
                      <a:pt x="4119" y="227"/>
                    </a:lnTo>
                    <a:lnTo>
                      <a:pt x="4102" y="234"/>
                    </a:lnTo>
                    <a:lnTo>
                      <a:pt x="4086" y="246"/>
                    </a:lnTo>
                    <a:lnTo>
                      <a:pt x="4079" y="250"/>
                    </a:lnTo>
                    <a:lnTo>
                      <a:pt x="4072" y="259"/>
                    </a:lnTo>
                    <a:lnTo>
                      <a:pt x="4086" y="266"/>
                    </a:lnTo>
                    <a:lnTo>
                      <a:pt x="4100" y="271"/>
                    </a:lnTo>
                    <a:lnTo>
                      <a:pt x="4114" y="271"/>
                    </a:lnTo>
                    <a:lnTo>
                      <a:pt x="4126" y="271"/>
                    </a:lnTo>
                    <a:lnTo>
                      <a:pt x="4138" y="264"/>
                    </a:lnTo>
                    <a:lnTo>
                      <a:pt x="4150" y="261"/>
                    </a:lnTo>
                    <a:lnTo>
                      <a:pt x="4161" y="261"/>
                    </a:lnTo>
                    <a:lnTo>
                      <a:pt x="4173" y="261"/>
                    </a:lnTo>
                    <a:lnTo>
                      <a:pt x="4185" y="261"/>
                    </a:lnTo>
                    <a:lnTo>
                      <a:pt x="4197" y="264"/>
                    </a:lnTo>
                    <a:lnTo>
                      <a:pt x="4209" y="261"/>
                    </a:lnTo>
                    <a:lnTo>
                      <a:pt x="4220" y="259"/>
                    </a:lnTo>
                    <a:lnTo>
                      <a:pt x="4254" y="252"/>
                    </a:lnTo>
                    <a:lnTo>
                      <a:pt x="4282" y="246"/>
                    </a:lnTo>
                    <a:lnTo>
                      <a:pt x="4296" y="236"/>
                    </a:lnTo>
                    <a:lnTo>
                      <a:pt x="4308" y="225"/>
                    </a:lnTo>
                    <a:lnTo>
                      <a:pt x="4313" y="218"/>
                    </a:lnTo>
                    <a:lnTo>
                      <a:pt x="4317" y="211"/>
                    </a:lnTo>
                    <a:lnTo>
                      <a:pt x="4320" y="205"/>
                    </a:lnTo>
                    <a:lnTo>
                      <a:pt x="4320" y="198"/>
                    </a:lnTo>
                    <a:lnTo>
                      <a:pt x="4336" y="193"/>
                    </a:lnTo>
                    <a:lnTo>
                      <a:pt x="4350" y="189"/>
                    </a:lnTo>
                    <a:lnTo>
                      <a:pt x="4358" y="184"/>
                    </a:lnTo>
                    <a:lnTo>
                      <a:pt x="4362" y="184"/>
                    </a:lnTo>
                    <a:lnTo>
                      <a:pt x="4369" y="184"/>
                    </a:lnTo>
                    <a:lnTo>
                      <a:pt x="4376" y="189"/>
                    </a:lnTo>
                    <a:lnTo>
                      <a:pt x="4395" y="196"/>
                    </a:lnTo>
                    <a:lnTo>
                      <a:pt x="4412" y="202"/>
                    </a:lnTo>
                    <a:lnTo>
                      <a:pt x="4421" y="207"/>
                    </a:lnTo>
                    <a:lnTo>
                      <a:pt x="4428" y="211"/>
                    </a:lnTo>
                    <a:lnTo>
                      <a:pt x="4436" y="216"/>
                    </a:lnTo>
                    <a:lnTo>
                      <a:pt x="4440" y="223"/>
                    </a:lnTo>
                    <a:lnTo>
                      <a:pt x="4445" y="232"/>
                    </a:lnTo>
                    <a:lnTo>
                      <a:pt x="4447" y="243"/>
                    </a:lnTo>
                    <a:lnTo>
                      <a:pt x="4447" y="255"/>
                    </a:lnTo>
                    <a:lnTo>
                      <a:pt x="4443" y="261"/>
                    </a:lnTo>
                    <a:lnTo>
                      <a:pt x="4431" y="266"/>
                    </a:lnTo>
                    <a:lnTo>
                      <a:pt x="4421" y="271"/>
                    </a:lnTo>
                    <a:lnTo>
                      <a:pt x="4414" y="280"/>
                    </a:lnTo>
                    <a:lnTo>
                      <a:pt x="4407" y="286"/>
                    </a:lnTo>
                    <a:lnTo>
                      <a:pt x="4405" y="296"/>
                    </a:lnTo>
                    <a:lnTo>
                      <a:pt x="4402" y="305"/>
                    </a:lnTo>
                    <a:lnTo>
                      <a:pt x="4400" y="311"/>
                    </a:lnTo>
                    <a:lnTo>
                      <a:pt x="4393" y="316"/>
                    </a:lnTo>
                    <a:lnTo>
                      <a:pt x="4384" y="318"/>
                    </a:lnTo>
                    <a:lnTo>
                      <a:pt x="4376" y="321"/>
                    </a:lnTo>
                    <a:lnTo>
                      <a:pt x="4369" y="323"/>
                    </a:lnTo>
                    <a:lnTo>
                      <a:pt x="4365" y="327"/>
                    </a:lnTo>
                    <a:lnTo>
                      <a:pt x="4365" y="334"/>
                    </a:lnTo>
                    <a:lnTo>
                      <a:pt x="4367" y="341"/>
                    </a:lnTo>
                    <a:lnTo>
                      <a:pt x="4369" y="343"/>
                    </a:lnTo>
                    <a:lnTo>
                      <a:pt x="4374" y="346"/>
                    </a:lnTo>
                    <a:lnTo>
                      <a:pt x="4391" y="343"/>
                    </a:lnTo>
                    <a:lnTo>
                      <a:pt x="4402" y="346"/>
                    </a:lnTo>
                    <a:lnTo>
                      <a:pt x="4414" y="350"/>
                    </a:lnTo>
                    <a:lnTo>
                      <a:pt x="4426" y="357"/>
                    </a:lnTo>
                    <a:lnTo>
                      <a:pt x="4438" y="364"/>
                    </a:lnTo>
                    <a:lnTo>
                      <a:pt x="4447" y="371"/>
                    </a:lnTo>
                    <a:lnTo>
                      <a:pt x="4459" y="375"/>
                    </a:lnTo>
                    <a:lnTo>
                      <a:pt x="4471" y="375"/>
                    </a:lnTo>
                    <a:lnTo>
                      <a:pt x="4504" y="359"/>
                    </a:lnTo>
                    <a:lnTo>
                      <a:pt x="4532" y="346"/>
                    </a:lnTo>
                    <a:lnTo>
                      <a:pt x="4544" y="339"/>
                    </a:lnTo>
                    <a:lnTo>
                      <a:pt x="4554" y="332"/>
                    </a:lnTo>
                    <a:lnTo>
                      <a:pt x="4558" y="314"/>
                    </a:lnTo>
                    <a:lnTo>
                      <a:pt x="4565" y="298"/>
                    </a:lnTo>
                    <a:lnTo>
                      <a:pt x="4570" y="291"/>
                    </a:lnTo>
                    <a:lnTo>
                      <a:pt x="4575" y="284"/>
                    </a:lnTo>
                    <a:lnTo>
                      <a:pt x="4580" y="280"/>
                    </a:lnTo>
                    <a:lnTo>
                      <a:pt x="4587" y="277"/>
                    </a:lnTo>
                    <a:lnTo>
                      <a:pt x="4599" y="271"/>
                    </a:lnTo>
                    <a:lnTo>
                      <a:pt x="4613" y="266"/>
                    </a:lnTo>
                    <a:lnTo>
                      <a:pt x="4625" y="266"/>
                    </a:lnTo>
                    <a:lnTo>
                      <a:pt x="4639" y="266"/>
                    </a:lnTo>
                    <a:lnTo>
                      <a:pt x="4653" y="266"/>
                    </a:lnTo>
                    <a:lnTo>
                      <a:pt x="4667" y="264"/>
                    </a:lnTo>
                    <a:lnTo>
                      <a:pt x="4679" y="259"/>
                    </a:lnTo>
                    <a:lnTo>
                      <a:pt x="4688" y="250"/>
                    </a:lnTo>
                    <a:lnTo>
                      <a:pt x="4695" y="250"/>
                    </a:lnTo>
                    <a:lnTo>
                      <a:pt x="4700" y="248"/>
                    </a:lnTo>
                    <a:lnTo>
                      <a:pt x="4705" y="243"/>
                    </a:lnTo>
                    <a:lnTo>
                      <a:pt x="4710" y="241"/>
                    </a:lnTo>
                    <a:lnTo>
                      <a:pt x="4714" y="234"/>
                    </a:lnTo>
                    <a:lnTo>
                      <a:pt x="4724" y="227"/>
                    </a:lnTo>
                    <a:lnTo>
                      <a:pt x="4740" y="214"/>
                    </a:lnTo>
                    <a:lnTo>
                      <a:pt x="4757" y="198"/>
                    </a:lnTo>
                    <a:lnTo>
                      <a:pt x="4764" y="182"/>
                    </a:lnTo>
                    <a:lnTo>
                      <a:pt x="4773" y="171"/>
                    </a:lnTo>
                    <a:lnTo>
                      <a:pt x="4790" y="157"/>
                    </a:lnTo>
                    <a:lnTo>
                      <a:pt x="4809" y="143"/>
                    </a:lnTo>
                    <a:lnTo>
                      <a:pt x="4821" y="139"/>
                    </a:lnTo>
                    <a:lnTo>
                      <a:pt x="4830" y="134"/>
                    </a:lnTo>
                    <a:lnTo>
                      <a:pt x="4842" y="130"/>
                    </a:lnTo>
                    <a:lnTo>
                      <a:pt x="4854" y="127"/>
                    </a:lnTo>
                    <a:lnTo>
                      <a:pt x="4873" y="130"/>
                    </a:lnTo>
                    <a:lnTo>
                      <a:pt x="4889" y="132"/>
                    </a:lnTo>
                    <a:lnTo>
                      <a:pt x="4896" y="132"/>
                    </a:lnTo>
                    <a:lnTo>
                      <a:pt x="4906" y="132"/>
                    </a:lnTo>
                    <a:lnTo>
                      <a:pt x="4913" y="130"/>
                    </a:lnTo>
                    <a:lnTo>
                      <a:pt x="4920" y="125"/>
                    </a:lnTo>
                    <a:lnTo>
                      <a:pt x="4927" y="121"/>
                    </a:lnTo>
                    <a:lnTo>
                      <a:pt x="4932" y="116"/>
                    </a:lnTo>
                    <a:lnTo>
                      <a:pt x="4941" y="114"/>
                    </a:lnTo>
                    <a:lnTo>
                      <a:pt x="4948" y="111"/>
                    </a:lnTo>
                    <a:lnTo>
                      <a:pt x="4967" y="109"/>
                    </a:lnTo>
                    <a:lnTo>
                      <a:pt x="4986" y="109"/>
                    </a:lnTo>
                    <a:lnTo>
                      <a:pt x="5005" y="107"/>
                    </a:lnTo>
                    <a:lnTo>
                      <a:pt x="5022" y="102"/>
                    </a:lnTo>
                    <a:lnTo>
                      <a:pt x="5031" y="100"/>
                    </a:lnTo>
                    <a:lnTo>
                      <a:pt x="5038" y="96"/>
                    </a:lnTo>
                    <a:lnTo>
                      <a:pt x="5045" y="89"/>
                    </a:lnTo>
                    <a:lnTo>
                      <a:pt x="5050" y="82"/>
                    </a:lnTo>
                    <a:lnTo>
                      <a:pt x="5062" y="77"/>
                    </a:lnTo>
                    <a:lnTo>
                      <a:pt x="5074" y="75"/>
                    </a:lnTo>
                    <a:lnTo>
                      <a:pt x="5085" y="75"/>
                    </a:lnTo>
                    <a:lnTo>
                      <a:pt x="5097" y="77"/>
                    </a:lnTo>
                    <a:lnTo>
                      <a:pt x="5123" y="84"/>
                    </a:lnTo>
                    <a:lnTo>
                      <a:pt x="5147" y="86"/>
                    </a:lnTo>
                    <a:lnTo>
                      <a:pt x="5173" y="109"/>
                    </a:lnTo>
                    <a:lnTo>
                      <a:pt x="5201" y="127"/>
                    </a:lnTo>
                    <a:lnTo>
                      <a:pt x="5213" y="130"/>
                    </a:lnTo>
                    <a:lnTo>
                      <a:pt x="5222" y="127"/>
                    </a:lnTo>
                    <a:lnTo>
                      <a:pt x="5232" y="123"/>
                    </a:lnTo>
                    <a:lnTo>
                      <a:pt x="5239" y="118"/>
                    </a:lnTo>
                    <a:lnTo>
                      <a:pt x="5248" y="111"/>
                    </a:lnTo>
                    <a:lnTo>
                      <a:pt x="5256" y="107"/>
                    </a:lnTo>
                    <a:lnTo>
                      <a:pt x="5265" y="102"/>
                    </a:lnTo>
                    <a:lnTo>
                      <a:pt x="5277" y="100"/>
                    </a:lnTo>
                    <a:lnTo>
                      <a:pt x="5300" y="105"/>
                    </a:lnTo>
                    <a:lnTo>
                      <a:pt x="5324" y="105"/>
                    </a:lnTo>
                    <a:lnTo>
                      <a:pt x="5348" y="100"/>
                    </a:lnTo>
                    <a:lnTo>
                      <a:pt x="5371" y="96"/>
                    </a:lnTo>
                    <a:lnTo>
                      <a:pt x="5395" y="91"/>
                    </a:lnTo>
                    <a:lnTo>
                      <a:pt x="5419" y="91"/>
                    </a:lnTo>
                    <a:lnTo>
                      <a:pt x="5428" y="91"/>
                    </a:lnTo>
                    <a:lnTo>
                      <a:pt x="5440" y="91"/>
                    </a:lnTo>
                    <a:lnTo>
                      <a:pt x="5452" y="93"/>
                    </a:lnTo>
                    <a:lnTo>
                      <a:pt x="5461" y="98"/>
                    </a:lnTo>
                    <a:lnTo>
                      <a:pt x="5478" y="116"/>
                    </a:lnTo>
                    <a:lnTo>
                      <a:pt x="5492" y="132"/>
                    </a:lnTo>
                    <a:lnTo>
                      <a:pt x="5504" y="143"/>
                    </a:lnTo>
                    <a:lnTo>
                      <a:pt x="5511" y="157"/>
                    </a:lnTo>
                    <a:lnTo>
                      <a:pt x="5516" y="164"/>
                    </a:lnTo>
                    <a:lnTo>
                      <a:pt x="5520" y="168"/>
                    </a:lnTo>
                    <a:lnTo>
                      <a:pt x="5527" y="173"/>
                    </a:lnTo>
                    <a:lnTo>
                      <a:pt x="5534" y="175"/>
                    </a:lnTo>
                    <a:lnTo>
                      <a:pt x="5558" y="175"/>
                    </a:lnTo>
                    <a:lnTo>
                      <a:pt x="5584" y="180"/>
                    </a:lnTo>
                    <a:lnTo>
                      <a:pt x="5596" y="182"/>
                    </a:lnTo>
                    <a:lnTo>
                      <a:pt x="5605" y="186"/>
                    </a:lnTo>
                    <a:lnTo>
                      <a:pt x="5617" y="191"/>
                    </a:lnTo>
                    <a:lnTo>
                      <a:pt x="5624" y="198"/>
                    </a:lnTo>
                    <a:lnTo>
                      <a:pt x="5627" y="202"/>
                    </a:lnTo>
                    <a:lnTo>
                      <a:pt x="5629" y="209"/>
                    </a:lnTo>
                    <a:lnTo>
                      <a:pt x="5631" y="214"/>
                    </a:lnTo>
                    <a:lnTo>
                      <a:pt x="5629" y="218"/>
                    </a:lnTo>
                    <a:lnTo>
                      <a:pt x="5617" y="225"/>
                    </a:lnTo>
                    <a:lnTo>
                      <a:pt x="5605" y="230"/>
                    </a:lnTo>
                    <a:lnTo>
                      <a:pt x="5591" y="234"/>
                    </a:lnTo>
                    <a:lnTo>
                      <a:pt x="5577" y="236"/>
                    </a:lnTo>
                    <a:lnTo>
                      <a:pt x="5563" y="239"/>
                    </a:lnTo>
                    <a:lnTo>
                      <a:pt x="5549" y="241"/>
                    </a:lnTo>
                    <a:lnTo>
                      <a:pt x="5537" y="246"/>
                    </a:lnTo>
                    <a:lnTo>
                      <a:pt x="5523" y="252"/>
                    </a:lnTo>
                    <a:lnTo>
                      <a:pt x="5511" y="250"/>
                    </a:lnTo>
                    <a:lnTo>
                      <a:pt x="5501" y="252"/>
                    </a:lnTo>
                    <a:lnTo>
                      <a:pt x="5492" y="257"/>
                    </a:lnTo>
                    <a:lnTo>
                      <a:pt x="5482" y="261"/>
                    </a:lnTo>
                    <a:lnTo>
                      <a:pt x="5468" y="275"/>
                    </a:lnTo>
                    <a:lnTo>
                      <a:pt x="5452" y="286"/>
                    </a:lnTo>
                    <a:lnTo>
                      <a:pt x="5438" y="293"/>
                    </a:lnTo>
                    <a:lnTo>
                      <a:pt x="5421" y="298"/>
                    </a:lnTo>
                    <a:lnTo>
                      <a:pt x="5404" y="302"/>
                    </a:lnTo>
                    <a:lnTo>
                      <a:pt x="5388" y="305"/>
                    </a:lnTo>
                    <a:lnTo>
                      <a:pt x="5374" y="309"/>
                    </a:lnTo>
                    <a:lnTo>
                      <a:pt x="5360" y="316"/>
                    </a:lnTo>
                    <a:lnTo>
                      <a:pt x="5352" y="321"/>
                    </a:lnTo>
                    <a:lnTo>
                      <a:pt x="5348" y="325"/>
                    </a:lnTo>
                    <a:lnTo>
                      <a:pt x="5343" y="332"/>
                    </a:lnTo>
                    <a:lnTo>
                      <a:pt x="5338" y="339"/>
                    </a:lnTo>
                    <a:lnTo>
                      <a:pt x="5334" y="350"/>
                    </a:lnTo>
                    <a:lnTo>
                      <a:pt x="5326" y="361"/>
                    </a:lnTo>
                    <a:lnTo>
                      <a:pt x="5324" y="366"/>
                    </a:lnTo>
                    <a:lnTo>
                      <a:pt x="5319" y="371"/>
                    </a:lnTo>
                    <a:lnTo>
                      <a:pt x="5315" y="373"/>
                    </a:lnTo>
                    <a:lnTo>
                      <a:pt x="5305" y="375"/>
                    </a:lnTo>
                    <a:lnTo>
                      <a:pt x="5286" y="373"/>
                    </a:lnTo>
                    <a:lnTo>
                      <a:pt x="5265" y="373"/>
                    </a:lnTo>
                    <a:lnTo>
                      <a:pt x="5246" y="375"/>
                    </a:lnTo>
                    <a:lnTo>
                      <a:pt x="5230" y="380"/>
                    </a:lnTo>
                    <a:lnTo>
                      <a:pt x="5192" y="389"/>
                    </a:lnTo>
                    <a:lnTo>
                      <a:pt x="5156" y="395"/>
                    </a:lnTo>
                    <a:lnTo>
                      <a:pt x="5147" y="405"/>
                    </a:lnTo>
                    <a:lnTo>
                      <a:pt x="5135" y="411"/>
                    </a:lnTo>
                    <a:lnTo>
                      <a:pt x="5121" y="416"/>
                    </a:lnTo>
                    <a:lnTo>
                      <a:pt x="5109" y="418"/>
                    </a:lnTo>
                    <a:lnTo>
                      <a:pt x="5097" y="420"/>
                    </a:lnTo>
                    <a:lnTo>
                      <a:pt x="5085" y="425"/>
                    </a:lnTo>
                    <a:lnTo>
                      <a:pt x="5076" y="432"/>
                    </a:lnTo>
                    <a:lnTo>
                      <a:pt x="5066" y="443"/>
                    </a:lnTo>
                    <a:lnTo>
                      <a:pt x="5059" y="459"/>
                    </a:lnTo>
                    <a:lnTo>
                      <a:pt x="5050" y="473"/>
                    </a:lnTo>
                    <a:lnTo>
                      <a:pt x="5036" y="484"/>
                    </a:lnTo>
                    <a:lnTo>
                      <a:pt x="5022" y="493"/>
                    </a:lnTo>
                    <a:lnTo>
                      <a:pt x="5000" y="500"/>
                    </a:lnTo>
                    <a:lnTo>
                      <a:pt x="4979" y="511"/>
                    </a:lnTo>
                    <a:lnTo>
                      <a:pt x="4970" y="516"/>
                    </a:lnTo>
                    <a:lnTo>
                      <a:pt x="4960" y="518"/>
                    </a:lnTo>
                    <a:lnTo>
                      <a:pt x="4951" y="520"/>
                    </a:lnTo>
                    <a:lnTo>
                      <a:pt x="4939" y="518"/>
                    </a:lnTo>
                    <a:lnTo>
                      <a:pt x="4934" y="516"/>
                    </a:lnTo>
                    <a:lnTo>
                      <a:pt x="4929" y="516"/>
                    </a:lnTo>
                    <a:lnTo>
                      <a:pt x="4925" y="518"/>
                    </a:lnTo>
                    <a:lnTo>
                      <a:pt x="4920" y="520"/>
                    </a:lnTo>
                    <a:lnTo>
                      <a:pt x="4913" y="525"/>
                    </a:lnTo>
                    <a:lnTo>
                      <a:pt x="4906" y="527"/>
                    </a:lnTo>
                    <a:lnTo>
                      <a:pt x="4901" y="534"/>
                    </a:lnTo>
                    <a:lnTo>
                      <a:pt x="4896" y="543"/>
                    </a:lnTo>
                    <a:lnTo>
                      <a:pt x="4892" y="552"/>
                    </a:lnTo>
                    <a:lnTo>
                      <a:pt x="4889" y="561"/>
                    </a:lnTo>
                    <a:lnTo>
                      <a:pt x="4889" y="580"/>
                    </a:lnTo>
                    <a:lnTo>
                      <a:pt x="4894" y="595"/>
                    </a:lnTo>
                    <a:lnTo>
                      <a:pt x="4896" y="607"/>
                    </a:lnTo>
                    <a:lnTo>
                      <a:pt x="4899" y="618"/>
                    </a:lnTo>
                    <a:lnTo>
                      <a:pt x="4899" y="630"/>
                    </a:lnTo>
                    <a:lnTo>
                      <a:pt x="4899" y="641"/>
                    </a:lnTo>
                    <a:lnTo>
                      <a:pt x="4896" y="661"/>
                    </a:lnTo>
                    <a:lnTo>
                      <a:pt x="4889" y="682"/>
                    </a:lnTo>
                    <a:lnTo>
                      <a:pt x="4875" y="720"/>
                    </a:lnTo>
                    <a:lnTo>
                      <a:pt x="4863" y="759"/>
                    </a:lnTo>
                    <a:lnTo>
                      <a:pt x="4849" y="779"/>
                    </a:lnTo>
                    <a:lnTo>
                      <a:pt x="4840" y="798"/>
                    </a:lnTo>
                    <a:lnTo>
                      <a:pt x="4830" y="818"/>
                    </a:lnTo>
                    <a:lnTo>
                      <a:pt x="4818" y="834"/>
                    </a:lnTo>
                    <a:lnTo>
                      <a:pt x="4797" y="859"/>
                    </a:lnTo>
                    <a:lnTo>
                      <a:pt x="4781" y="884"/>
                    </a:lnTo>
                    <a:lnTo>
                      <a:pt x="4766" y="900"/>
                    </a:lnTo>
                    <a:lnTo>
                      <a:pt x="4752" y="914"/>
                    </a:lnTo>
                    <a:lnTo>
                      <a:pt x="4738" y="927"/>
                    </a:lnTo>
                    <a:lnTo>
                      <a:pt x="4719" y="939"/>
                    </a:lnTo>
                    <a:lnTo>
                      <a:pt x="4703" y="941"/>
                    </a:lnTo>
                    <a:lnTo>
                      <a:pt x="4688" y="948"/>
                    </a:lnTo>
                    <a:lnTo>
                      <a:pt x="4674" y="954"/>
                    </a:lnTo>
                    <a:lnTo>
                      <a:pt x="4662" y="961"/>
                    </a:lnTo>
                    <a:lnTo>
                      <a:pt x="4641" y="961"/>
                    </a:lnTo>
                    <a:lnTo>
                      <a:pt x="4622" y="964"/>
                    </a:lnTo>
                    <a:lnTo>
                      <a:pt x="4606" y="968"/>
                    </a:lnTo>
                    <a:lnTo>
                      <a:pt x="4587" y="975"/>
                    </a:lnTo>
                    <a:lnTo>
                      <a:pt x="4554" y="991"/>
                    </a:lnTo>
                    <a:lnTo>
                      <a:pt x="4523" y="1007"/>
                    </a:lnTo>
                    <a:lnTo>
                      <a:pt x="4506" y="1009"/>
                    </a:lnTo>
                    <a:lnTo>
                      <a:pt x="4492" y="1011"/>
                    </a:lnTo>
                    <a:lnTo>
                      <a:pt x="4476" y="1009"/>
                    </a:lnTo>
                    <a:lnTo>
                      <a:pt x="4457" y="1007"/>
                    </a:lnTo>
                    <a:lnTo>
                      <a:pt x="4438" y="1007"/>
                    </a:lnTo>
                    <a:lnTo>
                      <a:pt x="4421" y="1007"/>
                    </a:lnTo>
                    <a:lnTo>
                      <a:pt x="4405" y="1002"/>
                    </a:lnTo>
                    <a:lnTo>
                      <a:pt x="4391" y="1000"/>
                    </a:lnTo>
                    <a:lnTo>
                      <a:pt x="4369" y="1014"/>
                    </a:lnTo>
                    <a:lnTo>
                      <a:pt x="4348" y="1027"/>
                    </a:lnTo>
                    <a:lnTo>
                      <a:pt x="4339" y="1050"/>
                    </a:lnTo>
                    <a:lnTo>
                      <a:pt x="4327" y="1073"/>
                    </a:lnTo>
                    <a:lnTo>
                      <a:pt x="4315" y="1095"/>
                    </a:lnTo>
                    <a:lnTo>
                      <a:pt x="4301" y="1116"/>
                    </a:lnTo>
                    <a:lnTo>
                      <a:pt x="4284" y="1127"/>
                    </a:lnTo>
                    <a:lnTo>
                      <a:pt x="4270" y="1134"/>
                    </a:lnTo>
                    <a:lnTo>
                      <a:pt x="4256" y="1136"/>
                    </a:lnTo>
                    <a:lnTo>
                      <a:pt x="4239" y="1136"/>
                    </a:lnTo>
                    <a:lnTo>
                      <a:pt x="4232" y="1136"/>
                    </a:lnTo>
                    <a:lnTo>
                      <a:pt x="4225" y="1138"/>
                    </a:lnTo>
                    <a:lnTo>
                      <a:pt x="4218" y="1141"/>
                    </a:lnTo>
                    <a:lnTo>
                      <a:pt x="4213" y="1145"/>
                    </a:lnTo>
                    <a:lnTo>
                      <a:pt x="4194" y="1170"/>
                    </a:lnTo>
                    <a:lnTo>
                      <a:pt x="4176" y="1195"/>
                    </a:lnTo>
                    <a:lnTo>
                      <a:pt x="4164" y="1207"/>
                    </a:lnTo>
                    <a:lnTo>
                      <a:pt x="4150" y="1220"/>
                    </a:lnTo>
                    <a:lnTo>
                      <a:pt x="4138" y="1234"/>
                    </a:lnTo>
                    <a:lnTo>
                      <a:pt x="4126" y="1250"/>
                    </a:lnTo>
                    <a:lnTo>
                      <a:pt x="4116" y="1266"/>
                    </a:lnTo>
                    <a:lnTo>
                      <a:pt x="4109" y="1282"/>
                    </a:lnTo>
                    <a:lnTo>
                      <a:pt x="4105" y="1300"/>
                    </a:lnTo>
                    <a:lnTo>
                      <a:pt x="4102" y="1320"/>
                    </a:lnTo>
                    <a:lnTo>
                      <a:pt x="4124" y="1334"/>
                    </a:lnTo>
                    <a:lnTo>
                      <a:pt x="4147" y="1348"/>
                    </a:lnTo>
                    <a:lnTo>
                      <a:pt x="4171" y="1363"/>
                    </a:lnTo>
                    <a:lnTo>
                      <a:pt x="4192" y="1377"/>
                    </a:lnTo>
                    <a:lnTo>
                      <a:pt x="4209" y="1388"/>
                    </a:lnTo>
                    <a:lnTo>
                      <a:pt x="4223" y="1398"/>
                    </a:lnTo>
                    <a:lnTo>
                      <a:pt x="4230" y="1402"/>
                    </a:lnTo>
                    <a:lnTo>
                      <a:pt x="4235" y="1407"/>
                    </a:lnTo>
                    <a:lnTo>
                      <a:pt x="4239" y="1413"/>
                    </a:lnTo>
                    <a:lnTo>
                      <a:pt x="4242" y="1420"/>
                    </a:lnTo>
                    <a:lnTo>
                      <a:pt x="4242" y="1423"/>
                    </a:lnTo>
                    <a:lnTo>
                      <a:pt x="4239" y="1425"/>
                    </a:lnTo>
                    <a:lnTo>
                      <a:pt x="4213" y="1407"/>
                    </a:lnTo>
                    <a:lnTo>
                      <a:pt x="4187" y="1388"/>
                    </a:lnTo>
                    <a:lnTo>
                      <a:pt x="4164" y="1370"/>
                    </a:lnTo>
                    <a:lnTo>
                      <a:pt x="4135" y="1354"/>
                    </a:lnTo>
                    <a:lnTo>
                      <a:pt x="4126" y="1348"/>
                    </a:lnTo>
                    <a:lnTo>
                      <a:pt x="4112" y="1338"/>
                    </a:lnTo>
                    <a:lnTo>
                      <a:pt x="4100" y="1334"/>
                    </a:lnTo>
                    <a:lnTo>
                      <a:pt x="4088" y="1332"/>
                    </a:lnTo>
                    <a:lnTo>
                      <a:pt x="4067" y="1336"/>
                    </a:lnTo>
                    <a:lnTo>
                      <a:pt x="4050" y="1341"/>
                    </a:lnTo>
                    <a:lnTo>
                      <a:pt x="4034" y="1350"/>
                    </a:lnTo>
                    <a:lnTo>
                      <a:pt x="4022" y="1361"/>
                    </a:lnTo>
                    <a:lnTo>
                      <a:pt x="4003" y="1393"/>
                    </a:lnTo>
                    <a:lnTo>
                      <a:pt x="3984" y="1423"/>
                    </a:lnTo>
                    <a:lnTo>
                      <a:pt x="3977" y="1429"/>
                    </a:lnTo>
                    <a:lnTo>
                      <a:pt x="3970" y="1434"/>
                    </a:lnTo>
                    <a:lnTo>
                      <a:pt x="3961" y="1436"/>
                    </a:lnTo>
                    <a:lnTo>
                      <a:pt x="3951" y="1438"/>
                    </a:lnTo>
                    <a:lnTo>
                      <a:pt x="3935" y="1443"/>
                    </a:lnTo>
                    <a:lnTo>
                      <a:pt x="3918" y="1445"/>
                    </a:lnTo>
                    <a:lnTo>
                      <a:pt x="3916" y="1454"/>
                    </a:lnTo>
                    <a:lnTo>
                      <a:pt x="3916" y="1461"/>
                    </a:lnTo>
                    <a:lnTo>
                      <a:pt x="3913" y="1470"/>
                    </a:lnTo>
                    <a:lnTo>
                      <a:pt x="3909" y="1475"/>
                    </a:lnTo>
                    <a:lnTo>
                      <a:pt x="3901" y="1470"/>
                    </a:lnTo>
                    <a:lnTo>
                      <a:pt x="3894" y="1470"/>
                    </a:lnTo>
                    <a:lnTo>
                      <a:pt x="3861" y="1486"/>
                    </a:lnTo>
                    <a:lnTo>
                      <a:pt x="3831" y="1502"/>
                    </a:lnTo>
                    <a:lnTo>
                      <a:pt x="3828" y="1513"/>
                    </a:lnTo>
                    <a:lnTo>
                      <a:pt x="3826" y="1525"/>
                    </a:lnTo>
                    <a:lnTo>
                      <a:pt x="3826" y="1536"/>
                    </a:lnTo>
                    <a:lnTo>
                      <a:pt x="3828" y="1543"/>
                    </a:lnTo>
                    <a:lnTo>
                      <a:pt x="3852" y="1563"/>
                    </a:lnTo>
                    <a:lnTo>
                      <a:pt x="3875" y="1582"/>
                    </a:lnTo>
                    <a:lnTo>
                      <a:pt x="3897" y="1611"/>
                    </a:lnTo>
                    <a:lnTo>
                      <a:pt x="3916" y="1643"/>
                    </a:lnTo>
                    <a:lnTo>
                      <a:pt x="3930" y="1672"/>
                    </a:lnTo>
                    <a:lnTo>
                      <a:pt x="3944" y="1707"/>
                    </a:lnTo>
                    <a:lnTo>
                      <a:pt x="3946" y="1713"/>
                    </a:lnTo>
                    <a:lnTo>
                      <a:pt x="3951" y="1722"/>
                    </a:lnTo>
                    <a:lnTo>
                      <a:pt x="3953" y="1732"/>
                    </a:lnTo>
                    <a:lnTo>
                      <a:pt x="3951" y="1738"/>
                    </a:lnTo>
                    <a:lnTo>
                      <a:pt x="3946" y="1741"/>
                    </a:lnTo>
                    <a:lnTo>
                      <a:pt x="3942" y="1741"/>
                    </a:lnTo>
                    <a:lnTo>
                      <a:pt x="3937" y="1718"/>
                    </a:lnTo>
                    <a:lnTo>
                      <a:pt x="3927" y="1697"/>
                    </a:lnTo>
                    <a:lnTo>
                      <a:pt x="3913" y="1663"/>
                    </a:lnTo>
                    <a:lnTo>
                      <a:pt x="3897" y="1634"/>
                    </a:lnTo>
                    <a:lnTo>
                      <a:pt x="3887" y="1618"/>
                    </a:lnTo>
                    <a:lnTo>
                      <a:pt x="3878" y="1604"/>
                    </a:lnTo>
                    <a:lnTo>
                      <a:pt x="3866" y="1593"/>
                    </a:lnTo>
                    <a:lnTo>
                      <a:pt x="3857" y="1582"/>
                    </a:lnTo>
                    <a:lnTo>
                      <a:pt x="3840" y="1570"/>
                    </a:lnTo>
                    <a:lnTo>
                      <a:pt x="3826" y="1559"/>
                    </a:lnTo>
                    <a:lnTo>
                      <a:pt x="3814" y="1563"/>
                    </a:lnTo>
                    <a:lnTo>
                      <a:pt x="3805" y="1566"/>
                    </a:lnTo>
                    <a:lnTo>
                      <a:pt x="3795" y="1568"/>
                    </a:lnTo>
                    <a:lnTo>
                      <a:pt x="3790" y="1572"/>
                    </a:lnTo>
                    <a:lnTo>
                      <a:pt x="3788" y="1579"/>
                    </a:lnTo>
                    <a:lnTo>
                      <a:pt x="3783" y="1586"/>
                    </a:lnTo>
                    <a:lnTo>
                      <a:pt x="3781" y="1602"/>
                    </a:lnTo>
                    <a:lnTo>
                      <a:pt x="3776" y="1618"/>
                    </a:lnTo>
                    <a:lnTo>
                      <a:pt x="3774" y="1625"/>
                    </a:lnTo>
                    <a:lnTo>
                      <a:pt x="3771" y="1632"/>
                    </a:lnTo>
                    <a:lnTo>
                      <a:pt x="3767" y="1636"/>
                    </a:lnTo>
                    <a:lnTo>
                      <a:pt x="3762" y="1641"/>
                    </a:lnTo>
                    <a:lnTo>
                      <a:pt x="3741" y="1647"/>
                    </a:lnTo>
                    <a:lnTo>
                      <a:pt x="3722" y="1654"/>
                    </a:lnTo>
                    <a:lnTo>
                      <a:pt x="3693" y="1657"/>
                    </a:lnTo>
                    <a:lnTo>
                      <a:pt x="3667" y="1659"/>
                    </a:lnTo>
                    <a:lnTo>
                      <a:pt x="3656" y="1663"/>
                    </a:lnTo>
                    <a:lnTo>
                      <a:pt x="3646" y="1668"/>
                    </a:lnTo>
                    <a:lnTo>
                      <a:pt x="3637" y="1675"/>
                    </a:lnTo>
                    <a:lnTo>
                      <a:pt x="3630" y="1686"/>
                    </a:lnTo>
                    <a:lnTo>
                      <a:pt x="3625" y="1700"/>
                    </a:lnTo>
                    <a:lnTo>
                      <a:pt x="3620" y="1716"/>
                    </a:lnTo>
                    <a:lnTo>
                      <a:pt x="3620" y="1722"/>
                    </a:lnTo>
                    <a:lnTo>
                      <a:pt x="3618" y="1729"/>
                    </a:lnTo>
                    <a:lnTo>
                      <a:pt x="3615" y="1736"/>
                    </a:lnTo>
                    <a:lnTo>
                      <a:pt x="3608" y="1741"/>
                    </a:lnTo>
                    <a:lnTo>
                      <a:pt x="3615" y="1763"/>
                    </a:lnTo>
                    <a:lnTo>
                      <a:pt x="3623" y="1788"/>
                    </a:lnTo>
                    <a:lnTo>
                      <a:pt x="3625" y="1813"/>
                    </a:lnTo>
                    <a:lnTo>
                      <a:pt x="3623" y="1836"/>
                    </a:lnTo>
                    <a:lnTo>
                      <a:pt x="3594" y="1811"/>
                    </a:lnTo>
                    <a:lnTo>
                      <a:pt x="3566" y="1786"/>
                    </a:lnTo>
                    <a:lnTo>
                      <a:pt x="3559" y="1788"/>
                    </a:lnTo>
                    <a:lnTo>
                      <a:pt x="3552" y="1791"/>
                    </a:lnTo>
                    <a:lnTo>
                      <a:pt x="3545" y="1793"/>
                    </a:lnTo>
                    <a:lnTo>
                      <a:pt x="3542" y="1800"/>
                    </a:lnTo>
                    <a:lnTo>
                      <a:pt x="3538" y="1832"/>
                    </a:lnTo>
                    <a:lnTo>
                      <a:pt x="3535" y="1857"/>
                    </a:lnTo>
                    <a:lnTo>
                      <a:pt x="3521" y="1866"/>
                    </a:lnTo>
                    <a:lnTo>
                      <a:pt x="3504" y="1872"/>
                    </a:lnTo>
                    <a:lnTo>
                      <a:pt x="3497" y="1872"/>
                    </a:lnTo>
                    <a:lnTo>
                      <a:pt x="3490" y="1872"/>
                    </a:lnTo>
                    <a:lnTo>
                      <a:pt x="3481" y="1870"/>
                    </a:lnTo>
                    <a:lnTo>
                      <a:pt x="3474" y="1866"/>
                    </a:lnTo>
                    <a:lnTo>
                      <a:pt x="3464" y="1861"/>
                    </a:lnTo>
                    <a:lnTo>
                      <a:pt x="3457" y="1861"/>
                    </a:lnTo>
                    <a:lnTo>
                      <a:pt x="3448" y="1866"/>
                    </a:lnTo>
                    <a:lnTo>
                      <a:pt x="3443" y="1872"/>
                    </a:lnTo>
                    <a:lnTo>
                      <a:pt x="3438" y="1877"/>
                    </a:lnTo>
                    <a:lnTo>
                      <a:pt x="3436" y="1877"/>
                    </a:lnTo>
                    <a:lnTo>
                      <a:pt x="3431" y="1879"/>
                    </a:lnTo>
                    <a:lnTo>
                      <a:pt x="3424" y="1877"/>
                    </a:lnTo>
                    <a:lnTo>
                      <a:pt x="3457" y="1916"/>
                    </a:lnTo>
                    <a:lnTo>
                      <a:pt x="3528" y="1927"/>
                    </a:lnTo>
                    <a:lnTo>
                      <a:pt x="3533" y="1943"/>
                    </a:lnTo>
                    <a:lnTo>
                      <a:pt x="3540" y="1956"/>
                    </a:lnTo>
                    <a:lnTo>
                      <a:pt x="3549" y="1970"/>
                    </a:lnTo>
                    <a:lnTo>
                      <a:pt x="3561" y="1981"/>
                    </a:lnTo>
                    <a:lnTo>
                      <a:pt x="3585" y="2004"/>
                    </a:lnTo>
                    <a:lnTo>
                      <a:pt x="3613" y="2025"/>
                    </a:lnTo>
                    <a:lnTo>
                      <a:pt x="3828" y="2113"/>
                    </a:lnTo>
                    <a:lnTo>
                      <a:pt x="3852" y="2120"/>
                    </a:lnTo>
                    <a:lnTo>
                      <a:pt x="3911" y="2141"/>
                    </a:lnTo>
                    <a:lnTo>
                      <a:pt x="3951" y="2159"/>
                    </a:lnTo>
                    <a:lnTo>
                      <a:pt x="3994" y="2186"/>
                    </a:lnTo>
                    <a:lnTo>
                      <a:pt x="4017" y="2202"/>
                    </a:lnTo>
                    <a:lnTo>
                      <a:pt x="4039" y="2220"/>
                    </a:lnTo>
                    <a:lnTo>
                      <a:pt x="4062" y="2238"/>
                    </a:lnTo>
                    <a:lnTo>
                      <a:pt x="4086" y="2261"/>
                    </a:lnTo>
                    <a:lnTo>
                      <a:pt x="4098" y="2261"/>
                    </a:lnTo>
                    <a:lnTo>
                      <a:pt x="4126" y="2256"/>
                    </a:lnTo>
                    <a:lnTo>
                      <a:pt x="4178" y="2254"/>
                    </a:lnTo>
                    <a:lnTo>
                      <a:pt x="4258" y="2250"/>
                    </a:lnTo>
                    <a:lnTo>
                      <a:pt x="4265" y="2263"/>
                    </a:lnTo>
                    <a:lnTo>
                      <a:pt x="4282" y="2290"/>
                    </a:lnTo>
                    <a:lnTo>
                      <a:pt x="4291" y="2306"/>
                    </a:lnTo>
                    <a:lnTo>
                      <a:pt x="4306" y="2320"/>
                    </a:lnTo>
                    <a:lnTo>
                      <a:pt x="4313" y="2325"/>
                    </a:lnTo>
                    <a:lnTo>
                      <a:pt x="4320" y="2329"/>
                    </a:lnTo>
                    <a:lnTo>
                      <a:pt x="4327" y="2331"/>
                    </a:lnTo>
                    <a:lnTo>
                      <a:pt x="4334" y="2334"/>
                    </a:lnTo>
                    <a:lnTo>
                      <a:pt x="4343" y="2334"/>
                    </a:lnTo>
                    <a:lnTo>
                      <a:pt x="4353" y="2331"/>
                    </a:lnTo>
                    <a:lnTo>
                      <a:pt x="4365" y="2327"/>
                    </a:lnTo>
                    <a:lnTo>
                      <a:pt x="4374" y="2322"/>
                    </a:lnTo>
                    <a:lnTo>
                      <a:pt x="4398" y="2311"/>
                    </a:lnTo>
                    <a:lnTo>
                      <a:pt x="4417" y="2295"/>
                    </a:lnTo>
                    <a:lnTo>
                      <a:pt x="4450" y="2268"/>
                    </a:lnTo>
                    <a:lnTo>
                      <a:pt x="4462" y="2254"/>
                    </a:lnTo>
                    <a:lnTo>
                      <a:pt x="4454" y="2227"/>
                    </a:lnTo>
                    <a:lnTo>
                      <a:pt x="4450" y="2200"/>
                    </a:lnTo>
                    <a:lnTo>
                      <a:pt x="4450" y="2188"/>
                    </a:lnTo>
                    <a:lnTo>
                      <a:pt x="4452" y="2177"/>
                    </a:lnTo>
                    <a:lnTo>
                      <a:pt x="4452" y="2170"/>
                    </a:lnTo>
                    <a:lnTo>
                      <a:pt x="4454" y="2170"/>
                    </a:lnTo>
                    <a:lnTo>
                      <a:pt x="4457" y="2170"/>
                    </a:lnTo>
                    <a:lnTo>
                      <a:pt x="4457" y="2168"/>
                    </a:lnTo>
                    <a:lnTo>
                      <a:pt x="4457" y="2166"/>
                    </a:lnTo>
                    <a:lnTo>
                      <a:pt x="4457" y="2161"/>
                    </a:lnTo>
                    <a:lnTo>
                      <a:pt x="4454" y="2152"/>
                    </a:lnTo>
                    <a:lnTo>
                      <a:pt x="4450" y="2138"/>
                    </a:lnTo>
                    <a:lnTo>
                      <a:pt x="4445" y="2125"/>
                    </a:lnTo>
                    <a:lnTo>
                      <a:pt x="4443" y="2111"/>
                    </a:lnTo>
                    <a:lnTo>
                      <a:pt x="4443" y="2104"/>
                    </a:lnTo>
                    <a:lnTo>
                      <a:pt x="4445" y="2100"/>
                    </a:lnTo>
                    <a:lnTo>
                      <a:pt x="4447" y="2095"/>
                    </a:lnTo>
                    <a:lnTo>
                      <a:pt x="4452" y="2093"/>
                    </a:lnTo>
                    <a:lnTo>
                      <a:pt x="4450" y="2081"/>
                    </a:lnTo>
                    <a:lnTo>
                      <a:pt x="4445" y="2056"/>
                    </a:lnTo>
                    <a:lnTo>
                      <a:pt x="4440" y="2031"/>
                    </a:lnTo>
                    <a:lnTo>
                      <a:pt x="4438" y="2020"/>
                    </a:lnTo>
                    <a:lnTo>
                      <a:pt x="4469" y="1993"/>
                    </a:lnTo>
                    <a:lnTo>
                      <a:pt x="4499" y="1968"/>
                    </a:lnTo>
                    <a:lnTo>
                      <a:pt x="4514" y="1972"/>
                    </a:lnTo>
                    <a:lnTo>
                      <a:pt x="4542" y="1977"/>
                    </a:lnTo>
                    <a:lnTo>
                      <a:pt x="4556" y="1975"/>
                    </a:lnTo>
                    <a:lnTo>
                      <a:pt x="4563" y="1970"/>
                    </a:lnTo>
                    <a:lnTo>
                      <a:pt x="4565" y="1968"/>
                    </a:lnTo>
                    <a:lnTo>
                      <a:pt x="4568" y="1963"/>
                    </a:lnTo>
                    <a:lnTo>
                      <a:pt x="4565" y="1956"/>
                    </a:lnTo>
                    <a:lnTo>
                      <a:pt x="4561" y="1947"/>
                    </a:lnTo>
                    <a:lnTo>
                      <a:pt x="4561" y="1945"/>
                    </a:lnTo>
                    <a:lnTo>
                      <a:pt x="4565" y="1941"/>
                    </a:lnTo>
                    <a:lnTo>
                      <a:pt x="4573" y="1936"/>
                    </a:lnTo>
                    <a:lnTo>
                      <a:pt x="4582" y="1931"/>
                    </a:lnTo>
                    <a:lnTo>
                      <a:pt x="4608" y="1920"/>
                    </a:lnTo>
                    <a:lnTo>
                      <a:pt x="4636" y="1909"/>
                    </a:lnTo>
                    <a:lnTo>
                      <a:pt x="4667" y="1902"/>
                    </a:lnTo>
                    <a:lnTo>
                      <a:pt x="4695" y="1897"/>
                    </a:lnTo>
                    <a:lnTo>
                      <a:pt x="4707" y="1897"/>
                    </a:lnTo>
                    <a:lnTo>
                      <a:pt x="4717" y="1897"/>
                    </a:lnTo>
                    <a:lnTo>
                      <a:pt x="4724" y="1902"/>
                    </a:lnTo>
                    <a:lnTo>
                      <a:pt x="4729" y="1906"/>
                    </a:lnTo>
                    <a:lnTo>
                      <a:pt x="4738" y="1900"/>
                    </a:lnTo>
                    <a:lnTo>
                      <a:pt x="4764" y="1888"/>
                    </a:lnTo>
                    <a:lnTo>
                      <a:pt x="4778" y="1884"/>
                    </a:lnTo>
                    <a:lnTo>
                      <a:pt x="4797" y="1882"/>
                    </a:lnTo>
                    <a:lnTo>
                      <a:pt x="4807" y="1882"/>
                    </a:lnTo>
                    <a:lnTo>
                      <a:pt x="4816" y="1884"/>
                    </a:lnTo>
                    <a:lnTo>
                      <a:pt x="4825" y="1888"/>
                    </a:lnTo>
                    <a:lnTo>
                      <a:pt x="4835" y="1893"/>
                    </a:lnTo>
                    <a:lnTo>
                      <a:pt x="4868" y="1904"/>
                    </a:lnTo>
                    <a:lnTo>
                      <a:pt x="4903" y="1918"/>
                    </a:lnTo>
                    <a:lnTo>
                      <a:pt x="4918" y="1916"/>
                    </a:lnTo>
                    <a:lnTo>
                      <a:pt x="4941" y="1913"/>
                    </a:lnTo>
                    <a:lnTo>
                      <a:pt x="4965" y="1909"/>
                    </a:lnTo>
                    <a:lnTo>
                      <a:pt x="4977" y="1906"/>
                    </a:lnTo>
                    <a:lnTo>
                      <a:pt x="4998" y="1909"/>
                    </a:lnTo>
                    <a:lnTo>
                      <a:pt x="5041" y="1916"/>
                    </a:lnTo>
                    <a:lnTo>
                      <a:pt x="5081" y="1922"/>
                    </a:lnTo>
                    <a:lnTo>
                      <a:pt x="5102" y="1925"/>
                    </a:lnTo>
                    <a:lnTo>
                      <a:pt x="5128" y="1922"/>
                    </a:lnTo>
                    <a:lnTo>
                      <a:pt x="5156" y="1918"/>
                    </a:lnTo>
                    <a:lnTo>
                      <a:pt x="5168" y="1918"/>
                    </a:lnTo>
                    <a:lnTo>
                      <a:pt x="5194" y="1918"/>
                    </a:lnTo>
                    <a:lnTo>
                      <a:pt x="5220" y="1918"/>
                    </a:lnTo>
                    <a:lnTo>
                      <a:pt x="5234" y="1918"/>
                    </a:lnTo>
                    <a:lnTo>
                      <a:pt x="5258" y="1920"/>
                    </a:lnTo>
                    <a:lnTo>
                      <a:pt x="5308" y="1927"/>
                    </a:lnTo>
                    <a:lnTo>
                      <a:pt x="5357" y="1931"/>
                    </a:lnTo>
                    <a:lnTo>
                      <a:pt x="5383" y="1934"/>
                    </a:lnTo>
                    <a:lnTo>
                      <a:pt x="5397" y="1936"/>
                    </a:lnTo>
                    <a:lnTo>
                      <a:pt x="5426" y="1938"/>
                    </a:lnTo>
                    <a:lnTo>
                      <a:pt x="5456" y="1941"/>
                    </a:lnTo>
                    <a:lnTo>
                      <a:pt x="5471" y="1941"/>
                    </a:lnTo>
                    <a:lnTo>
                      <a:pt x="5456" y="1950"/>
                    </a:lnTo>
                    <a:lnTo>
                      <a:pt x="5423" y="1970"/>
                    </a:lnTo>
                    <a:lnTo>
                      <a:pt x="5388" y="1991"/>
                    </a:lnTo>
                    <a:lnTo>
                      <a:pt x="5369" y="2000"/>
                    </a:lnTo>
                    <a:lnTo>
                      <a:pt x="5341" y="1995"/>
                    </a:lnTo>
                    <a:lnTo>
                      <a:pt x="5317" y="1988"/>
                    </a:lnTo>
                    <a:lnTo>
                      <a:pt x="5305" y="1986"/>
                    </a:lnTo>
                    <a:lnTo>
                      <a:pt x="5293" y="1986"/>
                    </a:lnTo>
                    <a:lnTo>
                      <a:pt x="5282" y="1984"/>
                    </a:lnTo>
                    <a:lnTo>
                      <a:pt x="5272" y="1986"/>
                    </a:lnTo>
                    <a:lnTo>
                      <a:pt x="5256" y="1988"/>
                    </a:lnTo>
                    <a:lnTo>
                      <a:pt x="5220" y="1993"/>
                    </a:lnTo>
                    <a:lnTo>
                      <a:pt x="5185" y="1997"/>
                    </a:lnTo>
                    <a:lnTo>
                      <a:pt x="5170" y="2000"/>
                    </a:lnTo>
                    <a:lnTo>
                      <a:pt x="5152" y="2000"/>
                    </a:lnTo>
                    <a:lnTo>
                      <a:pt x="5104" y="1997"/>
                    </a:lnTo>
                    <a:lnTo>
                      <a:pt x="5059" y="1995"/>
                    </a:lnTo>
                    <a:lnTo>
                      <a:pt x="5041" y="1993"/>
                    </a:lnTo>
                    <a:lnTo>
                      <a:pt x="5043" y="1995"/>
                    </a:lnTo>
                    <a:lnTo>
                      <a:pt x="5045" y="2000"/>
                    </a:lnTo>
                    <a:lnTo>
                      <a:pt x="5045" y="2002"/>
                    </a:lnTo>
                    <a:lnTo>
                      <a:pt x="5043" y="2006"/>
                    </a:lnTo>
                    <a:lnTo>
                      <a:pt x="5036" y="2020"/>
                    </a:lnTo>
                    <a:lnTo>
                      <a:pt x="5024" y="2031"/>
                    </a:lnTo>
                    <a:lnTo>
                      <a:pt x="5010" y="2043"/>
                    </a:lnTo>
                    <a:lnTo>
                      <a:pt x="4991" y="2052"/>
                    </a:lnTo>
                    <a:lnTo>
                      <a:pt x="4984" y="2054"/>
                    </a:lnTo>
                    <a:lnTo>
                      <a:pt x="4974" y="2056"/>
                    </a:lnTo>
                    <a:lnTo>
                      <a:pt x="4965" y="2056"/>
                    </a:lnTo>
                    <a:lnTo>
                      <a:pt x="4955" y="2054"/>
                    </a:lnTo>
                    <a:lnTo>
                      <a:pt x="4939" y="2054"/>
                    </a:lnTo>
                    <a:lnTo>
                      <a:pt x="4903" y="2054"/>
                    </a:lnTo>
                    <a:lnTo>
                      <a:pt x="4866" y="2052"/>
                    </a:lnTo>
                    <a:lnTo>
                      <a:pt x="4851" y="2052"/>
                    </a:lnTo>
                    <a:lnTo>
                      <a:pt x="4828" y="2072"/>
                    </a:lnTo>
                    <a:lnTo>
                      <a:pt x="4804" y="2091"/>
                    </a:lnTo>
                    <a:lnTo>
                      <a:pt x="4797" y="2095"/>
                    </a:lnTo>
                    <a:lnTo>
                      <a:pt x="4773" y="2106"/>
                    </a:lnTo>
                    <a:lnTo>
                      <a:pt x="4752" y="2118"/>
                    </a:lnTo>
                    <a:lnTo>
                      <a:pt x="4743" y="2122"/>
                    </a:lnTo>
                    <a:lnTo>
                      <a:pt x="4726" y="2116"/>
                    </a:lnTo>
                    <a:lnTo>
                      <a:pt x="4710" y="2111"/>
                    </a:lnTo>
                    <a:lnTo>
                      <a:pt x="4693" y="2097"/>
                    </a:lnTo>
                    <a:lnTo>
                      <a:pt x="4677" y="2081"/>
                    </a:lnTo>
                    <a:lnTo>
                      <a:pt x="4651" y="2086"/>
                    </a:lnTo>
                    <a:lnTo>
                      <a:pt x="4627" y="2091"/>
                    </a:lnTo>
                    <a:lnTo>
                      <a:pt x="4617" y="2093"/>
                    </a:lnTo>
                    <a:lnTo>
                      <a:pt x="4596" y="2102"/>
                    </a:lnTo>
                    <a:lnTo>
                      <a:pt x="4575" y="2109"/>
                    </a:lnTo>
                    <a:lnTo>
                      <a:pt x="4565" y="2111"/>
                    </a:lnTo>
                    <a:lnTo>
                      <a:pt x="4563" y="2131"/>
                    </a:lnTo>
                    <a:lnTo>
                      <a:pt x="4561" y="2152"/>
                    </a:lnTo>
                    <a:lnTo>
                      <a:pt x="4551" y="2177"/>
                    </a:lnTo>
                    <a:lnTo>
                      <a:pt x="4542" y="2202"/>
                    </a:lnTo>
                    <a:lnTo>
                      <a:pt x="4575" y="2202"/>
                    </a:lnTo>
                    <a:lnTo>
                      <a:pt x="4610" y="2202"/>
                    </a:lnTo>
                    <a:lnTo>
                      <a:pt x="4643" y="2213"/>
                    </a:lnTo>
                    <a:lnTo>
                      <a:pt x="4677" y="2225"/>
                    </a:lnTo>
                    <a:lnTo>
                      <a:pt x="4688" y="2220"/>
                    </a:lnTo>
                    <a:lnTo>
                      <a:pt x="4712" y="2216"/>
                    </a:lnTo>
                    <a:lnTo>
                      <a:pt x="4745" y="2211"/>
                    </a:lnTo>
                    <a:lnTo>
                      <a:pt x="4781" y="2209"/>
                    </a:lnTo>
                    <a:lnTo>
                      <a:pt x="4847" y="2202"/>
                    </a:lnTo>
                    <a:lnTo>
                      <a:pt x="4873" y="2200"/>
                    </a:lnTo>
                    <a:lnTo>
                      <a:pt x="5005" y="2265"/>
                    </a:lnTo>
                    <a:lnTo>
                      <a:pt x="5095" y="2206"/>
                    </a:lnTo>
                    <a:lnTo>
                      <a:pt x="5140" y="2211"/>
                    </a:lnTo>
                    <a:lnTo>
                      <a:pt x="5225" y="2261"/>
                    </a:lnTo>
                    <a:lnTo>
                      <a:pt x="5279" y="2297"/>
                    </a:lnTo>
                    <a:lnTo>
                      <a:pt x="5369" y="2290"/>
                    </a:lnTo>
                    <a:lnTo>
                      <a:pt x="5433" y="2309"/>
                    </a:lnTo>
                    <a:lnTo>
                      <a:pt x="5492" y="2329"/>
                    </a:lnTo>
                    <a:lnTo>
                      <a:pt x="5596" y="2379"/>
                    </a:lnTo>
                    <a:lnTo>
                      <a:pt x="5754" y="2320"/>
                    </a:lnTo>
                    <a:lnTo>
                      <a:pt x="5754" y="317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5" name="Freeform 692">
                <a:extLst>
                  <a:ext uri="{FF2B5EF4-FFF2-40B4-BE49-F238E27FC236}">
                    <a16:creationId xmlns:a16="http://schemas.microsoft.com/office/drawing/2014/main" id="{DE4D3AFC-95C5-A496-25F1-94504C1B26E2}"/>
                  </a:ext>
                </a:extLst>
              </p:cNvPr>
              <p:cNvSpPr>
                <a:spLocks/>
              </p:cNvSpPr>
              <p:nvPr/>
            </p:nvSpPr>
            <p:spPr bwMode="auto">
              <a:xfrm>
                <a:off x="13" y="2532"/>
                <a:ext cx="5728" cy="1286"/>
              </a:xfrm>
              <a:custGeom>
                <a:avLst/>
                <a:gdLst>
                  <a:gd name="T0" fmla="*/ 5232 w 5728"/>
                  <a:gd name="T1" fmla="*/ 936 h 1286"/>
                  <a:gd name="T2" fmla="*/ 4998 w 5728"/>
                  <a:gd name="T3" fmla="*/ 972 h 1286"/>
                  <a:gd name="T4" fmla="*/ 4646 w 5728"/>
                  <a:gd name="T5" fmla="*/ 756 h 1286"/>
                  <a:gd name="T6" fmla="*/ 4570 w 5728"/>
                  <a:gd name="T7" fmla="*/ 767 h 1286"/>
                  <a:gd name="T8" fmla="*/ 4395 w 5728"/>
                  <a:gd name="T9" fmla="*/ 686 h 1286"/>
                  <a:gd name="T10" fmla="*/ 4149 w 5728"/>
                  <a:gd name="T11" fmla="*/ 568 h 1286"/>
                  <a:gd name="T12" fmla="*/ 4270 w 5728"/>
                  <a:gd name="T13" fmla="*/ 640 h 1286"/>
                  <a:gd name="T14" fmla="*/ 4360 w 5728"/>
                  <a:gd name="T15" fmla="*/ 754 h 1286"/>
                  <a:gd name="T16" fmla="*/ 4223 w 5728"/>
                  <a:gd name="T17" fmla="*/ 761 h 1286"/>
                  <a:gd name="T18" fmla="*/ 4057 w 5728"/>
                  <a:gd name="T19" fmla="*/ 668 h 1286"/>
                  <a:gd name="T20" fmla="*/ 3682 w 5728"/>
                  <a:gd name="T21" fmla="*/ 440 h 1286"/>
                  <a:gd name="T22" fmla="*/ 3868 w 5728"/>
                  <a:gd name="T23" fmla="*/ 688 h 1286"/>
                  <a:gd name="T24" fmla="*/ 3696 w 5728"/>
                  <a:gd name="T25" fmla="*/ 499 h 1286"/>
                  <a:gd name="T26" fmla="*/ 3407 w 5728"/>
                  <a:gd name="T27" fmla="*/ 290 h 1286"/>
                  <a:gd name="T28" fmla="*/ 3292 w 5728"/>
                  <a:gd name="T29" fmla="*/ 154 h 1286"/>
                  <a:gd name="T30" fmla="*/ 3169 w 5728"/>
                  <a:gd name="T31" fmla="*/ 72 h 1286"/>
                  <a:gd name="T32" fmla="*/ 2925 w 5728"/>
                  <a:gd name="T33" fmla="*/ 13 h 1286"/>
                  <a:gd name="T34" fmla="*/ 2779 w 5728"/>
                  <a:gd name="T35" fmla="*/ 147 h 1286"/>
                  <a:gd name="T36" fmla="*/ 2701 w 5728"/>
                  <a:gd name="T37" fmla="*/ 295 h 1286"/>
                  <a:gd name="T38" fmla="*/ 2566 w 5728"/>
                  <a:gd name="T39" fmla="*/ 443 h 1286"/>
                  <a:gd name="T40" fmla="*/ 2573 w 5728"/>
                  <a:gd name="T41" fmla="*/ 497 h 1286"/>
                  <a:gd name="T42" fmla="*/ 2791 w 5728"/>
                  <a:gd name="T43" fmla="*/ 247 h 1286"/>
                  <a:gd name="T44" fmla="*/ 2932 w 5728"/>
                  <a:gd name="T45" fmla="*/ 88 h 1286"/>
                  <a:gd name="T46" fmla="*/ 3072 w 5728"/>
                  <a:gd name="T47" fmla="*/ 93 h 1286"/>
                  <a:gd name="T48" fmla="*/ 3228 w 5728"/>
                  <a:gd name="T49" fmla="*/ 295 h 1286"/>
                  <a:gd name="T50" fmla="*/ 3344 w 5728"/>
                  <a:gd name="T51" fmla="*/ 470 h 1286"/>
                  <a:gd name="T52" fmla="*/ 3497 w 5728"/>
                  <a:gd name="T53" fmla="*/ 704 h 1286"/>
                  <a:gd name="T54" fmla="*/ 3580 w 5728"/>
                  <a:gd name="T55" fmla="*/ 1104 h 1286"/>
                  <a:gd name="T56" fmla="*/ 3519 w 5728"/>
                  <a:gd name="T57" fmla="*/ 952 h 1286"/>
                  <a:gd name="T58" fmla="*/ 3407 w 5728"/>
                  <a:gd name="T59" fmla="*/ 620 h 1286"/>
                  <a:gd name="T60" fmla="*/ 3282 w 5728"/>
                  <a:gd name="T61" fmla="*/ 427 h 1286"/>
                  <a:gd name="T62" fmla="*/ 3098 w 5728"/>
                  <a:gd name="T63" fmla="*/ 256 h 1286"/>
                  <a:gd name="T64" fmla="*/ 2954 w 5728"/>
                  <a:gd name="T65" fmla="*/ 115 h 1286"/>
                  <a:gd name="T66" fmla="*/ 2833 w 5728"/>
                  <a:gd name="T67" fmla="*/ 309 h 1286"/>
                  <a:gd name="T68" fmla="*/ 2684 w 5728"/>
                  <a:gd name="T69" fmla="*/ 388 h 1286"/>
                  <a:gd name="T70" fmla="*/ 2535 w 5728"/>
                  <a:gd name="T71" fmla="*/ 595 h 1286"/>
                  <a:gd name="T72" fmla="*/ 2353 w 5728"/>
                  <a:gd name="T73" fmla="*/ 765 h 1286"/>
                  <a:gd name="T74" fmla="*/ 2157 w 5728"/>
                  <a:gd name="T75" fmla="*/ 1029 h 1286"/>
                  <a:gd name="T76" fmla="*/ 2084 w 5728"/>
                  <a:gd name="T77" fmla="*/ 1220 h 1286"/>
                  <a:gd name="T78" fmla="*/ 2120 w 5728"/>
                  <a:gd name="T79" fmla="*/ 1065 h 1286"/>
                  <a:gd name="T80" fmla="*/ 2349 w 5728"/>
                  <a:gd name="T81" fmla="*/ 704 h 1286"/>
                  <a:gd name="T82" fmla="*/ 2512 w 5728"/>
                  <a:gd name="T83" fmla="*/ 513 h 1286"/>
                  <a:gd name="T84" fmla="*/ 2672 w 5728"/>
                  <a:gd name="T85" fmla="*/ 299 h 1286"/>
                  <a:gd name="T86" fmla="*/ 2675 w 5728"/>
                  <a:gd name="T87" fmla="*/ 259 h 1286"/>
                  <a:gd name="T88" fmla="*/ 2460 w 5728"/>
                  <a:gd name="T89" fmla="*/ 399 h 1286"/>
                  <a:gd name="T90" fmla="*/ 2278 w 5728"/>
                  <a:gd name="T91" fmla="*/ 608 h 1286"/>
                  <a:gd name="T92" fmla="*/ 2205 w 5728"/>
                  <a:gd name="T93" fmla="*/ 568 h 1286"/>
                  <a:gd name="T94" fmla="*/ 2469 w 5728"/>
                  <a:gd name="T95" fmla="*/ 361 h 1286"/>
                  <a:gd name="T96" fmla="*/ 2651 w 5728"/>
                  <a:gd name="T97" fmla="*/ 218 h 1286"/>
                  <a:gd name="T98" fmla="*/ 2821 w 5728"/>
                  <a:gd name="T99" fmla="*/ 81 h 1286"/>
                  <a:gd name="T100" fmla="*/ 2656 w 5728"/>
                  <a:gd name="T101" fmla="*/ 181 h 1286"/>
                  <a:gd name="T102" fmla="*/ 2197 w 5728"/>
                  <a:gd name="T103" fmla="*/ 527 h 1286"/>
                  <a:gd name="T104" fmla="*/ 1829 w 5728"/>
                  <a:gd name="T105" fmla="*/ 754 h 1286"/>
                  <a:gd name="T106" fmla="*/ 1448 w 5728"/>
                  <a:gd name="T107" fmla="*/ 990 h 1286"/>
                  <a:gd name="T108" fmla="*/ 940 w 5728"/>
                  <a:gd name="T109" fmla="*/ 1138 h 1286"/>
                  <a:gd name="T110" fmla="*/ 581 w 5728"/>
                  <a:gd name="T111" fmla="*/ 1274 h 1286"/>
                  <a:gd name="T112" fmla="*/ 884 w 5728"/>
                  <a:gd name="T113" fmla="*/ 1145 h 1286"/>
                  <a:gd name="T114" fmla="*/ 1392 w 5728"/>
                  <a:gd name="T115" fmla="*/ 997 h 1286"/>
                  <a:gd name="T116" fmla="*/ 1460 w 5728"/>
                  <a:gd name="T117" fmla="*/ 904 h 1286"/>
                  <a:gd name="T118" fmla="*/ 952 w 5728"/>
                  <a:gd name="T119" fmla="*/ 833 h 1286"/>
                  <a:gd name="T120" fmla="*/ 565 w 5728"/>
                  <a:gd name="T121" fmla="*/ 867 h 1286"/>
                  <a:gd name="T122" fmla="*/ 56 w 5728"/>
                  <a:gd name="T123" fmla="*/ 922 h 12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728"/>
                  <a:gd name="T187" fmla="*/ 0 h 1286"/>
                  <a:gd name="T188" fmla="*/ 5728 w 5728"/>
                  <a:gd name="T189" fmla="*/ 1286 h 128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728" h="1286">
                    <a:moveTo>
                      <a:pt x="5728" y="1279"/>
                    </a:moveTo>
                    <a:lnTo>
                      <a:pt x="5728" y="974"/>
                    </a:lnTo>
                    <a:lnTo>
                      <a:pt x="5700" y="970"/>
                    </a:lnTo>
                    <a:lnTo>
                      <a:pt x="5662" y="970"/>
                    </a:lnTo>
                    <a:lnTo>
                      <a:pt x="5622" y="972"/>
                    </a:lnTo>
                    <a:lnTo>
                      <a:pt x="5579" y="974"/>
                    </a:lnTo>
                    <a:lnTo>
                      <a:pt x="5534" y="977"/>
                    </a:lnTo>
                    <a:lnTo>
                      <a:pt x="5492" y="979"/>
                    </a:lnTo>
                    <a:lnTo>
                      <a:pt x="5454" y="977"/>
                    </a:lnTo>
                    <a:lnTo>
                      <a:pt x="5423" y="972"/>
                    </a:lnTo>
                    <a:lnTo>
                      <a:pt x="5393" y="972"/>
                    </a:lnTo>
                    <a:lnTo>
                      <a:pt x="5362" y="970"/>
                    </a:lnTo>
                    <a:lnTo>
                      <a:pt x="5348" y="970"/>
                    </a:lnTo>
                    <a:lnTo>
                      <a:pt x="5336" y="965"/>
                    </a:lnTo>
                    <a:lnTo>
                      <a:pt x="5322" y="961"/>
                    </a:lnTo>
                    <a:lnTo>
                      <a:pt x="5307" y="954"/>
                    </a:lnTo>
                    <a:lnTo>
                      <a:pt x="5270" y="945"/>
                    </a:lnTo>
                    <a:lnTo>
                      <a:pt x="5232" y="936"/>
                    </a:lnTo>
                    <a:lnTo>
                      <a:pt x="5192" y="929"/>
                    </a:lnTo>
                    <a:lnTo>
                      <a:pt x="5151" y="922"/>
                    </a:lnTo>
                    <a:lnTo>
                      <a:pt x="5111" y="920"/>
                    </a:lnTo>
                    <a:lnTo>
                      <a:pt x="5071" y="920"/>
                    </a:lnTo>
                    <a:lnTo>
                      <a:pt x="5031" y="922"/>
                    </a:lnTo>
                    <a:lnTo>
                      <a:pt x="4991" y="927"/>
                    </a:lnTo>
                    <a:lnTo>
                      <a:pt x="4981" y="931"/>
                    </a:lnTo>
                    <a:lnTo>
                      <a:pt x="4972" y="936"/>
                    </a:lnTo>
                    <a:lnTo>
                      <a:pt x="4984" y="945"/>
                    </a:lnTo>
                    <a:lnTo>
                      <a:pt x="4993" y="956"/>
                    </a:lnTo>
                    <a:lnTo>
                      <a:pt x="5024" y="977"/>
                    </a:lnTo>
                    <a:lnTo>
                      <a:pt x="5052" y="997"/>
                    </a:lnTo>
                    <a:lnTo>
                      <a:pt x="5052" y="1002"/>
                    </a:lnTo>
                    <a:lnTo>
                      <a:pt x="5050" y="1004"/>
                    </a:lnTo>
                    <a:lnTo>
                      <a:pt x="5050" y="1006"/>
                    </a:lnTo>
                    <a:lnTo>
                      <a:pt x="5047" y="1006"/>
                    </a:lnTo>
                    <a:lnTo>
                      <a:pt x="5024" y="990"/>
                    </a:lnTo>
                    <a:lnTo>
                      <a:pt x="4998" y="972"/>
                    </a:lnTo>
                    <a:lnTo>
                      <a:pt x="4981" y="958"/>
                    </a:lnTo>
                    <a:lnTo>
                      <a:pt x="4965" y="942"/>
                    </a:lnTo>
                    <a:lnTo>
                      <a:pt x="4932" y="929"/>
                    </a:lnTo>
                    <a:lnTo>
                      <a:pt x="4901" y="911"/>
                    </a:lnTo>
                    <a:lnTo>
                      <a:pt x="4884" y="904"/>
                    </a:lnTo>
                    <a:lnTo>
                      <a:pt x="4868" y="897"/>
                    </a:lnTo>
                    <a:lnTo>
                      <a:pt x="4851" y="890"/>
                    </a:lnTo>
                    <a:lnTo>
                      <a:pt x="4832" y="886"/>
                    </a:lnTo>
                    <a:lnTo>
                      <a:pt x="4814" y="879"/>
                    </a:lnTo>
                    <a:lnTo>
                      <a:pt x="4792" y="872"/>
                    </a:lnTo>
                    <a:lnTo>
                      <a:pt x="4773" y="863"/>
                    </a:lnTo>
                    <a:lnTo>
                      <a:pt x="4757" y="854"/>
                    </a:lnTo>
                    <a:lnTo>
                      <a:pt x="4738" y="838"/>
                    </a:lnTo>
                    <a:lnTo>
                      <a:pt x="4719" y="822"/>
                    </a:lnTo>
                    <a:lnTo>
                      <a:pt x="4698" y="808"/>
                    </a:lnTo>
                    <a:lnTo>
                      <a:pt x="4679" y="792"/>
                    </a:lnTo>
                    <a:lnTo>
                      <a:pt x="4660" y="774"/>
                    </a:lnTo>
                    <a:lnTo>
                      <a:pt x="4646" y="756"/>
                    </a:lnTo>
                    <a:lnTo>
                      <a:pt x="4624" y="729"/>
                    </a:lnTo>
                    <a:lnTo>
                      <a:pt x="4608" y="702"/>
                    </a:lnTo>
                    <a:lnTo>
                      <a:pt x="4598" y="697"/>
                    </a:lnTo>
                    <a:lnTo>
                      <a:pt x="4591" y="690"/>
                    </a:lnTo>
                    <a:lnTo>
                      <a:pt x="4587" y="688"/>
                    </a:lnTo>
                    <a:lnTo>
                      <a:pt x="4582" y="688"/>
                    </a:lnTo>
                    <a:lnTo>
                      <a:pt x="4577" y="688"/>
                    </a:lnTo>
                    <a:lnTo>
                      <a:pt x="4572" y="688"/>
                    </a:lnTo>
                    <a:lnTo>
                      <a:pt x="4568" y="686"/>
                    </a:lnTo>
                    <a:lnTo>
                      <a:pt x="4565" y="683"/>
                    </a:lnTo>
                    <a:lnTo>
                      <a:pt x="4563" y="683"/>
                    </a:lnTo>
                    <a:lnTo>
                      <a:pt x="4558" y="683"/>
                    </a:lnTo>
                    <a:lnTo>
                      <a:pt x="4537" y="695"/>
                    </a:lnTo>
                    <a:lnTo>
                      <a:pt x="4516" y="706"/>
                    </a:lnTo>
                    <a:lnTo>
                      <a:pt x="4537" y="733"/>
                    </a:lnTo>
                    <a:lnTo>
                      <a:pt x="4561" y="756"/>
                    </a:lnTo>
                    <a:lnTo>
                      <a:pt x="4565" y="763"/>
                    </a:lnTo>
                    <a:lnTo>
                      <a:pt x="4570" y="767"/>
                    </a:lnTo>
                    <a:lnTo>
                      <a:pt x="4572" y="772"/>
                    </a:lnTo>
                    <a:lnTo>
                      <a:pt x="4570" y="777"/>
                    </a:lnTo>
                    <a:lnTo>
                      <a:pt x="4563" y="779"/>
                    </a:lnTo>
                    <a:lnTo>
                      <a:pt x="4554" y="781"/>
                    </a:lnTo>
                    <a:lnTo>
                      <a:pt x="4546" y="779"/>
                    </a:lnTo>
                    <a:lnTo>
                      <a:pt x="4539" y="777"/>
                    </a:lnTo>
                    <a:lnTo>
                      <a:pt x="4528" y="772"/>
                    </a:lnTo>
                    <a:lnTo>
                      <a:pt x="4513" y="765"/>
                    </a:lnTo>
                    <a:lnTo>
                      <a:pt x="4497" y="749"/>
                    </a:lnTo>
                    <a:lnTo>
                      <a:pt x="4478" y="733"/>
                    </a:lnTo>
                    <a:lnTo>
                      <a:pt x="4461" y="718"/>
                    </a:lnTo>
                    <a:lnTo>
                      <a:pt x="4443" y="702"/>
                    </a:lnTo>
                    <a:lnTo>
                      <a:pt x="4433" y="704"/>
                    </a:lnTo>
                    <a:lnTo>
                      <a:pt x="4424" y="706"/>
                    </a:lnTo>
                    <a:lnTo>
                      <a:pt x="4417" y="708"/>
                    </a:lnTo>
                    <a:lnTo>
                      <a:pt x="4412" y="704"/>
                    </a:lnTo>
                    <a:lnTo>
                      <a:pt x="4402" y="695"/>
                    </a:lnTo>
                    <a:lnTo>
                      <a:pt x="4395" y="686"/>
                    </a:lnTo>
                    <a:lnTo>
                      <a:pt x="4383" y="681"/>
                    </a:lnTo>
                    <a:lnTo>
                      <a:pt x="4372" y="677"/>
                    </a:lnTo>
                    <a:lnTo>
                      <a:pt x="4341" y="658"/>
                    </a:lnTo>
                    <a:lnTo>
                      <a:pt x="4313" y="640"/>
                    </a:lnTo>
                    <a:lnTo>
                      <a:pt x="4303" y="631"/>
                    </a:lnTo>
                    <a:lnTo>
                      <a:pt x="4294" y="627"/>
                    </a:lnTo>
                    <a:lnTo>
                      <a:pt x="4282" y="622"/>
                    </a:lnTo>
                    <a:lnTo>
                      <a:pt x="4270" y="618"/>
                    </a:lnTo>
                    <a:lnTo>
                      <a:pt x="4244" y="608"/>
                    </a:lnTo>
                    <a:lnTo>
                      <a:pt x="4223" y="597"/>
                    </a:lnTo>
                    <a:lnTo>
                      <a:pt x="4211" y="597"/>
                    </a:lnTo>
                    <a:lnTo>
                      <a:pt x="4201" y="595"/>
                    </a:lnTo>
                    <a:lnTo>
                      <a:pt x="4192" y="590"/>
                    </a:lnTo>
                    <a:lnTo>
                      <a:pt x="4183" y="583"/>
                    </a:lnTo>
                    <a:lnTo>
                      <a:pt x="4175" y="579"/>
                    </a:lnTo>
                    <a:lnTo>
                      <a:pt x="4168" y="574"/>
                    </a:lnTo>
                    <a:lnTo>
                      <a:pt x="4159" y="570"/>
                    </a:lnTo>
                    <a:lnTo>
                      <a:pt x="4149" y="568"/>
                    </a:lnTo>
                    <a:lnTo>
                      <a:pt x="4119" y="561"/>
                    </a:lnTo>
                    <a:lnTo>
                      <a:pt x="4088" y="549"/>
                    </a:lnTo>
                    <a:lnTo>
                      <a:pt x="4071" y="547"/>
                    </a:lnTo>
                    <a:lnTo>
                      <a:pt x="4060" y="545"/>
                    </a:lnTo>
                    <a:lnTo>
                      <a:pt x="4060" y="549"/>
                    </a:lnTo>
                    <a:lnTo>
                      <a:pt x="4062" y="552"/>
                    </a:lnTo>
                    <a:lnTo>
                      <a:pt x="4067" y="554"/>
                    </a:lnTo>
                    <a:lnTo>
                      <a:pt x="4071" y="556"/>
                    </a:lnTo>
                    <a:lnTo>
                      <a:pt x="4083" y="558"/>
                    </a:lnTo>
                    <a:lnTo>
                      <a:pt x="4093" y="565"/>
                    </a:lnTo>
                    <a:lnTo>
                      <a:pt x="4121" y="577"/>
                    </a:lnTo>
                    <a:lnTo>
                      <a:pt x="4149" y="593"/>
                    </a:lnTo>
                    <a:lnTo>
                      <a:pt x="4178" y="602"/>
                    </a:lnTo>
                    <a:lnTo>
                      <a:pt x="4204" y="611"/>
                    </a:lnTo>
                    <a:lnTo>
                      <a:pt x="4230" y="618"/>
                    </a:lnTo>
                    <a:lnTo>
                      <a:pt x="4258" y="624"/>
                    </a:lnTo>
                    <a:lnTo>
                      <a:pt x="4265" y="631"/>
                    </a:lnTo>
                    <a:lnTo>
                      <a:pt x="4270" y="640"/>
                    </a:lnTo>
                    <a:lnTo>
                      <a:pt x="4272" y="645"/>
                    </a:lnTo>
                    <a:lnTo>
                      <a:pt x="4277" y="647"/>
                    </a:lnTo>
                    <a:lnTo>
                      <a:pt x="4282" y="649"/>
                    </a:lnTo>
                    <a:lnTo>
                      <a:pt x="4287" y="649"/>
                    </a:lnTo>
                    <a:lnTo>
                      <a:pt x="4305" y="661"/>
                    </a:lnTo>
                    <a:lnTo>
                      <a:pt x="4327" y="670"/>
                    </a:lnTo>
                    <a:lnTo>
                      <a:pt x="4336" y="677"/>
                    </a:lnTo>
                    <a:lnTo>
                      <a:pt x="4343" y="683"/>
                    </a:lnTo>
                    <a:lnTo>
                      <a:pt x="4353" y="690"/>
                    </a:lnTo>
                    <a:lnTo>
                      <a:pt x="4357" y="699"/>
                    </a:lnTo>
                    <a:lnTo>
                      <a:pt x="4367" y="713"/>
                    </a:lnTo>
                    <a:lnTo>
                      <a:pt x="4376" y="727"/>
                    </a:lnTo>
                    <a:lnTo>
                      <a:pt x="4383" y="740"/>
                    </a:lnTo>
                    <a:lnTo>
                      <a:pt x="4391" y="756"/>
                    </a:lnTo>
                    <a:lnTo>
                      <a:pt x="4381" y="758"/>
                    </a:lnTo>
                    <a:lnTo>
                      <a:pt x="4374" y="758"/>
                    </a:lnTo>
                    <a:lnTo>
                      <a:pt x="4367" y="756"/>
                    </a:lnTo>
                    <a:lnTo>
                      <a:pt x="4360" y="754"/>
                    </a:lnTo>
                    <a:lnTo>
                      <a:pt x="4353" y="749"/>
                    </a:lnTo>
                    <a:lnTo>
                      <a:pt x="4346" y="747"/>
                    </a:lnTo>
                    <a:lnTo>
                      <a:pt x="4339" y="745"/>
                    </a:lnTo>
                    <a:lnTo>
                      <a:pt x="4329" y="745"/>
                    </a:lnTo>
                    <a:lnTo>
                      <a:pt x="4313" y="736"/>
                    </a:lnTo>
                    <a:lnTo>
                      <a:pt x="4291" y="727"/>
                    </a:lnTo>
                    <a:lnTo>
                      <a:pt x="4279" y="722"/>
                    </a:lnTo>
                    <a:lnTo>
                      <a:pt x="4270" y="720"/>
                    </a:lnTo>
                    <a:lnTo>
                      <a:pt x="4258" y="720"/>
                    </a:lnTo>
                    <a:lnTo>
                      <a:pt x="4249" y="722"/>
                    </a:lnTo>
                    <a:lnTo>
                      <a:pt x="4249" y="733"/>
                    </a:lnTo>
                    <a:lnTo>
                      <a:pt x="4253" y="745"/>
                    </a:lnTo>
                    <a:lnTo>
                      <a:pt x="4256" y="749"/>
                    </a:lnTo>
                    <a:lnTo>
                      <a:pt x="4256" y="756"/>
                    </a:lnTo>
                    <a:lnTo>
                      <a:pt x="4253" y="761"/>
                    </a:lnTo>
                    <a:lnTo>
                      <a:pt x="4251" y="763"/>
                    </a:lnTo>
                    <a:lnTo>
                      <a:pt x="4237" y="765"/>
                    </a:lnTo>
                    <a:lnTo>
                      <a:pt x="4223" y="761"/>
                    </a:lnTo>
                    <a:lnTo>
                      <a:pt x="4211" y="756"/>
                    </a:lnTo>
                    <a:lnTo>
                      <a:pt x="4199" y="747"/>
                    </a:lnTo>
                    <a:lnTo>
                      <a:pt x="4187" y="740"/>
                    </a:lnTo>
                    <a:lnTo>
                      <a:pt x="4175" y="731"/>
                    </a:lnTo>
                    <a:lnTo>
                      <a:pt x="4164" y="724"/>
                    </a:lnTo>
                    <a:lnTo>
                      <a:pt x="4149" y="722"/>
                    </a:lnTo>
                    <a:lnTo>
                      <a:pt x="4131" y="704"/>
                    </a:lnTo>
                    <a:lnTo>
                      <a:pt x="4114" y="690"/>
                    </a:lnTo>
                    <a:lnTo>
                      <a:pt x="4109" y="686"/>
                    </a:lnTo>
                    <a:lnTo>
                      <a:pt x="4102" y="681"/>
                    </a:lnTo>
                    <a:lnTo>
                      <a:pt x="4095" y="679"/>
                    </a:lnTo>
                    <a:lnTo>
                      <a:pt x="4088" y="679"/>
                    </a:lnTo>
                    <a:lnTo>
                      <a:pt x="4086" y="681"/>
                    </a:lnTo>
                    <a:lnTo>
                      <a:pt x="4083" y="683"/>
                    </a:lnTo>
                    <a:lnTo>
                      <a:pt x="4081" y="686"/>
                    </a:lnTo>
                    <a:lnTo>
                      <a:pt x="4079" y="683"/>
                    </a:lnTo>
                    <a:lnTo>
                      <a:pt x="4067" y="672"/>
                    </a:lnTo>
                    <a:lnTo>
                      <a:pt x="4057" y="668"/>
                    </a:lnTo>
                    <a:lnTo>
                      <a:pt x="4036" y="658"/>
                    </a:lnTo>
                    <a:lnTo>
                      <a:pt x="4012" y="652"/>
                    </a:lnTo>
                    <a:lnTo>
                      <a:pt x="3982" y="627"/>
                    </a:lnTo>
                    <a:lnTo>
                      <a:pt x="3951" y="599"/>
                    </a:lnTo>
                    <a:lnTo>
                      <a:pt x="3930" y="581"/>
                    </a:lnTo>
                    <a:lnTo>
                      <a:pt x="3906" y="565"/>
                    </a:lnTo>
                    <a:lnTo>
                      <a:pt x="3882" y="549"/>
                    </a:lnTo>
                    <a:lnTo>
                      <a:pt x="3859" y="533"/>
                    </a:lnTo>
                    <a:lnTo>
                      <a:pt x="3840" y="524"/>
                    </a:lnTo>
                    <a:lnTo>
                      <a:pt x="3823" y="511"/>
                    </a:lnTo>
                    <a:lnTo>
                      <a:pt x="3814" y="504"/>
                    </a:lnTo>
                    <a:lnTo>
                      <a:pt x="3807" y="499"/>
                    </a:lnTo>
                    <a:lnTo>
                      <a:pt x="3797" y="495"/>
                    </a:lnTo>
                    <a:lnTo>
                      <a:pt x="3786" y="493"/>
                    </a:lnTo>
                    <a:lnTo>
                      <a:pt x="3752" y="477"/>
                    </a:lnTo>
                    <a:lnTo>
                      <a:pt x="3724" y="458"/>
                    </a:lnTo>
                    <a:lnTo>
                      <a:pt x="3703" y="447"/>
                    </a:lnTo>
                    <a:lnTo>
                      <a:pt x="3682" y="440"/>
                    </a:lnTo>
                    <a:lnTo>
                      <a:pt x="3696" y="468"/>
                    </a:lnTo>
                    <a:lnTo>
                      <a:pt x="3710" y="497"/>
                    </a:lnTo>
                    <a:lnTo>
                      <a:pt x="3724" y="497"/>
                    </a:lnTo>
                    <a:lnTo>
                      <a:pt x="3736" y="504"/>
                    </a:lnTo>
                    <a:lnTo>
                      <a:pt x="3745" y="511"/>
                    </a:lnTo>
                    <a:lnTo>
                      <a:pt x="3755" y="515"/>
                    </a:lnTo>
                    <a:lnTo>
                      <a:pt x="3767" y="524"/>
                    </a:lnTo>
                    <a:lnTo>
                      <a:pt x="3778" y="533"/>
                    </a:lnTo>
                    <a:lnTo>
                      <a:pt x="3788" y="543"/>
                    </a:lnTo>
                    <a:lnTo>
                      <a:pt x="3793" y="554"/>
                    </a:lnTo>
                    <a:lnTo>
                      <a:pt x="3804" y="563"/>
                    </a:lnTo>
                    <a:lnTo>
                      <a:pt x="3814" y="572"/>
                    </a:lnTo>
                    <a:lnTo>
                      <a:pt x="3821" y="583"/>
                    </a:lnTo>
                    <a:lnTo>
                      <a:pt x="3828" y="597"/>
                    </a:lnTo>
                    <a:lnTo>
                      <a:pt x="3840" y="622"/>
                    </a:lnTo>
                    <a:lnTo>
                      <a:pt x="3854" y="647"/>
                    </a:lnTo>
                    <a:lnTo>
                      <a:pt x="3864" y="670"/>
                    </a:lnTo>
                    <a:lnTo>
                      <a:pt x="3868" y="688"/>
                    </a:lnTo>
                    <a:lnTo>
                      <a:pt x="3842" y="670"/>
                    </a:lnTo>
                    <a:lnTo>
                      <a:pt x="3814" y="654"/>
                    </a:lnTo>
                    <a:lnTo>
                      <a:pt x="3802" y="645"/>
                    </a:lnTo>
                    <a:lnTo>
                      <a:pt x="3793" y="636"/>
                    </a:lnTo>
                    <a:lnTo>
                      <a:pt x="3783" y="627"/>
                    </a:lnTo>
                    <a:lnTo>
                      <a:pt x="3776" y="615"/>
                    </a:lnTo>
                    <a:lnTo>
                      <a:pt x="3760" y="593"/>
                    </a:lnTo>
                    <a:lnTo>
                      <a:pt x="3743" y="574"/>
                    </a:lnTo>
                    <a:lnTo>
                      <a:pt x="3726" y="565"/>
                    </a:lnTo>
                    <a:lnTo>
                      <a:pt x="3715" y="554"/>
                    </a:lnTo>
                    <a:lnTo>
                      <a:pt x="3710" y="547"/>
                    </a:lnTo>
                    <a:lnTo>
                      <a:pt x="3705" y="540"/>
                    </a:lnTo>
                    <a:lnTo>
                      <a:pt x="3703" y="533"/>
                    </a:lnTo>
                    <a:lnTo>
                      <a:pt x="3703" y="524"/>
                    </a:lnTo>
                    <a:lnTo>
                      <a:pt x="3705" y="518"/>
                    </a:lnTo>
                    <a:lnTo>
                      <a:pt x="3703" y="511"/>
                    </a:lnTo>
                    <a:lnTo>
                      <a:pt x="3700" y="506"/>
                    </a:lnTo>
                    <a:lnTo>
                      <a:pt x="3696" y="499"/>
                    </a:lnTo>
                    <a:lnTo>
                      <a:pt x="3670" y="481"/>
                    </a:lnTo>
                    <a:lnTo>
                      <a:pt x="3644" y="463"/>
                    </a:lnTo>
                    <a:lnTo>
                      <a:pt x="3625" y="449"/>
                    </a:lnTo>
                    <a:lnTo>
                      <a:pt x="3608" y="436"/>
                    </a:lnTo>
                    <a:lnTo>
                      <a:pt x="3587" y="422"/>
                    </a:lnTo>
                    <a:lnTo>
                      <a:pt x="3568" y="406"/>
                    </a:lnTo>
                    <a:lnTo>
                      <a:pt x="3554" y="402"/>
                    </a:lnTo>
                    <a:lnTo>
                      <a:pt x="3542" y="397"/>
                    </a:lnTo>
                    <a:lnTo>
                      <a:pt x="3533" y="393"/>
                    </a:lnTo>
                    <a:lnTo>
                      <a:pt x="3526" y="383"/>
                    </a:lnTo>
                    <a:lnTo>
                      <a:pt x="3511" y="368"/>
                    </a:lnTo>
                    <a:lnTo>
                      <a:pt x="3497" y="354"/>
                    </a:lnTo>
                    <a:lnTo>
                      <a:pt x="3483" y="340"/>
                    </a:lnTo>
                    <a:lnTo>
                      <a:pt x="3467" y="329"/>
                    </a:lnTo>
                    <a:lnTo>
                      <a:pt x="3445" y="315"/>
                    </a:lnTo>
                    <a:lnTo>
                      <a:pt x="3424" y="302"/>
                    </a:lnTo>
                    <a:lnTo>
                      <a:pt x="3415" y="297"/>
                    </a:lnTo>
                    <a:lnTo>
                      <a:pt x="3407" y="290"/>
                    </a:lnTo>
                    <a:lnTo>
                      <a:pt x="3403" y="284"/>
                    </a:lnTo>
                    <a:lnTo>
                      <a:pt x="3396" y="277"/>
                    </a:lnTo>
                    <a:lnTo>
                      <a:pt x="3393" y="270"/>
                    </a:lnTo>
                    <a:lnTo>
                      <a:pt x="3389" y="263"/>
                    </a:lnTo>
                    <a:lnTo>
                      <a:pt x="3384" y="259"/>
                    </a:lnTo>
                    <a:lnTo>
                      <a:pt x="3377" y="254"/>
                    </a:lnTo>
                    <a:lnTo>
                      <a:pt x="3372" y="240"/>
                    </a:lnTo>
                    <a:lnTo>
                      <a:pt x="3370" y="227"/>
                    </a:lnTo>
                    <a:lnTo>
                      <a:pt x="3370" y="220"/>
                    </a:lnTo>
                    <a:lnTo>
                      <a:pt x="3367" y="213"/>
                    </a:lnTo>
                    <a:lnTo>
                      <a:pt x="3363" y="209"/>
                    </a:lnTo>
                    <a:lnTo>
                      <a:pt x="3355" y="204"/>
                    </a:lnTo>
                    <a:lnTo>
                      <a:pt x="3339" y="190"/>
                    </a:lnTo>
                    <a:lnTo>
                      <a:pt x="3320" y="174"/>
                    </a:lnTo>
                    <a:lnTo>
                      <a:pt x="3313" y="168"/>
                    </a:lnTo>
                    <a:lnTo>
                      <a:pt x="3308" y="161"/>
                    </a:lnTo>
                    <a:lnTo>
                      <a:pt x="3301" y="156"/>
                    </a:lnTo>
                    <a:lnTo>
                      <a:pt x="3292" y="154"/>
                    </a:lnTo>
                    <a:lnTo>
                      <a:pt x="3280" y="156"/>
                    </a:lnTo>
                    <a:lnTo>
                      <a:pt x="3268" y="154"/>
                    </a:lnTo>
                    <a:lnTo>
                      <a:pt x="3259" y="152"/>
                    </a:lnTo>
                    <a:lnTo>
                      <a:pt x="3249" y="147"/>
                    </a:lnTo>
                    <a:lnTo>
                      <a:pt x="3240" y="143"/>
                    </a:lnTo>
                    <a:lnTo>
                      <a:pt x="3230" y="140"/>
                    </a:lnTo>
                    <a:lnTo>
                      <a:pt x="3221" y="138"/>
                    </a:lnTo>
                    <a:lnTo>
                      <a:pt x="3209" y="138"/>
                    </a:lnTo>
                    <a:lnTo>
                      <a:pt x="3202" y="134"/>
                    </a:lnTo>
                    <a:lnTo>
                      <a:pt x="3197" y="127"/>
                    </a:lnTo>
                    <a:lnTo>
                      <a:pt x="3195" y="120"/>
                    </a:lnTo>
                    <a:lnTo>
                      <a:pt x="3195" y="113"/>
                    </a:lnTo>
                    <a:lnTo>
                      <a:pt x="3195" y="106"/>
                    </a:lnTo>
                    <a:lnTo>
                      <a:pt x="3192" y="99"/>
                    </a:lnTo>
                    <a:lnTo>
                      <a:pt x="3190" y="93"/>
                    </a:lnTo>
                    <a:lnTo>
                      <a:pt x="3188" y="88"/>
                    </a:lnTo>
                    <a:lnTo>
                      <a:pt x="3178" y="79"/>
                    </a:lnTo>
                    <a:lnTo>
                      <a:pt x="3169" y="72"/>
                    </a:lnTo>
                    <a:lnTo>
                      <a:pt x="3157" y="68"/>
                    </a:lnTo>
                    <a:lnTo>
                      <a:pt x="3145" y="68"/>
                    </a:lnTo>
                    <a:lnTo>
                      <a:pt x="3119" y="65"/>
                    </a:lnTo>
                    <a:lnTo>
                      <a:pt x="3093" y="68"/>
                    </a:lnTo>
                    <a:lnTo>
                      <a:pt x="3084" y="49"/>
                    </a:lnTo>
                    <a:lnTo>
                      <a:pt x="3072" y="34"/>
                    </a:lnTo>
                    <a:lnTo>
                      <a:pt x="3072" y="15"/>
                    </a:lnTo>
                    <a:lnTo>
                      <a:pt x="3067" y="0"/>
                    </a:lnTo>
                    <a:lnTo>
                      <a:pt x="3053" y="0"/>
                    </a:lnTo>
                    <a:lnTo>
                      <a:pt x="3041" y="4"/>
                    </a:lnTo>
                    <a:lnTo>
                      <a:pt x="3034" y="6"/>
                    </a:lnTo>
                    <a:lnTo>
                      <a:pt x="3029" y="6"/>
                    </a:lnTo>
                    <a:lnTo>
                      <a:pt x="3025" y="4"/>
                    </a:lnTo>
                    <a:lnTo>
                      <a:pt x="3020" y="2"/>
                    </a:lnTo>
                    <a:lnTo>
                      <a:pt x="2999" y="9"/>
                    </a:lnTo>
                    <a:lnTo>
                      <a:pt x="2973" y="13"/>
                    </a:lnTo>
                    <a:lnTo>
                      <a:pt x="2949" y="15"/>
                    </a:lnTo>
                    <a:lnTo>
                      <a:pt x="2925" y="13"/>
                    </a:lnTo>
                    <a:lnTo>
                      <a:pt x="2902" y="6"/>
                    </a:lnTo>
                    <a:lnTo>
                      <a:pt x="2880" y="0"/>
                    </a:lnTo>
                    <a:lnTo>
                      <a:pt x="2873" y="6"/>
                    </a:lnTo>
                    <a:lnTo>
                      <a:pt x="2869" y="13"/>
                    </a:lnTo>
                    <a:lnTo>
                      <a:pt x="2859" y="18"/>
                    </a:lnTo>
                    <a:lnTo>
                      <a:pt x="2852" y="22"/>
                    </a:lnTo>
                    <a:lnTo>
                      <a:pt x="2838" y="31"/>
                    </a:lnTo>
                    <a:lnTo>
                      <a:pt x="2824" y="40"/>
                    </a:lnTo>
                    <a:lnTo>
                      <a:pt x="2821" y="45"/>
                    </a:lnTo>
                    <a:lnTo>
                      <a:pt x="2819" y="52"/>
                    </a:lnTo>
                    <a:lnTo>
                      <a:pt x="2824" y="59"/>
                    </a:lnTo>
                    <a:lnTo>
                      <a:pt x="2828" y="70"/>
                    </a:lnTo>
                    <a:lnTo>
                      <a:pt x="2826" y="84"/>
                    </a:lnTo>
                    <a:lnTo>
                      <a:pt x="2824" y="95"/>
                    </a:lnTo>
                    <a:lnTo>
                      <a:pt x="2814" y="109"/>
                    </a:lnTo>
                    <a:lnTo>
                      <a:pt x="2805" y="122"/>
                    </a:lnTo>
                    <a:lnTo>
                      <a:pt x="2793" y="136"/>
                    </a:lnTo>
                    <a:lnTo>
                      <a:pt x="2779" y="147"/>
                    </a:lnTo>
                    <a:lnTo>
                      <a:pt x="2774" y="156"/>
                    </a:lnTo>
                    <a:lnTo>
                      <a:pt x="2772" y="165"/>
                    </a:lnTo>
                    <a:lnTo>
                      <a:pt x="2772" y="174"/>
                    </a:lnTo>
                    <a:lnTo>
                      <a:pt x="2774" y="184"/>
                    </a:lnTo>
                    <a:lnTo>
                      <a:pt x="2776" y="190"/>
                    </a:lnTo>
                    <a:lnTo>
                      <a:pt x="2779" y="199"/>
                    </a:lnTo>
                    <a:lnTo>
                      <a:pt x="2779" y="209"/>
                    </a:lnTo>
                    <a:lnTo>
                      <a:pt x="2776" y="218"/>
                    </a:lnTo>
                    <a:lnTo>
                      <a:pt x="2762" y="236"/>
                    </a:lnTo>
                    <a:lnTo>
                      <a:pt x="2748" y="249"/>
                    </a:lnTo>
                    <a:lnTo>
                      <a:pt x="2743" y="259"/>
                    </a:lnTo>
                    <a:lnTo>
                      <a:pt x="2741" y="268"/>
                    </a:lnTo>
                    <a:lnTo>
                      <a:pt x="2739" y="274"/>
                    </a:lnTo>
                    <a:lnTo>
                      <a:pt x="2736" y="279"/>
                    </a:lnTo>
                    <a:lnTo>
                      <a:pt x="2734" y="281"/>
                    </a:lnTo>
                    <a:lnTo>
                      <a:pt x="2729" y="284"/>
                    </a:lnTo>
                    <a:lnTo>
                      <a:pt x="2715" y="290"/>
                    </a:lnTo>
                    <a:lnTo>
                      <a:pt x="2701" y="295"/>
                    </a:lnTo>
                    <a:lnTo>
                      <a:pt x="2694" y="297"/>
                    </a:lnTo>
                    <a:lnTo>
                      <a:pt x="2689" y="302"/>
                    </a:lnTo>
                    <a:lnTo>
                      <a:pt x="2684" y="306"/>
                    </a:lnTo>
                    <a:lnTo>
                      <a:pt x="2682" y="313"/>
                    </a:lnTo>
                    <a:lnTo>
                      <a:pt x="2670" y="320"/>
                    </a:lnTo>
                    <a:lnTo>
                      <a:pt x="2663" y="331"/>
                    </a:lnTo>
                    <a:lnTo>
                      <a:pt x="2656" y="343"/>
                    </a:lnTo>
                    <a:lnTo>
                      <a:pt x="2646" y="352"/>
                    </a:lnTo>
                    <a:lnTo>
                      <a:pt x="2646" y="363"/>
                    </a:lnTo>
                    <a:lnTo>
                      <a:pt x="2644" y="372"/>
                    </a:lnTo>
                    <a:lnTo>
                      <a:pt x="2639" y="379"/>
                    </a:lnTo>
                    <a:lnTo>
                      <a:pt x="2632" y="388"/>
                    </a:lnTo>
                    <a:lnTo>
                      <a:pt x="2618" y="390"/>
                    </a:lnTo>
                    <a:lnTo>
                      <a:pt x="2606" y="395"/>
                    </a:lnTo>
                    <a:lnTo>
                      <a:pt x="2597" y="402"/>
                    </a:lnTo>
                    <a:lnTo>
                      <a:pt x="2590" y="406"/>
                    </a:lnTo>
                    <a:lnTo>
                      <a:pt x="2578" y="422"/>
                    </a:lnTo>
                    <a:lnTo>
                      <a:pt x="2566" y="443"/>
                    </a:lnTo>
                    <a:lnTo>
                      <a:pt x="2552" y="472"/>
                    </a:lnTo>
                    <a:lnTo>
                      <a:pt x="2540" y="497"/>
                    </a:lnTo>
                    <a:lnTo>
                      <a:pt x="2531" y="506"/>
                    </a:lnTo>
                    <a:lnTo>
                      <a:pt x="2521" y="515"/>
                    </a:lnTo>
                    <a:lnTo>
                      <a:pt x="2517" y="520"/>
                    </a:lnTo>
                    <a:lnTo>
                      <a:pt x="2514" y="524"/>
                    </a:lnTo>
                    <a:lnTo>
                      <a:pt x="2509" y="531"/>
                    </a:lnTo>
                    <a:lnTo>
                      <a:pt x="2509" y="536"/>
                    </a:lnTo>
                    <a:lnTo>
                      <a:pt x="2505" y="572"/>
                    </a:lnTo>
                    <a:lnTo>
                      <a:pt x="2502" y="604"/>
                    </a:lnTo>
                    <a:lnTo>
                      <a:pt x="2512" y="599"/>
                    </a:lnTo>
                    <a:lnTo>
                      <a:pt x="2521" y="595"/>
                    </a:lnTo>
                    <a:lnTo>
                      <a:pt x="2528" y="588"/>
                    </a:lnTo>
                    <a:lnTo>
                      <a:pt x="2535" y="579"/>
                    </a:lnTo>
                    <a:lnTo>
                      <a:pt x="2547" y="561"/>
                    </a:lnTo>
                    <a:lnTo>
                      <a:pt x="2559" y="540"/>
                    </a:lnTo>
                    <a:lnTo>
                      <a:pt x="2569" y="522"/>
                    </a:lnTo>
                    <a:lnTo>
                      <a:pt x="2573" y="497"/>
                    </a:lnTo>
                    <a:lnTo>
                      <a:pt x="2587" y="486"/>
                    </a:lnTo>
                    <a:lnTo>
                      <a:pt x="2599" y="472"/>
                    </a:lnTo>
                    <a:lnTo>
                      <a:pt x="2613" y="461"/>
                    </a:lnTo>
                    <a:lnTo>
                      <a:pt x="2628" y="449"/>
                    </a:lnTo>
                    <a:lnTo>
                      <a:pt x="2639" y="433"/>
                    </a:lnTo>
                    <a:lnTo>
                      <a:pt x="2651" y="415"/>
                    </a:lnTo>
                    <a:lnTo>
                      <a:pt x="2663" y="399"/>
                    </a:lnTo>
                    <a:lnTo>
                      <a:pt x="2672" y="381"/>
                    </a:lnTo>
                    <a:lnTo>
                      <a:pt x="2694" y="356"/>
                    </a:lnTo>
                    <a:lnTo>
                      <a:pt x="2715" y="331"/>
                    </a:lnTo>
                    <a:lnTo>
                      <a:pt x="2729" y="318"/>
                    </a:lnTo>
                    <a:lnTo>
                      <a:pt x="2743" y="306"/>
                    </a:lnTo>
                    <a:lnTo>
                      <a:pt x="2750" y="302"/>
                    </a:lnTo>
                    <a:lnTo>
                      <a:pt x="2758" y="295"/>
                    </a:lnTo>
                    <a:lnTo>
                      <a:pt x="2762" y="288"/>
                    </a:lnTo>
                    <a:lnTo>
                      <a:pt x="2767" y="279"/>
                    </a:lnTo>
                    <a:lnTo>
                      <a:pt x="2779" y="263"/>
                    </a:lnTo>
                    <a:lnTo>
                      <a:pt x="2791" y="247"/>
                    </a:lnTo>
                    <a:lnTo>
                      <a:pt x="2802" y="231"/>
                    </a:lnTo>
                    <a:lnTo>
                      <a:pt x="2810" y="211"/>
                    </a:lnTo>
                    <a:lnTo>
                      <a:pt x="2821" y="206"/>
                    </a:lnTo>
                    <a:lnTo>
                      <a:pt x="2831" y="199"/>
                    </a:lnTo>
                    <a:lnTo>
                      <a:pt x="2838" y="190"/>
                    </a:lnTo>
                    <a:lnTo>
                      <a:pt x="2845" y="181"/>
                    </a:lnTo>
                    <a:lnTo>
                      <a:pt x="2859" y="163"/>
                    </a:lnTo>
                    <a:lnTo>
                      <a:pt x="2871" y="145"/>
                    </a:lnTo>
                    <a:lnTo>
                      <a:pt x="2876" y="120"/>
                    </a:lnTo>
                    <a:lnTo>
                      <a:pt x="2883" y="97"/>
                    </a:lnTo>
                    <a:lnTo>
                      <a:pt x="2895" y="70"/>
                    </a:lnTo>
                    <a:lnTo>
                      <a:pt x="2906" y="43"/>
                    </a:lnTo>
                    <a:lnTo>
                      <a:pt x="2911" y="43"/>
                    </a:lnTo>
                    <a:lnTo>
                      <a:pt x="2916" y="43"/>
                    </a:lnTo>
                    <a:lnTo>
                      <a:pt x="2909" y="65"/>
                    </a:lnTo>
                    <a:lnTo>
                      <a:pt x="2904" y="90"/>
                    </a:lnTo>
                    <a:lnTo>
                      <a:pt x="2921" y="90"/>
                    </a:lnTo>
                    <a:lnTo>
                      <a:pt x="2932" y="88"/>
                    </a:lnTo>
                    <a:lnTo>
                      <a:pt x="2935" y="77"/>
                    </a:lnTo>
                    <a:lnTo>
                      <a:pt x="2940" y="70"/>
                    </a:lnTo>
                    <a:lnTo>
                      <a:pt x="2947" y="63"/>
                    </a:lnTo>
                    <a:lnTo>
                      <a:pt x="2951" y="54"/>
                    </a:lnTo>
                    <a:lnTo>
                      <a:pt x="2963" y="54"/>
                    </a:lnTo>
                    <a:lnTo>
                      <a:pt x="2973" y="49"/>
                    </a:lnTo>
                    <a:lnTo>
                      <a:pt x="2982" y="45"/>
                    </a:lnTo>
                    <a:lnTo>
                      <a:pt x="2992" y="40"/>
                    </a:lnTo>
                    <a:lnTo>
                      <a:pt x="3001" y="34"/>
                    </a:lnTo>
                    <a:lnTo>
                      <a:pt x="3010" y="29"/>
                    </a:lnTo>
                    <a:lnTo>
                      <a:pt x="3020" y="27"/>
                    </a:lnTo>
                    <a:lnTo>
                      <a:pt x="3029" y="24"/>
                    </a:lnTo>
                    <a:lnTo>
                      <a:pt x="3044" y="49"/>
                    </a:lnTo>
                    <a:lnTo>
                      <a:pt x="3051" y="74"/>
                    </a:lnTo>
                    <a:lnTo>
                      <a:pt x="3058" y="79"/>
                    </a:lnTo>
                    <a:lnTo>
                      <a:pt x="3062" y="84"/>
                    </a:lnTo>
                    <a:lnTo>
                      <a:pt x="3067" y="86"/>
                    </a:lnTo>
                    <a:lnTo>
                      <a:pt x="3072" y="93"/>
                    </a:lnTo>
                    <a:lnTo>
                      <a:pt x="3067" y="99"/>
                    </a:lnTo>
                    <a:lnTo>
                      <a:pt x="3058" y="104"/>
                    </a:lnTo>
                    <a:lnTo>
                      <a:pt x="3048" y="106"/>
                    </a:lnTo>
                    <a:lnTo>
                      <a:pt x="3041" y="106"/>
                    </a:lnTo>
                    <a:lnTo>
                      <a:pt x="3036" y="104"/>
                    </a:lnTo>
                    <a:lnTo>
                      <a:pt x="3032" y="106"/>
                    </a:lnTo>
                    <a:lnTo>
                      <a:pt x="3055" y="129"/>
                    </a:lnTo>
                    <a:lnTo>
                      <a:pt x="3081" y="149"/>
                    </a:lnTo>
                    <a:lnTo>
                      <a:pt x="3098" y="170"/>
                    </a:lnTo>
                    <a:lnTo>
                      <a:pt x="3110" y="190"/>
                    </a:lnTo>
                    <a:lnTo>
                      <a:pt x="3126" y="211"/>
                    </a:lnTo>
                    <a:lnTo>
                      <a:pt x="3143" y="229"/>
                    </a:lnTo>
                    <a:lnTo>
                      <a:pt x="3166" y="243"/>
                    </a:lnTo>
                    <a:lnTo>
                      <a:pt x="3190" y="252"/>
                    </a:lnTo>
                    <a:lnTo>
                      <a:pt x="3204" y="261"/>
                    </a:lnTo>
                    <a:lnTo>
                      <a:pt x="3216" y="270"/>
                    </a:lnTo>
                    <a:lnTo>
                      <a:pt x="3223" y="281"/>
                    </a:lnTo>
                    <a:lnTo>
                      <a:pt x="3228" y="295"/>
                    </a:lnTo>
                    <a:lnTo>
                      <a:pt x="3228" y="302"/>
                    </a:lnTo>
                    <a:lnTo>
                      <a:pt x="3233" y="306"/>
                    </a:lnTo>
                    <a:lnTo>
                      <a:pt x="3237" y="311"/>
                    </a:lnTo>
                    <a:lnTo>
                      <a:pt x="3244" y="313"/>
                    </a:lnTo>
                    <a:lnTo>
                      <a:pt x="3251" y="315"/>
                    </a:lnTo>
                    <a:lnTo>
                      <a:pt x="3254" y="318"/>
                    </a:lnTo>
                    <a:lnTo>
                      <a:pt x="3256" y="322"/>
                    </a:lnTo>
                    <a:lnTo>
                      <a:pt x="3259" y="327"/>
                    </a:lnTo>
                    <a:lnTo>
                      <a:pt x="3263" y="336"/>
                    </a:lnTo>
                    <a:lnTo>
                      <a:pt x="3268" y="347"/>
                    </a:lnTo>
                    <a:lnTo>
                      <a:pt x="3277" y="368"/>
                    </a:lnTo>
                    <a:lnTo>
                      <a:pt x="3289" y="383"/>
                    </a:lnTo>
                    <a:lnTo>
                      <a:pt x="3303" y="399"/>
                    </a:lnTo>
                    <a:lnTo>
                      <a:pt x="3318" y="415"/>
                    </a:lnTo>
                    <a:lnTo>
                      <a:pt x="3327" y="431"/>
                    </a:lnTo>
                    <a:lnTo>
                      <a:pt x="3337" y="445"/>
                    </a:lnTo>
                    <a:lnTo>
                      <a:pt x="3339" y="458"/>
                    </a:lnTo>
                    <a:lnTo>
                      <a:pt x="3344" y="470"/>
                    </a:lnTo>
                    <a:lnTo>
                      <a:pt x="3351" y="479"/>
                    </a:lnTo>
                    <a:lnTo>
                      <a:pt x="3358" y="486"/>
                    </a:lnTo>
                    <a:lnTo>
                      <a:pt x="3379" y="499"/>
                    </a:lnTo>
                    <a:lnTo>
                      <a:pt x="3398" y="515"/>
                    </a:lnTo>
                    <a:lnTo>
                      <a:pt x="3412" y="536"/>
                    </a:lnTo>
                    <a:lnTo>
                      <a:pt x="3426" y="554"/>
                    </a:lnTo>
                    <a:lnTo>
                      <a:pt x="3433" y="565"/>
                    </a:lnTo>
                    <a:lnTo>
                      <a:pt x="3438" y="577"/>
                    </a:lnTo>
                    <a:lnTo>
                      <a:pt x="3443" y="588"/>
                    </a:lnTo>
                    <a:lnTo>
                      <a:pt x="3448" y="599"/>
                    </a:lnTo>
                    <a:lnTo>
                      <a:pt x="3457" y="615"/>
                    </a:lnTo>
                    <a:lnTo>
                      <a:pt x="3467" y="636"/>
                    </a:lnTo>
                    <a:lnTo>
                      <a:pt x="3474" y="652"/>
                    </a:lnTo>
                    <a:lnTo>
                      <a:pt x="3483" y="668"/>
                    </a:lnTo>
                    <a:lnTo>
                      <a:pt x="3488" y="677"/>
                    </a:lnTo>
                    <a:lnTo>
                      <a:pt x="3493" y="683"/>
                    </a:lnTo>
                    <a:lnTo>
                      <a:pt x="3495" y="693"/>
                    </a:lnTo>
                    <a:lnTo>
                      <a:pt x="3497" y="704"/>
                    </a:lnTo>
                    <a:lnTo>
                      <a:pt x="3519" y="736"/>
                    </a:lnTo>
                    <a:lnTo>
                      <a:pt x="3537" y="767"/>
                    </a:lnTo>
                    <a:lnTo>
                      <a:pt x="3549" y="797"/>
                    </a:lnTo>
                    <a:lnTo>
                      <a:pt x="3561" y="827"/>
                    </a:lnTo>
                    <a:lnTo>
                      <a:pt x="3566" y="849"/>
                    </a:lnTo>
                    <a:lnTo>
                      <a:pt x="3573" y="872"/>
                    </a:lnTo>
                    <a:lnTo>
                      <a:pt x="3580" y="892"/>
                    </a:lnTo>
                    <a:lnTo>
                      <a:pt x="3585" y="913"/>
                    </a:lnTo>
                    <a:lnTo>
                      <a:pt x="3594" y="952"/>
                    </a:lnTo>
                    <a:lnTo>
                      <a:pt x="3601" y="988"/>
                    </a:lnTo>
                    <a:lnTo>
                      <a:pt x="3604" y="1008"/>
                    </a:lnTo>
                    <a:lnTo>
                      <a:pt x="3604" y="1027"/>
                    </a:lnTo>
                    <a:lnTo>
                      <a:pt x="3601" y="1045"/>
                    </a:lnTo>
                    <a:lnTo>
                      <a:pt x="3596" y="1061"/>
                    </a:lnTo>
                    <a:lnTo>
                      <a:pt x="3589" y="1070"/>
                    </a:lnTo>
                    <a:lnTo>
                      <a:pt x="3585" y="1081"/>
                    </a:lnTo>
                    <a:lnTo>
                      <a:pt x="3582" y="1092"/>
                    </a:lnTo>
                    <a:lnTo>
                      <a:pt x="3580" y="1104"/>
                    </a:lnTo>
                    <a:lnTo>
                      <a:pt x="3580" y="1126"/>
                    </a:lnTo>
                    <a:lnTo>
                      <a:pt x="3575" y="1147"/>
                    </a:lnTo>
                    <a:lnTo>
                      <a:pt x="3563" y="1138"/>
                    </a:lnTo>
                    <a:lnTo>
                      <a:pt x="3556" y="1129"/>
                    </a:lnTo>
                    <a:lnTo>
                      <a:pt x="3549" y="1117"/>
                    </a:lnTo>
                    <a:lnTo>
                      <a:pt x="3542" y="1106"/>
                    </a:lnTo>
                    <a:lnTo>
                      <a:pt x="3533" y="1081"/>
                    </a:lnTo>
                    <a:lnTo>
                      <a:pt x="3521" y="1058"/>
                    </a:lnTo>
                    <a:lnTo>
                      <a:pt x="3516" y="1054"/>
                    </a:lnTo>
                    <a:lnTo>
                      <a:pt x="3514" y="1047"/>
                    </a:lnTo>
                    <a:lnTo>
                      <a:pt x="3511" y="1042"/>
                    </a:lnTo>
                    <a:lnTo>
                      <a:pt x="3509" y="1036"/>
                    </a:lnTo>
                    <a:lnTo>
                      <a:pt x="3509" y="1024"/>
                    </a:lnTo>
                    <a:lnTo>
                      <a:pt x="3511" y="1011"/>
                    </a:lnTo>
                    <a:lnTo>
                      <a:pt x="3519" y="997"/>
                    </a:lnTo>
                    <a:lnTo>
                      <a:pt x="3521" y="983"/>
                    </a:lnTo>
                    <a:lnTo>
                      <a:pt x="3521" y="967"/>
                    </a:lnTo>
                    <a:lnTo>
                      <a:pt x="3519" y="952"/>
                    </a:lnTo>
                    <a:lnTo>
                      <a:pt x="3511" y="920"/>
                    </a:lnTo>
                    <a:lnTo>
                      <a:pt x="3509" y="890"/>
                    </a:lnTo>
                    <a:lnTo>
                      <a:pt x="3504" y="865"/>
                    </a:lnTo>
                    <a:lnTo>
                      <a:pt x="3497" y="842"/>
                    </a:lnTo>
                    <a:lnTo>
                      <a:pt x="3488" y="822"/>
                    </a:lnTo>
                    <a:lnTo>
                      <a:pt x="3478" y="804"/>
                    </a:lnTo>
                    <a:lnTo>
                      <a:pt x="3467" y="781"/>
                    </a:lnTo>
                    <a:lnTo>
                      <a:pt x="3452" y="763"/>
                    </a:lnTo>
                    <a:lnTo>
                      <a:pt x="3445" y="756"/>
                    </a:lnTo>
                    <a:lnTo>
                      <a:pt x="3438" y="747"/>
                    </a:lnTo>
                    <a:lnTo>
                      <a:pt x="3433" y="738"/>
                    </a:lnTo>
                    <a:lnTo>
                      <a:pt x="3431" y="727"/>
                    </a:lnTo>
                    <a:lnTo>
                      <a:pt x="3426" y="706"/>
                    </a:lnTo>
                    <a:lnTo>
                      <a:pt x="3424" y="683"/>
                    </a:lnTo>
                    <a:lnTo>
                      <a:pt x="3422" y="661"/>
                    </a:lnTo>
                    <a:lnTo>
                      <a:pt x="3417" y="640"/>
                    </a:lnTo>
                    <a:lnTo>
                      <a:pt x="3412" y="629"/>
                    </a:lnTo>
                    <a:lnTo>
                      <a:pt x="3407" y="620"/>
                    </a:lnTo>
                    <a:lnTo>
                      <a:pt x="3403" y="613"/>
                    </a:lnTo>
                    <a:lnTo>
                      <a:pt x="3396" y="604"/>
                    </a:lnTo>
                    <a:lnTo>
                      <a:pt x="3393" y="597"/>
                    </a:lnTo>
                    <a:lnTo>
                      <a:pt x="3391" y="590"/>
                    </a:lnTo>
                    <a:lnTo>
                      <a:pt x="3386" y="583"/>
                    </a:lnTo>
                    <a:lnTo>
                      <a:pt x="3381" y="579"/>
                    </a:lnTo>
                    <a:lnTo>
                      <a:pt x="3372" y="568"/>
                    </a:lnTo>
                    <a:lnTo>
                      <a:pt x="3365" y="558"/>
                    </a:lnTo>
                    <a:lnTo>
                      <a:pt x="3355" y="552"/>
                    </a:lnTo>
                    <a:lnTo>
                      <a:pt x="3346" y="543"/>
                    </a:lnTo>
                    <a:lnTo>
                      <a:pt x="3337" y="533"/>
                    </a:lnTo>
                    <a:lnTo>
                      <a:pt x="3325" y="529"/>
                    </a:lnTo>
                    <a:lnTo>
                      <a:pt x="3311" y="508"/>
                    </a:lnTo>
                    <a:lnTo>
                      <a:pt x="3294" y="490"/>
                    </a:lnTo>
                    <a:lnTo>
                      <a:pt x="3292" y="465"/>
                    </a:lnTo>
                    <a:lnTo>
                      <a:pt x="3289" y="445"/>
                    </a:lnTo>
                    <a:lnTo>
                      <a:pt x="3287" y="436"/>
                    </a:lnTo>
                    <a:lnTo>
                      <a:pt x="3282" y="427"/>
                    </a:lnTo>
                    <a:lnTo>
                      <a:pt x="3273" y="418"/>
                    </a:lnTo>
                    <a:lnTo>
                      <a:pt x="3261" y="411"/>
                    </a:lnTo>
                    <a:lnTo>
                      <a:pt x="3244" y="404"/>
                    </a:lnTo>
                    <a:lnTo>
                      <a:pt x="3230" y="395"/>
                    </a:lnTo>
                    <a:lnTo>
                      <a:pt x="3221" y="386"/>
                    </a:lnTo>
                    <a:lnTo>
                      <a:pt x="3214" y="377"/>
                    </a:lnTo>
                    <a:lnTo>
                      <a:pt x="3209" y="368"/>
                    </a:lnTo>
                    <a:lnTo>
                      <a:pt x="3204" y="359"/>
                    </a:lnTo>
                    <a:lnTo>
                      <a:pt x="3190" y="334"/>
                    </a:lnTo>
                    <a:lnTo>
                      <a:pt x="3173" y="318"/>
                    </a:lnTo>
                    <a:lnTo>
                      <a:pt x="3162" y="313"/>
                    </a:lnTo>
                    <a:lnTo>
                      <a:pt x="3152" y="306"/>
                    </a:lnTo>
                    <a:lnTo>
                      <a:pt x="3143" y="297"/>
                    </a:lnTo>
                    <a:lnTo>
                      <a:pt x="3136" y="288"/>
                    </a:lnTo>
                    <a:lnTo>
                      <a:pt x="3126" y="279"/>
                    </a:lnTo>
                    <a:lnTo>
                      <a:pt x="3119" y="270"/>
                    </a:lnTo>
                    <a:lnTo>
                      <a:pt x="3110" y="263"/>
                    </a:lnTo>
                    <a:lnTo>
                      <a:pt x="3098" y="256"/>
                    </a:lnTo>
                    <a:lnTo>
                      <a:pt x="3074" y="238"/>
                    </a:lnTo>
                    <a:lnTo>
                      <a:pt x="3051" y="218"/>
                    </a:lnTo>
                    <a:lnTo>
                      <a:pt x="3025" y="193"/>
                    </a:lnTo>
                    <a:lnTo>
                      <a:pt x="2999" y="172"/>
                    </a:lnTo>
                    <a:lnTo>
                      <a:pt x="2992" y="170"/>
                    </a:lnTo>
                    <a:lnTo>
                      <a:pt x="2987" y="165"/>
                    </a:lnTo>
                    <a:lnTo>
                      <a:pt x="2987" y="159"/>
                    </a:lnTo>
                    <a:lnTo>
                      <a:pt x="2984" y="152"/>
                    </a:lnTo>
                    <a:lnTo>
                      <a:pt x="2987" y="143"/>
                    </a:lnTo>
                    <a:lnTo>
                      <a:pt x="2987" y="131"/>
                    </a:lnTo>
                    <a:lnTo>
                      <a:pt x="2987" y="127"/>
                    </a:lnTo>
                    <a:lnTo>
                      <a:pt x="2984" y="122"/>
                    </a:lnTo>
                    <a:lnTo>
                      <a:pt x="2982" y="120"/>
                    </a:lnTo>
                    <a:lnTo>
                      <a:pt x="2980" y="118"/>
                    </a:lnTo>
                    <a:lnTo>
                      <a:pt x="2970" y="115"/>
                    </a:lnTo>
                    <a:lnTo>
                      <a:pt x="2961" y="113"/>
                    </a:lnTo>
                    <a:lnTo>
                      <a:pt x="2958" y="113"/>
                    </a:lnTo>
                    <a:lnTo>
                      <a:pt x="2954" y="115"/>
                    </a:lnTo>
                    <a:lnTo>
                      <a:pt x="2951" y="115"/>
                    </a:lnTo>
                    <a:lnTo>
                      <a:pt x="2949" y="120"/>
                    </a:lnTo>
                    <a:lnTo>
                      <a:pt x="2951" y="129"/>
                    </a:lnTo>
                    <a:lnTo>
                      <a:pt x="2951" y="138"/>
                    </a:lnTo>
                    <a:lnTo>
                      <a:pt x="2951" y="147"/>
                    </a:lnTo>
                    <a:lnTo>
                      <a:pt x="2947" y="154"/>
                    </a:lnTo>
                    <a:lnTo>
                      <a:pt x="2921" y="177"/>
                    </a:lnTo>
                    <a:lnTo>
                      <a:pt x="2899" y="199"/>
                    </a:lnTo>
                    <a:lnTo>
                      <a:pt x="2890" y="209"/>
                    </a:lnTo>
                    <a:lnTo>
                      <a:pt x="2885" y="218"/>
                    </a:lnTo>
                    <a:lnTo>
                      <a:pt x="2880" y="231"/>
                    </a:lnTo>
                    <a:lnTo>
                      <a:pt x="2878" y="243"/>
                    </a:lnTo>
                    <a:lnTo>
                      <a:pt x="2873" y="254"/>
                    </a:lnTo>
                    <a:lnTo>
                      <a:pt x="2869" y="263"/>
                    </a:lnTo>
                    <a:lnTo>
                      <a:pt x="2862" y="272"/>
                    </a:lnTo>
                    <a:lnTo>
                      <a:pt x="2850" y="279"/>
                    </a:lnTo>
                    <a:lnTo>
                      <a:pt x="2843" y="295"/>
                    </a:lnTo>
                    <a:lnTo>
                      <a:pt x="2833" y="309"/>
                    </a:lnTo>
                    <a:lnTo>
                      <a:pt x="2828" y="320"/>
                    </a:lnTo>
                    <a:lnTo>
                      <a:pt x="2821" y="331"/>
                    </a:lnTo>
                    <a:lnTo>
                      <a:pt x="2819" y="336"/>
                    </a:lnTo>
                    <a:lnTo>
                      <a:pt x="2814" y="343"/>
                    </a:lnTo>
                    <a:lnTo>
                      <a:pt x="2810" y="345"/>
                    </a:lnTo>
                    <a:lnTo>
                      <a:pt x="2805" y="349"/>
                    </a:lnTo>
                    <a:lnTo>
                      <a:pt x="2800" y="349"/>
                    </a:lnTo>
                    <a:lnTo>
                      <a:pt x="2798" y="349"/>
                    </a:lnTo>
                    <a:lnTo>
                      <a:pt x="2793" y="334"/>
                    </a:lnTo>
                    <a:lnTo>
                      <a:pt x="2793" y="315"/>
                    </a:lnTo>
                    <a:lnTo>
                      <a:pt x="2793" y="309"/>
                    </a:lnTo>
                    <a:lnTo>
                      <a:pt x="2791" y="299"/>
                    </a:lnTo>
                    <a:lnTo>
                      <a:pt x="2788" y="293"/>
                    </a:lnTo>
                    <a:lnTo>
                      <a:pt x="2781" y="288"/>
                    </a:lnTo>
                    <a:lnTo>
                      <a:pt x="2748" y="320"/>
                    </a:lnTo>
                    <a:lnTo>
                      <a:pt x="2713" y="349"/>
                    </a:lnTo>
                    <a:lnTo>
                      <a:pt x="2698" y="368"/>
                    </a:lnTo>
                    <a:lnTo>
                      <a:pt x="2684" y="388"/>
                    </a:lnTo>
                    <a:lnTo>
                      <a:pt x="2675" y="397"/>
                    </a:lnTo>
                    <a:lnTo>
                      <a:pt x="2668" y="404"/>
                    </a:lnTo>
                    <a:lnTo>
                      <a:pt x="2668" y="413"/>
                    </a:lnTo>
                    <a:lnTo>
                      <a:pt x="2663" y="420"/>
                    </a:lnTo>
                    <a:lnTo>
                      <a:pt x="2658" y="427"/>
                    </a:lnTo>
                    <a:lnTo>
                      <a:pt x="2654" y="433"/>
                    </a:lnTo>
                    <a:lnTo>
                      <a:pt x="2644" y="445"/>
                    </a:lnTo>
                    <a:lnTo>
                      <a:pt x="2635" y="458"/>
                    </a:lnTo>
                    <a:lnTo>
                      <a:pt x="2620" y="470"/>
                    </a:lnTo>
                    <a:lnTo>
                      <a:pt x="2606" y="479"/>
                    </a:lnTo>
                    <a:lnTo>
                      <a:pt x="2592" y="493"/>
                    </a:lnTo>
                    <a:lnTo>
                      <a:pt x="2585" y="506"/>
                    </a:lnTo>
                    <a:lnTo>
                      <a:pt x="2573" y="533"/>
                    </a:lnTo>
                    <a:lnTo>
                      <a:pt x="2564" y="558"/>
                    </a:lnTo>
                    <a:lnTo>
                      <a:pt x="2559" y="570"/>
                    </a:lnTo>
                    <a:lnTo>
                      <a:pt x="2552" y="579"/>
                    </a:lnTo>
                    <a:lnTo>
                      <a:pt x="2545" y="586"/>
                    </a:lnTo>
                    <a:lnTo>
                      <a:pt x="2535" y="595"/>
                    </a:lnTo>
                    <a:lnTo>
                      <a:pt x="2517" y="608"/>
                    </a:lnTo>
                    <a:lnTo>
                      <a:pt x="2502" y="622"/>
                    </a:lnTo>
                    <a:lnTo>
                      <a:pt x="2486" y="631"/>
                    </a:lnTo>
                    <a:lnTo>
                      <a:pt x="2474" y="640"/>
                    </a:lnTo>
                    <a:lnTo>
                      <a:pt x="2462" y="658"/>
                    </a:lnTo>
                    <a:lnTo>
                      <a:pt x="2453" y="674"/>
                    </a:lnTo>
                    <a:lnTo>
                      <a:pt x="2448" y="683"/>
                    </a:lnTo>
                    <a:lnTo>
                      <a:pt x="2441" y="690"/>
                    </a:lnTo>
                    <a:lnTo>
                      <a:pt x="2434" y="695"/>
                    </a:lnTo>
                    <a:lnTo>
                      <a:pt x="2424" y="697"/>
                    </a:lnTo>
                    <a:lnTo>
                      <a:pt x="2398" y="713"/>
                    </a:lnTo>
                    <a:lnTo>
                      <a:pt x="2375" y="727"/>
                    </a:lnTo>
                    <a:lnTo>
                      <a:pt x="2370" y="731"/>
                    </a:lnTo>
                    <a:lnTo>
                      <a:pt x="2365" y="736"/>
                    </a:lnTo>
                    <a:lnTo>
                      <a:pt x="2363" y="740"/>
                    </a:lnTo>
                    <a:lnTo>
                      <a:pt x="2361" y="747"/>
                    </a:lnTo>
                    <a:lnTo>
                      <a:pt x="2358" y="756"/>
                    </a:lnTo>
                    <a:lnTo>
                      <a:pt x="2353" y="765"/>
                    </a:lnTo>
                    <a:lnTo>
                      <a:pt x="2342" y="786"/>
                    </a:lnTo>
                    <a:lnTo>
                      <a:pt x="2327" y="802"/>
                    </a:lnTo>
                    <a:lnTo>
                      <a:pt x="2313" y="817"/>
                    </a:lnTo>
                    <a:lnTo>
                      <a:pt x="2301" y="833"/>
                    </a:lnTo>
                    <a:lnTo>
                      <a:pt x="2283" y="852"/>
                    </a:lnTo>
                    <a:lnTo>
                      <a:pt x="2266" y="861"/>
                    </a:lnTo>
                    <a:lnTo>
                      <a:pt x="2254" y="870"/>
                    </a:lnTo>
                    <a:lnTo>
                      <a:pt x="2245" y="881"/>
                    </a:lnTo>
                    <a:lnTo>
                      <a:pt x="2238" y="892"/>
                    </a:lnTo>
                    <a:lnTo>
                      <a:pt x="2231" y="904"/>
                    </a:lnTo>
                    <a:lnTo>
                      <a:pt x="2219" y="929"/>
                    </a:lnTo>
                    <a:lnTo>
                      <a:pt x="2205" y="952"/>
                    </a:lnTo>
                    <a:lnTo>
                      <a:pt x="2193" y="972"/>
                    </a:lnTo>
                    <a:lnTo>
                      <a:pt x="2183" y="990"/>
                    </a:lnTo>
                    <a:lnTo>
                      <a:pt x="2179" y="995"/>
                    </a:lnTo>
                    <a:lnTo>
                      <a:pt x="2176" y="999"/>
                    </a:lnTo>
                    <a:lnTo>
                      <a:pt x="2167" y="1015"/>
                    </a:lnTo>
                    <a:lnTo>
                      <a:pt x="2157" y="1029"/>
                    </a:lnTo>
                    <a:lnTo>
                      <a:pt x="2153" y="1033"/>
                    </a:lnTo>
                    <a:lnTo>
                      <a:pt x="2150" y="1038"/>
                    </a:lnTo>
                    <a:lnTo>
                      <a:pt x="2148" y="1042"/>
                    </a:lnTo>
                    <a:lnTo>
                      <a:pt x="2148" y="1049"/>
                    </a:lnTo>
                    <a:lnTo>
                      <a:pt x="2148" y="1061"/>
                    </a:lnTo>
                    <a:lnTo>
                      <a:pt x="2150" y="1070"/>
                    </a:lnTo>
                    <a:lnTo>
                      <a:pt x="2155" y="1083"/>
                    </a:lnTo>
                    <a:lnTo>
                      <a:pt x="2157" y="1099"/>
                    </a:lnTo>
                    <a:lnTo>
                      <a:pt x="2155" y="1113"/>
                    </a:lnTo>
                    <a:lnTo>
                      <a:pt x="2153" y="1126"/>
                    </a:lnTo>
                    <a:lnTo>
                      <a:pt x="2143" y="1154"/>
                    </a:lnTo>
                    <a:lnTo>
                      <a:pt x="2134" y="1176"/>
                    </a:lnTo>
                    <a:lnTo>
                      <a:pt x="2124" y="1179"/>
                    </a:lnTo>
                    <a:lnTo>
                      <a:pt x="2117" y="1186"/>
                    </a:lnTo>
                    <a:lnTo>
                      <a:pt x="2110" y="1190"/>
                    </a:lnTo>
                    <a:lnTo>
                      <a:pt x="2105" y="1197"/>
                    </a:lnTo>
                    <a:lnTo>
                      <a:pt x="2096" y="1208"/>
                    </a:lnTo>
                    <a:lnTo>
                      <a:pt x="2084" y="1220"/>
                    </a:lnTo>
                    <a:lnTo>
                      <a:pt x="2070" y="1242"/>
                    </a:lnTo>
                    <a:lnTo>
                      <a:pt x="2051" y="1263"/>
                    </a:lnTo>
                    <a:lnTo>
                      <a:pt x="2049" y="1265"/>
                    </a:lnTo>
                    <a:lnTo>
                      <a:pt x="2046" y="1267"/>
                    </a:lnTo>
                    <a:lnTo>
                      <a:pt x="2042" y="1267"/>
                    </a:lnTo>
                    <a:lnTo>
                      <a:pt x="2039" y="1265"/>
                    </a:lnTo>
                    <a:lnTo>
                      <a:pt x="2037" y="1261"/>
                    </a:lnTo>
                    <a:lnTo>
                      <a:pt x="2034" y="1254"/>
                    </a:lnTo>
                    <a:lnTo>
                      <a:pt x="2034" y="1247"/>
                    </a:lnTo>
                    <a:lnTo>
                      <a:pt x="2039" y="1247"/>
                    </a:lnTo>
                    <a:lnTo>
                      <a:pt x="2049" y="1231"/>
                    </a:lnTo>
                    <a:lnTo>
                      <a:pt x="2058" y="1217"/>
                    </a:lnTo>
                    <a:lnTo>
                      <a:pt x="2068" y="1206"/>
                    </a:lnTo>
                    <a:lnTo>
                      <a:pt x="2079" y="1197"/>
                    </a:lnTo>
                    <a:lnTo>
                      <a:pt x="2091" y="1165"/>
                    </a:lnTo>
                    <a:lnTo>
                      <a:pt x="2101" y="1131"/>
                    </a:lnTo>
                    <a:lnTo>
                      <a:pt x="2110" y="1099"/>
                    </a:lnTo>
                    <a:lnTo>
                      <a:pt x="2120" y="1065"/>
                    </a:lnTo>
                    <a:lnTo>
                      <a:pt x="2129" y="1049"/>
                    </a:lnTo>
                    <a:lnTo>
                      <a:pt x="2141" y="1036"/>
                    </a:lnTo>
                    <a:lnTo>
                      <a:pt x="2150" y="1002"/>
                    </a:lnTo>
                    <a:lnTo>
                      <a:pt x="2164" y="970"/>
                    </a:lnTo>
                    <a:lnTo>
                      <a:pt x="2164" y="954"/>
                    </a:lnTo>
                    <a:lnTo>
                      <a:pt x="2167" y="938"/>
                    </a:lnTo>
                    <a:lnTo>
                      <a:pt x="2171" y="924"/>
                    </a:lnTo>
                    <a:lnTo>
                      <a:pt x="2179" y="911"/>
                    </a:lnTo>
                    <a:lnTo>
                      <a:pt x="2188" y="883"/>
                    </a:lnTo>
                    <a:lnTo>
                      <a:pt x="2197" y="854"/>
                    </a:lnTo>
                    <a:lnTo>
                      <a:pt x="2212" y="842"/>
                    </a:lnTo>
                    <a:lnTo>
                      <a:pt x="2226" y="829"/>
                    </a:lnTo>
                    <a:lnTo>
                      <a:pt x="2252" y="804"/>
                    </a:lnTo>
                    <a:lnTo>
                      <a:pt x="2273" y="777"/>
                    </a:lnTo>
                    <a:lnTo>
                      <a:pt x="2294" y="761"/>
                    </a:lnTo>
                    <a:lnTo>
                      <a:pt x="2313" y="743"/>
                    </a:lnTo>
                    <a:lnTo>
                      <a:pt x="2332" y="724"/>
                    </a:lnTo>
                    <a:lnTo>
                      <a:pt x="2349" y="704"/>
                    </a:lnTo>
                    <a:lnTo>
                      <a:pt x="2349" y="693"/>
                    </a:lnTo>
                    <a:lnTo>
                      <a:pt x="2353" y="683"/>
                    </a:lnTo>
                    <a:lnTo>
                      <a:pt x="2363" y="677"/>
                    </a:lnTo>
                    <a:lnTo>
                      <a:pt x="2372" y="674"/>
                    </a:lnTo>
                    <a:lnTo>
                      <a:pt x="2396" y="663"/>
                    </a:lnTo>
                    <a:lnTo>
                      <a:pt x="2417" y="654"/>
                    </a:lnTo>
                    <a:lnTo>
                      <a:pt x="2441" y="645"/>
                    </a:lnTo>
                    <a:lnTo>
                      <a:pt x="2462" y="631"/>
                    </a:lnTo>
                    <a:lnTo>
                      <a:pt x="2474" y="622"/>
                    </a:lnTo>
                    <a:lnTo>
                      <a:pt x="2483" y="611"/>
                    </a:lnTo>
                    <a:lnTo>
                      <a:pt x="2486" y="606"/>
                    </a:lnTo>
                    <a:lnTo>
                      <a:pt x="2491" y="599"/>
                    </a:lnTo>
                    <a:lnTo>
                      <a:pt x="2491" y="593"/>
                    </a:lnTo>
                    <a:lnTo>
                      <a:pt x="2493" y="583"/>
                    </a:lnTo>
                    <a:lnTo>
                      <a:pt x="2498" y="561"/>
                    </a:lnTo>
                    <a:lnTo>
                      <a:pt x="2502" y="536"/>
                    </a:lnTo>
                    <a:lnTo>
                      <a:pt x="2507" y="524"/>
                    </a:lnTo>
                    <a:lnTo>
                      <a:pt x="2512" y="513"/>
                    </a:lnTo>
                    <a:lnTo>
                      <a:pt x="2519" y="504"/>
                    </a:lnTo>
                    <a:lnTo>
                      <a:pt x="2526" y="497"/>
                    </a:lnTo>
                    <a:lnTo>
                      <a:pt x="2533" y="488"/>
                    </a:lnTo>
                    <a:lnTo>
                      <a:pt x="2540" y="479"/>
                    </a:lnTo>
                    <a:lnTo>
                      <a:pt x="2545" y="468"/>
                    </a:lnTo>
                    <a:lnTo>
                      <a:pt x="2547" y="456"/>
                    </a:lnTo>
                    <a:lnTo>
                      <a:pt x="2561" y="436"/>
                    </a:lnTo>
                    <a:lnTo>
                      <a:pt x="2571" y="413"/>
                    </a:lnTo>
                    <a:lnTo>
                      <a:pt x="2602" y="388"/>
                    </a:lnTo>
                    <a:lnTo>
                      <a:pt x="2635" y="365"/>
                    </a:lnTo>
                    <a:lnTo>
                      <a:pt x="2635" y="354"/>
                    </a:lnTo>
                    <a:lnTo>
                      <a:pt x="2637" y="345"/>
                    </a:lnTo>
                    <a:lnTo>
                      <a:pt x="2644" y="336"/>
                    </a:lnTo>
                    <a:lnTo>
                      <a:pt x="2649" y="329"/>
                    </a:lnTo>
                    <a:lnTo>
                      <a:pt x="2656" y="322"/>
                    </a:lnTo>
                    <a:lnTo>
                      <a:pt x="2663" y="315"/>
                    </a:lnTo>
                    <a:lnTo>
                      <a:pt x="2668" y="306"/>
                    </a:lnTo>
                    <a:lnTo>
                      <a:pt x="2672" y="299"/>
                    </a:lnTo>
                    <a:lnTo>
                      <a:pt x="2682" y="293"/>
                    </a:lnTo>
                    <a:lnTo>
                      <a:pt x="2691" y="288"/>
                    </a:lnTo>
                    <a:lnTo>
                      <a:pt x="2701" y="284"/>
                    </a:lnTo>
                    <a:lnTo>
                      <a:pt x="2710" y="284"/>
                    </a:lnTo>
                    <a:lnTo>
                      <a:pt x="2732" y="256"/>
                    </a:lnTo>
                    <a:lnTo>
                      <a:pt x="2748" y="231"/>
                    </a:lnTo>
                    <a:lnTo>
                      <a:pt x="2760" y="220"/>
                    </a:lnTo>
                    <a:lnTo>
                      <a:pt x="2769" y="206"/>
                    </a:lnTo>
                    <a:lnTo>
                      <a:pt x="2767" y="195"/>
                    </a:lnTo>
                    <a:lnTo>
                      <a:pt x="2762" y="184"/>
                    </a:lnTo>
                    <a:lnTo>
                      <a:pt x="2760" y="181"/>
                    </a:lnTo>
                    <a:lnTo>
                      <a:pt x="2758" y="177"/>
                    </a:lnTo>
                    <a:lnTo>
                      <a:pt x="2753" y="174"/>
                    </a:lnTo>
                    <a:lnTo>
                      <a:pt x="2748" y="172"/>
                    </a:lnTo>
                    <a:lnTo>
                      <a:pt x="2732" y="199"/>
                    </a:lnTo>
                    <a:lnTo>
                      <a:pt x="2708" y="222"/>
                    </a:lnTo>
                    <a:lnTo>
                      <a:pt x="2691" y="240"/>
                    </a:lnTo>
                    <a:lnTo>
                      <a:pt x="2675" y="259"/>
                    </a:lnTo>
                    <a:lnTo>
                      <a:pt x="2651" y="279"/>
                    </a:lnTo>
                    <a:lnTo>
                      <a:pt x="2630" y="297"/>
                    </a:lnTo>
                    <a:lnTo>
                      <a:pt x="2618" y="299"/>
                    </a:lnTo>
                    <a:lnTo>
                      <a:pt x="2609" y="306"/>
                    </a:lnTo>
                    <a:lnTo>
                      <a:pt x="2599" y="311"/>
                    </a:lnTo>
                    <a:lnTo>
                      <a:pt x="2590" y="318"/>
                    </a:lnTo>
                    <a:lnTo>
                      <a:pt x="2583" y="324"/>
                    </a:lnTo>
                    <a:lnTo>
                      <a:pt x="2576" y="334"/>
                    </a:lnTo>
                    <a:lnTo>
                      <a:pt x="2571" y="343"/>
                    </a:lnTo>
                    <a:lnTo>
                      <a:pt x="2566" y="354"/>
                    </a:lnTo>
                    <a:lnTo>
                      <a:pt x="2559" y="365"/>
                    </a:lnTo>
                    <a:lnTo>
                      <a:pt x="2550" y="372"/>
                    </a:lnTo>
                    <a:lnTo>
                      <a:pt x="2538" y="379"/>
                    </a:lnTo>
                    <a:lnTo>
                      <a:pt x="2528" y="383"/>
                    </a:lnTo>
                    <a:lnTo>
                      <a:pt x="2502" y="388"/>
                    </a:lnTo>
                    <a:lnTo>
                      <a:pt x="2479" y="397"/>
                    </a:lnTo>
                    <a:lnTo>
                      <a:pt x="2469" y="397"/>
                    </a:lnTo>
                    <a:lnTo>
                      <a:pt x="2460" y="399"/>
                    </a:lnTo>
                    <a:lnTo>
                      <a:pt x="2453" y="404"/>
                    </a:lnTo>
                    <a:lnTo>
                      <a:pt x="2448" y="411"/>
                    </a:lnTo>
                    <a:lnTo>
                      <a:pt x="2439" y="424"/>
                    </a:lnTo>
                    <a:lnTo>
                      <a:pt x="2431" y="438"/>
                    </a:lnTo>
                    <a:lnTo>
                      <a:pt x="2420" y="449"/>
                    </a:lnTo>
                    <a:lnTo>
                      <a:pt x="2410" y="458"/>
                    </a:lnTo>
                    <a:lnTo>
                      <a:pt x="2387" y="477"/>
                    </a:lnTo>
                    <a:lnTo>
                      <a:pt x="2361" y="495"/>
                    </a:lnTo>
                    <a:lnTo>
                      <a:pt x="2353" y="497"/>
                    </a:lnTo>
                    <a:lnTo>
                      <a:pt x="2346" y="504"/>
                    </a:lnTo>
                    <a:lnTo>
                      <a:pt x="2342" y="511"/>
                    </a:lnTo>
                    <a:lnTo>
                      <a:pt x="2337" y="518"/>
                    </a:lnTo>
                    <a:lnTo>
                      <a:pt x="2332" y="533"/>
                    </a:lnTo>
                    <a:lnTo>
                      <a:pt x="2325" y="547"/>
                    </a:lnTo>
                    <a:lnTo>
                      <a:pt x="2316" y="558"/>
                    </a:lnTo>
                    <a:lnTo>
                      <a:pt x="2304" y="570"/>
                    </a:lnTo>
                    <a:lnTo>
                      <a:pt x="2292" y="590"/>
                    </a:lnTo>
                    <a:lnTo>
                      <a:pt x="2278" y="608"/>
                    </a:lnTo>
                    <a:lnTo>
                      <a:pt x="2271" y="618"/>
                    </a:lnTo>
                    <a:lnTo>
                      <a:pt x="2261" y="624"/>
                    </a:lnTo>
                    <a:lnTo>
                      <a:pt x="2252" y="631"/>
                    </a:lnTo>
                    <a:lnTo>
                      <a:pt x="2242" y="636"/>
                    </a:lnTo>
                    <a:lnTo>
                      <a:pt x="2214" y="649"/>
                    </a:lnTo>
                    <a:lnTo>
                      <a:pt x="2193" y="663"/>
                    </a:lnTo>
                    <a:lnTo>
                      <a:pt x="2179" y="670"/>
                    </a:lnTo>
                    <a:lnTo>
                      <a:pt x="2169" y="679"/>
                    </a:lnTo>
                    <a:lnTo>
                      <a:pt x="2157" y="683"/>
                    </a:lnTo>
                    <a:lnTo>
                      <a:pt x="2145" y="686"/>
                    </a:lnTo>
                    <a:lnTo>
                      <a:pt x="2143" y="677"/>
                    </a:lnTo>
                    <a:lnTo>
                      <a:pt x="2141" y="665"/>
                    </a:lnTo>
                    <a:lnTo>
                      <a:pt x="2138" y="654"/>
                    </a:lnTo>
                    <a:lnTo>
                      <a:pt x="2138" y="643"/>
                    </a:lnTo>
                    <a:lnTo>
                      <a:pt x="2141" y="622"/>
                    </a:lnTo>
                    <a:lnTo>
                      <a:pt x="2145" y="604"/>
                    </a:lnTo>
                    <a:lnTo>
                      <a:pt x="2176" y="586"/>
                    </a:lnTo>
                    <a:lnTo>
                      <a:pt x="2205" y="568"/>
                    </a:lnTo>
                    <a:lnTo>
                      <a:pt x="2226" y="556"/>
                    </a:lnTo>
                    <a:lnTo>
                      <a:pt x="2245" y="545"/>
                    </a:lnTo>
                    <a:lnTo>
                      <a:pt x="2259" y="533"/>
                    </a:lnTo>
                    <a:lnTo>
                      <a:pt x="2275" y="520"/>
                    </a:lnTo>
                    <a:lnTo>
                      <a:pt x="2283" y="513"/>
                    </a:lnTo>
                    <a:lnTo>
                      <a:pt x="2290" y="506"/>
                    </a:lnTo>
                    <a:lnTo>
                      <a:pt x="2294" y="499"/>
                    </a:lnTo>
                    <a:lnTo>
                      <a:pt x="2297" y="490"/>
                    </a:lnTo>
                    <a:lnTo>
                      <a:pt x="2325" y="468"/>
                    </a:lnTo>
                    <a:lnTo>
                      <a:pt x="2353" y="447"/>
                    </a:lnTo>
                    <a:lnTo>
                      <a:pt x="2365" y="445"/>
                    </a:lnTo>
                    <a:lnTo>
                      <a:pt x="2375" y="438"/>
                    </a:lnTo>
                    <a:lnTo>
                      <a:pt x="2382" y="433"/>
                    </a:lnTo>
                    <a:lnTo>
                      <a:pt x="2389" y="427"/>
                    </a:lnTo>
                    <a:lnTo>
                      <a:pt x="2403" y="408"/>
                    </a:lnTo>
                    <a:lnTo>
                      <a:pt x="2417" y="393"/>
                    </a:lnTo>
                    <a:lnTo>
                      <a:pt x="2443" y="377"/>
                    </a:lnTo>
                    <a:lnTo>
                      <a:pt x="2469" y="361"/>
                    </a:lnTo>
                    <a:lnTo>
                      <a:pt x="2481" y="352"/>
                    </a:lnTo>
                    <a:lnTo>
                      <a:pt x="2493" y="343"/>
                    </a:lnTo>
                    <a:lnTo>
                      <a:pt x="2502" y="331"/>
                    </a:lnTo>
                    <a:lnTo>
                      <a:pt x="2512" y="320"/>
                    </a:lnTo>
                    <a:lnTo>
                      <a:pt x="2526" y="313"/>
                    </a:lnTo>
                    <a:lnTo>
                      <a:pt x="2540" y="309"/>
                    </a:lnTo>
                    <a:lnTo>
                      <a:pt x="2547" y="306"/>
                    </a:lnTo>
                    <a:lnTo>
                      <a:pt x="2554" y="306"/>
                    </a:lnTo>
                    <a:lnTo>
                      <a:pt x="2561" y="302"/>
                    </a:lnTo>
                    <a:lnTo>
                      <a:pt x="2566" y="297"/>
                    </a:lnTo>
                    <a:lnTo>
                      <a:pt x="2580" y="281"/>
                    </a:lnTo>
                    <a:lnTo>
                      <a:pt x="2595" y="270"/>
                    </a:lnTo>
                    <a:lnTo>
                      <a:pt x="2609" y="268"/>
                    </a:lnTo>
                    <a:lnTo>
                      <a:pt x="2618" y="259"/>
                    </a:lnTo>
                    <a:lnTo>
                      <a:pt x="2628" y="249"/>
                    </a:lnTo>
                    <a:lnTo>
                      <a:pt x="2635" y="240"/>
                    </a:lnTo>
                    <a:lnTo>
                      <a:pt x="2642" y="229"/>
                    </a:lnTo>
                    <a:lnTo>
                      <a:pt x="2651" y="218"/>
                    </a:lnTo>
                    <a:lnTo>
                      <a:pt x="2658" y="211"/>
                    </a:lnTo>
                    <a:lnTo>
                      <a:pt x="2670" y="204"/>
                    </a:lnTo>
                    <a:lnTo>
                      <a:pt x="2682" y="202"/>
                    </a:lnTo>
                    <a:lnTo>
                      <a:pt x="2694" y="199"/>
                    </a:lnTo>
                    <a:lnTo>
                      <a:pt x="2703" y="193"/>
                    </a:lnTo>
                    <a:lnTo>
                      <a:pt x="2713" y="186"/>
                    </a:lnTo>
                    <a:lnTo>
                      <a:pt x="2727" y="170"/>
                    </a:lnTo>
                    <a:lnTo>
                      <a:pt x="2741" y="159"/>
                    </a:lnTo>
                    <a:lnTo>
                      <a:pt x="2762" y="145"/>
                    </a:lnTo>
                    <a:lnTo>
                      <a:pt x="2781" y="129"/>
                    </a:lnTo>
                    <a:lnTo>
                      <a:pt x="2793" y="122"/>
                    </a:lnTo>
                    <a:lnTo>
                      <a:pt x="2800" y="113"/>
                    </a:lnTo>
                    <a:lnTo>
                      <a:pt x="2800" y="104"/>
                    </a:lnTo>
                    <a:lnTo>
                      <a:pt x="2802" y="97"/>
                    </a:lnTo>
                    <a:lnTo>
                      <a:pt x="2807" y="93"/>
                    </a:lnTo>
                    <a:lnTo>
                      <a:pt x="2812" y="88"/>
                    </a:lnTo>
                    <a:lnTo>
                      <a:pt x="2819" y="86"/>
                    </a:lnTo>
                    <a:lnTo>
                      <a:pt x="2821" y="81"/>
                    </a:lnTo>
                    <a:lnTo>
                      <a:pt x="2821" y="77"/>
                    </a:lnTo>
                    <a:lnTo>
                      <a:pt x="2821" y="72"/>
                    </a:lnTo>
                    <a:lnTo>
                      <a:pt x="2814" y="68"/>
                    </a:lnTo>
                    <a:lnTo>
                      <a:pt x="2810" y="70"/>
                    </a:lnTo>
                    <a:lnTo>
                      <a:pt x="2807" y="72"/>
                    </a:lnTo>
                    <a:lnTo>
                      <a:pt x="2807" y="74"/>
                    </a:lnTo>
                    <a:lnTo>
                      <a:pt x="2802" y="81"/>
                    </a:lnTo>
                    <a:lnTo>
                      <a:pt x="2798" y="88"/>
                    </a:lnTo>
                    <a:lnTo>
                      <a:pt x="2793" y="93"/>
                    </a:lnTo>
                    <a:lnTo>
                      <a:pt x="2786" y="95"/>
                    </a:lnTo>
                    <a:lnTo>
                      <a:pt x="2772" y="102"/>
                    </a:lnTo>
                    <a:lnTo>
                      <a:pt x="2760" y="111"/>
                    </a:lnTo>
                    <a:lnTo>
                      <a:pt x="2739" y="122"/>
                    </a:lnTo>
                    <a:lnTo>
                      <a:pt x="2717" y="136"/>
                    </a:lnTo>
                    <a:lnTo>
                      <a:pt x="2706" y="149"/>
                    </a:lnTo>
                    <a:lnTo>
                      <a:pt x="2689" y="161"/>
                    </a:lnTo>
                    <a:lnTo>
                      <a:pt x="2672" y="172"/>
                    </a:lnTo>
                    <a:lnTo>
                      <a:pt x="2656" y="181"/>
                    </a:lnTo>
                    <a:lnTo>
                      <a:pt x="2623" y="199"/>
                    </a:lnTo>
                    <a:lnTo>
                      <a:pt x="2595" y="220"/>
                    </a:lnTo>
                    <a:lnTo>
                      <a:pt x="2569" y="240"/>
                    </a:lnTo>
                    <a:lnTo>
                      <a:pt x="2545" y="256"/>
                    </a:lnTo>
                    <a:lnTo>
                      <a:pt x="2521" y="274"/>
                    </a:lnTo>
                    <a:lnTo>
                      <a:pt x="2502" y="293"/>
                    </a:lnTo>
                    <a:lnTo>
                      <a:pt x="2481" y="306"/>
                    </a:lnTo>
                    <a:lnTo>
                      <a:pt x="2460" y="318"/>
                    </a:lnTo>
                    <a:lnTo>
                      <a:pt x="2439" y="327"/>
                    </a:lnTo>
                    <a:lnTo>
                      <a:pt x="2420" y="338"/>
                    </a:lnTo>
                    <a:lnTo>
                      <a:pt x="2387" y="363"/>
                    </a:lnTo>
                    <a:lnTo>
                      <a:pt x="2353" y="388"/>
                    </a:lnTo>
                    <a:lnTo>
                      <a:pt x="2337" y="408"/>
                    </a:lnTo>
                    <a:lnTo>
                      <a:pt x="2320" y="427"/>
                    </a:lnTo>
                    <a:lnTo>
                      <a:pt x="2301" y="445"/>
                    </a:lnTo>
                    <a:lnTo>
                      <a:pt x="2283" y="461"/>
                    </a:lnTo>
                    <a:lnTo>
                      <a:pt x="2240" y="493"/>
                    </a:lnTo>
                    <a:lnTo>
                      <a:pt x="2197" y="527"/>
                    </a:lnTo>
                    <a:lnTo>
                      <a:pt x="2167" y="545"/>
                    </a:lnTo>
                    <a:lnTo>
                      <a:pt x="2136" y="565"/>
                    </a:lnTo>
                    <a:lnTo>
                      <a:pt x="2105" y="583"/>
                    </a:lnTo>
                    <a:lnTo>
                      <a:pt x="2077" y="606"/>
                    </a:lnTo>
                    <a:lnTo>
                      <a:pt x="2053" y="622"/>
                    </a:lnTo>
                    <a:lnTo>
                      <a:pt x="2030" y="636"/>
                    </a:lnTo>
                    <a:lnTo>
                      <a:pt x="2016" y="647"/>
                    </a:lnTo>
                    <a:lnTo>
                      <a:pt x="2004" y="656"/>
                    </a:lnTo>
                    <a:lnTo>
                      <a:pt x="1990" y="665"/>
                    </a:lnTo>
                    <a:lnTo>
                      <a:pt x="1978" y="672"/>
                    </a:lnTo>
                    <a:lnTo>
                      <a:pt x="1949" y="683"/>
                    </a:lnTo>
                    <a:lnTo>
                      <a:pt x="1921" y="697"/>
                    </a:lnTo>
                    <a:lnTo>
                      <a:pt x="1895" y="711"/>
                    </a:lnTo>
                    <a:lnTo>
                      <a:pt x="1869" y="724"/>
                    </a:lnTo>
                    <a:lnTo>
                      <a:pt x="1857" y="729"/>
                    </a:lnTo>
                    <a:lnTo>
                      <a:pt x="1848" y="738"/>
                    </a:lnTo>
                    <a:lnTo>
                      <a:pt x="1838" y="747"/>
                    </a:lnTo>
                    <a:lnTo>
                      <a:pt x="1829" y="754"/>
                    </a:lnTo>
                    <a:lnTo>
                      <a:pt x="1815" y="774"/>
                    </a:lnTo>
                    <a:lnTo>
                      <a:pt x="1800" y="792"/>
                    </a:lnTo>
                    <a:lnTo>
                      <a:pt x="1779" y="811"/>
                    </a:lnTo>
                    <a:lnTo>
                      <a:pt x="1763" y="829"/>
                    </a:lnTo>
                    <a:lnTo>
                      <a:pt x="1748" y="842"/>
                    </a:lnTo>
                    <a:lnTo>
                      <a:pt x="1737" y="856"/>
                    </a:lnTo>
                    <a:lnTo>
                      <a:pt x="1720" y="867"/>
                    </a:lnTo>
                    <a:lnTo>
                      <a:pt x="1706" y="879"/>
                    </a:lnTo>
                    <a:lnTo>
                      <a:pt x="1673" y="899"/>
                    </a:lnTo>
                    <a:lnTo>
                      <a:pt x="1642" y="920"/>
                    </a:lnTo>
                    <a:lnTo>
                      <a:pt x="1628" y="931"/>
                    </a:lnTo>
                    <a:lnTo>
                      <a:pt x="1611" y="940"/>
                    </a:lnTo>
                    <a:lnTo>
                      <a:pt x="1597" y="949"/>
                    </a:lnTo>
                    <a:lnTo>
                      <a:pt x="1581" y="956"/>
                    </a:lnTo>
                    <a:lnTo>
                      <a:pt x="1548" y="965"/>
                    </a:lnTo>
                    <a:lnTo>
                      <a:pt x="1512" y="974"/>
                    </a:lnTo>
                    <a:lnTo>
                      <a:pt x="1479" y="981"/>
                    </a:lnTo>
                    <a:lnTo>
                      <a:pt x="1448" y="990"/>
                    </a:lnTo>
                    <a:lnTo>
                      <a:pt x="1432" y="999"/>
                    </a:lnTo>
                    <a:lnTo>
                      <a:pt x="1415" y="1006"/>
                    </a:lnTo>
                    <a:lnTo>
                      <a:pt x="1387" y="1015"/>
                    </a:lnTo>
                    <a:lnTo>
                      <a:pt x="1361" y="1027"/>
                    </a:lnTo>
                    <a:lnTo>
                      <a:pt x="1325" y="1045"/>
                    </a:lnTo>
                    <a:lnTo>
                      <a:pt x="1290" y="1058"/>
                    </a:lnTo>
                    <a:lnTo>
                      <a:pt x="1255" y="1070"/>
                    </a:lnTo>
                    <a:lnTo>
                      <a:pt x="1214" y="1079"/>
                    </a:lnTo>
                    <a:lnTo>
                      <a:pt x="1200" y="1079"/>
                    </a:lnTo>
                    <a:lnTo>
                      <a:pt x="1191" y="1081"/>
                    </a:lnTo>
                    <a:lnTo>
                      <a:pt x="1179" y="1086"/>
                    </a:lnTo>
                    <a:lnTo>
                      <a:pt x="1170" y="1090"/>
                    </a:lnTo>
                    <a:lnTo>
                      <a:pt x="1151" y="1099"/>
                    </a:lnTo>
                    <a:lnTo>
                      <a:pt x="1129" y="1108"/>
                    </a:lnTo>
                    <a:lnTo>
                      <a:pt x="1068" y="1120"/>
                    </a:lnTo>
                    <a:lnTo>
                      <a:pt x="1004" y="1126"/>
                    </a:lnTo>
                    <a:lnTo>
                      <a:pt x="971" y="1131"/>
                    </a:lnTo>
                    <a:lnTo>
                      <a:pt x="940" y="1138"/>
                    </a:lnTo>
                    <a:lnTo>
                      <a:pt x="912" y="1145"/>
                    </a:lnTo>
                    <a:lnTo>
                      <a:pt x="884" y="1156"/>
                    </a:lnTo>
                    <a:lnTo>
                      <a:pt x="858" y="1172"/>
                    </a:lnTo>
                    <a:lnTo>
                      <a:pt x="834" y="1186"/>
                    </a:lnTo>
                    <a:lnTo>
                      <a:pt x="815" y="1195"/>
                    </a:lnTo>
                    <a:lnTo>
                      <a:pt x="794" y="1199"/>
                    </a:lnTo>
                    <a:lnTo>
                      <a:pt x="775" y="1206"/>
                    </a:lnTo>
                    <a:lnTo>
                      <a:pt x="758" y="1213"/>
                    </a:lnTo>
                    <a:lnTo>
                      <a:pt x="742" y="1220"/>
                    </a:lnTo>
                    <a:lnTo>
                      <a:pt x="723" y="1226"/>
                    </a:lnTo>
                    <a:lnTo>
                      <a:pt x="704" y="1233"/>
                    </a:lnTo>
                    <a:lnTo>
                      <a:pt x="685" y="1240"/>
                    </a:lnTo>
                    <a:lnTo>
                      <a:pt x="669" y="1245"/>
                    </a:lnTo>
                    <a:lnTo>
                      <a:pt x="652" y="1254"/>
                    </a:lnTo>
                    <a:lnTo>
                      <a:pt x="624" y="1261"/>
                    </a:lnTo>
                    <a:lnTo>
                      <a:pt x="598" y="1267"/>
                    </a:lnTo>
                    <a:lnTo>
                      <a:pt x="588" y="1272"/>
                    </a:lnTo>
                    <a:lnTo>
                      <a:pt x="581" y="1274"/>
                    </a:lnTo>
                    <a:lnTo>
                      <a:pt x="574" y="1274"/>
                    </a:lnTo>
                    <a:lnTo>
                      <a:pt x="567" y="1272"/>
                    </a:lnTo>
                    <a:lnTo>
                      <a:pt x="579" y="1265"/>
                    </a:lnTo>
                    <a:lnTo>
                      <a:pt x="593" y="1258"/>
                    </a:lnTo>
                    <a:lnTo>
                      <a:pt x="624" y="1249"/>
                    </a:lnTo>
                    <a:lnTo>
                      <a:pt x="652" y="1240"/>
                    </a:lnTo>
                    <a:lnTo>
                      <a:pt x="676" y="1231"/>
                    </a:lnTo>
                    <a:lnTo>
                      <a:pt x="697" y="1220"/>
                    </a:lnTo>
                    <a:lnTo>
                      <a:pt x="709" y="1217"/>
                    </a:lnTo>
                    <a:lnTo>
                      <a:pt x="718" y="1215"/>
                    </a:lnTo>
                    <a:lnTo>
                      <a:pt x="742" y="1206"/>
                    </a:lnTo>
                    <a:lnTo>
                      <a:pt x="763" y="1197"/>
                    </a:lnTo>
                    <a:lnTo>
                      <a:pt x="784" y="1190"/>
                    </a:lnTo>
                    <a:lnTo>
                      <a:pt x="803" y="1183"/>
                    </a:lnTo>
                    <a:lnTo>
                      <a:pt x="822" y="1176"/>
                    </a:lnTo>
                    <a:lnTo>
                      <a:pt x="839" y="1167"/>
                    </a:lnTo>
                    <a:lnTo>
                      <a:pt x="862" y="1154"/>
                    </a:lnTo>
                    <a:lnTo>
                      <a:pt x="884" y="1145"/>
                    </a:lnTo>
                    <a:lnTo>
                      <a:pt x="912" y="1133"/>
                    </a:lnTo>
                    <a:lnTo>
                      <a:pt x="943" y="1124"/>
                    </a:lnTo>
                    <a:lnTo>
                      <a:pt x="973" y="1120"/>
                    </a:lnTo>
                    <a:lnTo>
                      <a:pt x="1006" y="1113"/>
                    </a:lnTo>
                    <a:lnTo>
                      <a:pt x="1070" y="1104"/>
                    </a:lnTo>
                    <a:lnTo>
                      <a:pt x="1132" y="1092"/>
                    </a:lnTo>
                    <a:lnTo>
                      <a:pt x="1155" y="1081"/>
                    </a:lnTo>
                    <a:lnTo>
                      <a:pt x="1181" y="1070"/>
                    </a:lnTo>
                    <a:lnTo>
                      <a:pt x="1207" y="1063"/>
                    </a:lnTo>
                    <a:lnTo>
                      <a:pt x="1233" y="1056"/>
                    </a:lnTo>
                    <a:lnTo>
                      <a:pt x="1250" y="1054"/>
                    </a:lnTo>
                    <a:lnTo>
                      <a:pt x="1264" y="1052"/>
                    </a:lnTo>
                    <a:lnTo>
                      <a:pt x="1278" y="1047"/>
                    </a:lnTo>
                    <a:lnTo>
                      <a:pt x="1292" y="1042"/>
                    </a:lnTo>
                    <a:lnTo>
                      <a:pt x="1318" y="1029"/>
                    </a:lnTo>
                    <a:lnTo>
                      <a:pt x="1342" y="1020"/>
                    </a:lnTo>
                    <a:lnTo>
                      <a:pt x="1366" y="1008"/>
                    </a:lnTo>
                    <a:lnTo>
                      <a:pt x="1392" y="997"/>
                    </a:lnTo>
                    <a:lnTo>
                      <a:pt x="1429" y="983"/>
                    </a:lnTo>
                    <a:lnTo>
                      <a:pt x="1467" y="970"/>
                    </a:lnTo>
                    <a:lnTo>
                      <a:pt x="1505" y="961"/>
                    </a:lnTo>
                    <a:lnTo>
                      <a:pt x="1541" y="949"/>
                    </a:lnTo>
                    <a:lnTo>
                      <a:pt x="1562" y="942"/>
                    </a:lnTo>
                    <a:lnTo>
                      <a:pt x="1585" y="936"/>
                    </a:lnTo>
                    <a:lnTo>
                      <a:pt x="1604" y="924"/>
                    </a:lnTo>
                    <a:lnTo>
                      <a:pt x="1623" y="913"/>
                    </a:lnTo>
                    <a:lnTo>
                      <a:pt x="1609" y="915"/>
                    </a:lnTo>
                    <a:lnTo>
                      <a:pt x="1597" y="915"/>
                    </a:lnTo>
                    <a:lnTo>
                      <a:pt x="1588" y="911"/>
                    </a:lnTo>
                    <a:lnTo>
                      <a:pt x="1578" y="906"/>
                    </a:lnTo>
                    <a:lnTo>
                      <a:pt x="1569" y="899"/>
                    </a:lnTo>
                    <a:lnTo>
                      <a:pt x="1557" y="895"/>
                    </a:lnTo>
                    <a:lnTo>
                      <a:pt x="1545" y="892"/>
                    </a:lnTo>
                    <a:lnTo>
                      <a:pt x="1533" y="890"/>
                    </a:lnTo>
                    <a:lnTo>
                      <a:pt x="1496" y="895"/>
                    </a:lnTo>
                    <a:lnTo>
                      <a:pt x="1460" y="904"/>
                    </a:lnTo>
                    <a:lnTo>
                      <a:pt x="1444" y="906"/>
                    </a:lnTo>
                    <a:lnTo>
                      <a:pt x="1425" y="906"/>
                    </a:lnTo>
                    <a:lnTo>
                      <a:pt x="1406" y="906"/>
                    </a:lnTo>
                    <a:lnTo>
                      <a:pt x="1387" y="902"/>
                    </a:lnTo>
                    <a:lnTo>
                      <a:pt x="1344" y="902"/>
                    </a:lnTo>
                    <a:lnTo>
                      <a:pt x="1299" y="902"/>
                    </a:lnTo>
                    <a:lnTo>
                      <a:pt x="1255" y="906"/>
                    </a:lnTo>
                    <a:lnTo>
                      <a:pt x="1210" y="906"/>
                    </a:lnTo>
                    <a:lnTo>
                      <a:pt x="1165" y="904"/>
                    </a:lnTo>
                    <a:lnTo>
                      <a:pt x="1120" y="899"/>
                    </a:lnTo>
                    <a:lnTo>
                      <a:pt x="1096" y="895"/>
                    </a:lnTo>
                    <a:lnTo>
                      <a:pt x="1075" y="888"/>
                    </a:lnTo>
                    <a:lnTo>
                      <a:pt x="1051" y="879"/>
                    </a:lnTo>
                    <a:lnTo>
                      <a:pt x="1030" y="870"/>
                    </a:lnTo>
                    <a:lnTo>
                      <a:pt x="1009" y="861"/>
                    </a:lnTo>
                    <a:lnTo>
                      <a:pt x="990" y="854"/>
                    </a:lnTo>
                    <a:lnTo>
                      <a:pt x="969" y="842"/>
                    </a:lnTo>
                    <a:lnTo>
                      <a:pt x="952" y="833"/>
                    </a:lnTo>
                    <a:lnTo>
                      <a:pt x="917" y="836"/>
                    </a:lnTo>
                    <a:lnTo>
                      <a:pt x="886" y="836"/>
                    </a:lnTo>
                    <a:lnTo>
                      <a:pt x="869" y="838"/>
                    </a:lnTo>
                    <a:lnTo>
                      <a:pt x="853" y="838"/>
                    </a:lnTo>
                    <a:lnTo>
                      <a:pt x="836" y="836"/>
                    </a:lnTo>
                    <a:lnTo>
                      <a:pt x="820" y="831"/>
                    </a:lnTo>
                    <a:lnTo>
                      <a:pt x="817" y="836"/>
                    </a:lnTo>
                    <a:lnTo>
                      <a:pt x="813" y="838"/>
                    </a:lnTo>
                    <a:lnTo>
                      <a:pt x="810" y="840"/>
                    </a:lnTo>
                    <a:lnTo>
                      <a:pt x="806" y="838"/>
                    </a:lnTo>
                    <a:lnTo>
                      <a:pt x="782" y="836"/>
                    </a:lnTo>
                    <a:lnTo>
                      <a:pt x="758" y="836"/>
                    </a:lnTo>
                    <a:lnTo>
                      <a:pt x="735" y="838"/>
                    </a:lnTo>
                    <a:lnTo>
                      <a:pt x="711" y="840"/>
                    </a:lnTo>
                    <a:lnTo>
                      <a:pt x="664" y="847"/>
                    </a:lnTo>
                    <a:lnTo>
                      <a:pt x="614" y="856"/>
                    </a:lnTo>
                    <a:lnTo>
                      <a:pt x="591" y="863"/>
                    </a:lnTo>
                    <a:lnTo>
                      <a:pt x="565" y="867"/>
                    </a:lnTo>
                    <a:lnTo>
                      <a:pt x="539" y="867"/>
                    </a:lnTo>
                    <a:lnTo>
                      <a:pt x="510" y="867"/>
                    </a:lnTo>
                    <a:lnTo>
                      <a:pt x="484" y="865"/>
                    </a:lnTo>
                    <a:lnTo>
                      <a:pt x="456" y="863"/>
                    </a:lnTo>
                    <a:lnTo>
                      <a:pt x="430" y="863"/>
                    </a:lnTo>
                    <a:lnTo>
                      <a:pt x="404" y="865"/>
                    </a:lnTo>
                    <a:lnTo>
                      <a:pt x="383" y="874"/>
                    </a:lnTo>
                    <a:lnTo>
                      <a:pt x="359" y="881"/>
                    </a:lnTo>
                    <a:lnTo>
                      <a:pt x="338" y="888"/>
                    </a:lnTo>
                    <a:lnTo>
                      <a:pt x="314" y="892"/>
                    </a:lnTo>
                    <a:lnTo>
                      <a:pt x="290" y="895"/>
                    </a:lnTo>
                    <a:lnTo>
                      <a:pt x="267" y="897"/>
                    </a:lnTo>
                    <a:lnTo>
                      <a:pt x="243" y="897"/>
                    </a:lnTo>
                    <a:lnTo>
                      <a:pt x="219" y="895"/>
                    </a:lnTo>
                    <a:lnTo>
                      <a:pt x="165" y="906"/>
                    </a:lnTo>
                    <a:lnTo>
                      <a:pt x="111" y="915"/>
                    </a:lnTo>
                    <a:lnTo>
                      <a:pt x="82" y="920"/>
                    </a:lnTo>
                    <a:lnTo>
                      <a:pt x="56" y="922"/>
                    </a:lnTo>
                    <a:lnTo>
                      <a:pt x="28" y="924"/>
                    </a:lnTo>
                    <a:lnTo>
                      <a:pt x="0" y="924"/>
                    </a:lnTo>
                    <a:lnTo>
                      <a:pt x="2" y="1286"/>
                    </a:lnTo>
                    <a:lnTo>
                      <a:pt x="5728" y="1279"/>
                    </a:lnTo>
                    <a:close/>
                  </a:path>
                </a:pathLst>
              </a:custGeom>
              <a:solidFill>
                <a:srgbClr val="AB9D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6" name="Freeform 693">
                <a:extLst>
                  <a:ext uri="{FF2B5EF4-FFF2-40B4-BE49-F238E27FC236}">
                    <a16:creationId xmlns:a16="http://schemas.microsoft.com/office/drawing/2014/main" id="{E2F27F4E-5547-176E-706E-893A76C17D56}"/>
                  </a:ext>
                </a:extLst>
              </p:cNvPr>
              <p:cNvSpPr>
                <a:spLocks/>
              </p:cNvSpPr>
              <p:nvPr/>
            </p:nvSpPr>
            <p:spPr bwMode="auto">
              <a:xfrm>
                <a:off x="4663" y="2988"/>
                <a:ext cx="1085" cy="511"/>
              </a:xfrm>
              <a:custGeom>
                <a:avLst/>
                <a:gdLst>
                  <a:gd name="T0" fmla="*/ 1085 w 1085"/>
                  <a:gd name="T1" fmla="*/ 0 h 511"/>
                  <a:gd name="T2" fmla="*/ 1040 w 1085"/>
                  <a:gd name="T3" fmla="*/ 23 h 511"/>
                  <a:gd name="T4" fmla="*/ 986 w 1085"/>
                  <a:gd name="T5" fmla="*/ 43 h 511"/>
                  <a:gd name="T6" fmla="*/ 960 w 1085"/>
                  <a:gd name="T7" fmla="*/ 55 h 511"/>
                  <a:gd name="T8" fmla="*/ 936 w 1085"/>
                  <a:gd name="T9" fmla="*/ 68 h 511"/>
                  <a:gd name="T10" fmla="*/ 922 w 1085"/>
                  <a:gd name="T11" fmla="*/ 93 h 511"/>
                  <a:gd name="T12" fmla="*/ 903 w 1085"/>
                  <a:gd name="T13" fmla="*/ 114 h 511"/>
                  <a:gd name="T14" fmla="*/ 870 w 1085"/>
                  <a:gd name="T15" fmla="*/ 121 h 511"/>
                  <a:gd name="T16" fmla="*/ 839 w 1085"/>
                  <a:gd name="T17" fmla="*/ 134 h 511"/>
                  <a:gd name="T18" fmla="*/ 785 w 1085"/>
                  <a:gd name="T19" fmla="*/ 166 h 511"/>
                  <a:gd name="T20" fmla="*/ 757 w 1085"/>
                  <a:gd name="T21" fmla="*/ 180 h 511"/>
                  <a:gd name="T22" fmla="*/ 728 w 1085"/>
                  <a:gd name="T23" fmla="*/ 189 h 511"/>
                  <a:gd name="T24" fmla="*/ 698 w 1085"/>
                  <a:gd name="T25" fmla="*/ 191 h 511"/>
                  <a:gd name="T26" fmla="*/ 662 w 1085"/>
                  <a:gd name="T27" fmla="*/ 184 h 511"/>
                  <a:gd name="T28" fmla="*/ 629 w 1085"/>
                  <a:gd name="T29" fmla="*/ 180 h 511"/>
                  <a:gd name="T30" fmla="*/ 596 w 1085"/>
                  <a:gd name="T31" fmla="*/ 182 h 511"/>
                  <a:gd name="T32" fmla="*/ 563 w 1085"/>
                  <a:gd name="T33" fmla="*/ 180 h 511"/>
                  <a:gd name="T34" fmla="*/ 535 w 1085"/>
                  <a:gd name="T35" fmla="*/ 168 h 511"/>
                  <a:gd name="T36" fmla="*/ 501 w 1085"/>
                  <a:gd name="T37" fmla="*/ 148 h 511"/>
                  <a:gd name="T38" fmla="*/ 466 w 1085"/>
                  <a:gd name="T39" fmla="*/ 134 h 511"/>
                  <a:gd name="T40" fmla="*/ 438 w 1085"/>
                  <a:gd name="T41" fmla="*/ 148 h 511"/>
                  <a:gd name="T42" fmla="*/ 395 w 1085"/>
                  <a:gd name="T43" fmla="*/ 155 h 511"/>
                  <a:gd name="T44" fmla="*/ 362 w 1085"/>
                  <a:gd name="T45" fmla="*/ 168 h 511"/>
                  <a:gd name="T46" fmla="*/ 317 w 1085"/>
                  <a:gd name="T47" fmla="*/ 177 h 511"/>
                  <a:gd name="T48" fmla="*/ 265 w 1085"/>
                  <a:gd name="T49" fmla="*/ 180 h 511"/>
                  <a:gd name="T50" fmla="*/ 244 w 1085"/>
                  <a:gd name="T51" fmla="*/ 184 h 511"/>
                  <a:gd name="T52" fmla="*/ 225 w 1085"/>
                  <a:gd name="T53" fmla="*/ 198 h 511"/>
                  <a:gd name="T54" fmla="*/ 180 w 1085"/>
                  <a:gd name="T55" fmla="*/ 214 h 511"/>
                  <a:gd name="T56" fmla="*/ 159 w 1085"/>
                  <a:gd name="T57" fmla="*/ 223 h 511"/>
                  <a:gd name="T58" fmla="*/ 142 w 1085"/>
                  <a:gd name="T59" fmla="*/ 237 h 511"/>
                  <a:gd name="T60" fmla="*/ 102 w 1085"/>
                  <a:gd name="T61" fmla="*/ 257 h 511"/>
                  <a:gd name="T62" fmla="*/ 60 w 1085"/>
                  <a:gd name="T63" fmla="*/ 266 h 511"/>
                  <a:gd name="T64" fmla="*/ 10 w 1085"/>
                  <a:gd name="T65" fmla="*/ 287 h 511"/>
                  <a:gd name="T66" fmla="*/ 0 w 1085"/>
                  <a:gd name="T67" fmla="*/ 287 h 511"/>
                  <a:gd name="T68" fmla="*/ 19 w 1085"/>
                  <a:gd name="T69" fmla="*/ 316 h 511"/>
                  <a:gd name="T70" fmla="*/ 60 w 1085"/>
                  <a:gd name="T71" fmla="*/ 350 h 511"/>
                  <a:gd name="T72" fmla="*/ 100 w 1085"/>
                  <a:gd name="T73" fmla="*/ 380 h 511"/>
                  <a:gd name="T74" fmla="*/ 119 w 1085"/>
                  <a:gd name="T75" fmla="*/ 396 h 511"/>
                  <a:gd name="T76" fmla="*/ 140 w 1085"/>
                  <a:gd name="T77" fmla="*/ 405 h 511"/>
                  <a:gd name="T78" fmla="*/ 187 w 1085"/>
                  <a:gd name="T79" fmla="*/ 418 h 511"/>
                  <a:gd name="T80" fmla="*/ 234 w 1085"/>
                  <a:gd name="T81" fmla="*/ 439 h 511"/>
                  <a:gd name="T82" fmla="*/ 279 w 1085"/>
                  <a:gd name="T83" fmla="*/ 455 h 511"/>
                  <a:gd name="T84" fmla="*/ 435 w 1085"/>
                  <a:gd name="T85" fmla="*/ 455 h 511"/>
                  <a:gd name="T86" fmla="*/ 518 w 1085"/>
                  <a:gd name="T87" fmla="*/ 457 h 511"/>
                  <a:gd name="T88" fmla="*/ 596 w 1085"/>
                  <a:gd name="T89" fmla="*/ 471 h 511"/>
                  <a:gd name="T90" fmla="*/ 641 w 1085"/>
                  <a:gd name="T91" fmla="*/ 477 h 511"/>
                  <a:gd name="T92" fmla="*/ 679 w 1085"/>
                  <a:gd name="T93" fmla="*/ 496 h 511"/>
                  <a:gd name="T94" fmla="*/ 717 w 1085"/>
                  <a:gd name="T95" fmla="*/ 507 h 511"/>
                  <a:gd name="T96" fmla="*/ 738 w 1085"/>
                  <a:gd name="T97" fmla="*/ 509 h 511"/>
                  <a:gd name="T98" fmla="*/ 761 w 1085"/>
                  <a:gd name="T99" fmla="*/ 505 h 511"/>
                  <a:gd name="T100" fmla="*/ 795 w 1085"/>
                  <a:gd name="T101" fmla="*/ 511 h 511"/>
                  <a:gd name="T102" fmla="*/ 835 w 1085"/>
                  <a:gd name="T103" fmla="*/ 511 h 511"/>
                  <a:gd name="T104" fmla="*/ 927 w 1085"/>
                  <a:gd name="T105" fmla="*/ 507 h 511"/>
                  <a:gd name="T106" fmla="*/ 1017 w 1085"/>
                  <a:gd name="T107" fmla="*/ 502 h 511"/>
                  <a:gd name="T108" fmla="*/ 1054 w 1085"/>
                  <a:gd name="T109" fmla="*/ 505 h 511"/>
                  <a:gd name="T110" fmla="*/ 1085 w 1085"/>
                  <a:gd name="T111" fmla="*/ 509 h 51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85"/>
                  <a:gd name="T169" fmla="*/ 0 h 511"/>
                  <a:gd name="T170" fmla="*/ 1085 w 1085"/>
                  <a:gd name="T171" fmla="*/ 511 h 51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85" h="511">
                    <a:moveTo>
                      <a:pt x="1085" y="509"/>
                    </a:moveTo>
                    <a:lnTo>
                      <a:pt x="1085" y="0"/>
                    </a:lnTo>
                    <a:lnTo>
                      <a:pt x="1062" y="12"/>
                    </a:lnTo>
                    <a:lnTo>
                      <a:pt x="1040" y="23"/>
                    </a:lnTo>
                    <a:lnTo>
                      <a:pt x="1014" y="34"/>
                    </a:lnTo>
                    <a:lnTo>
                      <a:pt x="986" y="43"/>
                    </a:lnTo>
                    <a:lnTo>
                      <a:pt x="972" y="48"/>
                    </a:lnTo>
                    <a:lnTo>
                      <a:pt x="960" y="55"/>
                    </a:lnTo>
                    <a:lnTo>
                      <a:pt x="948" y="59"/>
                    </a:lnTo>
                    <a:lnTo>
                      <a:pt x="936" y="68"/>
                    </a:lnTo>
                    <a:lnTo>
                      <a:pt x="929" y="82"/>
                    </a:lnTo>
                    <a:lnTo>
                      <a:pt x="922" y="93"/>
                    </a:lnTo>
                    <a:lnTo>
                      <a:pt x="915" y="105"/>
                    </a:lnTo>
                    <a:lnTo>
                      <a:pt x="903" y="114"/>
                    </a:lnTo>
                    <a:lnTo>
                      <a:pt x="887" y="116"/>
                    </a:lnTo>
                    <a:lnTo>
                      <a:pt x="870" y="121"/>
                    </a:lnTo>
                    <a:lnTo>
                      <a:pt x="854" y="127"/>
                    </a:lnTo>
                    <a:lnTo>
                      <a:pt x="839" y="134"/>
                    </a:lnTo>
                    <a:lnTo>
                      <a:pt x="811" y="150"/>
                    </a:lnTo>
                    <a:lnTo>
                      <a:pt x="785" y="166"/>
                    </a:lnTo>
                    <a:lnTo>
                      <a:pt x="771" y="173"/>
                    </a:lnTo>
                    <a:lnTo>
                      <a:pt x="757" y="180"/>
                    </a:lnTo>
                    <a:lnTo>
                      <a:pt x="745" y="184"/>
                    </a:lnTo>
                    <a:lnTo>
                      <a:pt x="728" y="189"/>
                    </a:lnTo>
                    <a:lnTo>
                      <a:pt x="714" y="191"/>
                    </a:lnTo>
                    <a:lnTo>
                      <a:pt x="698" y="191"/>
                    </a:lnTo>
                    <a:lnTo>
                      <a:pt x="681" y="189"/>
                    </a:lnTo>
                    <a:lnTo>
                      <a:pt x="662" y="184"/>
                    </a:lnTo>
                    <a:lnTo>
                      <a:pt x="646" y="180"/>
                    </a:lnTo>
                    <a:lnTo>
                      <a:pt x="629" y="180"/>
                    </a:lnTo>
                    <a:lnTo>
                      <a:pt x="613" y="180"/>
                    </a:lnTo>
                    <a:lnTo>
                      <a:pt x="596" y="182"/>
                    </a:lnTo>
                    <a:lnTo>
                      <a:pt x="579" y="182"/>
                    </a:lnTo>
                    <a:lnTo>
                      <a:pt x="563" y="180"/>
                    </a:lnTo>
                    <a:lnTo>
                      <a:pt x="549" y="177"/>
                    </a:lnTo>
                    <a:lnTo>
                      <a:pt x="535" y="168"/>
                    </a:lnTo>
                    <a:lnTo>
                      <a:pt x="518" y="157"/>
                    </a:lnTo>
                    <a:lnTo>
                      <a:pt x="501" y="148"/>
                    </a:lnTo>
                    <a:lnTo>
                      <a:pt x="483" y="141"/>
                    </a:lnTo>
                    <a:lnTo>
                      <a:pt x="466" y="134"/>
                    </a:lnTo>
                    <a:lnTo>
                      <a:pt x="452" y="141"/>
                    </a:lnTo>
                    <a:lnTo>
                      <a:pt x="438" y="148"/>
                    </a:lnTo>
                    <a:lnTo>
                      <a:pt x="416" y="150"/>
                    </a:lnTo>
                    <a:lnTo>
                      <a:pt x="395" y="155"/>
                    </a:lnTo>
                    <a:lnTo>
                      <a:pt x="379" y="162"/>
                    </a:lnTo>
                    <a:lnTo>
                      <a:pt x="362" y="168"/>
                    </a:lnTo>
                    <a:lnTo>
                      <a:pt x="338" y="173"/>
                    </a:lnTo>
                    <a:lnTo>
                      <a:pt x="317" y="177"/>
                    </a:lnTo>
                    <a:lnTo>
                      <a:pt x="291" y="180"/>
                    </a:lnTo>
                    <a:lnTo>
                      <a:pt x="265" y="180"/>
                    </a:lnTo>
                    <a:lnTo>
                      <a:pt x="253" y="182"/>
                    </a:lnTo>
                    <a:lnTo>
                      <a:pt x="244" y="184"/>
                    </a:lnTo>
                    <a:lnTo>
                      <a:pt x="232" y="189"/>
                    </a:lnTo>
                    <a:lnTo>
                      <a:pt x="225" y="198"/>
                    </a:lnTo>
                    <a:lnTo>
                      <a:pt x="201" y="205"/>
                    </a:lnTo>
                    <a:lnTo>
                      <a:pt x="180" y="214"/>
                    </a:lnTo>
                    <a:lnTo>
                      <a:pt x="168" y="218"/>
                    </a:lnTo>
                    <a:lnTo>
                      <a:pt x="159" y="223"/>
                    </a:lnTo>
                    <a:lnTo>
                      <a:pt x="149" y="227"/>
                    </a:lnTo>
                    <a:lnTo>
                      <a:pt x="142" y="237"/>
                    </a:lnTo>
                    <a:lnTo>
                      <a:pt x="123" y="248"/>
                    </a:lnTo>
                    <a:lnTo>
                      <a:pt x="102" y="257"/>
                    </a:lnTo>
                    <a:lnTo>
                      <a:pt x="81" y="262"/>
                    </a:lnTo>
                    <a:lnTo>
                      <a:pt x="60" y="266"/>
                    </a:lnTo>
                    <a:lnTo>
                      <a:pt x="36" y="277"/>
                    </a:lnTo>
                    <a:lnTo>
                      <a:pt x="10" y="287"/>
                    </a:lnTo>
                    <a:lnTo>
                      <a:pt x="3" y="287"/>
                    </a:lnTo>
                    <a:lnTo>
                      <a:pt x="0" y="287"/>
                    </a:lnTo>
                    <a:lnTo>
                      <a:pt x="10" y="302"/>
                    </a:lnTo>
                    <a:lnTo>
                      <a:pt x="19" y="316"/>
                    </a:lnTo>
                    <a:lnTo>
                      <a:pt x="41" y="332"/>
                    </a:lnTo>
                    <a:lnTo>
                      <a:pt x="60" y="350"/>
                    </a:lnTo>
                    <a:lnTo>
                      <a:pt x="78" y="366"/>
                    </a:lnTo>
                    <a:lnTo>
                      <a:pt x="100" y="380"/>
                    </a:lnTo>
                    <a:lnTo>
                      <a:pt x="107" y="389"/>
                    </a:lnTo>
                    <a:lnTo>
                      <a:pt x="119" y="396"/>
                    </a:lnTo>
                    <a:lnTo>
                      <a:pt x="128" y="400"/>
                    </a:lnTo>
                    <a:lnTo>
                      <a:pt x="140" y="405"/>
                    </a:lnTo>
                    <a:lnTo>
                      <a:pt x="164" y="411"/>
                    </a:lnTo>
                    <a:lnTo>
                      <a:pt x="187" y="418"/>
                    </a:lnTo>
                    <a:lnTo>
                      <a:pt x="211" y="427"/>
                    </a:lnTo>
                    <a:lnTo>
                      <a:pt x="234" y="439"/>
                    </a:lnTo>
                    <a:lnTo>
                      <a:pt x="256" y="448"/>
                    </a:lnTo>
                    <a:lnTo>
                      <a:pt x="279" y="455"/>
                    </a:lnTo>
                    <a:lnTo>
                      <a:pt x="353" y="457"/>
                    </a:lnTo>
                    <a:lnTo>
                      <a:pt x="435" y="455"/>
                    </a:lnTo>
                    <a:lnTo>
                      <a:pt x="475" y="457"/>
                    </a:lnTo>
                    <a:lnTo>
                      <a:pt x="518" y="457"/>
                    </a:lnTo>
                    <a:lnTo>
                      <a:pt x="558" y="461"/>
                    </a:lnTo>
                    <a:lnTo>
                      <a:pt x="596" y="471"/>
                    </a:lnTo>
                    <a:lnTo>
                      <a:pt x="620" y="473"/>
                    </a:lnTo>
                    <a:lnTo>
                      <a:pt x="641" y="477"/>
                    </a:lnTo>
                    <a:lnTo>
                      <a:pt x="660" y="486"/>
                    </a:lnTo>
                    <a:lnTo>
                      <a:pt x="679" y="496"/>
                    </a:lnTo>
                    <a:lnTo>
                      <a:pt x="698" y="502"/>
                    </a:lnTo>
                    <a:lnTo>
                      <a:pt x="717" y="507"/>
                    </a:lnTo>
                    <a:lnTo>
                      <a:pt x="728" y="509"/>
                    </a:lnTo>
                    <a:lnTo>
                      <a:pt x="738" y="509"/>
                    </a:lnTo>
                    <a:lnTo>
                      <a:pt x="750" y="509"/>
                    </a:lnTo>
                    <a:lnTo>
                      <a:pt x="761" y="505"/>
                    </a:lnTo>
                    <a:lnTo>
                      <a:pt x="778" y="509"/>
                    </a:lnTo>
                    <a:lnTo>
                      <a:pt x="795" y="511"/>
                    </a:lnTo>
                    <a:lnTo>
                      <a:pt x="813" y="511"/>
                    </a:lnTo>
                    <a:lnTo>
                      <a:pt x="835" y="511"/>
                    </a:lnTo>
                    <a:lnTo>
                      <a:pt x="880" y="511"/>
                    </a:lnTo>
                    <a:lnTo>
                      <a:pt x="927" y="507"/>
                    </a:lnTo>
                    <a:lnTo>
                      <a:pt x="974" y="505"/>
                    </a:lnTo>
                    <a:lnTo>
                      <a:pt x="1017" y="502"/>
                    </a:lnTo>
                    <a:lnTo>
                      <a:pt x="1038" y="502"/>
                    </a:lnTo>
                    <a:lnTo>
                      <a:pt x="1054" y="505"/>
                    </a:lnTo>
                    <a:lnTo>
                      <a:pt x="1071" y="505"/>
                    </a:lnTo>
                    <a:lnTo>
                      <a:pt x="1085" y="509"/>
                    </a:lnTo>
                    <a:close/>
                  </a:path>
                </a:pathLst>
              </a:custGeom>
              <a:solidFill>
                <a:srgbClr val="7064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7" name="Freeform 694">
                <a:extLst>
                  <a:ext uri="{FF2B5EF4-FFF2-40B4-BE49-F238E27FC236}">
                    <a16:creationId xmlns:a16="http://schemas.microsoft.com/office/drawing/2014/main" id="{BF375D41-2E1D-1E9C-DA9D-9A9F3BA8F335}"/>
                  </a:ext>
                </a:extLst>
              </p:cNvPr>
              <p:cNvSpPr>
                <a:spLocks/>
              </p:cNvSpPr>
              <p:nvPr/>
            </p:nvSpPr>
            <p:spPr bwMode="auto">
              <a:xfrm>
                <a:off x="3134" y="662"/>
                <a:ext cx="2472" cy="1415"/>
              </a:xfrm>
              <a:custGeom>
                <a:avLst/>
                <a:gdLst>
                  <a:gd name="T0" fmla="*/ 2212 w 2472"/>
                  <a:gd name="T1" fmla="*/ 290 h 1415"/>
                  <a:gd name="T2" fmla="*/ 2040 w 2472"/>
                  <a:gd name="T3" fmla="*/ 370 h 1415"/>
                  <a:gd name="T4" fmla="*/ 1860 w 2472"/>
                  <a:gd name="T5" fmla="*/ 479 h 1415"/>
                  <a:gd name="T6" fmla="*/ 1735 w 2472"/>
                  <a:gd name="T7" fmla="*/ 536 h 1415"/>
                  <a:gd name="T8" fmla="*/ 1685 w 2472"/>
                  <a:gd name="T9" fmla="*/ 788 h 1415"/>
                  <a:gd name="T10" fmla="*/ 1560 w 2472"/>
                  <a:gd name="T11" fmla="*/ 917 h 1415"/>
                  <a:gd name="T12" fmla="*/ 1407 w 2472"/>
                  <a:gd name="T13" fmla="*/ 970 h 1415"/>
                  <a:gd name="T14" fmla="*/ 1215 w 2472"/>
                  <a:gd name="T15" fmla="*/ 988 h 1415"/>
                  <a:gd name="T16" fmla="*/ 1076 w 2472"/>
                  <a:gd name="T17" fmla="*/ 1113 h 1415"/>
                  <a:gd name="T18" fmla="*/ 920 w 2472"/>
                  <a:gd name="T19" fmla="*/ 1290 h 1415"/>
                  <a:gd name="T20" fmla="*/ 882 w 2472"/>
                  <a:gd name="T21" fmla="*/ 1331 h 1415"/>
                  <a:gd name="T22" fmla="*/ 750 w 2472"/>
                  <a:gd name="T23" fmla="*/ 1345 h 1415"/>
                  <a:gd name="T24" fmla="*/ 527 w 2472"/>
                  <a:gd name="T25" fmla="*/ 1167 h 1415"/>
                  <a:gd name="T26" fmla="*/ 565 w 2472"/>
                  <a:gd name="T27" fmla="*/ 1149 h 1415"/>
                  <a:gd name="T28" fmla="*/ 717 w 2472"/>
                  <a:gd name="T29" fmla="*/ 1201 h 1415"/>
                  <a:gd name="T30" fmla="*/ 835 w 2472"/>
                  <a:gd name="T31" fmla="*/ 1301 h 1415"/>
                  <a:gd name="T32" fmla="*/ 776 w 2472"/>
                  <a:gd name="T33" fmla="*/ 1151 h 1415"/>
                  <a:gd name="T34" fmla="*/ 544 w 2472"/>
                  <a:gd name="T35" fmla="*/ 1052 h 1415"/>
                  <a:gd name="T36" fmla="*/ 367 w 2472"/>
                  <a:gd name="T37" fmla="*/ 1054 h 1415"/>
                  <a:gd name="T38" fmla="*/ 660 w 2472"/>
                  <a:gd name="T39" fmla="*/ 845 h 1415"/>
                  <a:gd name="T40" fmla="*/ 929 w 2472"/>
                  <a:gd name="T41" fmla="*/ 792 h 1415"/>
                  <a:gd name="T42" fmla="*/ 1111 w 2472"/>
                  <a:gd name="T43" fmla="*/ 808 h 1415"/>
                  <a:gd name="T44" fmla="*/ 1203 w 2472"/>
                  <a:gd name="T45" fmla="*/ 822 h 1415"/>
                  <a:gd name="T46" fmla="*/ 861 w 2472"/>
                  <a:gd name="T47" fmla="*/ 724 h 1415"/>
                  <a:gd name="T48" fmla="*/ 527 w 2472"/>
                  <a:gd name="T49" fmla="*/ 852 h 1415"/>
                  <a:gd name="T50" fmla="*/ 270 w 2472"/>
                  <a:gd name="T51" fmla="*/ 1040 h 1415"/>
                  <a:gd name="T52" fmla="*/ 253 w 2472"/>
                  <a:gd name="T53" fmla="*/ 992 h 1415"/>
                  <a:gd name="T54" fmla="*/ 142 w 2472"/>
                  <a:gd name="T55" fmla="*/ 1052 h 1415"/>
                  <a:gd name="T56" fmla="*/ 142 w 2472"/>
                  <a:gd name="T57" fmla="*/ 992 h 1415"/>
                  <a:gd name="T58" fmla="*/ 279 w 2472"/>
                  <a:gd name="T59" fmla="*/ 845 h 1415"/>
                  <a:gd name="T60" fmla="*/ 180 w 2472"/>
                  <a:gd name="T61" fmla="*/ 827 h 1415"/>
                  <a:gd name="T62" fmla="*/ 97 w 2472"/>
                  <a:gd name="T63" fmla="*/ 833 h 1415"/>
                  <a:gd name="T64" fmla="*/ 64 w 2472"/>
                  <a:gd name="T65" fmla="*/ 758 h 1415"/>
                  <a:gd name="T66" fmla="*/ 24 w 2472"/>
                  <a:gd name="T67" fmla="*/ 638 h 1415"/>
                  <a:gd name="T68" fmla="*/ 83 w 2472"/>
                  <a:gd name="T69" fmla="*/ 581 h 1415"/>
                  <a:gd name="T70" fmla="*/ 119 w 2472"/>
                  <a:gd name="T71" fmla="*/ 565 h 1415"/>
                  <a:gd name="T72" fmla="*/ 227 w 2472"/>
                  <a:gd name="T73" fmla="*/ 506 h 1415"/>
                  <a:gd name="T74" fmla="*/ 211 w 2472"/>
                  <a:gd name="T75" fmla="*/ 686 h 1415"/>
                  <a:gd name="T76" fmla="*/ 327 w 2472"/>
                  <a:gd name="T77" fmla="*/ 406 h 1415"/>
                  <a:gd name="T78" fmla="*/ 426 w 2472"/>
                  <a:gd name="T79" fmla="*/ 338 h 1415"/>
                  <a:gd name="T80" fmla="*/ 473 w 2472"/>
                  <a:gd name="T81" fmla="*/ 204 h 1415"/>
                  <a:gd name="T82" fmla="*/ 646 w 2472"/>
                  <a:gd name="T83" fmla="*/ 29 h 1415"/>
                  <a:gd name="T84" fmla="*/ 816 w 2472"/>
                  <a:gd name="T85" fmla="*/ 59 h 1415"/>
                  <a:gd name="T86" fmla="*/ 683 w 2472"/>
                  <a:gd name="T87" fmla="*/ 197 h 1415"/>
                  <a:gd name="T88" fmla="*/ 693 w 2472"/>
                  <a:gd name="T89" fmla="*/ 261 h 1415"/>
                  <a:gd name="T90" fmla="*/ 721 w 2472"/>
                  <a:gd name="T91" fmla="*/ 236 h 1415"/>
                  <a:gd name="T92" fmla="*/ 896 w 2472"/>
                  <a:gd name="T93" fmla="*/ 227 h 1415"/>
                  <a:gd name="T94" fmla="*/ 620 w 2472"/>
                  <a:gd name="T95" fmla="*/ 463 h 1415"/>
                  <a:gd name="T96" fmla="*/ 412 w 2472"/>
                  <a:gd name="T97" fmla="*/ 708 h 1415"/>
                  <a:gd name="T98" fmla="*/ 613 w 2472"/>
                  <a:gd name="T99" fmla="*/ 493 h 1415"/>
                  <a:gd name="T100" fmla="*/ 854 w 2472"/>
                  <a:gd name="T101" fmla="*/ 299 h 1415"/>
                  <a:gd name="T102" fmla="*/ 1114 w 2472"/>
                  <a:gd name="T103" fmla="*/ 254 h 1415"/>
                  <a:gd name="T104" fmla="*/ 1288 w 2472"/>
                  <a:gd name="T105" fmla="*/ 218 h 1415"/>
                  <a:gd name="T106" fmla="*/ 1225 w 2472"/>
                  <a:gd name="T107" fmla="*/ 299 h 1415"/>
                  <a:gd name="T108" fmla="*/ 1326 w 2472"/>
                  <a:gd name="T109" fmla="*/ 379 h 1415"/>
                  <a:gd name="T110" fmla="*/ 1470 w 2472"/>
                  <a:gd name="T111" fmla="*/ 272 h 1415"/>
                  <a:gd name="T112" fmla="*/ 1631 w 2472"/>
                  <a:gd name="T113" fmla="*/ 184 h 1415"/>
                  <a:gd name="T114" fmla="*/ 1799 w 2472"/>
                  <a:gd name="T115" fmla="*/ 115 h 1415"/>
                  <a:gd name="T116" fmla="*/ 2016 w 2472"/>
                  <a:gd name="T117" fmla="*/ 97 h 1415"/>
                  <a:gd name="T118" fmla="*/ 2283 w 2472"/>
                  <a:gd name="T119" fmla="*/ 90 h 1415"/>
                  <a:gd name="T120" fmla="*/ 2392 w 2472"/>
                  <a:gd name="T121" fmla="*/ 174 h 141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72"/>
                  <a:gd name="T184" fmla="*/ 0 h 1415"/>
                  <a:gd name="T185" fmla="*/ 2472 w 2472"/>
                  <a:gd name="T186" fmla="*/ 1415 h 141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72" h="1415">
                    <a:moveTo>
                      <a:pt x="2472" y="197"/>
                    </a:moveTo>
                    <a:lnTo>
                      <a:pt x="2456" y="202"/>
                    </a:lnTo>
                    <a:lnTo>
                      <a:pt x="2439" y="211"/>
                    </a:lnTo>
                    <a:lnTo>
                      <a:pt x="2418" y="215"/>
                    </a:lnTo>
                    <a:lnTo>
                      <a:pt x="2397" y="222"/>
                    </a:lnTo>
                    <a:lnTo>
                      <a:pt x="2378" y="227"/>
                    </a:lnTo>
                    <a:lnTo>
                      <a:pt x="2357" y="227"/>
                    </a:lnTo>
                    <a:lnTo>
                      <a:pt x="2328" y="252"/>
                    </a:lnTo>
                    <a:lnTo>
                      <a:pt x="2300" y="272"/>
                    </a:lnTo>
                    <a:lnTo>
                      <a:pt x="2274" y="277"/>
                    </a:lnTo>
                    <a:lnTo>
                      <a:pt x="2248" y="279"/>
                    </a:lnTo>
                    <a:lnTo>
                      <a:pt x="2236" y="281"/>
                    </a:lnTo>
                    <a:lnTo>
                      <a:pt x="2224" y="284"/>
                    </a:lnTo>
                    <a:lnTo>
                      <a:pt x="2212" y="290"/>
                    </a:lnTo>
                    <a:lnTo>
                      <a:pt x="2205" y="299"/>
                    </a:lnTo>
                    <a:lnTo>
                      <a:pt x="2189" y="320"/>
                    </a:lnTo>
                    <a:lnTo>
                      <a:pt x="2175" y="340"/>
                    </a:lnTo>
                    <a:lnTo>
                      <a:pt x="2172" y="345"/>
                    </a:lnTo>
                    <a:lnTo>
                      <a:pt x="2170" y="349"/>
                    </a:lnTo>
                    <a:lnTo>
                      <a:pt x="2168" y="352"/>
                    </a:lnTo>
                    <a:lnTo>
                      <a:pt x="2160" y="354"/>
                    </a:lnTo>
                    <a:lnTo>
                      <a:pt x="2132" y="349"/>
                    </a:lnTo>
                    <a:lnTo>
                      <a:pt x="2106" y="349"/>
                    </a:lnTo>
                    <a:lnTo>
                      <a:pt x="2094" y="352"/>
                    </a:lnTo>
                    <a:lnTo>
                      <a:pt x="2082" y="354"/>
                    </a:lnTo>
                    <a:lnTo>
                      <a:pt x="2071" y="356"/>
                    </a:lnTo>
                    <a:lnTo>
                      <a:pt x="2061" y="363"/>
                    </a:lnTo>
                    <a:lnTo>
                      <a:pt x="2040" y="370"/>
                    </a:lnTo>
                    <a:lnTo>
                      <a:pt x="2019" y="372"/>
                    </a:lnTo>
                    <a:lnTo>
                      <a:pt x="2009" y="372"/>
                    </a:lnTo>
                    <a:lnTo>
                      <a:pt x="2000" y="377"/>
                    </a:lnTo>
                    <a:lnTo>
                      <a:pt x="1993" y="381"/>
                    </a:lnTo>
                    <a:lnTo>
                      <a:pt x="1988" y="388"/>
                    </a:lnTo>
                    <a:lnTo>
                      <a:pt x="1971" y="390"/>
                    </a:lnTo>
                    <a:lnTo>
                      <a:pt x="1957" y="393"/>
                    </a:lnTo>
                    <a:lnTo>
                      <a:pt x="1943" y="397"/>
                    </a:lnTo>
                    <a:lnTo>
                      <a:pt x="1931" y="402"/>
                    </a:lnTo>
                    <a:lnTo>
                      <a:pt x="1915" y="429"/>
                    </a:lnTo>
                    <a:lnTo>
                      <a:pt x="1896" y="452"/>
                    </a:lnTo>
                    <a:lnTo>
                      <a:pt x="1886" y="463"/>
                    </a:lnTo>
                    <a:lnTo>
                      <a:pt x="1875" y="472"/>
                    </a:lnTo>
                    <a:lnTo>
                      <a:pt x="1860" y="479"/>
                    </a:lnTo>
                    <a:lnTo>
                      <a:pt x="1844" y="481"/>
                    </a:lnTo>
                    <a:lnTo>
                      <a:pt x="1837" y="488"/>
                    </a:lnTo>
                    <a:lnTo>
                      <a:pt x="1830" y="493"/>
                    </a:lnTo>
                    <a:lnTo>
                      <a:pt x="1818" y="495"/>
                    </a:lnTo>
                    <a:lnTo>
                      <a:pt x="1806" y="495"/>
                    </a:lnTo>
                    <a:lnTo>
                      <a:pt x="1801" y="490"/>
                    </a:lnTo>
                    <a:lnTo>
                      <a:pt x="1794" y="490"/>
                    </a:lnTo>
                    <a:lnTo>
                      <a:pt x="1789" y="488"/>
                    </a:lnTo>
                    <a:lnTo>
                      <a:pt x="1785" y="490"/>
                    </a:lnTo>
                    <a:lnTo>
                      <a:pt x="1773" y="493"/>
                    </a:lnTo>
                    <a:lnTo>
                      <a:pt x="1763" y="497"/>
                    </a:lnTo>
                    <a:lnTo>
                      <a:pt x="1752" y="513"/>
                    </a:lnTo>
                    <a:lnTo>
                      <a:pt x="1740" y="527"/>
                    </a:lnTo>
                    <a:lnTo>
                      <a:pt x="1735" y="536"/>
                    </a:lnTo>
                    <a:lnTo>
                      <a:pt x="1733" y="545"/>
                    </a:lnTo>
                    <a:lnTo>
                      <a:pt x="1730" y="554"/>
                    </a:lnTo>
                    <a:lnTo>
                      <a:pt x="1733" y="563"/>
                    </a:lnTo>
                    <a:lnTo>
                      <a:pt x="1737" y="583"/>
                    </a:lnTo>
                    <a:lnTo>
                      <a:pt x="1742" y="602"/>
                    </a:lnTo>
                    <a:lnTo>
                      <a:pt x="1742" y="622"/>
                    </a:lnTo>
                    <a:lnTo>
                      <a:pt x="1742" y="640"/>
                    </a:lnTo>
                    <a:lnTo>
                      <a:pt x="1733" y="674"/>
                    </a:lnTo>
                    <a:lnTo>
                      <a:pt x="1721" y="708"/>
                    </a:lnTo>
                    <a:lnTo>
                      <a:pt x="1709" y="731"/>
                    </a:lnTo>
                    <a:lnTo>
                      <a:pt x="1702" y="756"/>
                    </a:lnTo>
                    <a:lnTo>
                      <a:pt x="1697" y="767"/>
                    </a:lnTo>
                    <a:lnTo>
                      <a:pt x="1693" y="779"/>
                    </a:lnTo>
                    <a:lnTo>
                      <a:pt x="1685" y="788"/>
                    </a:lnTo>
                    <a:lnTo>
                      <a:pt x="1678" y="797"/>
                    </a:lnTo>
                    <a:lnTo>
                      <a:pt x="1669" y="813"/>
                    </a:lnTo>
                    <a:lnTo>
                      <a:pt x="1659" y="827"/>
                    </a:lnTo>
                    <a:lnTo>
                      <a:pt x="1648" y="838"/>
                    </a:lnTo>
                    <a:lnTo>
                      <a:pt x="1638" y="852"/>
                    </a:lnTo>
                    <a:lnTo>
                      <a:pt x="1629" y="861"/>
                    </a:lnTo>
                    <a:lnTo>
                      <a:pt x="1624" y="872"/>
                    </a:lnTo>
                    <a:lnTo>
                      <a:pt x="1619" y="879"/>
                    </a:lnTo>
                    <a:lnTo>
                      <a:pt x="1617" y="883"/>
                    </a:lnTo>
                    <a:lnTo>
                      <a:pt x="1612" y="886"/>
                    </a:lnTo>
                    <a:lnTo>
                      <a:pt x="1607" y="888"/>
                    </a:lnTo>
                    <a:lnTo>
                      <a:pt x="1598" y="899"/>
                    </a:lnTo>
                    <a:lnTo>
                      <a:pt x="1589" y="906"/>
                    </a:lnTo>
                    <a:lnTo>
                      <a:pt x="1560" y="917"/>
                    </a:lnTo>
                    <a:lnTo>
                      <a:pt x="1532" y="933"/>
                    </a:lnTo>
                    <a:lnTo>
                      <a:pt x="1522" y="938"/>
                    </a:lnTo>
                    <a:lnTo>
                      <a:pt x="1513" y="940"/>
                    </a:lnTo>
                    <a:lnTo>
                      <a:pt x="1503" y="940"/>
                    </a:lnTo>
                    <a:lnTo>
                      <a:pt x="1494" y="940"/>
                    </a:lnTo>
                    <a:lnTo>
                      <a:pt x="1485" y="940"/>
                    </a:lnTo>
                    <a:lnTo>
                      <a:pt x="1475" y="940"/>
                    </a:lnTo>
                    <a:lnTo>
                      <a:pt x="1466" y="942"/>
                    </a:lnTo>
                    <a:lnTo>
                      <a:pt x="1456" y="945"/>
                    </a:lnTo>
                    <a:lnTo>
                      <a:pt x="1447" y="947"/>
                    </a:lnTo>
                    <a:lnTo>
                      <a:pt x="1437" y="949"/>
                    </a:lnTo>
                    <a:lnTo>
                      <a:pt x="1428" y="954"/>
                    </a:lnTo>
                    <a:lnTo>
                      <a:pt x="1421" y="958"/>
                    </a:lnTo>
                    <a:lnTo>
                      <a:pt x="1407" y="970"/>
                    </a:lnTo>
                    <a:lnTo>
                      <a:pt x="1390" y="977"/>
                    </a:lnTo>
                    <a:lnTo>
                      <a:pt x="1376" y="983"/>
                    </a:lnTo>
                    <a:lnTo>
                      <a:pt x="1362" y="988"/>
                    </a:lnTo>
                    <a:lnTo>
                      <a:pt x="1348" y="988"/>
                    </a:lnTo>
                    <a:lnTo>
                      <a:pt x="1331" y="986"/>
                    </a:lnTo>
                    <a:lnTo>
                      <a:pt x="1300" y="983"/>
                    </a:lnTo>
                    <a:lnTo>
                      <a:pt x="1270" y="981"/>
                    </a:lnTo>
                    <a:lnTo>
                      <a:pt x="1265" y="977"/>
                    </a:lnTo>
                    <a:lnTo>
                      <a:pt x="1260" y="977"/>
                    </a:lnTo>
                    <a:lnTo>
                      <a:pt x="1253" y="974"/>
                    </a:lnTo>
                    <a:lnTo>
                      <a:pt x="1248" y="977"/>
                    </a:lnTo>
                    <a:lnTo>
                      <a:pt x="1239" y="979"/>
                    </a:lnTo>
                    <a:lnTo>
                      <a:pt x="1229" y="983"/>
                    </a:lnTo>
                    <a:lnTo>
                      <a:pt x="1215" y="988"/>
                    </a:lnTo>
                    <a:lnTo>
                      <a:pt x="1206" y="997"/>
                    </a:lnTo>
                    <a:lnTo>
                      <a:pt x="1196" y="1008"/>
                    </a:lnTo>
                    <a:lnTo>
                      <a:pt x="1189" y="1020"/>
                    </a:lnTo>
                    <a:lnTo>
                      <a:pt x="1177" y="1045"/>
                    </a:lnTo>
                    <a:lnTo>
                      <a:pt x="1166" y="1070"/>
                    </a:lnTo>
                    <a:lnTo>
                      <a:pt x="1161" y="1081"/>
                    </a:lnTo>
                    <a:lnTo>
                      <a:pt x="1156" y="1090"/>
                    </a:lnTo>
                    <a:lnTo>
                      <a:pt x="1149" y="1097"/>
                    </a:lnTo>
                    <a:lnTo>
                      <a:pt x="1142" y="1104"/>
                    </a:lnTo>
                    <a:lnTo>
                      <a:pt x="1123" y="1108"/>
                    </a:lnTo>
                    <a:lnTo>
                      <a:pt x="1104" y="1111"/>
                    </a:lnTo>
                    <a:lnTo>
                      <a:pt x="1095" y="1111"/>
                    </a:lnTo>
                    <a:lnTo>
                      <a:pt x="1085" y="1111"/>
                    </a:lnTo>
                    <a:lnTo>
                      <a:pt x="1076" y="1113"/>
                    </a:lnTo>
                    <a:lnTo>
                      <a:pt x="1069" y="1117"/>
                    </a:lnTo>
                    <a:lnTo>
                      <a:pt x="1057" y="1138"/>
                    </a:lnTo>
                    <a:lnTo>
                      <a:pt x="1043" y="1154"/>
                    </a:lnTo>
                    <a:lnTo>
                      <a:pt x="1019" y="1176"/>
                    </a:lnTo>
                    <a:lnTo>
                      <a:pt x="1000" y="1199"/>
                    </a:lnTo>
                    <a:lnTo>
                      <a:pt x="984" y="1220"/>
                    </a:lnTo>
                    <a:lnTo>
                      <a:pt x="965" y="1238"/>
                    </a:lnTo>
                    <a:lnTo>
                      <a:pt x="962" y="1256"/>
                    </a:lnTo>
                    <a:lnTo>
                      <a:pt x="958" y="1272"/>
                    </a:lnTo>
                    <a:lnTo>
                      <a:pt x="950" y="1286"/>
                    </a:lnTo>
                    <a:lnTo>
                      <a:pt x="941" y="1301"/>
                    </a:lnTo>
                    <a:lnTo>
                      <a:pt x="934" y="1297"/>
                    </a:lnTo>
                    <a:lnTo>
                      <a:pt x="925" y="1292"/>
                    </a:lnTo>
                    <a:lnTo>
                      <a:pt x="920" y="1290"/>
                    </a:lnTo>
                    <a:lnTo>
                      <a:pt x="913" y="1290"/>
                    </a:lnTo>
                    <a:lnTo>
                      <a:pt x="908" y="1290"/>
                    </a:lnTo>
                    <a:lnTo>
                      <a:pt x="903" y="1290"/>
                    </a:lnTo>
                    <a:lnTo>
                      <a:pt x="906" y="1295"/>
                    </a:lnTo>
                    <a:lnTo>
                      <a:pt x="906" y="1299"/>
                    </a:lnTo>
                    <a:lnTo>
                      <a:pt x="910" y="1301"/>
                    </a:lnTo>
                    <a:lnTo>
                      <a:pt x="913" y="1301"/>
                    </a:lnTo>
                    <a:lnTo>
                      <a:pt x="922" y="1306"/>
                    </a:lnTo>
                    <a:lnTo>
                      <a:pt x="932" y="1311"/>
                    </a:lnTo>
                    <a:lnTo>
                      <a:pt x="913" y="1313"/>
                    </a:lnTo>
                    <a:lnTo>
                      <a:pt x="899" y="1317"/>
                    </a:lnTo>
                    <a:lnTo>
                      <a:pt x="891" y="1322"/>
                    </a:lnTo>
                    <a:lnTo>
                      <a:pt x="887" y="1326"/>
                    </a:lnTo>
                    <a:lnTo>
                      <a:pt x="882" y="1331"/>
                    </a:lnTo>
                    <a:lnTo>
                      <a:pt x="877" y="1338"/>
                    </a:lnTo>
                    <a:lnTo>
                      <a:pt x="865" y="1351"/>
                    </a:lnTo>
                    <a:lnTo>
                      <a:pt x="856" y="1365"/>
                    </a:lnTo>
                    <a:lnTo>
                      <a:pt x="847" y="1381"/>
                    </a:lnTo>
                    <a:lnTo>
                      <a:pt x="839" y="1397"/>
                    </a:lnTo>
                    <a:lnTo>
                      <a:pt x="832" y="1404"/>
                    </a:lnTo>
                    <a:lnTo>
                      <a:pt x="825" y="1408"/>
                    </a:lnTo>
                    <a:lnTo>
                      <a:pt x="818" y="1411"/>
                    </a:lnTo>
                    <a:lnTo>
                      <a:pt x="809" y="1413"/>
                    </a:lnTo>
                    <a:lnTo>
                      <a:pt x="792" y="1415"/>
                    </a:lnTo>
                    <a:lnTo>
                      <a:pt x="776" y="1413"/>
                    </a:lnTo>
                    <a:lnTo>
                      <a:pt x="766" y="1392"/>
                    </a:lnTo>
                    <a:lnTo>
                      <a:pt x="757" y="1372"/>
                    </a:lnTo>
                    <a:lnTo>
                      <a:pt x="750" y="1345"/>
                    </a:lnTo>
                    <a:lnTo>
                      <a:pt x="740" y="1322"/>
                    </a:lnTo>
                    <a:lnTo>
                      <a:pt x="728" y="1301"/>
                    </a:lnTo>
                    <a:lnTo>
                      <a:pt x="714" y="1281"/>
                    </a:lnTo>
                    <a:lnTo>
                      <a:pt x="695" y="1265"/>
                    </a:lnTo>
                    <a:lnTo>
                      <a:pt x="679" y="1249"/>
                    </a:lnTo>
                    <a:lnTo>
                      <a:pt x="655" y="1238"/>
                    </a:lnTo>
                    <a:lnTo>
                      <a:pt x="634" y="1231"/>
                    </a:lnTo>
                    <a:lnTo>
                      <a:pt x="610" y="1226"/>
                    </a:lnTo>
                    <a:lnTo>
                      <a:pt x="591" y="1222"/>
                    </a:lnTo>
                    <a:lnTo>
                      <a:pt x="579" y="1206"/>
                    </a:lnTo>
                    <a:lnTo>
                      <a:pt x="570" y="1195"/>
                    </a:lnTo>
                    <a:lnTo>
                      <a:pt x="558" y="1186"/>
                    </a:lnTo>
                    <a:lnTo>
                      <a:pt x="544" y="1172"/>
                    </a:lnTo>
                    <a:lnTo>
                      <a:pt x="527" y="1167"/>
                    </a:lnTo>
                    <a:lnTo>
                      <a:pt x="509" y="1161"/>
                    </a:lnTo>
                    <a:lnTo>
                      <a:pt x="490" y="1156"/>
                    </a:lnTo>
                    <a:lnTo>
                      <a:pt x="471" y="1154"/>
                    </a:lnTo>
                    <a:lnTo>
                      <a:pt x="452" y="1151"/>
                    </a:lnTo>
                    <a:lnTo>
                      <a:pt x="433" y="1151"/>
                    </a:lnTo>
                    <a:lnTo>
                      <a:pt x="414" y="1151"/>
                    </a:lnTo>
                    <a:lnTo>
                      <a:pt x="395" y="1154"/>
                    </a:lnTo>
                    <a:lnTo>
                      <a:pt x="421" y="1145"/>
                    </a:lnTo>
                    <a:lnTo>
                      <a:pt x="450" y="1136"/>
                    </a:lnTo>
                    <a:lnTo>
                      <a:pt x="478" y="1136"/>
                    </a:lnTo>
                    <a:lnTo>
                      <a:pt x="504" y="1138"/>
                    </a:lnTo>
                    <a:lnTo>
                      <a:pt x="532" y="1142"/>
                    </a:lnTo>
                    <a:lnTo>
                      <a:pt x="558" y="1147"/>
                    </a:lnTo>
                    <a:lnTo>
                      <a:pt x="565" y="1149"/>
                    </a:lnTo>
                    <a:lnTo>
                      <a:pt x="570" y="1151"/>
                    </a:lnTo>
                    <a:lnTo>
                      <a:pt x="575" y="1154"/>
                    </a:lnTo>
                    <a:lnTo>
                      <a:pt x="579" y="1158"/>
                    </a:lnTo>
                    <a:lnTo>
                      <a:pt x="584" y="1161"/>
                    </a:lnTo>
                    <a:lnTo>
                      <a:pt x="589" y="1165"/>
                    </a:lnTo>
                    <a:lnTo>
                      <a:pt x="594" y="1165"/>
                    </a:lnTo>
                    <a:lnTo>
                      <a:pt x="601" y="1163"/>
                    </a:lnTo>
                    <a:lnTo>
                      <a:pt x="608" y="1156"/>
                    </a:lnTo>
                    <a:lnTo>
                      <a:pt x="613" y="1151"/>
                    </a:lnTo>
                    <a:lnTo>
                      <a:pt x="636" y="1165"/>
                    </a:lnTo>
                    <a:lnTo>
                      <a:pt x="657" y="1179"/>
                    </a:lnTo>
                    <a:lnTo>
                      <a:pt x="683" y="1192"/>
                    </a:lnTo>
                    <a:lnTo>
                      <a:pt x="709" y="1204"/>
                    </a:lnTo>
                    <a:lnTo>
                      <a:pt x="717" y="1201"/>
                    </a:lnTo>
                    <a:lnTo>
                      <a:pt x="721" y="1197"/>
                    </a:lnTo>
                    <a:lnTo>
                      <a:pt x="726" y="1192"/>
                    </a:lnTo>
                    <a:lnTo>
                      <a:pt x="726" y="1188"/>
                    </a:lnTo>
                    <a:lnTo>
                      <a:pt x="733" y="1188"/>
                    </a:lnTo>
                    <a:lnTo>
                      <a:pt x="738" y="1192"/>
                    </a:lnTo>
                    <a:lnTo>
                      <a:pt x="745" y="1197"/>
                    </a:lnTo>
                    <a:lnTo>
                      <a:pt x="750" y="1201"/>
                    </a:lnTo>
                    <a:lnTo>
                      <a:pt x="759" y="1213"/>
                    </a:lnTo>
                    <a:lnTo>
                      <a:pt x="771" y="1224"/>
                    </a:lnTo>
                    <a:lnTo>
                      <a:pt x="797" y="1258"/>
                    </a:lnTo>
                    <a:lnTo>
                      <a:pt x="818" y="1290"/>
                    </a:lnTo>
                    <a:lnTo>
                      <a:pt x="825" y="1297"/>
                    </a:lnTo>
                    <a:lnTo>
                      <a:pt x="830" y="1301"/>
                    </a:lnTo>
                    <a:lnTo>
                      <a:pt x="835" y="1301"/>
                    </a:lnTo>
                    <a:lnTo>
                      <a:pt x="839" y="1299"/>
                    </a:lnTo>
                    <a:lnTo>
                      <a:pt x="842" y="1297"/>
                    </a:lnTo>
                    <a:lnTo>
                      <a:pt x="844" y="1292"/>
                    </a:lnTo>
                    <a:lnTo>
                      <a:pt x="842" y="1279"/>
                    </a:lnTo>
                    <a:lnTo>
                      <a:pt x="839" y="1267"/>
                    </a:lnTo>
                    <a:lnTo>
                      <a:pt x="830" y="1249"/>
                    </a:lnTo>
                    <a:lnTo>
                      <a:pt x="825" y="1231"/>
                    </a:lnTo>
                    <a:lnTo>
                      <a:pt x="821" y="1222"/>
                    </a:lnTo>
                    <a:lnTo>
                      <a:pt x="818" y="1215"/>
                    </a:lnTo>
                    <a:lnTo>
                      <a:pt x="811" y="1206"/>
                    </a:lnTo>
                    <a:lnTo>
                      <a:pt x="804" y="1201"/>
                    </a:lnTo>
                    <a:lnTo>
                      <a:pt x="795" y="1181"/>
                    </a:lnTo>
                    <a:lnTo>
                      <a:pt x="785" y="1163"/>
                    </a:lnTo>
                    <a:lnTo>
                      <a:pt x="776" y="1151"/>
                    </a:lnTo>
                    <a:lnTo>
                      <a:pt x="769" y="1140"/>
                    </a:lnTo>
                    <a:lnTo>
                      <a:pt x="761" y="1131"/>
                    </a:lnTo>
                    <a:lnTo>
                      <a:pt x="750" y="1124"/>
                    </a:lnTo>
                    <a:lnTo>
                      <a:pt x="743" y="1113"/>
                    </a:lnTo>
                    <a:lnTo>
                      <a:pt x="733" y="1104"/>
                    </a:lnTo>
                    <a:lnTo>
                      <a:pt x="724" y="1095"/>
                    </a:lnTo>
                    <a:lnTo>
                      <a:pt x="714" y="1088"/>
                    </a:lnTo>
                    <a:lnTo>
                      <a:pt x="691" y="1077"/>
                    </a:lnTo>
                    <a:lnTo>
                      <a:pt x="667" y="1065"/>
                    </a:lnTo>
                    <a:lnTo>
                      <a:pt x="646" y="1061"/>
                    </a:lnTo>
                    <a:lnTo>
                      <a:pt x="629" y="1054"/>
                    </a:lnTo>
                    <a:lnTo>
                      <a:pt x="601" y="1052"/>
                    </a:lnTo>
                    <a:lnTo>
                      <a:pt x="572" y="1052"/>
                    </a:lnTo>
                    <a:lnTo>
                      <a:pt x="544" y="1052"/>
                    </a:lnTo>
                    <a:lnTo>
                      <a:pt x="518" y="1056"/>
                    </a:lnTo>
                    <a:lnTo>
                      <a:pt x="506" y="1049"/>
                    </a:lnTo>
                    <a:lnTo>
                      <a:pt x="499" y="1042"/>
                    </a:lnTo>
                    <a:lnTo>
                      <a:pt x="475" y="1045"/>
                    </a:lnTo>
                    <a:lnTo>
                      <a:pt x="454" y="1049"/>
                    </a:lnTo>
                    <a:lnTo>
                      <a:pt x="435" y="1056"/>
                    </a:lnTo>
                    <a:lnTo>
                      <a:pt x="419" y="1063"/>
                    </a:lnTo>
                    <a:lnTo>
                      <a:pt x="395" y="1072"/>
                    </a:lnTo>
                    <a:lnTo>
                      <a:pt x="376" y="1081"/>
                    </a:lnTo>
                    <a:lnTo>
                      <a:pt x="353" y="1090"/>
                    </a:lnTo>
                    <a:lnTo>
                      <a:pt x="331" y="1097"/>
                    </a:lnTo>
                    <a:lnTo>
                      <a:pt x="343" y="1083"/>
                    </a:lnTo>
                    <a:lnTo>
                      <a:pt x="357" y="1070"/>
                    </a:lnTo>
                    <a:lnTo>
                      <a:pt x="367" y="1054"/>
                    </a:lnTo>
                    <a:lnTo>
                      <a:pt x="379" y="1042"/>
                    </a:lnTo>
                    <a:lnTo>
                      <a:pt x="393" y="1031"/>
                    </a:lnTo>
                    <a:lnTo>
                      <a:pt x="407" y="1020"/>
                    </a:lnTo>
                    <a:lnTo>
                      <a:pt x="426" y="1008"/>
                    </a:lnTo>
                    <a:lnTo>
                      <a:pt x="442" y="995"/>
                    </a:lnTo>
                    <a:lnTo>
                      <a:pt x="478" y="965"/>
                    </a:lnTo>
                    <a:lnTo>
                      <a:pt x="511" y="940"/>
                    </a:lnTo>
                    <a:lnTo>
                      <a:pt x="542" y="920"/>
                    </a:lnTo>
                    <a:lnTo>
                      <a:pt x="572" y="902"/>
                    </a:lnTo>
                    <a:lnTo>
                      <a:pt x="589" y="886"/>
                    </a:lnTo>
                    <a:lnTo>
                      <a:pt x="605" y="877"/>
                    </a:lnTo>
                    <a:lnTo>
                      <a:pt x="624" y="867"/>
                    </a:lnTo>
                    <a:lnTo>
                      <a:pt x="641" y="856"/>
                    </a:lnTo>
                    <a:lnTo>
                      <a:pt x="660" y="845"/>
                    </a:lnTo>
                    <a:lnTo>
                      <a:pt x="679" y="836"/>
                    </a:lnTo>
                    <a:lnTo>
                      <a:pt x="695" y="827"/>
                    </a:lnTo>
                    <a:lnTo>
                      <a:pt x="714" y="822"/>
                    </a:lnTo>
                    <a:lnTo>
                      <a:pt x="735" y="817"/>
                    </a:lnTo>
                    <a:lnTo>
                      <a:pt x="750" y="808"/>
                    </a:lnTo>
                    <a:lnTo>
                      <a:pt x="787" y="797"/>
                    </a:lnTo>
                    <a:lnTo>
                      <a:pt x="825" y="790"/>
                    </a:lnTo>
                    <a:lnTo>
                      <a:pt x="863" y="786"/>
                    </a:lnTo>
                    <a:lnTo>
                      <a:pt x="901" y="786"/>
                    </a:lnTo>
                    <a:lnTo>
                      <a:pt x="903" y="790"/>
                    </a:lnTo>
                    <a:lnTo>
                      <a:pt x="908" y="792"/>
                    </a:lnTo>
                    <a:lnTo>
                      <a:pt x="913" y="795"/>
                    </a:lnTo>
                    <a:lnTo>
                      <a:pt x="917" y="795"/>
                    </a:lnTo>
                    <a:lnTo>
                      <a:pt x="929" y="792"/>
                    </a:lnTo>
                    <a:lnTo>
                      <a:pt x="941" y="792"/>
                    </a:lnTo>
                    <a:lnTo>
                      <a:pt x="955" y="788"/>
                    </a:lnTo>
                    <a:lnTo>
                      <a:pt x="967" y="783"/>
                    </a:lnTo>
                    <a:lnTo>
                      <a:pt x="972" y="781"/>
                    </a:lnTo>
                    <a:lnTo>
                      <a:pt x="979" y="779"/>
                    </a:lnTo>
                    <a:lnTo>
                      <a:pt x="984" y="779"/>
                    </a:lnTo>
                    <a:lnTo>
                      <a:pt x="991" y="783"/>
                    </a:lnTo>
                    <a:lnTo>
                      <a:pt x="1010" y="783"/>
                    </a:lnTo>
                    <a:lnTo>
                      <a:pt x="1028" y="788"/>
                    </a:lnTo>
                    <a:lnTo>
                      <a:pt x="1045" y="790"/>
                    </a:lnTo>
                    <a:lnTo>
                      <a:pt x="1064" y="792"/>
                    </a:lnTo>
                    <a:lnTo>
                      <a:pt x="1080" y="797"/>
                    </a:lnTo>
                    <a:lnTo>
                      <a:pt x="1097" y="802"/>
                    </a:lnTo>
                    <a:lnTo>
                      <a:pt x="1111" y="808"/>
                    </a:lnTo>
                    <a:lnTo>
                      <a:pt x="1128" y="815"/>
                    </a:lnTo>
                    <a:lnTo>
                      <a:pt x="1147" y="827"/>
                    </a:lnTo>
                    <a:lnTo>
                      <a:pt x="1168" y="840"/>
                    </a:lnTo>
                    <a:lnTo>
                      <a:pt x="1187" y="852"/>
                    </a:lnTo>
                    <a:lnTo>
                      <a:pt x="1208" y="861"/>
                    </a:lnTo>
                    <a:lnTo>
                      <a:pt x="1210" y="865"/>
                    </a:lnTo>
                    <a:lnTo>
                      <a:pt x="1215" y="870"/>
                    </a:lnTo>
                    <a:lnTo>
                      <a:pt x="1220" y="872"/>
                    </a:lnTo>
                    <a:lnTo>
                      <a:pt x="1227" y="870"/>
                    </a:lnTo>
                    <a:lnTo>
                      <a:pt x="1229" y="861"/>
                    </a:lnTo>
                    <a:lnTo>
                      <a:pt x="1227" y="852"/>
                    </a:lnTo>
                    <a:lnTo>
                      <a:pt x="1225" y="842"/>
                    </a:lnTo>
                    <a:lnTo>
                      <a:pt x="1220" y="838"/>
                    </a:lnTo>
                    <a:lnTo>
                      <a:pt x="1203" y="822"/>
                    </a:lnTo>
                    <a:lnTo>
                      <a:pt x="1187" y="808"/>
                    </a:lnTo>
                    <a:lnTo>
                      <a:pt x="1166" y="802"/>
                    </a:lnTo>
                    <a:lnTo>
                      <a:pt x="1149" y="790"/>
                    </a:lnTo>
                    <a:lnTo>
                      <a:pt x="1132" y="774"/>
                    </a:lnTo>
                    <a:lnTo>
                      <a:pt x="1114" y="763"/>
                    </a:lnTo>
                    <a:lnTo>
                      <a:pt x="1099" y="756"/>
                    </a:lnTo>
                    <a:lnTo>
                      <a:pt x="1085" y="752"/>
                    </a:lnTo>
                    <a:lnTo>
                      <a:pt x="1071" y="747"/>
                    </a:lnTo>
                    <a:lnTo>
                      <a:pt x="1057" y="745"/>
                    </a:lnTo>
                    <a:lnTo>
                      <a:pt x="1026" y="740"/>
                    </a:lnTo>
                    <a:lnTo>
                      <a:pt x="1000" y="731"/>
                    </a:lnTo>
                    <a:lnTo>
                      <a:pt x="953" y="727"/>
                    </a:lnTo>
                    <a:lnTo>
                      <a:pt x="908" y="724"/>
                    </a:lnTo>
                    <a:lnTo>
                      <a:pt x="861" y="724"/>
                    </a:lnTo>
                    <a:lnTo>
                      <a:pt x="816" y="729"/>
                    </a:lnTo>
                    <a:lnTo>
                      <a:pt x="778" y="736"/>
                    </a:lnTo>
                    <a:lnTo>
                      <a:pt x="747" y="745"/>
                    </a:lnTo>
                    <a:lnTo>
                      <a:pt x="719" y="754"/>
                    </a:lnTo>
                    <a:lnTo>
                      <a:pt x="695" y="765"/>
                    </a:lnTo>
                    <a:lnTo>
                      <a:pt x="669" y="774"/>
                    </a:lnTo>
                    <a:lnTo>
                      <a:pt x="643" y="783"/>
                    </a:lnTo>
                    <a:lnTo>
                      <a:pt x="627" y="788"/>
                    </a:lnTo>
                    <a:lnTo>
                      <a:pt x="613" y="797"/>
                    </a:lnTo>
                    <a:lnTo>
                      <a:pt x="601" y="804"/>
                    </a:lnTo>
                    <a:lnTo>
                      <a:pt x="589" y="813"/>
                    </a:lnTo>
                    <a:lnTo>
                      <a:pt x="568" y="827"/>
                    </a:lnTo>
                    <a:lnTo>
                      <a:pt x="551" y="838"/>
                    </a:lnTo>
                    <a:lnTo>
                      <a:pt x="527" y="852"/>
                    </a:lnTo>
                    <a:lnTo>
                      <a:pt x="511" y="863"/>
                    </a:lnTo>
                    <a:lnTo>
                      <a:pt x="487" y="881"/>
                    </a:lnTo>
                    <a:lnTo>
                      <a:pt x="466" y="897"/>
                    </a:lnTo>
                    <a:lnTo>
                      <a:pt x="457" y="908"/>
                    </a:lnTo>
                    <a:lnTo>
                      <a:pt x="447" y="917"/>
                    </a:lnTo>
                    <a:lnTo>
                      <a:pt x="435" y="927"/>
                    </a:lnTo>
                    <a:lnTo>
                      <a:pt x="424" y="933"/>
                    </a:lnTo>
                    <a:lnTo>
                      <a:pt x="400" y="949"/>
                    </a:lnTo>
                    <a:lnTo>
                      <a:pt x="376" y="963"/>
                    </a:lnTo>
                    <a:lnTo>
                      <a:pt x="357" y="979"/>
                    </a:lnTo>
                    <a:lnTo>
                      <a:pt x="336" y="992"/>
                    </a:lnTo>
                    <a:lnTo>
                      <a:pt x="308" y="1011"/>
                    </a:lnTo>
                    <a:lnTo>
                      <a:pt x="284" y="1029"/>
                    </a:lnTo>
                    <a:lnTo>
                      <a:pt x="270" y="1040"/>
                    </a:lnTo>
                    <a:lnTo>
                      <a:pt x="260" y="1052"/>
                    </a:lnTo>
                    <a:lnTo>
                      <a:pt x="244" y="1067"/>
                    </a:lnTo>
                    <a:lnTo>
                      <a:pt x="227" y="1083"/>
                    </a:lnTo>
                    <a:lnTo>
                      <a:pt x="216" y="1097"/>
                    </a:lnTo>
                    <a:lnTo>
                      <a:pt x="206" y="1106"/>
                    </a:lnTo>
                    <a:lnTo>
                      <a:pt x="213" y="1092"/>
                    </a:lnTo>
                    <a:lnTo>
                      <a:pt x="218" y="1077"/>
                    </a:lnTo>
                    <a:lnTo>
                      <a:pt x="220" y="1061"/>
                    </a:lnTo>
                    <a:lnTo>
                      <a:pt x="223" y="1045"/>
                    </a:lnTo>
                    <a:lnTo>
                      <a:pt x="227" y="1031"/>
                    </a:lnTo>
                    <a:lnTo>
                      <a:pt x="232" y="1020"/>
                    </a:lnTo>
                    <a:lnTo>
                      <a:pt x="239" y="1011"/>
                    </a:lnTo>
                    <a:lnTo>
                      <a:pt x="246" y="1002"/>
                    </a:lnTo>
                    <a:lnTo>
                      <a:pt x="253" y="992"/>
                    </a:lnTo>
                    <a:lnTo>
                      <a:pt x="260" y="983"/>
                    </a:lnTo>
                    <a:lnTo>
                      <a:pt x="265" y="974"/>
                    </a:lnTo>
                    <a:lnTo>
                      <a:pt x="268" y="965"/>
                    </a:lnTo>
                    <a:lnTo>
                      <a:pt x="268" y="961"/>
                    </a:lnTo>
                    <a:lnTo>
                      <a:pt x="265" y="958"/>
                    </a:lnTo>
                    <a:lnTo>
                      <a:pt x="263" y="956"/>
                    </a:lnTo>
                    <a:lnTo>
                      <a:pt x="258" y="956"/>
                    </a:lnTo>
                    <a:lnTo>
                      <a:pt x="253" y="958"/>
                    </a:lnTo>
                    <a:lnTo>
                      <a:pt x="246" y="961"/>
                    </a:lnTo>
                    <a:lnTo>
                      <a:pt x="216" y="983"/>
                    </a:lnTo>
                    <a:lnTo>
                      <a:pt x="190" y="1004"/>
                    </a:lnTo>
                    <a:lnTo>
                      <a:pt x="166" y="1031"/>
                    </a:lnTo>
                    <a:lnTo>
                      <a:pt x="145" y="1054"/>
                    </a:lnTo>
                    <a:lnTo>
                      <a:pt x="142" y="1052"/>
                    </a:lnTo>
                    <a:lnTo>
                      <a:pt x="142" y="1049"/>
                    </a:lnTo>
                    <a:lnTo>
                      <a:pt x="142" y="1045"/>
                    </a:lnTo>
                    <a:lnTo>
                      <a:pt x="142" y="1042"/>
                    </a:lnTo>
                    <a:lnTo>
                      <a:pt x="147" y="1036"/>
                    </a:lnTo>
                    <a:lnTo>
                      <a:pt x="152" y="1029"/>
                    </a:lnTo>
                    <a:lnTo>
                      <a:pt x="159" y="1022"/>
                    </a:lnTo>
                    <a:lnTo>
                      <a:pt x="166" y="1013"/>
                    </a:lnTo>
                    <a:lnTo>
                      <a:pt x="171" y="1006"/>
                    </a:lnTo>
                    <a:lnTo>
                      <a:pt x="171" y="997"/>
                    </a:lnTo>
                    <a:lnTo>
                      <a:pt x="168" y="992"/>
                    </a:lnTo>
                    <a:lnTo>
                      <a:pt x="161" y="990"/>
                    </a:lnTo>
                    <a:lnTo>
                      <a:pt x="156" y="990"/>
                    </a:lnTo>
                    <a:lnTo>
                      <a:pt x="152" y="990"/>
                    </a:lnTo>
                    <a:lnTo>
                      <a:pt x="142" y="992"/>
                    </a:lnTo>
                    <a:lnTo>
                      <a:pt x="133" y="997"/>
                    </a:lnTo>
                    <a:lnTo>
                      <a:pt x="128" y="1002"/>
                    </a:lnTo>
                    <a:lnTo>
                      <a:pt x="121" y="1002"/>
                    </a:lnTo>
                    <a:lnTo>
                      <a:pt x="123" y="988"/>
                    </a:lnTo>
                    <a:lnTo>
                      <a:pt x="128" y="974"/>
                    </a:lnTo>
                    <a:lnTo>
                      <a:pt x="135" y="963"/>
                    </a:lnTo>
                    <a:lnTo>
                      <a:pt x="142" y="952"/>
                    </a:lnTo>
                    <a:lnTo>
                      <a:pt x="159" y="929"/>
                    </a:lnTo>
                    <a:lnTo>
                      <a:pt x="175" y="906"/>
                    </a:lnTo>
                    <a:lnTo>
                      <a:pt x="197" y="892"/>
                    </a:lnTo>
                    <a:lnTo>
                      <a:pt x="220" y="883"/>
                    </a:lnTo>
                    <a:lnTo>
                      <a:pt x="242" y="867"/>
                    </a:lnTo>
                    <a:lnTo>
                      <a:pt x="263" y="856"/>
                    </a:lnTo>
                    <a:lnTo>
                      <a:pt x="279" y="845"/>
                    </a:lnTo>
                    <a:lnTo>
                      <a:pt x="301" y="840"/>
                    </a:lnTo>
                    <a:lnTo>
                      <a:pt x="310" y="836"/>
                    </a:lnTo>
                    <a:lnTo>
                      <a:pt x="320" y="833"/>
                    </a:lnTo>
                    <a:lnTo>
                      <a:pt x="329" y="829"/>
                    </a:lnTo>
                    <a:lnTo>
                      <a:pt x="336" y="822"/>
                    </a:lnTo>
                    <a:lnTo>
                      <a:pt x="331" y="813"/>
                    </a:lnTo>
                    <a:lnTo>
                      <a:pt x="324" y="808"/>
                    </a:lnTo>
                    <a:lnTo>
                      <a:pt x="315" y="806"/>
                    </a:lnTo>
                    <a:lnTo>
                      <a:pt x="305" y="804"/>
                    </a:lnTo>
                    <a:lnTo>
                      <a:pt x="277" y="802"/>
                    </a:lnTo>
                    <a:lnTo>
                      <a:pt x="251" y="804"/>
                    </a:lnTo>
                    <a:lnTo>
                      <a:pt x="225" y="808"/>
                    </a:lnTo>
                    <a:lnTo>
                      <a:pt x="204" y="817"/>
                    </a:lnTo>
                    <a:lnTo>
                      <a:pt x="180" y="827"/>
                    </a:lnTo>
                    <a:lnTo>
                      <a:pt x="161" y="838"/>
                    </a:lnTo>
                    <a:lnTo>
                      <a:pt x="133" y="858"/>
                    </a:lnTo>
                    <a:lnTo>
                      <a:pt x="104" y="879"/>
                    </a:lnTo>
                    <a:lnTo>
                      <a:pt x="90" y="897"/>
                    </a:lnTo>
                    <a:lnTo>
                      <a:pt x="74" y="913"/>
                    </a:lnTo>
                    <a:lnTo>
                      <a:pt x="67" y="920"/>
                    </a:lnTo>
                    <a:lnTo>
                      <a:pt x="62" y="924"/>
                    </a:lnTo>
                    <a:lnTo>
                      <a:pt x="62" y="911"/>
                    </a:lnTo>
                    <a:lnTo>
                      <a:pt x="67" y="897"/>
                    </a:lnTo>
                    <a:lnTo>
                      <a:pt x="71" y="888"/>
                    </a:lnTo>
                    <a:lnTo>
                      <a:pt x="76" y="879"/>
                    </a:lnTo>
                    <a:lnTo>
                      <a:pt x="78" y="870"/>
                    </a:lnTo>
                    <a:lnTo>
                      <a:pt x="81" y="861"/>
                    </a:lnTo>
                    <a:lnTo>
                      <a:pt x="97" y="833"/>
                    </a:lnTo>
                    <a:lnTo>
                      <a:pt x="109" y="806"/>
                    </a:lnTo>
                    <a:lnTo>
                      <a:pt x="119" y="797"/>
                    </a:lnTo>
                    <a:lnTo>
                      <a:pt x="130" y="786"/>
                    </a:lnTo>
                    <a:lnTo>
                      <a:pt x="133" y="781"/>
                    </a:lnTo>
                    <a:lnTo>
                      <a:pt x="138" y="774"/>
                    </a:lnTo>
                    <a:lnTo>
                      <a:pt x="140" y="767"/>
                    </a:lnTo>
                    <a:lnTo>
                      <a:pt x="140" y="761"/>
                    </a:lnTo>
                    <a:lnTo>
                      <a:pt x="133" y="752"/>
                    </a:lnTo>
                    <a:lnTo>
                      <a:pt x="123" y="743"/>
                    </a:lnTo>
                    <a:lnTo>
                      <a:pt x="116" y="749"/>
                    </a:lnTo>
                    <a:lnTo>
                      <a:pt x="109" y="749"/>
                    </a:lnTo>
                    <a:lnTo>
                      <a:pt x="88" y="754"/>
                    </a:lnTo>
                    <a:lnTo>
                      <a:pt x="71" y="761"/>
                    </a:lnTo>
                    <a:lnTo>
                      <a:pt x="64" y="758"/>
                    </a:lnTo>
                    <a:lnTo>
                      <a:pt x="60" y="758"/>
                    </a:lnTo>
                    <a:lnTo>
                      <a:pt x="38" y="781"/>
                    </a:lnTo>
                    <a:lnTo>
                      <a:pt x="17" y="797"/>
                    </a:lnTo>
                    <a:lnTo>
                      <a:pt x="15" y="811"/>
                    </a:lnTo>
                    <a:lnTo>
                      <a:pt x="10" y="817"/>
                    </a:lnTo>
                    <a:lnTo>
                      <a:pt x="8" y="781"/>
                    </a:lnTo>
                    <a:lnTo>
                      <a:pt x="3" y="743"/>
                    </a:lnTo>
                    <a:lnTo>
                      <a:pt x="3" y="722"/>
                    </a:lnTo>
                    <a:lnTo>
                      <a:pt x="0" y="702"/>
                    </a:lnTo>
                    <a:lnTo>
                      <a:pt x="3" y="683"/>
                    </a:lnTo>
                    <a:lnTo>
                      <a:pt x="8" y="665"/>
                    </a:lnTo>
                    <a:lnTo>
                      <a:pt x="15" y="656"/>
                    </a:lnTo>
                    <a:lnTo>
                      <a:pt x="19" y="647"/>
                    </a:lnTo>
                    <a:lnTo>
                      <a:pt x="24" y="638"/>
                    </a:lnTo>
                    <a:lnTo>
                      <a:pt x="24" y="627"/>
                    </a:lnTo>
                    <a:lnTo>
                      <a:pt x="26" y="604"/>
                    </a:lnTo>
                    <a:lnTo>
                      <a:pt x="29" y="583"/>
                    </a:lnTo>
                    <a:lnTo>
                      <a:pt x="26" y="574"/>
                    </a:lnTo>
                    <a:lnTo>
                      <a:pt x="24" y="565"/>
                    </a:lnTo>
                    <a:lnTo>
                      <a:pt x="26" y="558"/>
                    </a:lnTo>
                    <a:lnTo>
                      <a:pt x="29" y="552"/>
                    </a:lnTo>
                    <a:lnTo>
                      <a:pt x="34" y="540"/>
                    </a:lnTo>
                    <a:lnTo>
                      <a:pt x="41" y="531"/>
                    </a:lnTo>
                    <a:lnTo>
                      <a:pt x="57" y="515"/>
                    </a:lnTo>
                    <a:lnTo>
                      <a:pt x="74" y="506"/>
                    </a:lnTo>
                    <a:lnTo>
                      <a:pt x="78" y="531"/>
                    </a:lnTo>
                    <a:lnTo>
                      <a:pt x="81" y="556"/>
                    </a:lnTo>
                    <a:lnTo>
                      <a:pt x="83" y="581"/>
                    </a:lnTo>
                    <a:lnTo>
                      <a:pt x="83" y="606"/>
                    </a:lnTo>
                    <a:lnTo>
                      <a:pt x="83" y="631"/>
                    </a:lnTo>
                    <a:lnTo>
                      <a:pt x="86" y="654"/>
                    </a:lnTo>
                    <a:lnTo>
                      <a:pt x="88" y="677"/>
                    </a:lnTo>
                    <a:lnTo>
                      <a:pt x="93" y="699"/>
                    </a:lnTo>
                    <a:lnTo>
                      <a:pt x="100" y="686"/>
                    </a:lnTo>
                    <a:lnTo>
                      <a:pt x="104" y="674"/>
                    </a:lnTo>
                    <a:lnTo>
                      <a:pt x="104" y="661"/>
                    </a:lnTo>
                    <a:lnTo>
                      <a:pt x="107" y="645"/>
                    </a:lnTo>
                    <a:lnTo>
                      <a:pt x="107" y="631"/>
                    </a:lnTo>
                    <a:lnTo>
                      <a:pt x="109" y="615"/>
                    </a:lnTo>
                    <a:lnTo>
                      <a:pt x="112" y="602"/>
                    </a:lnTo>
                    <a:lnTo>
                      <a:pt x="119" y="590"/>
                    </a:lnTo>
                    <a:lnTo>
                      <a:pt x="119" y="565"/>
                    </a:lnTo>
                    <a:lnTo>
                      <a:pt x="119" y="543"/>
                    </a:lnTo>
                    <a:lnTo>
                      <a:pt x="119" y="531"/>
                    </a:lnTo>
                    <a:lnTo>
                      <a:pt x="119" y="520"/>
                    </a:lnTo>
                    <a:lnTo>
                      <a:pt x="121" y="508"/>
                    </a:lnTo>
                    <a:lnTo>
                      <a:pt x="123" y="502"/>
                    </a:lnTo>
                    <a:lnTo>
                      <a:pt x="138" y="495"/>
                    </a:lnTo>
                    <a:lnTo>
                      <a:pt x="152" y="493"/>
                    </a:lnTo>
                    <a:lnTo>
                      <a:pt x="166" y="490"/>
                    </a:lnTo>
                    <a:lnTo>
                      <a:pt x="180" y="488"/>
                    </a:lnTo>
                    <a:lnTo>
                      <a:pt x="194" y="488"/>
                    </a:lnTo>
                    <a:lnTo>
                      <a:pt x="208" y="486"/>
                    </a:lnTo>
                    <a:lnTo>
                      <a:pt x="223" y="481"/>
                    </a:lnTo>
                    <a:lnTo>
                      <a:pt x="234" y="477"/>
                    </a:lnTo>
                    <a:lnTo>
                      <a:pt x="227" y="506"/>
                    </a:lnTo>
                    <a:lnTo>
                      <a:pt x="223" y="536"/>
                    </a:lnTo>
                    <a:lnTo>
                      <a:pt x="216" y="563"/>
                    </a:lnTo>
                    <a:lnTo>
                      <a:pt x="211" y="588"/>
                    </a:lnTo>
                    <a:lnTo>
                      <a:pt x="201" y="622"/>
                    </a:lnTo>
                    <a:lnTo>
                      <a:pt x="197" y="656"/>
                    </a:lnTo>
                    <a:lnTo>
                      <a:pt x="197" y="672"/>
                    </a:lnTo>
                    <a:lnTo>
                      <a:pt x="197" y="688"/>
                    </a:lnTo>
                    <a:lnTo>
                      <a:pt x="197" y="704"/>
                    </a:lnTo>
                    <a:lnTo>
                      <a:pt x="199" y="718"/>
                    </a:lnTo>
                    <a:lnTo>
                      <a:pt x="204" y="718"/>
                    </a:lnTo>
                    <a:lnTo>
                      <a:pt x="206" y="718"/>
                    </a:lnTo>
                    <a:lnTo>
                      <a:pt x="211" y="708"/>
                    </a:lnTo>
                    <a:lnTo>
                      <a:pt x="211" y="697"/>
                    </a:lnTo>
                    <a:lnTo>
                      <a:pt x="211" y="686"/>
                    </a:lnTo>
                    <a:lnTo>
                      <a:pt x="211" y="677"/>
                    </a:lnTo>
                    <a:lnTo>
                      <a:pt x="211" y="654"/>
                    </a:lnTo>
                    <a:lnTo>
                      <a:pt x="216" y="629"/>
                    </a:lnTo>
                    <a:lnTo>
                      <a:pt x="227" y="574"/>
                    </a:lnTo>
                    <a:lnTo>
                      <a:pt x="237" y="518"/>
                    </a:lnTo>
                    <a:lnTo>
                      <a:pt x="244" y="490"/>
                    </a:lnTo>
                    <a:lnTo>
                      <a:pt x="253" y="465"/>
                    </a:lnTo>
                    <a:lnTo>
                      <a:pt x="265" y="440"/>
                    </a:lnTo>
                    <a:lnTo>
                      <a:pt x="282" y="420"/>
                    </a:lnTo>
                    <a:lnTo>
                      <a:pt x="291" y="411"/>
                    </a:lnTo>
                    <a:lnTo>
                      <a:pt x="303" y="404"/>
                    </a:lnTo>
                    <a:lnTo>
                      <a:pt x="310" y="406"/>
                    </a:lnTo>
                    <a:lnTo>
                      <a:pt x="320" y="406"/>
                    </a:lnTo>
                    <a:lnTo>
                      <a:pt x="327" y="406"/>
                    </a:lnTo>
                    <a:lnTo>
                      <a:pt x="331" y="404"/>
                    </a:lnTo>
                    <a:lnTo>
                      <a:pt x="346" y="399"/>
                    </a:lnTo>
                    <a:lnTo>
                      <a:pt x="357" y="393"/>
                    </a:lnTo>
                    <a:lnTo>
                      <a:pt x="360" y="383"/>
                    </a:lnTo>
                    <a:lnTo>
                      <a:pt x="362" y="377"/>
                    </a:lnTo>
                    <a:lnTo>
                      <a:pt x="367" y="370"/>
                    </a:lnTo>
                    <a:lnTo>
                      <a:pt x="376" y="365"/>
                    </a:lnTo>
                    <a:lnTo>
                      <a:pt x="388" y="368"/>
                    </a:lnTo>
                    <a:lnTo>
                      <a:pt x="398" y="365"/>
                    </a:lnTo>
                    <a:lnTo>
                      <a:pt x="407" y="361"/>
                    </a:lnTo>
                    <a:lnTo>
                      <a:pt x="416" y="356"/>
                    </a:lnTo>
                    <a:lnTo>
                      <a:pt x="421" y="352"/>
                    </a:lnTo>
                    <a:lnTo>
                      <a:pt x="424" y="345"/>
                    </a:lnTo>
                    <a:lnTo>
                      <a:pt x="426" y="338"/>
                    </a:lnTo>
                    <a:lnTo>
                      <a:pt x="426" y="331"/>
                    </a:lnTo>
                    <a:lnTo>
                      <a:pt x="426" y="318"/>
                    </a:lnTo>
                    <a:lnTo>
                      <a:pt x="421" y="304"/>
                    </a:lnTo>
                    <a:lnTo>
                      <a:pt x="419" y="290"/>
                    </a:lnTo>
                    <a:lnTo>
                      <a:pt x="416" y="277"/>
                    </a:lnTo>
                    <a:lnTo>
                      <a:pt x="416" y="263"/>
                    </a:lnTo>
                    <a:lnTo>
                      <a:pt x="421" y="252"/>
                    </a:lnTo>
                    <a:lnTo>
                      <a:pt x="431" y="249"/>
                    </a:lnTo>
                    <a:lnTo>
                      <a:pt x="440" y="243"/>
                    </a:lnTo>
                    <a:lnTo>
                      <a:pt x="445" y="238"/>
                    </a:lnTo>
                    <a:lnTo>
                      <a:pt x="450" y="229"/>
                    </a:lnTo>
                    <a:lnTo>
                      <a:pt x="457" y="218"/>
                    </a:lnTo>
                    <a:lnTo>
                      <a:pt x="464" y="211"/>
                    </a:lnTo>
                    <a:lnTo>
                      <a:pt x="473" y="204"/>
                    </a:lnTo>
                    <a:lnTo>
                      <a:pt x="485" y="199"/>
                    </a:lnTo>
                    <a:lnTo>
                      <a:pt x="501" y="181"/>
                    </a:lnTo>
                    <a:lnTo>
                      <a:pt x="516" y="159"/>
                    </a:lnTo>
                    <a:lnTo>
                      <a:pt x="518" y="147"/>
                    </a:lnTo>
                    <a:lnTo>
                      <a:pt x="523" y="136"/>
                    </a:lnTo>
                    <a:lnTo>
                      <a:pt x="530" y="127"/>
                    </a:lnTo>
                    <a:lnTo>
                      <a:pt x="537" y="118"/>
                    </a:lnTo>
                    <a:lnTo>
                      <a:pt x="553" y="102"/>
                    </a:lnTo>
                    <a:lnTo>
                      <a:pt x="565" y="84"/>
                    </a:lnTo>
                    <a:lnTo>
                      <a:pt x="587" y="59"/>
                    </a:lnTo>
                    <a:lnTo>
                      <a:pt x="610" y="38"/>
                    </a:lnTo>
                    <a:lnTo>
                      <a:pt x="622" y="31"/>
                    </a:lnTo>
                    <a:lnTo>
                      <a:pt x="634" y="29"/>
                    </a:lnTo>
                    <a:lnTo>
                      <a:pt x="646" y="29"/>
                    </a:lnTo>
                    <a:lnTo>
                      <a:pt x="657" y="29"/>
                    </a:lnTo>
                    <a:lnTo>
                      <a:pt x="672" y="29"/>
                    </a:lnTo>
                    <a:lnTo>
                      <a:pt x="683" y="29"/>
                    </a:lnTo>
                    <a:lnTo>
                      <a:pt x="695" y="27"/>
                    </a:lnTo>
                    <a:lnTo>
                      <a:pt x="705" y="20"/>
                    </a:lnTo>
                    <a:lnTo>
                      <a:pt x="714" y="13"/>
                    </a:lnTo>
                    <a:lnTo>
                      <a:pt x="724" y="9"/>
                    </a:lnTo>
                    <a:lnTo>
                      <a:pt x="733" y="6"/>
                    </a:lnTo>
                    <a:lnTo>
                      <a:pt x="745" y="4"/>
                    </a:lnTo>
                    <a:lnTo>
                      <a:pt x="764" y="2"/>
                    </a:lnTo>
                    <a:lnTo>
                      <a:pt x="785" y="0"/>
                    </a:lnTo>
                    <a:lnTo>
                      <a:pt x="799" y="22"/>
                    </a:lnTo>
                    <a:lnTo>
                      <a:pt x="818" y="40"/>
                    </a:lnTo>
                    <a:lnTo>
                      <a:pt x="816" y="59"/>
                    </a:lnTo>
                    <a:lnTo>
                      <a:pt x="811" y="74"/>
                    </a:lnTo>
                    <a:lnTo>
                      <a:pt x="799" y="77"/>
                    </a:lnTo>
                    <a:lnTo>
                      <a:pt x="790" y="81"/>
                    </a:lnTo>
                    <a:lnTo>
                      <a:pt x="780" y="88"/>
                    </a:lnTo>
                    <a:lnTo>
                      <a:pt x="778" y="97"/>
                    </a:lnTo>
                    <a:lnTo>
                      <a:pt x="750" y="111"/>
                    </a:lnTo>
                    <a:lnTo>
                      <a:pt x="724" y="127"/>
                    </a:lnTo>
                    <a:lnTo>
                      <a:pt x="714" y="138"/>
                    </a:lnTo>
                    <a:lnTo>
                      <a:pt x="707" y="147"/>
                    </a:lnTo>
                    <a:lnTo>
                      <a:pt x="698" y="161"/>
                    </a:lnTo>
                    <a:lnTo>
                      <a:pt x="688" y="174"/>
                    </a:lnTo>
                    <a:lnTo>
                      <a:pt x="686" y="184"/>
                    </a:lnTo>
                    <a:lnTo>
                      <a:pt x="683" y="190"/>
                    </a:lnTo>
                    <a:lnTo>
                      <a:pt x="683" y="197"/>
                    </a:lnTo>
                    <a:lnTo>
                      <a:pt x="686" y="206"/>
                    </a:lnTo>
                    <a:lnTo>
                      <a:pt x="691" y="211"/>
                    </a:lnTo>
                    <a:lnTo>
                      <a:pt x="695" y="215"/>
                    </a:lnTo>
                    <a:lnTo>
                      <a:pt x="698" y="220"/>
                    </a:lnTo>
                    <a:lnTo>
                      <a:pt x="698" y="224"/>
                    </a:lnTo>
                    <a:lnTo>
                      <a:pt x="695" y="229"/>
                    </a:lnTo>
                    <a:lnTo>
                      <a:pt x="695" y="234"/>
                    </a:lnTo>
                    <a:lnTo>
                      <a:pt x="695" y="236"/>
                    </a:lnTo>
                    <a:lnTo>
                      <a:pt x="698" y="238"/>
                    </a:lnTo>
                    <a:lnTo>
                      <a:pt x="702" y="238"/>
                    </a:lnTo>
                    <a:lnTo>
                      <a:pt x="707" y="240"/>
                    </a:lnTo>
                    <a:lnTo>
                      <a:pt x="709" y="243"/>
                    </a:lnTo>
                    <a:lnTo>
                      <a:pt x="707" y="247"/>
                    </a:lnTo>
                    <a:lnTo>
                      <a:pt x="693" y="261"/>
                    </a:lnTo>
                    <a:lnTo>
                      <a:pt x="679" y="272"/>
                    </a:lnTo>
                    <a:lnTo>
                      <a:pt x="669" y="277"/>
                    </a:lnTo>
                    <a:lnTo>
                      <a:pt x="665" y="284"/>
                    </a:lnTo>
                    <a:lnTo>
                      <a:pt x="660" y="290"/>
                    </a:lnTo>
                    <a:lnTo>
                      <a:pt x="657" y="297"/>
                    </a:lnTo>
                    <a:lnTo>
                      <a:pt x="660" y="302"/>
                    </a:lnTo>
                    <a:lnTo>
                      <a:pt x="660" y="304"/>
                    </a:lnTo>
                    <a:lnTo>
                      <a:pt x="672" y="299"/>
                    </a:lnTo>
                    <a:lnTo>
                      <a:pt x="683" y="288"/>
                    </a:lnTo>
                    <a:lnTo>
                      <a:pt x="695" y="281"/>
                    </a:lnTo>
                    <a:lnTo>
                      <a:pt x="705" y="272"/>
                    </a:lnTo>
                    <a:lnTo>
                      <a:pt x="717" y="261"/>
                    </a:lnTo>
                    <a:lnTo>
                      <a:pt x="724" y="249"/>
                    </a:lnTo>
                    <a:lnTo>
                      <a:pt x="721" y="236"/>
                    </a:lnTo>
                    <a:lnTo>
                      <a:pt x="726" y="224"/>
                    </a:lnTo>
                    <a:lnTo>
                      <a:pt x="743" y="215"/>
                    </a:lnTo>
                    <a:lnTo>
                      <a:pt x="759" y="209"/>
                    </a:lnTo>
                    <a:lnTo>
                      <a:pt x="778" y="204"/>
                    </a:lnTo>
                    <a:lnTo>
                      <a:pt x="797" y="202"/>
                    </a:lnTo>
                    <a:lnTo>
                      <a:pt x="811" y="204"/>
                    </a:lnTo>
                    <a:lnTo>
                      <a:pt x="818" y="209"/>
                    </a:lnTo>
                    <a:lnTo>
                      <a:pt x="823" y="213"/>
                    </a:lnTo>
                    <a:lnTo>
                      <a:pt x="825" y="218"/>
                    </a:lnTo>
                    <a:lnTo>
                      <a:pt x="828" y="218"/>
                    </a:lnTo>
                    <a:lnTo>
                      <a:pt x="835" y="220"/>
                    </a:lnTo>
                    <a:lnTo>
                      <a:pt x="865" y="220"/>
                    </a:lnTo>
                    <a:lnTo>
                      <a:pt x="891" y="218"/>
                    </a:lnTo>
                    <a:lnTo>
                      <a:pt x="896" y="227"/>
                    </a:lnTo>
                    <a:lnTo>
                      <a:pt x="899" y="234"/>
                    </a:lnTo>
                    <a:lnTo>
                      <a:pt x="901" y="243"/>
                    </a:lnTo>
                    <a:lnTo>
                      <a:pt x="899" y="249"/>
                    </a:lnTo>
                    <a:lnTo>
                      <a:pt x="880" y="263"/>
                    </a:lnTo>
                    <a:lnTo>
                      <a:pt x="863" y="274"/>
                    </a:lnTo>
                    <a:lnTo>
                      <a:pt x="844" y="286"/>
                    </a:lnTo>
                    <a:lnTo>
                      <a:pt x="828" y="297"/>
                    </a:lnTo>
                    <a:lnTo>
                      <a:pt x="792" y="322"/>
                    </a:lnTo>
                    <a:lnTo>
                      <a:pt x="757" y="345"/>
                    </a:lnTo>
                    <a:lnTo>
                      <a:pt x="738" y="361"/>
                    </a:lnTo>
                    <a:lnTo>
                      <a:pt x="717" y="372"/>
                    </a:lnTo>
                    <a:lnTo>
                      <a:pt x="683" y="404"/>
                    </a:lnTo>
                    <a:lnTo>
                      <a:pt x="655" y="433"/>
                    </a:lnTo>
                    <a:lnTo>
                      <a:pt x="620" y="463"/>
                    </a:lnTo>
                    <a:lnTo>
                      <a:pt x="587" y="493"/>
                    </a:lnTo>
                    <a:lnTo>
                      <a:pt x="570" y="515"/>
                    </a:lnTo>
                    <a:lnTo>
                      <a:pt x="551" y="536"/>
                    </a:lnTo>
                    <a:lnTo>
                      <a:pt x="532" y="554"/>
                    </a:lnTo>
                    <a:lnTo>
                      <a:pt x="516" y="574"/>
                    </a:lnTo>
                    <a:lnTo>
                      <a:pt x="497" y="593"/>
                    </a:lnTo>
                    <a:lnTo>
                      <a:pt x="480" y="615"/>
                    </a:lnTo>
                    <a:lnTo>
                      <a:pt x="464" y="636"/>
                    </a:lnTo>
                    <a:lnTo>
                      <a:pt x="450" y="656"/>
                    </a:lnTo>
                    <a:lnTo>
                      <a:pt x="435" y="677"/>
                    </a:lnTo>
                    <a:lnTo>
                      <a:pt x="419" y="699"/>
                    </a:lnTo>
                    <a:lnTo>
                      <a:pt x="416" y="702"/>
                    </a:lnTo>
                    <a:lnTo>
                      <a:pt x="414" y="704"/>
                    </a:lnTo>
                    <a:lnTo>
                      <a:pt x="412" y="708"/>
                    </a:lnTo>
                    <a:lnTo>
                      <a:pt x="412" y="711"/>
                    </a:lnTo>
                    <a:lnTo>
                      <a:pt x="414" y="715"/>
                    </a:lnTo>
                    <a:lnTo>
                      <a:pt x="416" y="718"/>
                    </a:lnTo>
                    <a:lnTo>
                      <a:pt x="426" y="704"/>
                    </a:lnTo>
                    <a:lnTo>
                      <a:pt x="438" y="688"/>
                    </a:lnTo>
                    <a:lnTo>
                      <a:pt x="454" y="668"/>
                    </a:lnTo>
                    <a:lnTo>
                      <a:pt x="473" y="647"/>
                    </a:lnTo>
                    <a:lnTo>
                      <a:pt x="490" y="627"/>
                    </a:lnTo>
                    <a:lnTo>
                      <a:pt x="506" y="602"/>
                    </a:lnTo>
                    <a:lnTo>
                      <a:pt x="530" y="579"/>
                    </a:lnTo>
                    <a:lnTo>
                      <a:pt x="551" y="556"/>
                    </a:lnTo>
                    <a:lnTo>
                      <a:pt x="572" y="536"/>
                    </a:lnTo>
                    <a:lnTo>
                      <a:pt x="589" y="513"/>
                    </a:lnTo>
                    <a:lnTo>
                      <a:pt x="613" y="493"/>
                    </a:lnTo>
                    <a:lnTo>
                      <a:pt x="634" y="472"/>
                    </a:lnTo>
                    <a:lnTo>
                      <a:pt x="643" y="463"/>
                    </a:lnTo>
                    <a:lnTo>
                      <a:pt x="653" y="456"/>
                    </a:lnTo>
                    <a:lnTo>
                      <a:pt x="660" y="447"/>
                    </a:lnTo>
                    <a:lnTo>
                      <a:pt x="667" y="438"/>
                    </a:lnTo>
                    <a:lnTo>
                      <a:pt x="691" y="420"/>
                    </a:lnTo>
                    <a:lnTo>
                      <a:pt x="712" y="402"/>
                    </a:lnTo>
                    <a:lnTo>
                      <a:pt x="733" y="381"/>
                    </a:lnTo>
                    <a:lnTo>
                      <a:pt x="757" y="363"/>
                    </a:lnTo>
                    <a:lnTo>
                      <a:pt x="776" y="349"/>
                    </a:lnTo>
                    <a:lnTo>
                      <a:pt x="792" y="338"/>
                    </a:lnTo>
                    <a:lnTo>
                      <a:pt x="811" y="327"/>
                    </a:lnTo>
                    <a:lnTo>
                      <a:pt x="830" y="313"/>
                    </a:lnTo>
                    <a:lnTo>
                      <a:pt x="854" y="299"/>
                    </a:lnTo>
                    <a:lnTo>
                      <a:pt x="875" y="284"/>
                    </a:lnTo>
                    <a:lnTo>
                      <a:pt x="894" y="274"/>
                    </a:lnTo>
                    <a:lnTo>
                      <a:pt x="910" y="261"/>
                    </a:lnTo>
                    <a:lnTo>
                      <a:pt x="936" y="270"/>
                    </a:lnTo>
                    <a:lnTo>
                      <a:pt x="960" y="277"/>
                    </a:lnTo>
                    <a:lnTo>
                      <a:pt x="981" y="274"/>
                    </a:lnTo>
                    <a:lnTo>
                      <a:pt x="1002" y="265"/>
                    </a:lnTo>
                    <a:lnTo>
                      <a:pt x="1021" y="261"/>
                    </a:lnTo>
                    <a:lnTo>
                      <a:pt x="1038" y="261"/>
                    </a:lnTo>
                    <a:lnTo>
                      <a:pt x="1052" y="263"/>
                    </a:lnTo>
                    <a:lnTo>
                      <a:pt x="1064" y="265"/>
                    </a:lnTo>
                    <a:lnTo>
                      <a:pt x="1076" y="263"/>
                    </a:lnTo>
                    <a:lnTo>
                      <a:pt x="1090" y="261"/>
                    </a:lnTo>
                    <a:lnTo>
                      <a:pt x="1114" y="254"/>
                    </a:lnTo>
                    <a:lnTo>
                      <a:pt x="1137" y="247"/>
                    </a:lnTo>
                    <a:lnTo>
                      <a:pt x="1154" y="238"/>
                    </a:lnTo>
                    <a:lnTo>
                      <a:pt x="1170" y="229"/>
                    </a:lnTo>
                    <a:lnTo>
                      <a:pt x="1177" y="224"/>
                    </a:lnTo>
                    <a:lnTo>
                      <a:pt x="1182" y="218"/>
                    </a:lnTo>
                    <a:lnTo>
                      <a:pt x="1187" y="211"/>
                    </a:lnTo>
                    <a:lnTo>
                      <a:pt x="1189" y="204"/>
                    </a:lnTo>
                    <a:lnTo>
                      <a:pt x="1208" y="193"/>
                    </a:lnTo>
                    <a:lnTo>
                      <a:pt x="1225" y="186"/>
                    </a:lnTo>
                    <a:lnTo>
                      <a:pt x="1244" y="195"/>
                    </a:lnTo>
                    <a:lnTo>
                      <a:pt x="1265" y="202"/>
                    </a:lnTo>
                    <a:lnTo>
                      <a:pt x="1274" y="206"/>
                    </a:lnTo>
                    <a:lnTo>
                      <a:pt x="1281" y="211"/>
                    </a:lnTo>
                    <a:lnTo>
                      <a:pt x="1288" y="218"/>
                    </a:lnTo>
                    <a:lnTo>
                      <a:pt x="1291" y="224"/>
                    </a:lnTo>
                    <a:lnTo>
                      <a:pt x="1293" y="231"/>
                    </a:lnTo>
                    <a:lnTo>
                      <a:pt x="1293" y="236"/>
                    </a:lnTo>
                    <a:lnTo>
                      <a:pt x="1291" y="240"/>
                    </a:lnTo>
                    <a:lnTo>
                      <a:pt x="1286" y="240"/>
                    </a:lnTo>
                    <a:lnTo>
                      <a:pt x="1277" y="243"/>
                    </a:lnTo>
                    <a:lnTo>
                      <a:pt x="1267" y="249"/>
                    </a:lnTo>
                    <a:lnTo>
                      <a:pt x="1262" y="256"/>
                    </a:lnTo>
                    <a:lnTo>
                      <a:pt x="1258" y="265"/>
                    </a:lnTo>
                    <a:lnTo>
                      <a:pt x="1255" y="274"/>
                    </a:lnTo>
                    <a:lnTo>
                      <a:pt x="1251" y="281"/>
                    </a:lnTo>
                    <a:lnTo>
                      <a:pt x="1244" y="288"/>
                    </a:lnTo>
                    <a:lnTo>
                      <a:pt x="1236" y="295"/>
                    </a:lnTo>
                    <a:lnTo>
                      <a:pt x="1225" y="299"/>
                    </a:lnTo>
                    <a:lnTo>
                      <a:pt x="1213" y="306"/>
                    </a:lnTo>
                    <a:lnTo>
                      <a:pt x="1206" y="315"/>
                    </a:lnTo>
                    <a:lnTo>
                      <a:pt x="1203" y="324"/>
                    </a:lnTo>
                    <a:lnTo>
                      <a:pt x="1218" y="340"/>
                    </a:lnTo>
                    <a:lnTo>
                      <a:pt x="1229" y="354"/>
                    </a:lnTo>
                    <a:lnTo>
                      <a:pt x="1239" y="349"/>
                    </a:lnTo>
                    <a:lnTo>
                      <a:pt x="1251" y="347"/>
                    </a:lnTo>
                    <a:lnTo>
                      <a:pt x="1260" y="345"/>
                    </a:lnTo>
                    <a:lnTo>
                      <a:pt x="1270" y="347"/>
                    </a:lnTo>
                    <a:lnTo>
                      <a:pt x="1286" y="359"/>
                    </a:lnTo>
                    <a:lnTo>
                      <a:pt x="1303" y="370"/>
                    </a:lnTo>
                    <a:lnTo>
                      <a:pt x="1310" y="374"/>
                    </a:lnTo>
                    <a:lnTo>
                      <a:pt x="1319" y="379"/>
                    </a:lnTo>
                    <a:lnTo>
                      <a:pt x="1326" y="379"/>
                    </a:lnTo>
                    <a:lnTo>
                      <a:pt x="1336" y="374"/>
                    </a:lnTo>
                    <a:lnTo>
                      <a:pt x="1355" y="368"/>
                    </a:lnTo>
                    <a:lnTo>
                      <a:pt x="1371" y="359"/>
                    </a:lnTo>
                    <a:lnTo>
                      <a:pt x="1381" y="356"/>
                    </a:lnTo>
                    <a:lnTo>
                      <a:pt x="1388" y="354"/>
                    </a:lnTo>
                    <a:lnTo>
                      <a:pt x="1395" y="352"/>
                    </a:lnTo>
                    <a:lnTo>
                      <a:pt x="1402" y="347"/>
                    </a:lnTo>
                    <a:lnTo>
                      <a:pt x="1411" y="336"/>
                    </a:lnTo>
                    <a:lnTo>
                      <a:pt x="1421" y="322"/>
                    </a:lnTo>
                    <a:lnTo>
                      <a:pt x="1430" y="309"/>
                    </a:lnTo>
                    <a:lnTo>
                      <a:pt x="1440" y="297"/>
                    </a:lnTo>
                    <a:lnTo>
                      <a:pt x="1449" y="286"/>
                    </a:lnTo>
                    <a:lnTo>
                      <a:pt x="1461" y="277"/>
                    </a:lnTo>
                    <a:lnTo>
                      <a:pt x="1470" y="272"/>
                    </a:lnTo>
                    <a:lnTo>
                      <a:pt x="1482" y="268"/>
                    </a:lnTo>
                    <a:lnTo>
                      <a:pt x="1494" y="268"/>
                    </a:lnTo>
                    <a:lnTo>
                      <a:pt x="1506" y="265"/>
                    </a:lnTo>
                    <a:lnTo>
                      <a:pt x="1518" y="265"/>
                    </a:lnTo>
                    <a:lnTo>
                      <a:pt x="1529" y="263"/>
                    </a:lnTo>
                    <a:lnTo>
                      <a:pt x="1541" y="261"/>
                    </a:lnTo>
                    <a:lnTo>
                      <a:pt x="1548" y="254"/>
                    </a:lnTo>
                    <a:lnTo>
                      <a:pt x="1567" y="243"/>
                    </a:lnTo>
                    <a:lnTo>
                      <a:pt x="1584" y="234"/>
                    </a:lnTo>
                    <a:lnTo>
                      <a:pt x="1598" y="222"/>
                    </a:lnTo>
                    <a:lnTo>
                      <a:pt x="1615" y="209"/>
                    </a:lnTo>
                    <a:lnTo>
                      <a:pt x="1619" y="202"/>
                    </a:lnTo>
                    <a:lnTo>
                      <a:pt x="1624" y="193"/>
                    </a:lnTo>
                    <a:lnTo>
                      <a:pt x="1631" y="184"/>
                    </a:lnTo>
                    <a:lnTo>
                      <a:pt x="1641" y="177"/>
                    </a:lnTo>
                    <a:lnTo>
                      <a:pt x="1648" y="165"/>
                    </a:lnTo>
                    <a:lnTo>
                      <a:pt x="1657" y="154"/>
                    </a:lnTo>
                    <a:lnTo>
                      <a:pt x="1669" y="147"/>
                    </a:lnTo>
                    <a:lnTo>
                      <a:pt x="1681" y="138"/>
                    </a:lnTo>
                    <a:lnTo>
                      <a:pt x="1702" y="134"/>
                    </a:lnTo>
                    <a:lnTo>
                      <a:pt x="1723" y="131"/>
                    </a:lnTo>
                    <a:lnTo>
                      <a:pt x="1742" y="134"/>
                    </a:lnTo>
                    <a:lnTo>
                      <a:pt x="1761" y="136"/>
                    </a:lnTo>
                    <a:lnTo>
                      <a:pt x="1771" y="134"/>
                    </a:lnTo>
                    <a:lnTo>
                      <a:pt x="1780" y="131"/>
                    </a:lnTo>
                    <a:lnTo>
                      <a:pt x="1785" y="122"/>
                    </a:lnTo>
                    <a:lnTo>
                      <a:pt x="1792" y="118"/>
                    </a:lnTo>
                    <a:lnTo>
                      <a:pt x="1799" y="115"/>
                    </a:lnTo>
                    <a:lnTo>
                      <a:pt x="1806" y="111"/>
                    </a:lnTo>
                    <a:lnTo>
                      <a:pt x="1820" y="113"/>
                    </a:lnTo>
                    <a:lnTo>
                      <a:pt x="1834" y="113"/>
                    </a:lnTo>
                    <a:lnTo>
                      <a:pt x="1846" y="111"/>
                    </a:lnTo>
                    <a:lnTo>
                      <a:pt x="1858" y="109"/>
                    </a:lnTo>
                    <a:lnTo>
                      <a:pt x="1882" y="102"/>
                    </a:lnTo>
                    <a:lnTo>
                      <a:pt x="1903" y="93"/>
                    </a:lnTo>
                    <a:lnTo>
                      <a:pt x="1926" y="84"/>
                    </a:lnTo>
                    <a:lnTo>
                      <a:pt x="1950" y="79"/>
                    </a:lnTo>
                    <a:lnTo>
                      <a:pt x="1962" y="79"/>
                    </a:lnTo>
                    <a:lnTo>
                      <a:pt x="1974" y="79"/>
                    </a:lnTo>
                    <a:lnTo>
                      <a:pt x="1988" y="81"/>
                    </a:lnTo>
                    <a:lnTo>
                      <a:pt x="2002" y="86"/>
                    </a:lnTo>
                    <a:lnTo>
                      <a:pt x="2016" y="97"/>
                    </a:lnTo>
                    <a:lnTo>
                      <a:pt x="2028" y="111"/>
                    </a:lnTo>
                    <a:lnTo>
                      <a:pt x="2033" y="118"/>
                    </a:lnTo>
                    <a:lnTo>
                      <a:pt x="2040" y="122"/>
                    </a:lnTo>
                    <a:lnTo>
                      <a:pt x="2047" y="127"/>
                    </a:lnTo>
                    <a:lnTo>
                      <a:pt x="2056" y="127"/>
                    </a:lnTo>
                    <a:lnTo>
                      <a:pt x="2099" y="115"/>
                    </a:lnTo>
                    <a:lnTo>
                      <a:pt x="2142" y="106"/>
                    </a:lnTo>
                    <a:lnTo>
                      <a:pt x="2160" y="104"/>
                    </a:lnTo>
                    <a:lnTo>
                      <a:pt x="2182" y="102"/>
                    </a:lnTo>
                    <a:lnTo>
                      <a:pt x="2205" y="99"/>
                    </a:lnTo>
                    <a:lnTo>
                      <a:pt x="2227" y="102"/>
                    </a:lnTo>
                    <a:lnTo>
                      <a:pt x="2250" y="95"/>
                    </a:lnTo>
                    <a:lnTo>
                      <a:pt x="2272" y="93"/>
                    </a:lnTo>
                    <a:lnTo>
                      <a:pt x="2283" y="90"/>
                    </a:lnTo>
                    <a:lnTo>
                      <a:pt x="2295" y="90"/>
                    </a:lnTo>
                    <a:lnTo>
                      <a:pt x="2305" y="93"/>
                    </a:lnTo>
                    <a:lnTo>
                      <a:pt x="2314" y="97"/>
                    </a:lnTo>
                    <a:lnTo>
                      <a:pt x="2326" y="111"/>
                    </a:lnTo>
                    <a:lnTo>
                      <a:pt x="2338" y="122"/>
                    </a:lnTo>
                    <a:lnTo>
                      <a:pt x="2345" y="127"/>
                    </a:lnTo>
                    <a:lnTo>
                      <a:pt x="2350" y="134"/>
                    </a:lnTo>
                    <a:lnTo>
                      <a:pt x="2352" y="140"/>
                    </a:lnTo>
                    <a:lnTo>
                      <a:pt x="2354" y="149"/>
                    </a:lnTo>
                    <a:lnTo>
                      <a:pt x="2359" y="156"/>
                    </a:lnTo>
                    <a:lnTo>
                      <a:pt x="2364" y="163"/>
                    </a:lnTo>
                    <a:lnTo>
                      <a:pt x="2371" y="168"/>
                    </a:lnTo>
                    <a:lnTo>
                      <a:pt x="2378" y="170"/>
                    </a:lnTo>
                    <a:lnTo>
                      <a:pt x="2392" y="174"/>
                    </a:lnTo>
                    <a:lnTo>
                      <a:pt x="2406" y="177"/>
                    </a:lnTo>
                    <a:lnTo>
                      <a:pt x="2423" y="179"/>
                    </a:lnTo>
                    <a:lnTo>
                      <a:pt x="2437" y="181"/>
                    </a:lnTo>
                    <a:lnTo>
                      <a:pt x="2453" y="186"/>
                    </a:lnTo>
                    <a:lnTo>
                      <a:pt x="2470" y="193"/>
                    </a:lnTo>
                    <a:lnTo>
                      <a:pt x="2472" y="195"/>
                    </a:lnTo>
                    <a:lnTo>
                      <a:pt x="2472" y="197"/>
                    </a:lnTo>
                    <a:close/>
                  </a:path>
                </a:pathLst>
              </a:custGeom>
              <a:solidFill>
                <a:srgbClr val="5B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8" name="Freeform 695">
                <a:extLst>
                  <a:ext uri="{FF2B5EF4-FFF2-40B4-BE49-F238E27FC236}">
                    <a16:creationId xmlns:a16="http://schemas.microsoft.com/office/drawing/2014/main" id="{E1F0486C-360A-187F-3820-CB0236A82B4C}"/>
                  </a:ext>
                </a:extLst>
              </p:cNvPr>
              <p:cNvSpPr>
                <a:spLocks/>
              </p:cNvSpPr>
              <p:nvPr/>
            </p:nvSpPr>
            <p:spPr bwMode="auto">
              <a:xfrm>
                <a:off x="4344" y="2870"/>
                <a:ext cx="1241" cy="393"/>
              </a:xfrm>
              <a:custGeom>
                <a:avLst/>
                <a:gdLst>
                  <a:gd name="T0" fmla="*/ 1229 w 1241"/>
                  <a:gd name="T1" fmla="*/ 200 h 393"/>
                  <a:gd name="T2" fmla="*/ 1222 w 1241"/>
                  <a:gd name="T3" fmla="*/ 216 h 393"/>
                  <a:gd name="T4" fmla="*/ 1182 w 1241"/>
                  <a:gd name="T5" fmla="*/ 227 h 393"/>
                  <a:gd name="T6" fmla="*/ 1125 w 1241"/>
                  <a:gd name="T7" fmla="*/ 255 h 393"/>
                  <a:gd name="T8" fmla="*/ 1078 w 1241"/>
                  <a:gd name="T9" fmla="*/ 286 h 393"/>
                  <a:gd name="T10" fmla="*/ 1024 w 1241"/>
                  <a:gd name="T11" fmla="*/ 293 h 393"/>
                  <a:gd name="T12" fmla="*/ 901 w 1241"/>
                  <a:gd name="T13" fmla="*/ 284 h 393"/>
                  <a:gd name="T14" fmla="*/ 849 w 1241"/>
                  <a:gd name="T15" fmla="*/ 270 h 393"/>
                  <a:gd name="T16" fmla="*/ 820 w 1241"/>
                  <a:gd name="T17" fmla="*/ 250 h 393"/>
                  <a:gd name="T18" fmla="*/ 794 w 1241"/>
                  <a:gd name="T19" fmla="*/ 239 h 393"/>
                  <a:gd name="T20" fmla="*/ 778 w 1241"/>
                  <a:gd name="T21" fmla="*/ 232 h 393"/>
                  <a:gd name="T22" fmla="*/ 745 w 1241"/>
                  <a:gd name="T23" fmla="*/ 250 h 393"/>
                  <a:gd name="T24" fmla="*/ 705 w 1241"/>
                  <a:gd name="T25" fmla="*/ 259 h 393"/>
                  <a:gd name="T26" fmla="*/ 631 w 1241"/>
                  <a:gd name="T27" fmla="*/ 280 h 393"/>
                  <a:gd name="T28" fmla="*/ 539 w 1241"/>
                  <a:gd name="T29" fmla="*/ 295 h 393"/>
                  <a:gd name="T30" fmla="*/ 464 w 1241"/>
                  <a:gd name="T31" fmla="*/ 334 h 393"/>
                  <a:gd name="T32" fmla="*/ 390 w 1241"/>
                  <a:gd name="T33" fmla="*/ 366 h 393"/>
                  <a:gd name="T34" fmla="*/ 362 w 1241"/>
                  <a:gd name="T35" fmla="*/ 377 h 393"/>
                  <a:gd name="T36" fmla="*/ 312 w 1241"/>
                  <a:gd name="T37" fmla="*/ 393 h 393"/>
                  <a:gd name="T38" fmla="*/ 253 w 1241"/>
                  <a:gd name="T39" fmla="*/ 334 h 393"/>
                  <a:gd name="T40" fmla="*/ 194 w 1241"/>
                  <a:gd name="T41" fmla="*/ 298 h 393"/>
                  <a:gd name="T42" fmla="*/ 135 w 1241"/>
                  <a:gd name="T43" fmla="*/ 270 h 393"/>
                  <a:gd name="T44" fmla="*/ 71 w 1241"/>
                  <a:gd name="T45" fmla="*/ 234 h 393"/>
                  <a:gd name="T46" fmla="*/ 34 w 1241"/>
                  <a:gd name="T47" fmla="*/ 182 h 393"/>
                  <a:gd name="T48" fmla="*/ 0 w 1241"/>
                  <a:gd name="T49" fmla="*/ 139 h 393"/>
                  <a:gd name="T50" fmla="*/ 48 w 1241"/>
                  <a:gd name="T51" fmla="*/ 105 h 393"/>
                  <a:gd name="T52" fmla="*/ 104 w 1241"/>
                  <a:gd name="T53" fmla="*/ 59 h 393"/>
                  <a:gd name="T54" fmla="*/ 126 w 1241"/>
                  <a:gd name="T55" fmla="*/ 48 h 393"/>
                  <a:gd name="T56" fmla="*/ 173 w 1241"/>
                  <a:gd name="T57" fmla="*/ 11 h 393"/>
                  <a:gd name="T58" fmla="*/ 187 w 1241"/>
                  <a:gd name="T59" fmla="*/ 0 h 393"/>
                  <a:gd name="T60" fmla="*/ 249 w 1241"/>
                  <a:gd name="T61" fmla="*/ 0 h 393"/>
                  <a:gd name="T62" fmla="*/ 289 w 1241"/>
                  <a:gd name="T63" fmla="*/ 7 h 393"/>
                  <a:gd name="T64" fmla="*/ 336 w 1241"/>
                  <a:gd name="T65" fmla="*/ 16 h 393"/>
                  <a:gd name="T66" fmla="*/ 402 w 1241"/>
                  <a:gd name="T67" fmla="*/ 7 h 393"/>
                  <a:gd name="T68" fmla="*/ 468 w 1241"/>
                  <a:gd name="T69" fmla="*/ 0 h 393"/>
                  <a:gd name="T70" fmla="*/ 513 w 1241"/>
                  <a:gd name="T71" fmla="*/ 5 h 393"/>
                  <a:gd name="T72" fmla="*/ 553 w 1241"/>
                  <a:gd name="T73" fmla="*/ 23 h 393"/>
                  <a:gd name="T74" fmla="*/ 610 w 1241"/>
                  <a:gd name="T75" fmla="*/ 55 h 393"/>
                  <a:gd name="T76" fmla="*/ 669 w 1241"/>
                  <a:gd name="T77" fmla="*/ 80 h 393"/>
                  <a:gd name="T78" fmla="*/ 740 w 1241"/>
                  <a:gd name="T79" fmla="*/ 102 h 393"/>
                  <a:gd name="T80" fmla="*/ 787 w 1241"/>
                  <a:gd name="T81" fmla="*/ 98 h 393"/>
                  <a:gd name="T82" fmla="*/ 830 w 1241"/>
                  <a:gd name="T83" fmla="*/ 93 h 393"/>
                  <a:gd name="T84" fmla="*/ 901 w 1241"/>
                  <a:gd name="T85" fmla="*/ 98 h 393"/>
                  <a:gd name="T86" fmla="*/ 986 w 1241"/>
                  <a:gd name="T87" fmla="*/ 89 h 393"/>
                  <a:gd name="T88" fmla="*/ 1043 w 1241"/>
                  <a:gd name="T89" fmla="*/ 95 h 393"/>
                  <a:gd name="T90" fmla="*/ 1102 w 1241"/>
                  <a:gd name="T91" fmla="*/ 118 h 393"/>
                  <a:gd name="T92" fmla="*/ 1161 w 1241"/>
                  <a:gd name="T93" fmla="*/ 139 h 393"/>
                  <a:gd name="T94" fmla="*/ 1222 w 1241"/>
                  <a:gd name="T95" fmla="*/ 164 h 393"/>
                  <a:gd name="T96" fmla="*/ 1241 w 1241"/>
                  <a:gd name="T97" fmla="*/ 180 h 3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41"/>
                  <a:gd name="T148" fmla="*/ 0 h 393"/>
                  <a:gd name="T149" fmla="*/ 1241 w 1241"/>
                  <a:gd name="T150" fmla="*/ 393 h 39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41" h="393">
                    <a:moveTo>
                      <a:pt x="1241" y="180"/>
                    </a:moveTo>
                    <a:lnTo>
                      <a:pt x="1234" y="191"/>
                    </a:lnTo>
                    <a:lnTo>
                      <a:pt x="1229" y="200"/>
                    </a:lnTo>
                    <a:lnTo>
                      <a:pt x="1227" y="207"/>
                    </a:lnTo>
                    <a:lnTo>
                      <a:pt x="1225" y="214"/>
                    </a:lnTo>
                    <a:lnTo>
                      <a:pt x="1222" y="216"/>
                    </a:lnTo>
                    <a:lnTo>
                      <a:pt x="1215" y="218"/>
                    </a:lnTo>
                    <a:lnTo>
                      <a:pt x="1196" y="220"/>
                    </a:lnTo>
                    <a:lnTo>
                      <a:pt x="1182" y="227"/>
                    </a:lnTo>
                    <a:lnTo>
                      <a:pt x="1168" y="232"/>
                    </a:lnTo>
                    <a:lnTo>
                      <a:pt x="1154" y="236"/>
                    </a:lnTo>
                    <a:lnTo>
                      <a:pt x="1125" y="255"/>
                    </a:lnTo>
                    <a:lnTo>
                      <a:pt x="1102" y="270"/>
                    </a:lnTo>
                    <a:lnTo>
                      <a:pt x="1092" y="282"/>
                    </a:lnTo>
                    <a:lnTo>
                      <a:pt x="1078" y="286"/>
                    </a:lnTo>
                    <a:lnTo>
                      <a:pt x="1066" y="291"/>
                    </a:lnTo>
                    <a:lnTo>
                      <a:pt x="1052" y="293"/>
                    </a:lnTo>
                    <a:lnTo>
                      <a:pt x="1024" y="293"/>
                    </a:lnTo>
                    <a:lnTo>
                      <a:pt x="993" y="293"/>
                    </a:lnTo>
                    <a:lnTo>
                      <a:pt x="948" y="286"/>
                    </a:lnTo>
                    <a:lnTo>
                      <a:pt x="901" y="284"/>
                    </a:lnTo>
                    <a:lnTo>
                      <a:pt x="880" y="282"/>
                    </a:lnTo>
                    <a:lnTo>
                      <a:pt x="858" y="275"/>
                    </a:lnTo>
                    <a:lnTo>
                      <a:pt x="849" y="270"/>
                    </a:lnTo>
                    <a:lnTo>
                      <a:pt x="839" y="266"/>
                    </a:lnTo>
                    <a:lnTo>
                      <a:pt x="830" y="259"/>
                    </a:lnTo>
                    <a:lnTo>
                      <a:pt x="820" y="250"/>
                    </a:lnTo>
                    <a:lnTo>
                      <a:pt x="811" y="248"/>
                    </a:lnTo>
                    <a:lnTo>
                      <a:pt x="802" y="243"/>
                    </a:lnTo>
                    <a:lnTo>
                      <a:pt x="794" y="239"/>
                    </a:lnTo>
                    <a:lnTo>
                      <a:pt x="787" y="234"/>
                    </a:lnTo>
                    <a:lnTo>
                      <a:pt x="783" y="232"/>
                    </a:lnTo>
                    <a:lnTo>
                      <a:pt x="778" y="232"/>
                    </a:lnTo>
                    <a:lnTo>
                      <a:pt x="768" y="241"/>
                    </a:lnTo>
                    <a:lnTo>
                      <a:pt x="757" y="248"/>
                    </a:lnTo>
                    <a:lnTo>
                      <a:pt x="745" y="250"/>
                    </a:lnTo>
                    <a:lnTo>
                      <a:pt x="731" y="255"/>
                    </a:lnTo>
                    <a:lnTo>
                      <a:pt x="716" y="257"/>
                    </a:lnTo>
                    <a:lnTo>
                      <a:pt x="705" y="259"/>
                    </a:lnTo>
                    <a:lnTo>
                      <a:pt x="691" y="264"/>
                    </a:lnTo>
                    <a:lnTo>
                      <a:pt x="681" y="270"/>
                    </a:lnTo>
                    <a:lnTo>
                      <a:pt x="631" y="280"/>
                    </a:lnTo>
                    <a:lnTo>
                      <a:pt x="584" y="286"/>
                    </a:lnTo>
                    <a:lnTo>
                      <a:pt x="563" y="291"/>
                    </a:lnTo>
                    <a:lnTo>
                      <a:pt x="539" y="295"/>
                    </a:lnTo>
                    <a:lnTo>
                      <a:pt x="518" y="305"/>
                    </a:lnTo>
                    <a:lnTo>
                      <a:pt x="497" y="316"/>
                    </a:lnTo>
                    <a:lnTo>
                      <a:pt x="464" y="334"/>
                    </a:lnTo>
                    <a:lnTo>
                      <a:pt x="433" y="355"/>
                    </a:lnTo>
                    <a:lnTo>
                      <a:pt x="414" y="361"/>
                    </a:lnTo>
                    <a:lnTo>
                      <a:pt x="390" y="366"/>
                    </a:lnTo>
                    <a:lnTo>
                      <a:pt x="381" y="368"/>
                    </a:lnTo>
                    <a:lnTo>
                      <a:pt x="371" y="373"/>
                    </a:lnTo>
                    <a:lnTo>
                      <a:pt x="362" y="377"/>
                    </a:lnTo>
                    <a:lnTo>
                      <a:pt x="353" y="384"/>
                    </a:lnTo>
                    <a:lnTo>
                      <a:pt x="331" y="389"/>
                    </a:lnTo>
                    <a:lnTo>
                      <a:pt x="312" y="393"/>
                    </a:lnTo>
                    <a:lnTo>
                      <a:pt x="296" y="375"/>
                    </a:lnTo>
                    <a:lnTo>
                      <a:pt x="286" y="357"/>
                    </a:lnTo>
                    <a:lnTo>
                      <a:pt x="253" y="334"/>
                    </a:lnTo>
                    <a:lnTo>
                      <a:pt x="223" y="318"/>
                    </a:lnTo>
                    <a:lnTo>
                      <a:pt x="208" y="309"/>
                    </a:lnTo>
                    <a:lnTo>
                      <a:pt x="194" y="298"/>
                    </a:lnTo>
                    <a:lnTo>
                      <a:pt x="175" y="286"/>
                    </a:lnTo>
                    <a:lnTo>
                      <a:pt x="156" y="277"/>
                    </a:lnTo>
                    <a:lnTo>
                      <a:pt x="135" y="270"/>
                    </a:lnTo>
                    <a:lnTo>
                      <a:pt x="119" y="261"/>
                    </a:lnTo>
                    <a:lnTo>
                      <a:pt x="95" y="245"/>
                    </a:lnTo>
                    <a:lnTo>
                      <a:pt x="71" y="234"/>
                    </a:lnTo>
                    <a:lnTo>
                      <a:pt x="55" y="218"/>
                    </a:lnTo>
                    <a:lnTo>
                      <a:pt x="43" y="200"/>
                    </a:lnTo>
                    <a:lnTo>
                      <a:pt x="34" y="182"/>
                    </a:lnTo>
                    <a:lnTo>
                      <a:pt x="22" y="164"/>
                    </a:lnTo>
                    <a:lnTo>
                      <a:pt x="12" y="150"/>
                    </a:lnTo>
                    <a:lnTo>
                      <a:pt x="0" y="139"/>
                    </a:lnTo>
                    <a:lnTo>
                      <a:pt x="15" y="127"/>
                    </a:lnTo>
                    <a:lnTo>
                      <a:pt x="24" y="118"/>
                    </a:lnTo>
                    <a:lnTo>
                      <a:pt x="48" y="105"/>
                    </a:lnTo>
                    <a:lnTo>
                      <a:pt x="71" y="91"/>
                    </a:lnTo>
                    <a:lnTo>
                      <a:pt x="90" y="77"/>
                    </a:lnTo>
                    <a:lnTo>
                      <a:pt x="104" y="59"/>
                    </a:lnTo>
                    <a:lnTo>
                      <a:pt x="112" y="55"/>
                    </a:lnTo>
                    <a:lnTo>
                      <a:pt x="119" y="50"/>
                    </a:lnTo>
                    <a:lnTo>
                      <a:pt x="126" y="48"/>
                    </a:lnTo>
                    <a:lnTo>
                      <a:pt x="133" y="45"/>
                    </a:lnTo>
                    <a:lnTo>
                      <a:pt x="154" y="30"/>
                    </a:lnTo>
                    <a:lnTo>
                      <a:pt x="173" y="11"/>
                    </a:lnTo>
                    <a:lnTo>
                      <a:pt x="175" y="7"/>
                    </a:lnTo>
                    <a:lnTo>
                      <a:pt x="180" y="2"/>
                    </a:lnTo>
                    <a:lnTo>
                      <a:pt x="187" y="0"/>
                    </a:lnTo>
                    <a:lnTo>
                      <a:pt x="194" y="0"/>
                    </a:lnTo>
                    <a:lnTo>
                      <a:pt x="220" y="2"/>
                    </a:lnTo>
                    <a:lnTo>
                      <a:pt x="249" y="0"/>
                    </a:lnTo>
                    <a:lnTo>
                      <a:pt x="260" y="0"/>
                    </a:lnTo>
                    <a:lnTo>
                      <a:pt x="275" y="2"/>
                    </a:lnTo>
                    <a:lnTo>
                      <a:pt x="289" y="7"/>
                    </a:lnTo>
                    <a:lnTo>
                      <a:pt x="301" y="14"/>
                    </a:lnTo>
                    <a:lnTo>
                      <a:pt x="319" y="16"/>
                    </a:lnTo>
                    <a:lnTo>
                      <a:pt x="336" y="16"/>
                    </a:lnTo>
                    <a:lnTo>
                      <a:pt x="355" y="16"/>
                    </a:lnTo>
                    <a:lnTo>
                      <a:pt x="371" y="14"/>
                    </a:lnTo>
                    <a:lnTo>
                      <a:pt x="402" y="7"/>
                    </a:lnTo>
                    <a:lnTo>
                      <a:pt x="433" y="5"/>
                    </a:lnTo>
                    <a:lnTo>
                      <a:pt x="452" y="2"/>
                    </a:lnTo>
                    <a:lnTo>
                      <a:pt x="468" y="0"/>
                    </a:lnTo>
                    <a:lnTo>
                      <a:pt x="483" y="0"/>
                    </a:lnTo>
                    <a:lnTo>
                      <a:pt x="499" y="2"/>
                    </a:lnTo>
                    <a:lnTo>
                      <a:pt x="513" y="5"/>
                    </a:lnTo>
                    <a:lnTo>
                      <a:pt x="527" y="9"/>
                    </a:lnTo>
                    <a:lnTo>
                      <a:pt x="542" y="16"/>
                    </a:lnTo>
                    <a:lnTo>
                      <a:pt x="553" y="23"/>
                    </a:lnTo>
                    <a:lnTo>
                      <a:pt x="575" y="32"/>
                    </a:lnTo>
                    <a:lnTo>
                      <a:pt x="591" y="43"/>
                    </a:lnTo>
                    <a:lnTo>
                      <a:pt x="610" y="55"/>
                    </a:lnTo>
                    <a:lnTo>
                      <a:pt x="631" y="61"/>
                    </a:lnTo>
                    <a:lnTo>
                      <a:pt x="650" y="73"/>
                    </a:lnTo>
                    <a:lnTo>
                      <a:pt x="669" y="80"/>
                    </a:lnTo>
                    <a:lnTo>
                      <a:pt x="698" y="91"/>
                    </a:lnTo>
                    <a:lnTo>
                      <a:pt x="726" y="98"/>
                    </a:lnTo>
                    <a:lnTo>
                      <a:pt x="740" y="102"/>
                    </a:lnTo>
                    <a:lnTo>
                      <a:pt x="757" y="102"/>
                    </a:lnTo>
                    <a:lnTo>
                      <a:pt x="771" y="100"/>
                    </a:lnTo>
                    <a:lnTo>
                      <a:pt x="787" y="98"/>
                    </a:lnTo>
                    <a:lnTo>
                      <a:pt x="802" y="93"/>
                    </a:lnTo>
                    <a:lnTo>
                      <a:pt x="816" y="93"/>
                    </a:lnTo>
                    <a:lnTo>
                      <a:pt x="830" y="93"/>
                    </a:lnTo>
                    <a:lnTo>
                      <a:pt x="844" y="98"/>
                    </a:lnTo>
                    <a:lnTo>
                      <a:pt x="872" y="100"/>
                    </a:lnTo>
                    <a:lnTo>
                      <a:pt x="901" y="98"/>
                    </a:lnTo>
                    <a:lnTo>
                      <a:pt x="929" y="93"/>
                    </a:lnTo>
                    <a:lnTo>
                      <a:pt x="958" y="91"/>
                    </a:lnTo>
                    <a:lnTo>
                      <a:pt x="986" y="89"/>
                    </a:lnTo>
                    <a:lnTo>
                      <a:pt x="1014" y="89"/>
                    </a:lnTo>
                    <a:lnTo>
                      <a:pt x="1028" y="91"/>
                    </a:lnTo>
                    <a:lnTo>
                      <a:pt x="1043" y="95"/>
                    </a:lnTo>
                    <a:lnTo>
                      <a:pt x="1057" y="100"/>
                    </a:lnTo>
                    <a:lnTo>
                      <a:pt x="1069" y="109"/>
                    </a:lnTo>
                    <a:lnTo>
                      <a:pt x="1102" y="118"/>
                    </a:lnTo>
                    <a:lnTo>
                      <a:pt x="1132" y="127"/>
                    </a:lnTo>
                    <a:lnTo>
                      <a:pt x="1147" y="134"/>
                    </a:lnTo>
                    <a:lnTo>
                      <a:pt x="1161" y="139"/>
                    </a:lnTo>
                    <a:lnTo>
                      <a:pt x="1182" y="150"/>
                    </a:lnTo>
                    <a:lnTo>
                      <a:pt x="1201" y="157"/>
                    </a:lnTo>
                    <a:lnTo>
                      <a:pt x="1222" y="164"/>
                    </a:lnTo>
                    <a:lnTo>
                      <a:pt x="1239" y="173"/>
                    </a:lnTo>
                    <a:lnTo>
                      <a:pt x="1239" y="177"/>
                    </a:lnTo>
                    <a:lnTo>
                      <a:pt x="1241" y="180"/>
                    </a:lnTo>
                    <a:close/>
                  </a:path>
                </a:pathLst>
              </a:custGeom>
              <a:solidFill>
                <a:srgbClr val="5B54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9" name="Freeform 696">
                <a:extLst>
                  <a:ext uri="{FF2B5EF4-FFF2-40B4-BE49-F238E27FC236}">
                    <a16:creationId xmlns:a16="http://schemas.microsoft.com/office/drawing/2014/main" id="{C69A3916-4DF8-4996-37D6-9D7FD99ACB1D}"/>
                  </a:ext>
                </a:extLst>
              </p:cNvPr>
              <p:cNvSpPr>
                <a:spLocks/>
              </p:cNvSpPr>
              <p:nvPr/>
            </p:nvSpPr>
            <p:spPr bwMode="auto">
              <a:xfrm>
                <a:off x="4448" y="2552"/>
                <a:ext cx="972" cy="339"/>
              </a:xfrm>
              <a:custGeom>
                <a:avLst/>
                <a:gdLst>
                  <a:gd name="T0" fmla="*/ 950 w 972"/>
                  <a:gd name="T1" fmla="*/ 66 h 339"/>
                  <a:gd name="T2" fmla="*/ 872 w 972"/>
                  <a:gd name="T3" fmla="*/ 61 h 339"/>
                  <a:gd name="T4" fmla="*/ 809 w 972"/>
                  <a:gd name="T5" fmla="*/ 59 h 339"/>
                  <a:gd name="T6" fmla="*/ 754 w 972"/>
                  <a:gd name="T7" fmla="*/ 79 h 339"/>
                  <a:gd name="T8" fmla="*/ 761 w 972"/>
                  <a:gd name="T9" fmla="*/ 68 h 339"/>
                  <a:gd name="T10" fmla="*/ 731 w 972"/>
                  <a:gd name="T11" fmla="*/ 59 h 339"/>
                  <a:gd name="T12" fmla="*/ 622 w 972"/>
                  <a:gd name="T13" fmla="*/ 61 h 339"/>
                  <a:gd name="T14" fmla="*/ 544 w 972"/>
                  <a:gd name="T15" fmla="*/ 52 h 339"/>
                  <a:gd name="T16" fmla="*/ 497 w 972"/>
                  <a:gd name="T17" fmla="*/ 54 h 339"/>
                  <a:gd name="T18" fmla="*/ 454 w 972"/>
                  <a:gd name="T19" fmla="*/ 64 h 339"/>
                  <a:gd name="T20" fmla="*/ 395 w 972"/>
                  <a:gd name="T21" fmla="*/ 45 h 339"/>
                  <a:gd name="T22" fmla="*/ 362 w 972"/>
                  <a:gd name="T23" fmla="*/ 43 h 339"/>
                  <a:gd name="T24" fmla="*/ 296 w 972"/>
                  <a:gd name="T25" fmla="*/ 75 h 339"/>
                  <a:gd name="T26" fmla="*/ 199 w 972"/>
                  <a:gd name="T27" fmla="*/ 109 h 339"/>
                  <a:gd name="T28" fmla="*/ 159 w 972"/>
                  <a:gd name="T29" fmla="*/ 161 h 339"/>
                  <a:gd name="T30" fmla="*/ 116 w 972"/>
                  <a:gd name="T31" fmla="*/ 168 h 339"/>
                  <a:gd name="T32" fmla="*/ 90 w 972"/>
                  <a:gd name="T33" fmla="*/ 225 h 339"/>
                  <a:gd name="T34" fmla="*/ 78 w 972"/>
                  <a:gd name="T35" fmla="*/ 268 h 339"/>
                  <a:gd name="T36" fmla="*/ 48 w 972"/>
                  <a:gd name="T37" fmla="*/ 311 h 339"/>
                  <a:gd name="T38" fmla="*/ 19 w 972"/>
                  <a:gd name="T39" fmla="*/ 334 h 339"/>
                  <a:gd name="T40" fmla="*/ 15 w 972"/>
                  <a:gd name="T41" fmla="*/ 307 h 339"/>
                  <a:gd name="T42" fmla="*/ 22 w 972"/>
                  <a:gd name="T43" fmla="*/ 279 h 339"/>
                  <a:gd name="T44" fmla="*/ 41 w 972"/>
                  <a:gd name="T45" fmla="*/ 227 h 339"/>
                  <a:gd name="T46" fmla="*/ 29 w 972"/>
                  <a:gd name="T47" fmla="*/ 195 h 339"/>
                  <a:gd name="T48" fmla="*/ 62 w 972"/>
                  <a:gd name="T49" fmla="*/ 166 h 339"/>
                  <a:gd name="T50" fmla="*/ 95 w 972"/>
                  <a:gd name="T51" fmla="*/ 154 h 339"/>
                  <a:gd name="T52" fmla="*/ 104 w 972"/>
                  <a:gd name="T53" fmla="*/ 134 h 339"/>
                  <a:gd name="T54" fmla="*/ 121 w 972"/>
                  <a:gd name="T55" fmla="*/ 104 h 339"/>
                  <a:gd name="T56" fmla="*/ 123 w 972"/>
                  <a:gd name="T57" fmla="*/ 95 h 339"/>
                  <a:gd name="T58" fmla="*/ 95 w 972"/>
                  <a:gd name="T59" fmla="*/ 123 h 339"/>
                  <a:gd name="T60" fmla="*/ 26 w 972"/>
                  <a:gd name="T61" fmla="*/ 173 h 339"/>
                  <a:gd name="T62" fmla="*/ 0 w 972"/>
                  <a:gd name="T63" fmla="*/ 150 h 339"/>
                  <a:gd name="T64" fmla="*/ 19 w 972"/>
                  <a:gd name="T65" fmla="*/ 120 h 339"/>
                  <a:gd name="T66" fmla="*/ 50 w 972"/>
                  <a:gd name="T67" fmla="*/ 89 h 339"/>
                  <a:gd name="T68" fmla="*/ 86 w 972"/>
                  <a:gd name="T69" fmla="*/ 95 h 339"/>
                  <a:gd name="T70" fmla="*/ 114 w 972"/>
                  <a:gd name="T71" fmla="*/ 79 h 339"/>
                  <a:gd name="T72" fmla="*/ 149 w 972"/>
                  <a:gd name="T73" fmla="*/ 93 h 339"/>
                  <a:gd name="T74" fmla="*/ 137 w 972"/>
                  <a:gd name="T75" fmla="*/ 120 h 339"/>
                  <a:gd name="T76" fmla="*/ 145 w 972"/>
                  <a:gd name="T77" fmla="*/ 132 h 339"/>
                  <a:gd name="T78" fmla="*/ 182 w 972"/>
                  <a:gd name="T79" fmla="*/ 93 h 339"/>
                  <a:gd name="T80" fmla="*/ 230 w 972"/>
                  <a:gd name="T81" fmla="*/ 64 h 339"/>
                  <a:gd name="T82" fmla="*/ 296 w 972"/>
                  <a:gd name="T83" fmla="*/ 39 h 339"/>
                  <a:gd name="T84" fmla="*/ 319 w 972"/>
                  <a:gd name="T85" fmla="*/ 25 h 339"/>
                  <a:gd name="T86" fmla="*/ 267 w 972"/>
                  <a:gd name="T87" fmla="*/ 39 h 339"/>
                  <a:gd name="T88" fmla="*/ 197 w 972"/>
                  <a:gd name="T89" fmla="*/ 66 h 339"/>
                  <a:gd name="T90" fmla="*/ 163 w 972"/>
                  <a:gd name="T91" fmla="*/ 84 h 339"/>
                  <a:gd name="T92" fmla="*/ 135 w 972"/>
                  <a:gd name="T93" fmla="*/ 70 h 339"/>
                  <a:gd name="T94" fmla="*/ 154 w 972"/>
                  <a:gd name="T95" fmla="*/ 41 h 339"/>
                  <a:gd name="T96" fmla="*/ 218 w 972"/>
                  <a:gd name="T97" fmla="*/ 18 h 339"/>
                  <a:gd name="T98" fmla="*/ 258 w 972"/>
                  <a:gd name="T99" fmla="*/ 29 h 339"/>
                  <a:gd name="T100" fmla="*/ 319 w 972"/>
                  <a:gd name="T101" fmla="*/ 2 h 339"/>
                  <a:gd name="T102" fmla="*/ 381 w 972"/>
                  <a:gd name="T103" fmla="*/ 14 h 339"/>
                  <a:gd name="T104" fmla="*/ 483 w 972"/>
                  <a:gd name="T105" fmla="*/ 34 h 339"/>
                  <a:gd name="T106" fmla="*/ 539 w 972"/>
                  <a:gd name="T107" fmla="*/ 25 h 339"/>
                  <a:gd name="T108" fmla="*/ 634 w 972"/>
                  <a:gd name="T109" fmla="*/ 43 h 339"/>
                  <a:gd name="T110" fmla="*/ 716 w 972"/>
                  <a:gd name="T111" fmla="*/ 34 h 339"/>
                  <a:gd name="T112" fmla="*/ 898 w 972"/>
                  <a:gd name="T113" fmla="*/ 50 h 33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72"/>
                  <a:gd name="T172" fmla="*/ 0 h 339"/>
                  <a:gd name="T173" fmla="*/ 972 w 972"/>
                  <a:gd name="T174" fmla="*/ 339 h 33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72" h="339">
                    <a:moveTo>
                      <a:pt x="972" y="54"/>
                    </a:moveTo>
                    <a:lnTo>
                      <a:pt x="965" y="59"/>
                    </a:lnTo>
                    <a:lnTo>
                      <a:pt x="958" y="64"/>
                    </a:lnTo>
                    <a:lnTo>
                      <a:pt x="950" y="66"/>
                    </a:lnTo>
                    <a:lnTo>
                      <a:pt x="943" y="68"/>
                    </a:lnTo>
                    <a:lnTo>
                      <a:pt x="927" y="68"/>
                    </a:lnTo>
                    <a:lnTo>
                      <a:pt x="908" y="68"/>
                    </a:lnTo>
                    <a:lnTo>
                      <a:pt x="872" y="61"/>
                    </a:lnTo>
                    <a:lnTo>
                      <a:pt x="839" y="59"/>
                    </a:lnTo>
                    <a:lnTo>
                      <a:pt x="828" y="57"/>
                    </a:lnTo>
                    <a:lnTo>
                      <a:pt x="818" y="57"/>
                    </a:lnTo>
                    <a:lnTo>
                      <a:pt x="809" y="59"/>
                    </a:lnTo>
                    <a:lnTo>
                      <a:pt x="799" y="64"/>
                    </a:lnTo>
                    <a:lnTo>
                      <a:pt x="783" y="73"/>
                    </a:lnTo>
                    <a:lnTo>
                      <a:pt x="768" y="79"/>
                    </a:lnTo>
                    <a:lnTo>
                      <a:pt x="754" y="79"/>
                    </a:lnTo>
                    <a:lnTo>
                      <a:pt x="745" y="77"/>
                    </a:lnTo>
                    <a:lnTo>
                      <a:pt x="757" y="77"/>
                    </a:lnTo>
                    <a:lnTo>
                      <a:pt x="771" y="73"/>
                    </a:lnTo>
                    <a:lnTo>
                      <a:pt x="761" y="68"/>
                    </a:lnTo>
                    <a:lnTo>
                      <a:pt x="750" y="66"/>
                    </a:lnTo>
                    <a:lnTo>
                      <a:pt x="742" y="66"/>
                    </a:lnTo>
                    <a:lnTo>
                      <a:pt x="738" y="64"/>
                    </a:lnTo>
                    <a:lnTo>
                      <a:pt x="731" y="59"/>
                    </a:lnTo>
                    <a:lnTo>
                      <a:pt x="726" y="54"/>
                    </a:lnTo>
                    <a:lnTo>
                      <a:pt x="686" y="54"/>
                    </a:lnTo>
                    <a:lnTo>
                      <a:pt x="643" y="59"/>
                    </a:lnTo>
                    <a:lnTo>
                      <a:pt x="622" y="61"/>
                    </a:lnTo>
                    <a:lnTo>
                      <a:pt x="603" y="59"/>
                    </a:lnTo>
                    <a:lnTo>
                      <a:pt x="582" y="57"/>
                    </a:lnTo>
                    <a:lnTo>
                      <a:pt x="563" y="50"/>
                    </a:lnTo>
                    <a:lnTo>
                      <a:pt x="544" y="52"/>
                    </a:lnTo>
                    <a:lnTo>
                      <a:pt x="523" y="50"/>
                    </a:lnTo>
                    <a:lnTo>
                      <a:pt x="513" y="50"/>
                    </a:lnTo>
                    <a:lnTo>
                      <a:pt x="504" y="52"/>
                    </a:lnTo>
                    <a:lnTo>
                      <a:pt x="497" y="54"/>
                    </a:lnTo>
                    <a:lnTo>
                      <a:pt x="490" y="61"/>
                    </a:lnTo>
                    <a:lnTo>
                      <a:pt x="478" y="64"/>
                    </a:lnTo>
                    <a:lnTo>
                      <a:pt x="466" y="66"/>
                    </a:lnTo>
                    <a:lnTo>
                      <a:pt x="454" y="64"/>
                    </a:lnTo>
                    <a:lnTo>
                      <a:pt x="442" y="64"/>
                    </a:lnTo>
                    <a:lnTo>
                      <a:pt x="419" y="57"/>
                    </a:lnTo>
                    <a:lnTo>
                      <a:pt x="397" y="52"/>
                    </a:lnTo>
                    <a:lnTo>
                      <a:pt x="395" y="45"/>
                    </a:lnTo>
                    <a:lnTo>
                      <a:pt x="388" y="43"/>
                    </a:lnTo>
                    <a:lnTo>
                      <a:pt x="383" y="43"/>
                    </a:lnTo>
                    <a:lnTo>
                      <a:pt x="376" y="41"/>
                    </a:lnTo>
                    <a:lnTo>
                      <a:pt x="362" y="43"/>
                    </a:lnTo>
                    <a:lnTo>
                      <a:pt x="350" y="43"/>
                    </a:lnTo>
                    <a:lnTo>
                      <a:pt x="334" y="48"/>
                    </a:lnTo>
                    <a:lnTo>
                      <a:pt x="319" y="54"/>
                    </a:lnTo>
                    <a:lnTo>
                      <a:pt x="296" y="75"/>
                    </a:lnTo>
                    <a:lnTo>
                      <a:pt x="272" y="93"/>
                    </a:lnTo>
                    <a:lnTo>
                      <a:pt x="241" y="91"/>
                    </a:lnTo>
                    <a:lnTo>
                      <a:pt x="213" y="91"/>
                    </a:lnTo>
                    <a:lnTo>
                      <a:pt x="199" y="109"/>
                    </a:lnTo>
                    <a:lnTo>
                      <a:pt x="185" y="123"/>
                    </a:lnTo>
                    <a:lnTo>
                      <a:pt x="178" y="143"/>
                    </a:lnTo>
                    <a:lnTo>
                      <a:pt x="168" y="159"/>
                    </a:lnTo>
                    <a:lnTo>
                      <a:pt x="159" y="161"/>
                    </a:lnTo>
                    <a:lnTo>
                      <a:pt x="149" y="159"/>
                    </a:lnTo>
                    <a:lnTo>
                      <a:pt x="137" y="159"/>
                    </a:lnTo>
                    <a:lnTo>
                      <a:pt x="126" y="161"/>
                    </a:lnTo>
                    <a:lnTo>
                      <a:pt x="116" y="168"/>
                    </a:lnTo>
                    <a:lnTo>
                      <a:pt x="109" y="175"/>
                    </a:lnTo>
                    <a:lnTo>
                      <a:pt x="100" y="195"/>
                    </a:lnTo>
                    <a:lnTo>
                      <a:pt x="93" y="216"/>
                    </a:lnTo>
                    <a:lnTo>
                      <a:pt x="90" y="225"/>
                    </a:lnTo>
                    <a:lnTo>
                      <a:pt x="88" y="234"/>
                    </a:lnTo>
                    <a:lnTo>
                      <a:pt x="86" y="245"/>
                    </a:lnTo>
                    <a:lnTo>
                      <a:pt x="88" y="257"/>
                    </a:lnTo>
                    <a:lnTo>
                      <a:pt x="78" y="268"/>
                    </a:lnTo>
                    <a:lnTo>
                      <a:pt x="71" y="279"/>
                    </a:lnTo>
                    <a:lnTo>
                      <a:pt x="62" y="291"/>
                    </a:lnTo>
                    <a:lnTo>
                      <a:pt x="52" y="300"/>
                    </a:lnTo>
                    <a:lnTo>
                      <a:pt x="48" y="311"/>
                    </a:lnTo>
                    <a:lnTo>
                      <a:pt x="41" y="323"/>
                    </a:lnTo>
                    <a:lnTo>
                      <a:pt x="34" y="332"/>
                    </a:lnTo>
                    <a:lnTo>
                      <a:pt x="24" y="339"/>
                    </a:lnTo>
                    <a:lnTo>
                      <a:pt x="19" y="334"/>
                    </a:lnTo>
                    <a:lnTo>
                      <a:pt x="17" y="329"/>
                    </a:lnTo>
                    <a:lnTo>
                      <a:pt x="15" y="325"/>
                    </a:lnTo>
                    <a:lnTo>
                      <a:pt x="12" y="318"/>
                    </a:lnTo>
                    <a:lnTo>
                      <a:pt x="15" y="307"/>
                    </a:lnTo>
                    <a:lnTo>
                      <a:pt x="15" y="298"/>
                    </a:lnTo>
                    <a:lnTo>
                      <a:pt x="19" y="291"/>
                    </a:lnTo>
                    <a:lnTo>
                      <a:pt x="22" y="284"/>
                    </a:lnTo>
                    <a:lnTo>
                      <a:pt x="22" y="279"/>
                    </a:lnTo>
                    <a:lnTo>
                      <a:pt x="22" y="273"/>
                    </a:lnTo>
                    <a:lnTo>
                      <a:pt x="34" y="252"/>
                    </a:lnTo>
                    <a:lnTo>
                      <a:pt x="45" y="232"/>
                    </a:lnTo>
                    <a:lnTo>
                      <a:pt x="41" y="227"/>
                    </a:lnTo>
                    <a:lnTo>
                      <a:pt x="36" y="223"/>
                    </a:lnTo>
                    <a:lnTo>
                      <a:pt x="34" y="216"/>
                    </a:lnTo>
                    <a:lnTo>
                      <a:pt x="31" y="209"/>
                    </a:lnTo>
                    <a:lnTo>
                      <a:pt x="29" y="195"/>
                    </a:lnTo>
                    <a:lnTo>
                      <a:pt x="31" y="184"/>
                    </a:lnTo>
                    <a:lnTo>
                      <a:pt x="41" y="177"/>
                    </a:lnTo>
                    <a:lnTo>
                      <a:pt x="50" y="170"/>
                    </a:lnTo>
                    <a:lnTo>
                      <a:pt x="62" y="166"/>
                    </a:lnTo>
                    <a:lnTo>
                      <a:pt x="71" y="164"/>
                    </a:lnTo>
                    <a:lnTo>
                      <a:pt x="81" y="159"/>
                    </a:lnTo>
                    <a:lnTo>
                      <a:pt x="90" y="157"/>
                    </a:lnTo>
                    <a:lnTo>
                      <a:pt x="95" y="154"/>
                    </a:lnTo>
                    <a:lnTo>
                      <a:pt x="97" y="152"/>
                    </a:lnTo>
                    <a:lnTo>
                      <a:pt x="100" y="148"/>
                    </a:lnTo>
                    <a:lnTo>
                      <a:pt x="102" y="143"/>
                    </a:lnTo>
                    <a:lnTo>
                      <a:pt x="104" y="134"/>
                    </a:lnTo>
                    <a:lnTo>
                      <a:pt x="104" y="125"/>
                    </a:lnTo>
                    <a:lnTo>
                      <a:pt x="107" y="118"/>
                    </a:lnTo>
                    <a:lnTo>
                      <a:pt x="111" y="111"/>
                    </a:lnTo>
                    <a:lnTo>
                      <a:pt x="121" y="104"/>
                    </a:lnTo>
                    <a:lnTo>
                      <a:pt x="130" y="102"/>
                    </a:lnTo>
                    <a:lnTo>
                      <a:pt x="128" y="98"/>
                    </a:lnTo>
                    <a:lnTo>
                      <a:pt x="126" y="95"/>
                    </a:lnTo>
                    <a:lnTo>
                      <a:pt x="123" y="95"/>
                    </a:lnTo>
                    <a:lnTo>
                      <a:pt x="121" y="95"/>
                    </a:lnTo>
                    <a:lnTo>
                      <a:pt x="111" y="98"/>
                    </a:lnTo>
                    <a:lnTo>
                      <a:pt x="104" y="100"/>
                    </a:lnTo>
                    <a:lnTo>
                      <a:pt x="95" y="123"/>
                    </a:lnTo>
                    <a:lnTo>
                      <a:pt x="90" y="141"/>
                    </a:lnTo>
                    <a:lnTo>
                      <a:pt x="62" y="154"/>
                    </a:lnTo>
                    <a:lnTo>
                      <a:pt x="38" y="168"/>
                    </a:lnTo>
                    <a:lnTo>
                      <a:pt x="26" y="173"/>
                    </a:lnTo>
                    <a:lnTo>
                      <a:pt x="17" y="177"/>
                    </a:lnTo>
                    <a:lnTo>
                      <a:pt x="10" y="166"/>
                    </a:lnTo>
                    <a:lnTo>
                      <a:pt x="5" y="159"/>
                    </a:lnTo>
                    <a:lnTo>
                      <a:pt x="0" y="150"/>
                    </a:lnTo>
                    <a:lnTo>
                      <a:pt x="0" y="143"/>
                    </a:lnTo>
                    <a:lnTo>
                      <a:pt x="0" y="136"/>
                    </a:lnTo>
                    <a:lnTo>
                      <a:pt x="5" y="132"/>
                    </a:lnTo>
                    <a:lnTo>
                      <a:pt x="19" y="120"/>
                    </a:lnTo>
                    <a:lnTo>
                      <a:pt x="29" y="104"/>
                    </a:lnTo>
                    <a:lnTo>
                      <a:pt x="36" y="98"/>
                    </a:lnTo>
                    <a:lnTo>
                      <a:pt x="41" y="93"/>
                    </a:lnTo>
                    <a:lnTo>
                      <a:pt x="50" y="89"/>
                    </a:lnTo>
                    <a:lnTo>
                      <a:pt x="60" y="86"/>
                    </a:lnTo>
                    <a:lnTo>
                      <a:pt x="67" y="91"/>
                    </a:lnTo>
                    <a:lnTo>
                      <a:pt x="76" y="93"/>
                    </a:lnTo>
                    <a:lnTo>
                      <a:pt x="86" y="95"/>
                    </a:lnTo>
                    <a:lnTo>
                      <a:pt x="93" y="91"/>
                    </a:lnTo>
                    <a:lnTo>
                      <a:pt x="100" y="86"/>
                    </a:lnTo>
                    <a:lnTo>
                      <a:pt x="107" y="82"/>
                    </a:lnTo>
                    <a:lnTo>
                      <a:pt x="114" y="79"/>
                    </a:lnTo>
                    <a:lnTo>
                      <a:pt x="123" y="82"/>
                    </a:lnTo>
                    <a:lnTo>
                      <a:pt x="130" y="86"/>
                    </a:lnTo>
                    <a:lnTo>
                      <a:pt x="140" y="91"/>
                    </a:lnTo>
                    <a:lnTo>
                      <a:pt x="149" y="93"/>
                    </a:lnTo>
                    <a:lnTo>
                      <a:pt x="161" y="98"/>
                    </a:lnTo>
                    <a:lnTo>
                      <a:pt x="154" y="107"/>
                    </a:lnTo>
                    <a:lnTo>
                      <a:pt x="147" y="114"/>
                    </a:lnTo>
                    <a:lnTo>
                      <a:pt x="137" y="120"/>
                    </a:lnTo>
                    <a:lnTo>
                      <a:pt x="130" y="127"/>
                    </a:lnTo>
                    <a:lnTo>
                      <a:pt x="133" y="132"/>
                    </a:lnTo>
                    <a:lnTo>
                      <a:pt x="137" y="132"/>
                    </a:lnTo>
                    <a:lnTo>
                      <a:pt x="145" y="132"/>
                    </a:lnTo>
                    <a:lnTo>
                      <a:pt x="149" y="127"/>
                    </a:lnTo>
                    <a:lnTo>
                      <a:pt x="159" y="118"/>
                    </a:lnTo>
                    <a:lnTo>
                      <a:pt x="168" y="111"/>
                    </a:lnTo>
                    <a:lnTo>
                      <a:pt x="182" y="93"/>
                    </a:lnTo>
                    <a:lnTo>
                      <a:pt x="199" y="77"/>
                    </a:lnTo>
                    <a:lnTo>
                      <a:pt x="208" y="73"/>
                    </a:lnTo>
                    <a:lnTo>
                      <a:pt x="218" y="66"/>
                    </a:lnTo>
                    <a:lnTo>
                      <a:pt x="230" y="64"/>
                    </a:lnTo>
                    <a:lnTo>
                      <a:pt x="241" y="61"/>
                    </a:lnTo>
                    <a:lnTo>
                      <a:pt x="265" y="52"/>
                    </a:lnTo>
                    <a:lnTo>
                      <a:pt x="284" y="43"/>
                    </a:lnTo>
                    <a:lnTo>
                      <a:pt x="296" y="39"/>
                    </a:lnTo>
                    <a:lnTo>
                      <a:pt x="305" y="34"/>
                    </a:lnTo>
                    <a:lnTo>
                      <a:pt x="317" y="29"/>
                    </a:lnTo>
                    <a:lnTo>
                      <a:pt x="329" y="29"/>
                    </a:lnTo>
                    <a:lnTo>
                      <a:pt x="319" y="25"/>
                    </a:lnTo>
                    <a:lnTo>
                      <a:pt x="308" y="23"/>
                    </a:lnTo>
                    <a:lnTo>
                      <a:pt x="296" y="25"/>
                    </a:lnTo>
                    <a:lnTo>
                      <a:pt x="284" y="25"/>
                    </a:lnTo>
                    <a:lnTo>
                      <a:pt x="267" y="39"/>
                    </a:lnTo>
                    <a:lnTo>
                      <a:pt x="251" y="48"/>
                    </a:lnTo>
                    <a:lnTo>
                      <a:pt x="232" y="52"/>
                    </a:lnTo>
                    <a:lnTo>
                      <a:pt x="211" y="57"/>
                    </a:lnTo>
                    <a:lnTo>
                      <a:pt x="197" y="66"/>
                    </a:lnTo>
                    <a:lnTo>
                      <a:pt x="185" y="75"/>
                    </a:lnTo>
                    <a:lnTo>
                      <a:pt x="178" y="79"/>
                    </a:lnTo>
                    <a:lnTo>
                      <a:pt x="171" y="84"/>
                    </a:lnTo>
                    <a:lnTo>
                      <a:pt x="163" y="84"/>
                    </a:lnTo>
                    <a:lnTo>
                      <a:pt x="154" y="82"/>
                    </a:lnTo>
                    <a:lnTo>
                      <a:pt x="145" y="79"/>
                    </a:lnTo>
                    <a:lnTo>
                      <a:pt x="140" y="75"/>
                    </a:lnTo>
                    <a:lnTo>
                      <a:pt x="135" y="70"/>
                    </a:lnTo>
                    <a:lnTo>
                      <a:pt x="130" y="64"/>
                    </a:lnTo>
                    <a:lnTo>
                      <a:pt x="130" y="54"/>
                    </a:lnTo>
                    <a:lnTo>
                      <a:pt x="135" y="48"/>
                    </a:lnTo>
                    <a:lnTo>
                      <a:pt x="154" y="41"/>
                    </a:lnTo>
                    <a:lnTo>
                      <a:pt x="171" y="32"/>
                    </a:lnTo>
                    <a:lnTo>
                      <a:pt x="185" y="23"/>
                    </a:lnTo>
                    <a:lnTo>
                      <a:pt x="201" y="18"/>
                    </a:lnTo>
                    <a:lnTo>
                      <a:pt x="218" y="18"/>
                    </a:lnTo>
                    <a:lnTo>
                      <a:pt x="232" y="20"/>
                    </a:lnTo>
                    <a:lnTo>
                      <a:pt x="239" y="25"/>
                    </a:lnTo>
                    <a:lnTo>
                      <a:pt x="249" y="27"/>
                    </a:lnTo>
                    <a:lnTo>
                      <a:pt x="258" y="29"/>
                    </a:lnTo>
                    <a:lnTo>
                      <a:pt x="265" y="25"/>
                    </a:lnTo>
                    <a:lnTo>
                      <a:pt x="286" y="16"/>
                    </a:lnTo>
                    <a:lnTo>
                      <a:pt x="308" y="7"/>
                    </a:lnTo>
                    <a:lnTo>
                      <a:pt x="319" y="2"/>
                    </a:lnTo>
                    <a:lnTo>
                      <a:pt x="329" y="0"/>
                    </a:lnTo>
                    <a:lnTo>
                      <a:pt x="341" y="0"/>
                    </a:lnTo>
                    <a:lnTo>
                      <a:pt x="353" y="2"/>
                    </a:lnTo>
                    <a:lnTo>
                      <a:pt x="381" y="14"/>
                    </a:lnTo>
                    <a:lnTo>
                      <a:pt x="409" y="23"/>
                    </a:lnTo>
                    <a:lnTo>
                      <a:pt x="431" y="32"/>
                    </a:lnTo>
                    <a:lnTo>
                      <a:pt x="459" y="39"/>
                    </a:lnTo>
                    <a:lnTo>
                      <a:pt x="483" y="34"/>
                    </a:lnTo>
                    <a:lnTo>
                      <a:pt x="504" y="29"/>
                    </a:lnTo>
                    <a:lnTo>
                      <a:pt x="516" y="27"/>
                    </a:lnTo>
                    <a:lnTo>
                      <a:pt x="527" y="25"/>
                    </a:lnTo>
                    <a:lnTo>
                      <a:pt x="539" y="25"/>
                    </a:lnTo>
                    <a:lnTo>
                      <a:pt x="551" y="27"/>
                    </a:lnTo>
                    <a:lnTo>
                      <a:pt x="584" y="34"/>
                    </a:lnTo>
                    <a:lnTo>
                      <a:pt x="617" y="41"/>
                    </a:lnTo>
                    <a:lnTo>
                      <a:pt x="634" y="43"/>
                    </a:lnTo>
                    <a:lnTo>
                      <a:pt x="650" y="43"/>
                    </a:lnTo>
                    <a:lnTo>
                      <a:pt x="667" y="41"/>
                    </a:lnTo>
                    <a:lnTo>
                      <a:pt x="681" y="36"/>
                    </a:lnTo>
                    <a:lnTo>
                      <a:pt x="716" y="34"/>
                    </a:lnTo>
                    <a:lnTo>
                      <a:pt x="752" y="34"/>
                    </a:lnTo>
                    <a:lnTo>
                      <a:pt x="790" y="39"/>
                    </a:lnTo>
                    <a:lnTo>
                      <a:pt x="825" y="41"/>
                    </a:lnTo>
                    <a:lnTo>
                      <a:pt x="898" y="50"/>
                    </a:lnTo>
                    <a:lnTo>
                      <a:pt x="972" y="54"/>
                    </a:lnTo>
                    <a:close/>
                  </a:path>
                </a:pathLst>
              </a:custGeom>
              <a:solidFill>
                <a:srgbClr val="AB9F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40" name="Freeform 697">
                <a:extLst>
                  <a:ext uri="{FF2B5EF4-FFF2-40B4-BE49-F238E27FC236}">
                    <a16:creationId xmlns:a16="http://schemas.microsoft.com/office/drawing/2014/main" id="{BA671A79-FEA6-78CE-DD51-5873C33FC484}"/>
                  </a:ext>
                </a:extLst>
              </p:cNvPr>
              <p:cNvSpPr>
                <a:spLocks/>
              </p:cNvSpPr>
              <p:nvPr/>
            </p:nvSpPr>
            <p:spPr bwMode="auto">
              <a:xfrm>
                <a:off x="5023" y="2875"/>
                <a:ext cx="217" cy="77"/>
              </a:xfrm>
              <a:custGeom>
                <a:avLst/>
                <a:gdLst>
                  <a:gd name="T0" fmla="*/ 217 w 217"/>
                  <a:gd name="T1" fmla="*/ 77 h 77"/>
                  <a:gd name="T2" fmla="*/ 184 w 217"/>
                  <a:gd name="T3" fmla="*/ 75 h 77"/>
                  <a:gd name="T4" fmla="*/ 151 w 217"/>
                  <a:gd name="T5" fmla="*/ 70 h 77"/>
                  <a:gd name="T6" fmla="*/ 134 w 217"/>
                  <a:gd name="T7" fmla="*/ 70 h 77"/>
                  <a:gd name="T8" fmla="*/ 118 w 217"/>
                  <a:gd name="T9" fmla="*/ 70 h 77"/>
                  <a:gd name="T10" fmla="*/ 101 w 217"/>
                  <a:gd name="T11" fmla="*/ 72 h 77"/>
                  <a:gd name="T12" fmla="*/ 87 w 217"/>
                  <a:gd name="T13" fmla="*/ 77 h 77"/>
                  <a:gd name="T14" fmla="*/ 63 w 217"/>
                  <a:gd name="T15" fmla="*/ 72 h 77"/>
                  <a:gd name="T16" fmla="*/ 42 w 217"/>
                  <a:gd name="T17" fmla="*/ 68 h 77"/>
                  <a:gd name="T18" fmla="*/ 23 w 217"/>
                  <a:gd name="T19" fmla="*/ 63 h 77"/>
                  <a:gd name="T20" fmla="*/ 7 w 217"/>
                  <a:gd name="T21" fmla="*/ 56 h 77"/>
                  <a:gd name="T22" fmla="*/ 2 w 217"/>
                  <a:gd name="T23" fmla="*/ 56 h 77"/>
                  <a:gd name="T24" fmla="*/ 0 w 217"/>
                  <a:gd name="T25" fmla="*/ 54 h 77"/>
                  <a:gd name="T26" fmla="*/ 0 w 217"/>
                  <a:gd name="T27" fmla="*/ 52 h 77"/>
                  <a:gd name="T28" fmla="*/ 0 w 217"/>
                  <a:gd name="T29" fmla="*/ 47 h 77"/>
                  <a:gd name="T30" fmla="*/ 14 w 217"/>
                  <a:gd name="T31" fmla="*/ 36 h 77"/>
                  <a:gd name="T32" fmla="*/ 26 w 217"/>
                  <a:gd name="T33" fmla="*/ 27 h 77"/>
                  <a:gd name="T34" fmla="*/ 40 w 217"/>
                  <a:gd name="T35" fmla="*/ 16 h 77"/>
                  <a:gd name="T36" fmla="*/ 54 w 217"/>
                  <a:gd name="T37" fmla="*/ 9 h 77"/>
                  <a:gd name="T38" fmla="*/ 68 w 217"/>
                  <a:gd name="T39" fmla="*/ 2 h 77"/>
                  <a:gd name="T40" fmla="*/ 85 w 217"/>
                  <a:gd name="T41" fmla="*/ 0 h 77"/>
                  <a:gd name="T42" fmla="*/ 101 w 217"/>
                  <a:gd name="T43" fmla="*/ 0 h 77"/>
                  <a:gd name="T44" fmla="*/ 118 w 217"/>
                  <a:gd name="T45" fmla="*/ 6 h 77"/>
                  <a:gd name="T46" fmla="*/ 134 w 217"/>
                  <a:gd name="T47" fmla="*/ 16 h 77"/>
                  <a:gd name="T48" fmla="*/ 149 w 217"/>
                  <a:gd name="T49" fmla="*/ 25 h 77"/>
                  <a:gd name="T50" fmla="*/ 165 w 217"/>
                  <a:gd name="T51" fmla="*/ 34 h 77"/>
                  <a:gd name="T52" fmla="*/ 177 w 217"/>
                  <a:gd name="T53" fmla="*/ 43 h 77"/>
                  <a:gd name="T54" fmla="*/ 189 w 217"/>
                  <a:gd name="T55" fmla="*/ 52 h 77"/>
                  <a:gd name="T56" fmla="*/ 201 w 217"/>
                  <a:gd name="T57" fmla="*/ 59 h 77"/>
                  <a:gd name="T58" fmla="*/ 212 w 217"/>
                  <a:gd name="T59" fmla="*/ 68 h 77"/>
                  <a:gd name="T60" fmla="*/ 217 w 217"/>
                  <a:gd name="T61" fmla="*/ 77 h 7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17"/>
                  <a:gd name="T94" fmla="*/ 0 h 77"/>
                  <a:gd name="T95" fmla="*/ 217 w 217"/>
                  <a:gd name="T96" fmla="*/ 77 h 7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17" h="77">
                    <a:moveTo>
                      <a:pt x="217" y="77"/>
                    </a:moveTo>
                    <a:lnTo>
                      <a:pt x="184" y="75"/>
                    </a:lnTo>
                    <a:lnTo>
                      <a:pt x="151" y="70"/>
                    </a:lnTo>
                    <a:lnTo>
                      <a:pt x="134" y="70"/>
                    </a:lnTo>
                    <a:lnTo>
                      <a:pt x="118" y="70"/>
                    </a:lnTo>
                    <a:lnTo>
                      <a:pt x="101" y="72"/>
                    </a:lnTo>
                    <a:lnTo>
                      <a:pt x="87" y="77"/>
                    </a:lnTo>
                    <a:lnTo>
                      <a:pt x="63" y="72"/>
                    </a:lnTo>
                    <a:lnTo>
                      <a:pt x="42" y="68"/>
                    </a:lnTo>
                    <a:lnTo>
                      <a:pt x="23" y="63"/>
                    </a:lnTo>
                    <a:lnTo>
                      <a:pt x="7" y="56"/>
                    </a:lnTo>
                    <a:lnTo>
                      <a:pt x="2" y="56"/>
                    </a:lnTo>
                    <a:lnTo>
                      <a:pt x="0" y="54"/>
                    </a:lnTo>
                    <a:lnTo>
                      <a:pt x="0" y="52"/>
                    </a:lnTo>
                    <a:lnTo>
                      <a:pt x="0" y="47"/>
                    </a:lnTo>
                    <a:lnTo>
                      <a:pt x="14" y="36"/>
                    </a:lnTo>
                    <a:lnTo>
                      <a:pt x="26" y="27"/>
                    </a:lnTo>
                    <a:lnTo>
                      <a:pt x="40" y="16"/>
                    </a:lnTo>
                    <a:lnTo>
                      <a:pt x="54" y="9"/>
                    </a:lnTo>
                    <a:lnTo>
                      <a:pt x="68" y="2"/>
                    </a:lnTo>
                    <a:lnTo>
                      <a:pt x="85" y="0"/>
                    </a:lnTo>
                    <a:lnTo>
                      <a:pt x="101" y="0"/>
                    </a:lnTo>
                    <a:lnTo>
                      <a:pt x="118" y="6"/>
                    </a:lnTo>
                    <a:lnTo>
                      <a:pt x="134" y="16"/>
                    </a:lnTo>
                    <a:lnTo>
                      <a:pt x="149" y="25"/>
                    </a:lnTo>
                    <a:lnTo>
                      <a:pt x="165" y="34"/>
                    </a:lnTo>
                    <a:lnTo>
                      <a:pt x="177" y="43"/>
                    </a:lnTo>
                    <a:lnTo>
                      <a:pt x="189" y="52"/>
                    </a:lnTo>
                    <a:lnTo>
                      <a:pt x="201" y="59"/>
                    </a:lnTo>
                    <a:lnTo>
                      <a:pt x="212" y="68"/>
                    </a:lnTo>
                    <a:lnTo>
                      <a:pt x="217" y="77"/>
                    </a:lnTo>
                    <a:close/>
                  </a:path>
                </a:pathLst>
              </a:custGeom>
              <a:solidFill>
                <a:srgbClr val="4E444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41" name="Freeform 698">
                <a:extLst>
                  <a:ext uri="{FF2B5EF4-FFF2-40B4-BE49-F238E27FC236}">
                    <a16:creationId xmlns:a16="http://schemas.microsoft.com/office/drawing/2014/main" id="{FB6282AD-7946-D297-30F2-96110ABA1BBA}"/>
                  </a:ext>
                </a:extLst>
              </p:cNvPr>
              <p:cNvSpPr>
                <a:spLocks/>
              </p:cNvSpPr>
              <p:nvPr/>
            </p:nvSpPr>
            <p:spPr bwMode="auto">
              <a:xfrm>
                <a:off x="4753" y="2604"/>
                <a:ext cx="430" cy="84"/>
              </a:xfrm>
              <a:custGeom>
                <a:avLst/>
                <a:gdLst>
                  <a:gd name="T0" fmla="*/ 411 w 430"/>
                  <a:gd name="T1" fmla="*/ 23 h 84"/>
                  <a:gd name="T2" fmla="*/ 376 w 430"/>
                  <a:gd name="T3" fmla="*/ 27 h 84"/>
                  <a:gd name="T4" fmla="*/ 345 w 430"/>
                  <a:gd name="T5" fmla="*/ 27 h 84"/>
                  <a:gd name="T6" fmla="*/ 326 w 430"/>
                  <a:gd name="T7" fmla="*/ 27 h 84"/>
                  <a:gd name="T8" fmla="*/ 307 w 430"/>
                  <a:gd name="T9" fmla="*/ 25 h 84"/>
                  <a:gd name="T10" fmla="*/ 289 w 430"/>
                  <a:gd name="T11" fmla="*/ 27 h 84"/>
                  <a:gd name="T12" fmla="*/ 258 w 430"/>
                  <a:gd name="T13" fmla="*/ 50 h 84"/>
                  <a:gd name="T14" fmla="*/ 232 w 430"/>
                  <a:gd name="T15" fmla="*/ 73 h 84"/>
                  <a:gd name="T16" fmla="*/ 220 w 430"/>
                  <a:gd name="T17" fmla="*/ 82 h 84"/>
                  <a:gd name="T18" fmla="*/ 211 w 430"/>
                  <a:gd name="T19" fmla="*/ 84 h 84"/>
                  <a:gd name="T20" fmla="*/ 189 w 430"/>
                  <a:gd name="T21" fmla="*/ 71 h 84"/>
                  <a:gd name="T22" fmla="*/ 168 w 430"/>
                  <a:gd name="T23" fmla="*/ 55 h 84"/>
                  <a:gd name="T24" fmla="*/ 152 w 430"/>
                  <a:gd name="T25" fmla="*/ 43 h 84"/>
                  <a:gd name="T26" fmla="*/ 128 w 430"/>
                  <a:gd name="T27" fmla="*/ 48 h 84"/>
                  <a:gd name="T28" fmla="*/ 102 w 430"/>
                  <a:gd name="T29" fmla="*/ 50 h 84"/>
                  <a:gd name="T30" fmla="*/ 78 w 430"/>
                  <a:gd name="T31" fmla="*/ 48 h 84"/>
                  <a:gd name="T32" fmla="*/ 55 w 430"/>
                  <a:gd name="T33" fmla="*/ 48 h 84"/>
                  <a:gd name="T34" fmla="*/ 38 w 430"/>
                  <a:gd name="T35" fmla="*/ 52 h 84"/>
                  <a:gd name="T36" fmla="*/ 36 w 430"/>
                  <a:gd name="T37" fmla="*/ 46 h 84"/>
                  <a:gd name="T38" fmla="*/ 22 w 430"/>
                  <a:gd name="T39" fmla="*/ 37 h 84"/>
                  <a:gd name="T40" fmla="*/ 7 w 430"/>
                  <a:gd name="T41" fmla="*/ 43 h 84"/>
                  <a:gd name="T42" fmla="*/ 7 w 430"/>
                  <a:gd name="T43" fmla="*/ 41 h 84"/>
                  <a:gd name="T44" fmla="*/ 14 w 430"/>
                  <a:gd name="T45" fmla="*/ 30 h 84"/>
                  <a:gd name="T46" fmla="*/ 26 w 430"/>
                  <a:gd name="T47" fmla="*/ 9 h 84"/>
                  <a:gd name="T48" fmla="*/ 50 w 430"/>
                  <a:gd name="T49" fmla="*/ 0 h 84"/>
                  <a:gd name="T50" fmla="*/ 74 w 430"/>
                  <a:gd name="T51" fmla="*/ 2 h 84"/>
                  <a:gd name="T52" fmla="*/ 107 w 430"/>
                  <a:gd name="T53" fmla="*/ 14 h 84"/>
                  <a:gd name="T54" fmla="*/ 142 w 430"/>
                  <a:gd name="T55" fmla="*/ 25 h 84"/>
                  <a:gd name="T56" fmla="*/ 173 w 430"/>
                  <a:gd name="T57" fmla="*/ 23 h 84"/>
                  <a:gd name="T58" fmla="*/ 194 w 430"/>
                  <a:gd name="T59" fmla="*/ 14 h 84"/>
                  <a:gd name="T60" fmla="*/ 208 w 430"/>
                  <a:gd name="T61" fmla="*/ 12 h 84"/>
                  <a:gd name="T62" fmla="*/ 225 w 430"/>
                  <a:gd name="T63" fmla="*/ 12 h 84"/>
                  <a:gd name="T64" fmla="*/ 241 w 430"/>
                  <a:gd name="T65" fmla="*/ 12 h 84"/>
                  <a:gd name="T66" fmla="*/ 260 w 430"/>
                  <a:gd name="T67" fmla="*/ 14 h 84"/>
                  <a:gd name="T68" fmla="*/ 284 w 430"/>
                  <a:gd name="T69" fmla="*/ 18 h 84"/>
                  <a:gd name="T70" fmla="*/ 317 w 430"/>
                  <a:gd name="T71" fmla="*/ 21 h 84"/>
                  <a:gd name="T72" fmla="*/ 364 w 430"/>
                  <a:gd name="T73" fmla="*/ 16 h 84"/>
                  <a:gd name="T74" fmla="*/ 400 w 430"/>
                  <a:gd name="T75" fmla="*/ 14 h 84"/>
                  <a:gd name="T76" fmla="*/ 419 w 430"/>
                  <a:gd name="T77" fmla="*/ 18 h 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30"/>
                  <a:gd name="T118" fmla="*/ 0 h 84"/>
                  <a:gd name="T119" fmla="*/ 430 w 430"/>
                  <a:gd name="T120" fmla="*/ 84 h 8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30" h="84">
                    <a:moveTo>
                      <a:pt x="430" y="21"/>
                    </a:moveTo>
                    <a:lnTo>
                      <a:pt x="411" y="23"/>
                    </a:lnTo>
                    <a:lnTo>
                      <a:pt x="393" y="25"/>
                    </a:lnTo>
                    <a:lnTo>
                      <a:pt x="376" y="27"/>
                    </a:lnTo>
                    <a:lnTo>
                      <a:pt x="357" y="25"/>
                    </a:lnTo>
                    <a:lnTo>
                      <a:pt x="345" y="27"/>
                    </a:lnTo>
                    <a:lnTo>
                      <a:pt x="336" y="27"/>
                    </a:lnTo>
                    <a:lnTo>
                      <a:pt x="326" y="27"/>
                    </a:lnTo>
                    <a:lnTo>
                      <a:pt x="317" y="25"/>
                    </a:lnTo>
                    <a:lnTo>
                      <a:pt x="307" y="25"/>
                    </a:lnTo>
                    <a:lnTo>
                      <a:pt x="298" y="25"/>
                    </a:lnTo>
                    <a:lnTo>
                      <a:pt x="289" y="27"/>
                    </a:lnTo>
                    <a:lnTo>
                      <a:pt x="279" y="30"/>
                    </a:lnTo>
                    <a:lnTo>
                      <a:pt x="258" y="50"/>
                    </a:lnTo>
                    <a:lnTo>
                      <a:pt x="244" y="68"/>
                    </a:lnTo>
                    <a:lnTo>
                      <a:pt x="232" y="73"/>
                    </a:lnTo>
                    <a:lnTo>
                      <a:pt x="222" y="77"/>
                    </a:lnTo>
                    <a:lnTo>
                      <a:pt x="220" y="82"/>
                    </a:lnTo>
                    <a:lnTo>
                      <a:pt x="215" y="82"/>
                    </a:lnTo>
                    <a:lnTo>
                      <a:pt x="211" y="84"/>
                    </a:lnTo>
                    <a:lnTo>
                      <a:pt x="206" y="82"/>
                    </a:lnTo>
                    <a:lnTo>
                      <a:pt x="189" y="71"/>
                    </a:lnTo>
                    <a:lnTo>
                      <a:pt x="175" y="62"/>
                    </a:lnTo>
                    <a:lnTo>
                      <a:pt x="168" y="55"/>
                    </a:lnTo>
                    <a:lnTo>
                      <a:pt x="159" y="48"/>
                    </a:lnTo>
                    <a:lnTo>
                      <a:pt x="152" y="43"/>
                    </a:lnTo>
                    <a:lnTo>
                      <a:pt x="142" y="41"/>
                    </a:lnTo>
                    <a:lnTo>
                      <a:pt x="128" y="48"/>
                    </a:lnTo>
                    <a:lnTo>
                      <a:pt x="116" y="50"/>
                    </a:lnTo>
                    <a:lnTo>
                      <a:pt x="102" y="50"/>
                    </a:lnTo>
                    <a:lnTo>
                      <a:pt x="90" y="48"/>
                    </a:lnTo>
                    <a:lnTo>
                      <a:pt x="78" y="48"/>
                    </a:lnTo>
                    <a:lnTo>
                      <a:pt x="66" y="48"/>
                    </a:lnTo>
                    <a:lnTo>
                      <a:pt x="55" y="48"/>
                    </a:lnTo>
                    <a:lnTo>
                      <a:pt x="43" y="52"/>
                    </a:lnTo>
                    <a:lnTo>
                      <a:pt x="38" y="52"/>
                    </a:lnTo>
                    <a:lnTo>
                      <a:pt x="36" y="46"/>
                    </a:lnTo>
                    <a:lnTo>
                      <a:pt x="31" y="39"/>
                    </a:lnTo>
                    <a:lnTo>
                      <a:pt x="22" y="37"/>
                    </a:lnTo>
                    <a:lnTo>
                      <a:pt x="14" y="39"/>
                    </a:lnTo>
                    <a:lnTo>
                      <a:pt x="7" y="43"/>
                    </a:lnTo>
                    <a:lnTo>
                      <a:pt x="0" y="46"/>
                    </a:lnTo>
                    <a:lnTo>
                      <a:pt x="7" y="41"/>
                    </a:lnTo>
                    <a:lnTo>
                      <a:pt x="12" y="37"/>
                    </a:lnTo>
                    <a:lnTo>
                      <a:pt x="14" y="30"/>
                    </a:lnTo>
                    <a:lnTo>
                      <a:pt x="14" y="21"/>
                    </a:lnTo>
                    <a:lnTo>
                      <a:pt x="26" y="9"/>
                    </a:lnTo>
                    <a:lnTo>
                      <a:pt x="38" y="0"/>
                    </a:lnTo>
                    <a:lnTo>
                      <a:pt x="50" y="0"/>
                    </a:lnTo>
                    <a:lnTo>
                      <a:pt x="64" y="0"/>
                    </a:lnTo>
                    <a:lnTo>
                      <a:pt x="74" y="2"/>
                    </a:lnTo>
                    <a:lnTo>
                      <a:pt x="85" y="5"/>
                    </a:lnTo>
                    <a:lnTo>
                      <a:pt x="107" y="14"/>
                    </a:lnTo>
                    <a:lnTo>
                      <a:pt x="130" y="21"/>
                    </a:lnTo>
                    <a:lnTo>
                      <a:pt x="142" y="25"/>
                    </a:lnTo>
                    <a:lnTo>
                      <a:pt x="159" y="25"/>
                    </a:lnTo>
                    <a:lnTo>
                      <a:pt x="173" y="23"/>
                    </a:lnTo>
                    <a:lnTo>
                      <a:pt x="187" y="21"/>
                    </a:lnTo>
                    <a:lnTo>
                      <a:pt x="194" y="14"/>
                    </a:lnTo>
                    <a:lnTo>
                      <a:pt x="201" y="12"/>
                    </a:lnTo>
                    <a:lnTo>
                      <a:pt x="208" y="12"/>
                    </a:lnTo>
                    <a:lnTo>
                      <a:pt x="218" y="12"/>
                    </a:lnTo>
                    <a:lnTo>
                      <a:pt x="225" y="12"/>
                    </a:lnTo>
                    <a:lnTo>
                      <a:pt x="234" y="12"/>
                    </a:lnTo>
                    <a:lnTo>
                      <a:pt x="241" y="12"/>
                    </a:lnTo>
                    <a:lnTo>
                      <a:pt x="248" y="9"/>
                    </a:lnTo>
                    <a:lnTo>
                      <a:pt x="260" y="14"/>
                    </a:lnTo>
                    <a:lnTo>
                      <a:pt x="272" y="16"/>
                    </a:lnTo>
                    <a:lnTo>
                      <a:pt x="284" y="18"/>
                    </a:lnTo>
                    <a:lnTo>
                      <a:pt x="293" y="21"/>
                    </a:lnTo>
                    <a:lnTo>
                      <a:pt x="317" y="21"/>
                    </a:lnTo>
                    <a:lnTo>
                      <a:pt x="341" y="18"/>
                    </a:lnTo>
                    <a:lnTo>
                      <a:pt x="364" y="16"/>
                    </a:lnTo>
                    <a:lnTo>
                      <a:pt x="388" y="14"/>
                    </a:lnTo>
                    <a:lnTo>
                      <a:pt x="400" y="14"/>
                    </a:lnTo>
                    <a:lnTo>
                      <a:pt x="409" y="16"/>
                    </a:lnTo>
                    <a:lnTo>
                      <a:pt x="419" y="18"/>
                    </a:lnTo>
                    <a:lnTo>
                      <a:pt x="430" y="21"/>
                    </a:lnTo>
                    <a:close/>
                  </a:path>
                </a:pathLst>
              </a:custGeom>
              <a:solidFill>
                <a:srgbClr val="867E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42" name="Freeform 699">
                <a:extLst>
                  <a:ext uri="{FF2B5EF4-FFF2-40B4-BE49-F238E27FC236}">
                    <a16:creationId xmlns:a16="http://schemas.microsoft.com/office/drawing/2014/main" id="{D4CF099F-B696-A046-8594-06408F6D3C8A}"/>
                  </a:ext>
                </a:extLst>
              </p:cNvPr>
              <p:cNvSpPr>
                <a:spLocks/>
              </p:cNvSpPr>
              <p:nvPr/>
            </p:nvSpPr>
            <p:spPr bwMode="auto">
              <a:xfrm>
                <a:off x="4727" y="2654"/>
                <a:ext cx="211" cy="71"/>
              </a:xfrm>
              <a:custGeom>
                <a:avLst/>
                <a:gdLst>
                  <a:gd name="T0" fmla="*/ 211 w 211"/>
                  <a:gd name="T1" fmla="*/ 37 h 71"/>
                  <a:gd name="T2" fmla="*/ 182 w 211"/>
                  <a:gd name="T3" fmla="*/ 37 h 71"/>
                  <a:gd name="T4" fmla="*/ 154 w 211"/>
                  <a:gd name="T5" fmla="*/ 34 h 71"/>
                  <a:gd name="T6" fmla="*/ 128 w 211"/>
                  <a:gd name="T7" fmla="*/ 32 h 71"/>
                  <a:gd name="T8" fmla="*/ 100 w 211"/>
                  <a:gd name="T9" fmla="*/ 25 h 71"/>
                  <a:gd name="T10" fmla="*/ 95 w 211"/>
                  <a:gd name="T11" fmla="*/ 37 h 71"/>
                  <a:gd name="T12" fmla="*/ 90 w 211"/>
                  <a:gd name="T13" fmla="*/ 50 h 71"/>
                  <a:gd name="T14" fmla="*/ 90 w 211"/>
                  <a:gd name="T15" fmla="*/ 55 h 71"/>
                  <a:gd name="T16" fmla="*/ 85 w 211"/>
                  <a:gd name="T17" fmla="*/ 62 h 71"/>
                  <a:gd name="T18" fmla="*/ 83 w 211"/>
                  <a:gd name="T19" fmla="*/ 66 h 71"/>
                  <a:gd name="T20" fmla="*/ 78 w 211"/>
                  <a:gd name="T21" fmla="*/ 68 h 71"/>
                  <a:gd name="T22" fmla="*/ 71 w 211"/>
                  <a:gd name="T23" fmla="*/ 71 h 71"/>
                  <a:gd name="T24" fmla="*/ 64 w 211"/>
                  <a:gd name="T25" fmla="*/ 68 h 71"/>
                  <a:gd name="T26" fmla="*/ 59 w 211"/>
                  <a:gd name="T27" fmla="*/ 66 h 71"/>
                  <a:gd name="T28" fmla="*/ 57 w 211"/>
                  <a:gd name="T29" fmla="*/ 64 h 71"/>
                  <a:gd name="T30" fmla="*/ 43 w 211"/>
                  <a:gd name="T31" fmla="*/ 57 h 71"/>
                  <a:gd name="T32" fmla="*/ 29 w 211"/>
                  <a:gd name="T33" fmla="*/ 52 h 71"/>
                  <a:gd name="T34" fmla="*/ 22 w 211"/>
                  <a:gd name="T35" fmla="*/ 50 h 71"/>
                  <a:gd name="T36" fmla="*/ 17 w 211"/>
                  <a:gd name="T37" fmla="*/ 48 h 71"/>
                  <a:gd name="T38" fmla="*/ 10 w 211"/>
                  <a:gd name="T39" fmla="*/ 43 h 71"/>
                  <a:gd name="T40" fmla="*/ 5 w 211"/>
                  <a:gd name="T41" fmla="*/ 39 h 71"/>
                  <a:gd name="T42" fmla="*/ 3 w 211"/>
                  <a:gd name="T43" fmla="*/ 37 h 71"/>
                  <a:gd name="T44" fmla="*/ 0 w 211"/>
                  <a:gd name="T45" fmla="*/ 37 h 71"/>
                  <a:gd name="T46" fmla="*/ 0 w 211"/>
                  <a:gd name="T47" fmla="*/ 34 h 71"/>
                  <a:gd name="T48" fmla="*/ 0 w 211"/>
                  <a:gd name="T49" fmla="*/ 32 h 71"/>
                  <a:gd name="T50" fmla="*/ 3 w 211"/>
                  <a:gd name="T51" fmla="*/ 25 h 71"/>
                  <a:gd name="T52" fmla="*/ 3 w 211"/>
                  <a:gd name="T53" fmla="*/ 18 h 71"/>
                  <a:gd name="T54" fmla="*/ 12 w 211"/>
                  <a:gd name="T55" fmla="*/ 14 h 71"/>
                  <a:gd name="T56" fmla="*/ 24 w 211"/>
                  <a:gd name="T57" fmla="*/ 12 h 71"/>
                  <a:gd name="T58" fmla="*/ 29 w 211"/>
                  <a:gd name="T59" fmla="*/ 9 h 71"/>
                  <a:gd name="T60" fmla="*/ 33 w 211"/>
                  <a:gd name="T61" fmla="*/ 7 h 71"/>
                  <a:gd name="T62" fmla="*/ 36 w 211"/>
                  <a:gd name="T63" fmla="*/ 5 h 71"/>
                  <a:gd name="T64" fmla="*/ 40 w 211"/>
                  <a:gd name="T65" fmla="*/ 0 h 71"/>
                  <a:gd name="T66" fmla="*/ 50 w 211"/>
                  <a:gd name="T67" fmla="*/ 7 h 71"/>
                  <a:gd name="T68" fmla="*/ 57 w 211"/>
                  <a:gd name="T69" fmla="*/ 16 h 71"/>
                  <a:gd name="T70" fmla="*/ 76 w 211"/>
                  <a:gd name="T71" fmla="*/ 14 h 71"/>
                  <a:gd name="T72" fmla="*/ 92 w 211"/>
                  <a:gd name="T73" fmla="*/ 12 h 71"/>
                  <a:gd name="T74" fmla="*/ 109 w 211"/>
                  <a:gd name="T75" fmla="*/ 9 h 71"/>
                  <a:gd name="T76" fmla="*/ 128 w 211"/>
                  <a:gd name="T77" fmla="*/ 12 h 71"/>
                  <a:gd name="T78" fmla="*/ 144 w 211"/>
                  <a:gd name="T79" fmla="*/ 9 h 71"/>
                  <a:gd name="T80" fmla="*/ 161 w 211"/>
                  <a:gd name="T81" fmla="*/ 7 h 71"/>
                  <a:gd name="T82" fmla="*/ 168 w 211"/>
                  <a:gd name="T83" fmla="*/ 7 h 71"/>
                  <a:gd name="T84" fmla="*/ 173 w 211"/>
                  <a:gd name="T85" fmla="*/ 7 h 71"/>
                  <a:gd name="T86" fmla="*/ 180 w 211"/>
                  <a:gd name="T87" fmla="*/ 9 h 71"/>
                  <a:gd name="T88" fmla="*/ 189 w 211"/>
                  <a:gd name="T89" fmla="*/ 12 h 71"/>
                  <a:gd name="T90" fmla="*/ 201 w 211"/>
                  <a:gd name="T91" fmla="*/ 25 h 71"/>
                  <a:gd name="T92" fmla="*/ 211 w 211"/>
                  <a:gd name="T93" fmla="*/ 37 h 7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11"/>
                  <a:gd name="T142" fmla="*/ 0 h 71"/>
                  <a:gd name="T143" fmla="*/ 211 w 211"/>
                  <a:gd name="T144" fmla="*/ 71 h 7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11" h="71">
                    <a:moveTo>
                      <a:pt x="211" y="37"/>
                    </a:moveTo>
                    <a:lnTo>
                      <a:pt x="182" y="37"/>
                    </a:lnTo>
                    <a:lnTo>
                      <a:pt x="154" y="34"/>
                    </a:lnTo>
                    <a:lnTo>
                      <a:pt x="128" y="32"/>
                    </a:lnTo>
                    <a:lnTo>
                      <a:pt x="100" y="25"/>
                    </a:lnTo>
                    <a:lnTo>
                      <a:pt x="95" y="37"/>
                    </a:lnTo>
                    <a:lnTo>
                      <a:pt x="90" y="50"/>
                    </a:lnTo>
                    <a:lnTo>
                      <a:pt x="90" y="55"/>
                    </a:lnTo>
                    <a:lnTo>
                      <a:pt x="85" y="62"/>
                    </a:lnTo>
                    <a:lnTo>
                      <a:pt x="83" y="66"/>
                    </a:lnTo>
                    <a:lnTo>
                      <a:pt x="78" y="68"/>
                    </a:lnTo>
                    <a:lnTo>
                      <a:pt x="71" y="71"/>
                    </a:lnTo>
                    <a:lnTo>
                      <a:pt x="64" y="68"/>
                    </a:lnTo>
                    <a:lnTo>
                      <a:pt x="59" y="66"/>
                    </a:lnTo>
                    <a:lnTo>
                      <a:pt x="57" y="64"/>
                    </a:lnTo>
                    <a:lnTo>
                      <a:pt x="43" y="57"/>
                    </a:lnTo>
                    <a:lnTo>
                      <a:pt x="29" y="52"/>
                    </a:lnTo>
                    <a:lnTo>
                      <a:pt x="22" y="50"/>
                    </a:lnTo>
                    <a:lnTo>
                      <a:pt x="17" y="48"/>
                    </a:lnTo>
                    <a:lnTo>
                      <a:pt x="10" y="43"/>
                    </a:lnTo>
                    <a:lnTo>
                      <a:pt x="5" y="39"/>
                    </a:lnTo>
                    <a:lnTo>
                      <a:pt x="3" y="37"/>
                    </a:lnTo>
                    <a:lnTo>
                      <a:pt x="0" y="37"/>
                    </a:lnTo>
                    <a:lnTo>
                      <a:pt x="0" y="34"/>
                    </a:lnTo>
                    <a:lnTo>
                      <a:pt x="0" y="32"/>
                    </a:lnTo>
                    <a:lnTo>
                      <a:pt x="3" y="25"/>
                    </a:lnTo>
                    <a:lnTo>
                      <a:pt x="3" y="18"/>
                    </a:lnTo>
                    <a:lnTo>
                      <a:pt x="12" y="14"/>
                    </a:lnTo>
                    <a:lnTo>
                      <a:pt x="24" y="12"/>
                    </a:lnTo>
                    <a:lnTo>
                      <a:pt x="29" y="9"/>
                    </a:lnTo>
                    <a:lnTo>
                      <a:pt x="33" y="7"/>
                    </a:lnTo>
                    <a:lnTo>
                      <a:pt x="36" y="5"/>
                    </a:lnTo>
                    <a:lnTo>
                      <a:pt x="40" y="0"/>
                    </a:lnTo>
                    <a:lnTo>
                      <a:pt x="50" y="7"/>
                    </a:lnTo>
                    <a:lnTo>
                      <a:pt x="57" y="16"/>
                    </a:lnTo>
                    <a:lnTo>
                      <a:pt x="76" y="14"/>
                    </a:lnTo>
                    <a:lnTo>
                      <a:pt x="92" y="12"/>
                    </a:lnTo>
                    <a:lnTo>
                      <a:pt x="109" y="9"/>
                    </a:lnTo>
                    <a:lnTo>
                      <a:pt x="128" y="12"/>
                    </a:lnTo>
                    <a:lnTo>
                      <a:pt x="144" y="9"/>
                    </a:lnTo>
                    <a:lnTo>
                      <a:pt x="161" y="7"/>
                    </a:lnTo>
                    <a:lnTo>
                      <a:pt x="168" y="7"/>
                    </a:lnTo>
                    <a:lnTo>
                      <a:pt x="173" y="7"/>
                    </a:lnTo>
                    <a:lnTo>
                      <a:pt x="180" y="9"/>
                    </a:lnTo>
                    <a:lnTo>
                      <a:pt x="189" y="12"/>
                    </a:lnTo>
                    <a:lnTo>
                      <a:pt x="201" y="25"/>
                    </a:lnTo>
                    <a:lnTo>
                      <a:pt x="211"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43" name="Freeform 700">
                <a:extLst>
                  <a:ext uri="{FF2B5EF4-FFF2-40B4-BE49-F238E27FC236}">
                    <a16:creationId xmlns:a16="http://schemas.microsoft.com/office/drawing/2014/main" id="{8BEB47AB-04E0-AB61-E8E9-2E4AE165D294}"/>
                  </a:ext>
                </a:extLst>
              </p:cNvPr>
              <p:cNvSpPr>
                <a:spLocks/>
              </p:cNvSpPr>
              <p:nvPr/>
            </p:nvSpPr>
            <p:spPr bwMode="auto">
              <a:xfrm>
                <a:off x="4692" y="2700"/>
                <a:ext cx="90" cy="52"/>
              </a:xfrm>
              <a:custGeom>
                <a:avLst/>
                <a:gdLst>
                  <a:gd name="T0" fmla="*/ 87 w 90"/>
                  <a:gd name="T1" fmla="*/ 34 h 52"/>
                  <a:gd name="T2" fmla="*/ 73 w 90"/>
                  <a:gd name="T3" fmla="*/ 41 h 52"/>
                  <a:gd name="T4" fmla="*/ 59 w 90"/>
                  <a:gd name="T5" fmla="*/ 47 h 52"/>
                  <a:gd name="T6" fmla="*/ 52 w 90"/>
                  <a:gd name="T7" fmla="*/ 52 h 52"/>
                  <a:gd name="T8" fmla="*/ 45 w 90"/>
                  <a:gd name="T9" fmla="*/ 52 h 52"/>
                  <a:gd name="T10" fmla="*/ 35 w 90"/>
                  <a:gd name="T11" fmla="*/ 52 h 52"/>
                  <a:gd name="T12" fmla="*/ 28 w 90"/>
                  <a:gd name="T13" fmla="*/ 52 h 52"/>
                  <a:gd name="T14" fmla="*/ 16 w 90"/>
                  <a:gd name="T15" fmla="*/ 36 h 52"/>
                  <a:gd name="T16" fmla="*/ 5 w 90"/>
                  <a:gd name="T17" fmla="*/ 25 h 52"/>
                  <a:gd name="T18" fmla="*/ 2 w 90"/>
                  <a:gd name="T19" fmla="*/ 22 h 52"/>
                  <a:gd name="T20" fmla="*/ 0 w 90"/>
                  <a:gd name="T21" fmla="*/ 22 h 52"/>
                  <a:gd name="T22" fmla="*/ 9 w 90"/>
                  <a:gd name="T23" fmla="*/ 16 h 52"/>
                  <a:gd name="T24" fmla="*/ 21 w 90"/>
                  <a:gd name="T25" fmla="*/ 6 h 52"/>
                  <a:gd name="T26" fmla="*/ 23 w 90"/>
                  <a:gd name="T27" fmla="*/ 4 h 52"/>
                  <a:gd name="T28" fmla="*/ 26 w 90"/>
                  <a:gd name="T29" fmla="*/ 2 h 52"/>
                  <a:gd name="T30" fmla="*/ 31 w 90"/>
                  <a:gd name="T31" fmla="*/ 0 h 52"/>
                  <a:gd name="T32" fmla="*/ 35 w 90"/>
                  <a:gd name="T33" fmla="*/ 2 h 52"/>
                  <a:gd name="T34" fmla="*/ 40 w 90"/>
                  <a:gd name="T35" fmla="*/ 6 h 52"/>
                  <a:gd name="T36" fmla="*/ 45 w 90"/>
                  <a:gd name="T37" fmla="*/ 11 h 52"/>
                  <a:gd name="T38" fmla="*/ 52 w 90"/>
                  <a:gd name="T39" fmla="*/ 16 h 52"/>
                  <a:gd name="T40" fmla="*/ 59 w 90"/>
                  <a:gd name="T41" fmla="*/ 18 h 52"/>
                  <a:gd name="T42" fmla="*/ 73 w 90"/>
                  <a:gd name="T43" fmla="*/ 20 h 52"/>
                  <a:gd name="T44" fmla="*/ 83 w 90"/>
                  <a:gd name="T45" fmla="*/ 25 h 52"/>
                  <a:gd name="T46" fmla="*/ 85 w 90"/>
                  <a:gd name="T47" fmla="*/ 29 h 52"/>
                  <a:gd name="T48" fmla="*/ 87 w 90"/>
                  <a:gd name="T49" fmla="*/ 31 h 52"/>
                  <a:gd name="T50" fmla="*/ 90 w 90"/>
                  <a:gd name="T51" fmla="*/ 31 h 52"/>
                  <a:gd name="T52" fmla="*/ 87 w 90"/>
                  <a:gd name="T53" fmla="*/ 34 h 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90"/>
                  <a:gd name="T82" fmla="*/ 0 h 52"/>
                  <a:gd name="T83" fmla="*/ 90 w 90"/>
                  <a:gd name="T84" fmla="*/ 52 h 5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90" h="52">
                    <a:moveTo>
                      <a:pt x="87" y="34"/>
                    </a:moveTo>
                    <a:lnTo>
                      <a:pt x="73" y="41"/>
                    </a:lnTo>
                    <a:lnTo>
                      <a:pt x="59" y="47"/>
                    </a:lnTo>
                    <a:lnTo>
                      <a:pt x="52" y="52"/>
                    </a:lnTo>
                    <a:lnTo>
                      <a:pt x="45" y="52"/>
                    </a:lnTo>
                    <a:lnTo>
                      <a:pt x="35" y="52"/>
                    </a:lnTo>
                    <a:lnTo>
                      <a:pt x="28" y="52"/>
                    </a:lnTo>
                    <a:lnTo>
                      <a:pt x="16" y="36"/>
                    </a:lnTo>
                    <a:lnTo>
                      <a:pt x="5" y="25"/>
                    </a:lnTo>
                    <a:lnTo>
                      <a:pt x="2" y="22"/>
                    </a:lnTo>
                    <a:lnTo>
                      <a:pt x="0" y="22"/>
                    </a:lnTo>
                    <a:lnTo>
                      <a:pt x="9" y="16"/>
                    </a:lnTo>
                    <a:lnTo>
                      <a:pt x="21" y="6"/>
                    </a:lnTo>
                    <a:lnTo>
                      <a:pt x="23" y="4"/>
                    </a:lnTo>
                    <a:lnTo>
                      <a:pt x="26" y="2"/>
                    </a:lnTo>
                    <a:lnTo>
                      <a:pt x="31" y="0"/>
                    </a:lnTo>
                    <a:lnTo>
                      <a:pt x="35" y="2"/>
                    </a:lnTo>
                    <a:lnTo>
                      <a:pt x="40" y="6"/>
                    </a:lnTo>
                    <a:lnTo>
                      <a:pt x="45" y="11"/>
                    </a:lnTo>
                    <a:lnTo>
                      <a:pt x="52" y="16"/>
                    </a:lnTo>
                    <a:lnTo>
                      <a:pt x="59" y="18"/>
                    </a:lnTo>
                    <a:lnTo>
                      <a:pt x="73" y="20"/>
                    </a:lnTo>
                    <a:lnTo>
                      <a:pt x="83" y="25"/>
                    </a:lnTo>
                    <a:lnTo>
                      <a:pt x="85" y="29"/>
                    </a:lnTo>
                    <a:lnTo>
                      <a:pt x="87" y="31"/>
                    </a:lnTo>
                    <a:lnTo>
                      <a:pt x="90" y="31"/>
                    </a:lnTo>
                    <a:lnTo>
                      <a:pt x="87" y="34"/>
                    </a:lnTo>
                    <a:close/>
                  </a:path>
                </a:pathLst>
              </a:custGeom>
              <a:solidFill>
                <a:srgbClr val="867E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44" name="Freeform 701">
                <a:extLst>
                  <a:ext uri="{FF2B5EF4-FFF2-40B4-BE49-F238E27FC236}">
                    <a16:creationId xmlns:a16="http://schemas.microsoft.com/office/drawing/2014/main" id="{A5F655D0-9695-44D8-432A-47977BA3B907}"/>
                  </a:ext>
                </a:extLst>
              </p:cNvPr>
              <p:cNvSpPr>
                <a:spLocks/>
              </p:cNvSpPr>
              <p:nvPr/>
            </p:nvSpPr>
            <p:spPr bwMode="auto">
              <a:xfrm>
                <a:off x="4626" y="2654"/>
                <a:ext cx="104" cy="66"/>
              </a:xfrm>
              <a:custGeom>
                <a:avLst/>
                <a:gdLst>
                  <a:gd name="T0" fmla="*/ 104 w 104"/>
                  <a:gd name="T1" fmla="*/ 0 h 66"/>
                  <a:gd name="T2" fmla="*/ 92 w 104"/>
                  <a:gd name="T3" fmla="*/ 18 h 66"/>
                  <a:gd name="T4" fmla="*/ 82 w 104"/>
                  <a:gd name="T5" fmla="*/ 34 h 66"/>
                  <a:gd name="T6" fmla="*/ 78 w 104"/>
                  <a:gd name="T7" fmla="*/ 46 h 66"/>
                  <a:gd name="T8" fmla="*/ 73 w 104"/>
                  <a:gd name="T9" fmla="*/ 52 h 66"/>
                  <a:gd name="T10" fmla="*/ 66 w 104"/>
                  <a:gd name="T11" fmla="*/ 57 h 66"/>
                  <a:gd name="T12" fmla="*/ 56 w 104"/>
                  <a:gd name="T13" fmla="*/ 59 h 66"/>
                  <a:gd name="T14" fmla="*/ 28 w 104"/>
                  <a:gd name="T15" fmla="*/ 64 h 66"/>
                  <a:gd name="T16" fmla="*/ 4 w 104"/>
                  <a:gd name="T17" fmla="*/ 64 h 66"/>
                  <a:gd name="T18" fmla="*/ 2 w 104"/>
                  <a:gd name="T19" fmla="*/ 66 h 66"/>
                  <a:gd name="T20" fmla="*/ 0 w 104"/>
                  <a:gd name="T21" fmla="*/ 66 h 66"/>
                  <a:gd name="T22" fmla="*/ 4 w 104"/>
                  <a:gd name="T23" fmla="*/ 48 h 66"/>
                  <a:gd name="T24" fmla="*/ 14 w 104"/>
                  <a:gd name="T25" fmla="*/ 34 h 66"/>
                  <a:gd name="T26" fmla="*/ 23 w 104"/>
                  <a:gd name="T27" fmla="*/ 18 h 66"/>
                  <a:gd name="T28" fmla="*/ 35 w 104"/>
                  <a:gd name="T29" fmla="*/ 0 h 66"/>
                  <a:gd name="T30" fmla="*/ 71 w 104"/>
                  <a:gd name="T31" fmla="*/ 2 h 66"/>
                  <a:gd name="T32" fmla="*/ 104 w 104"/>
                  <a:gd name="T33" fmla="*/ 0 h 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4"/>
                  <a:gd name="T52" fmla="*/ 0 h 66"/>
                  <a:gd name="T53" fmla="*/ 104 w 104"/>
                  <a:gd name="T54" fmla="*/ 66 h 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4" h="66">
                    <a:moveTo>
                      <a:pt x="104" y="0"/>
                    </a:moveTo>
                    <a:lnTo>
                      <a:pt x="92" y="18"/>
                    </a:lnTo>
                    <a:lnTo>
                      <a:pt x="82" y="34"/>
                    </a:lnTo>
                    <a:lnTo>
                      <a:pt x="78" y="46"/>
                    </a:lnTo>
                    <a:lnTo>
                      <a:pt x="73" y="52"/>
                    </a:lnTo>
                    <a:lnTo>
                      <a:pt x="66" y="57"/>
                    </a:lnTo>
                    <a:lnTo>
                      <a:pt x="56" y="59"/>
                    </a:lnTo>
                    <a:lnTo>
                      <a:pt x="28" y="64"/>
                    </a:lnTo>
                    <a:lnTo>
                      <a:pt x="4" y="64"/>
                    </a:lnTo>
                    <a:lnTo>
                      <a:pt x="2" y="66"/>
                    </a:lnTo>
                    <a:lnTo>
                      <a:pt x="0" y="66"/>
                    </a:lnTo>
                    <a:lnTo>
                      <a:pt x="4" y="48"/>
                    </a:lnTo>
                    <a:lnTo>
                      <a:pt x="14" y="34"/>
                    </a:lnTo>
                    <a:lnTo>
                      <a:pt x="23" y="18"/>
                    </a:lnTo>
                    <a:lnTo>
                      <a:pt x="35" y="0"/>
                    </a:lnTo>
                    <a:lnTo>
                      <a:pt x="71" y="2"/>
                    </a:lnTo>
                    <a:lnTo>
                      <a:pt x="10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45" name="Freeform 702">
                <a:extLst>
                  <a:ext uri="{FF2B5EF4-FFF2-40B4-BE49-F238E27FC236}">
                    <a16:creationId xmlns:a16="http://schemas.microsoft.com/office/drawing/2014/main" id="{FF79BC10-F069-18AE-81B8-CF25BE2DB3F4}"/>
                  </a:ext>
                </a:extLst>
              </p:cNvPr>
              <p:cNvSpPr>
                <a:spLocks/>
              </p:cNvSpPr>
              <p:nvPr/>
            </p:nvSpPr>
            <p:spPr bwMode="auto">
              <a:xfrm>
                <a:off x="4571" y="2722"/>
                <a:ext cx="38" cy="25"/>
              </a:xfrm>
              <a:custGeom>
                <a:avLst/>
                <a:gdLst>
                  <a:gd name="T0" fmla="*/ 38 w 38"/>
                  <a:gd name="T1" fmla="*/ 5 h 25"/>
                  <a:gd name="T2" fmla="*/ 29 w 38"/>
                  <a:gd name="T3" fmla="*/ 14 h 25"/>
                  <a:gd name="T4" fmla="*/ 19 w 38"/>
                  <a:gd name="T5" fmla="*/ 21 h 25"/>
                  <a:gd name="T6" fmla="*/ 10 w 38"/>
                  <a:gd name="T7" fmla="*/ 25 h 25"/>
                  <a:gd name="T8" fmla="*/ 3 w 38"/>
                  <a:gd name="T9" fmla="*/ 23 h 25"/>
                  <a:gd name="T10" fmla="*/ 0 w 38"/>
                  <a:gd name="T11" fmla="*/ 16 h 25"/>
                  <a:gd name="T12" fmla="*/ 3 w 38"/>
                  <a:gd name="T13" fmla="*/ 9 h 25"/>
                  <a:gd name="T14" fmla="*/ 5 w 38"/>
                  <a:gd name="T15" fmla="*/ 5 h 25"/>
                  <a:gd name="T16" fmla="*/ 10 w 38"/>
                  <a:gd name="T17" fmla="*/ 0 h 25"/>
                  <a:gd name="T18" fmla="*/ 26 w 38"/>
                  <a:gd name="T19" fmla="*/ 3 h 25"/>
                  <a:gd name="T20" fmla="*/ 38 w 38"/>
                  <a:gd name="T21" fmla="*/ 5 h 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25"/>
                  <a:gd name="T35" fmla="*/ 38 w 38"/>
                  <a:gd name="T36" fmla="*/ 25 h 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25">
                    <a:moveTo>
                      <a:pt x="38" y="5"/>
                    </a:moveTo>
                    <a:lnTo>
                      <a:pt x="29" y="14"/>
                    </a:lnTo>
                    <a:lnTo>
                      <a:pt x="19" y="21"/>
                    </a:lnTo>
                    <a:lnTo>
                      <a:pt x="10" y="25"/>
                    </a:lnTo>
                    <a:lnTo>
                      <a:pt x="3" y="23"/>
                    </a:lnTo>
                    <a:lnTo>
                      <a:pt x="0" y="16"/>
                    </a:lnTo>
                    <a:lnTo>
                      <a:pt x="3" y="9"/>
                    </a:lnTo>
                    <a:lnTo>
                      <a:pt x="5" y="5"/>
                    </a:lnTo>
                    <a:lnTo>
                      <a:pt x="10" y="0"/>
                    </a:lnTo>
                    <a:lnTo>
                      <a:pt x="26" y="3"/>
                    </a:lnTo>
                    <a:lnTo>
                      <a:pt x="38"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46" name="Freeform 703">
                <a:extLst>
                  <a:ext uri="{FF2B5EF4-FFF2-40B4-BE49-F238E27FC236}">
                    <a16:creationId xmlns:a16="http://schemas.microsoft.com/office/drawing/2014/main" id="{2054AC84-3E6F-1464-62AC-029DBE2894FF}"/>
                  </a:ext>
                </a:extLst>
              </p:cNvPr>
              <p:cNvSpPr>
                <a:spLocks/>
              </p:cNvSpPr>
              <p:nvPr/>
            </p:nvSpPr>
            <p:spPr bwMode="auto">
              <a:xfrm>
                <a:off x="3099" y="2518"/>
                <a:ext cx="1460" cy="779"/>
              </a:xfrm>
              <a:custGeom>
                <a:avLst/>
                <a:gdLst>
                  <a:gd name="T0" fmla="*/ 1411 w 1460"/>
                  <a:gd name="T1" fmla="*/ 686 h 779"/>
                  <a:gd name="T2" fmla="*/ 1349 w 1460"/>
                  <a:gd name="T3" fmla="*/ 686 h 779"/>
                  <a:gd name="T4" fmla="*/ 1404 w 1460"/>
                  <a:gd name="T5" fmla="*/ 704 h 779"/>
                  <a:gd name="T6" fmla="*/ 1437 w 1460"/>
                  <a:gd name="T7" fmla="*/ 754 h 779"/>
                  <a:gd name="T8" fmla="*/ 1387 w 1460"/>
                  <a:gd name="T9" fmla="*/ 725 h 779"/>
                  <a:gd name="T10" fmla="*/ 1340 w 1460"/>
                  <a:gd name="T11" fmla="*/ 707 h 779"/>
                  <a:gd name="T12" fmla="*/ 1305 w 1460"/>
                  <a:gd name="T13" fmla="*/ 684 h 779"/>
                  <a:gd name="T14" fmla="*/ 1264 w 1460"/>
                  <a:gd name="T15" fmla="*/ 661 h 779"/>
                  <a:gd name="T16" fmla="*/ 1179 w 1460"/>
                  <a:gd name="T17" fmla="*/ 616 h 779"/>
                  <a:gd name="T18" fmla="*/ 1087 w 1460"/>
                  <a:gd name="T19" fmla="*/ 575 h 779"/>
                  <a:gd name="T20" fmla="*/ 945 w 1460"/>
                  <a:gd name="T21" fmla="*/ 536 h 779"/>
                  <a:gd name="T22" fmla="*/ 960 w 1460"/>
                  <a:gd name="T23" fmla="*/ 570 h 779"/>
                  <a:gd name="T24" fmla="*/ 1125 w 1460"/>
                  <a:gd name="T25" fmla="*/ 641 h 779"/>
                  <a:gd name="T26" fmla="*/ 1222 w 1460"/>
                  <a:gd name="T27" fmla="*/ 691 h 779"/>
                  <a:gd name="T28" fmla="*/ 1276 w 1460"/>
                  <a:gd name="T29" fmla="*/ 741 h 779"/>
                  <a:gd name="T30" fmla="*/ 1250 w 1460"/>
                  <a:gd name="T31" fmla="*/ 745 h 779"/>
                  <a:gd name="T32" fmla="*/ 1189 w 1460"/>
                  <a:gd name="T33" fmla="*/ 722 h 779"/>
                  <a:gd name="T34" fmla="*/ 1132 w 1460"/>
                  <a:gd name="T35" fmla="*/ 713 h 779"/>
                  <a:gd name="T36" fmla="*/ 1132 w 1460"/>
                  <a:gd name="T37" fmla="*/ 757 h 779"/>
                  <a:gd name="T38" fmla="*/ 1045 w 1460"/>
                  <a:gd name="T39" fmla="*/ 702 h 779"/>
                  <a:gd name="T40" fmla="*/ 967 w 1460"/>
                  <a:gd name="T41" fmla="*/ 652 h 779"/>
                  <a:gd name="T42" fmla="*/ 952 w 1460"/>
                  <a:gd name="T43" fmla="*/ 627 h 779"/>
                  <a:gd name="T44" fmla="*/ 929 w 1460"/>
                  <a:gd name="T45" fmla="*/ 570 h 779"/>
                  <a:gd name="T46" fmla="*/ 832 w 1460"/>
                  <a:gd name="T47" fmla="*/ 497 h 779"/>
                  <a:gd name="T48" fmla="*/ 744 w 1460"/>
                  <a:gd name="T49" fmla="*/ 454 h 779"/>
                  <a:gd name="T50" fmla="*/ 700 w 1460"/>
                  <a:gd name="T51" fmla="*/ 411 h 779"/>
                  <a:gd name="T52" fmla="*/ 721 w 1460"/>
                  <a:gd name="T53" fmla="*/ 402 h 779"/>
                  <a:gd name="T54" fmla="*/ 617 w 1460"/>
                  <a:gd name="T55" fmla="*/ 336 h 779"/>
                  <a:gd name="T56" fmla="*/ 570 w 1460"/>
                  <a:gd name="T57" fmla="*/ 329 h 779"/>
                  <a:gd name="T58" fmla="*/ 508 w 1460"/>
                  <a:gd name="T59" fmla="*/ 316 h 779"/>
                  <a:gd name="T60" fmla="*/ 397 w 1460"/>
                  <a:gd name="T61" fmla="*/ 268 h 779"/>
                  <a:gd name="T62" fmla="*/ 284 w 1460"/>
                  <a:gd name="T63" fmla="*/ 207 h 779"/>
                  <a:gd name="T64" fmla="*/ 210 w 1460"/>
                  <a:gd name="T65" fmla="*/ 154 h 779"/>
                  <a:gd name="T66" fmla="*/ 154 w 1460"/>
                  <a:gd name="T67" fmla="*/ 141 h 779"/>
                  <a:gd name="T68" fmla="*/ 102 w 1460"/>
                  <a:gd name="T69" fmla="*/ 86 h 779"/>
                  <a:gd name="T70" fmla="*/ 38 w 1460"/>
                  <a:gd name="T71" fmla="*/ 63 h 779"/>
                  <a:gd name="T72" fmla="*/ 5 w 1460"/>
                  <a:gd name="T73" fmla="*/ 29 h 779"/>
                  <a:gd name="T74" fmla="*/ 52 w 1460"/>
                  <a:gd name="T75" fmla="*/ 25 h 779"/>
                  <a:gd name="T76" fmla="*/ 121 w 1460"/>
                  <a:gd name="T77" fmla="*/ 7 h 779"/>
                  <a:gd name="T78" fmla="*/ 182 w 1460"/>
                  <a:gd name="T79" fmla="*/ 4 h 779"/>
                  <a:gd name="T80" fmla="*/ 253 w 1460"/>
                  <a:gd name="T81" fmla="*/ 41 h 779"/>
                  <a:gd name="T82" fmla="*/ 229 w 1460"/>
                  <a:gd name="T83" fmla="*/ 66 h 779"/>
                  <a:gd name="T84" fmla="*/ 265 w 1460"/>
                  <a:gd name="T85" fmla="*/ 120 h 779"/>
                  <a:gd name="T86" fmla="*/ 350 w 1460"/>
                  <a:gd name="T87" fmla="*/ 188 h 779"/>
                  <a:gd name="T88" fmla="*/ 494 w 1460"/>
                  <a:gd name="T89" fmla="*/ 243 h 779"/>
                  <a:gd name="T90" fmla="*/ 588 w 1460"/>
                  <a:gd name="T91" fmla="*/ 293 h 779"/>
                  <a:gd name="T92" fmla="*/ 726 w 1460"/>
                  <a:gd name="T93" fmla="*/ 377 h 779"/>
                  <a:gd name="T94" fmla="*/ 846 w 1460"/>
                  <a:gd name="T95" fmla="*/ 427 h 779"/>
                  <a:gd name="T96" fmla="*/ 945 w 1460"/>
                  <a:gd name="T97" fmla="*/ 482 h 779"/>
                  <a:gd name="T98" fmla="*/ 1080 w 1460"/>
                  <a:gd name="T99" fmla="*/ 545 h 779"/>
                  <a:gd name="T100" fmla="*/ 1196 w 1460"/>
                  <a:gd name="T101" fmla="*/ 591 h 779"/>
                  <a:gd name="T102" fmla="*/ 1302 w 1460"/>
                  <a:gd name="T103" fmla="*/ 607 h 779"/>
                  <a:gd name="T104" fmla="*/ 1361 w 1460"/>
                  <a:gd name="T105" fmla="*/ 627 h 779"/>
                  <a:gd name="T106" fmla="*/ 1456 w 1460"/>
                  <a:gd name="T107" fmla="*/ 682 h 7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460"/>
                  <a:gd name="T163" fmla="*/ 0 h 779"/>
                  <a:gd name="T164" fmla="*/ 1460 w 1460"/>
                  <a:gd name="T165" fmla="*/ 779 h 77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460" h="779">
                    <a:moveTo>
                      <a:pt x="1460" y="688"/>
                    </a:moveTo>
                    <a:lnTo>
                      <a:pt x="1453" y="693"/>
                    </a:lnTo>
                    <a:lnTo>
                      <a:pt x="1446" y="695"/>
                    </a:lnTo>
                    <a:lnTo>
                      <a:pt x="1439" y="695"/>
                    </a:lnTo>
                    <a:lnTo>
                      <a:pt x="1430" y="693"/>
                    </a:lnTo>
                    <a:lnTo>
                      <a:pt x="1411" y="686"/>
                    </a:lnTo>
                    <a:lnTo>
                      <a:pt x="1392" y="679"/>
                    </a:lnTo>
                    <a:lnTo>
                      <a:pt x="1380" y="677"/>
                    </a:lnTo>
                    <a:lnTo>
                      <a:pt x="1371" y="675"/>
                    </a:lnTo>
                    <a:lnTo>
                      <a:pt x="1359" y="675"/>
                    </a:lnTo>
                    <a:lnTo>
                      <a:pt x="1349" y="677"/>
                    </a:lnTo>
                    <a:lnTo>
                      <a:pt x="1349" y="686"/>
                    </a:lnTo>
                    <a:lnTo>
                      <a:pt x="1349" y="691"/>
                    </a:lnTo>
                    <a:lnTo>
                      <a:pt x="1366" y="695"/>
                    </a:lnTo>
                    <a:lnTo>
                      <a:pt x="1383" y="697"/>
                    </a:lnTo>
                    <a:lnTo>
                      <a:pt x="1390" y="700"/>
                    </a:lnTo>
                    <a:lnTo>
                      <a:pt x="1397" y="702"/>
                    </a:lnTo>
                    <a:lnTo>
                      <a:pt x="1404" y="704"/>
                    </a:lnTo>
                    <a:lnTo>
                      <a:pt x="1409" y="709"/>
                    </a:lnTo>
                    <a:lnTo>
                      <a:pt x="1418" y="713"/>
                    </a:lnTo>
                    <a:lnTo>
                      <a:pt x="1420" y="720"/>
                    </a:lnTo>
                    <a:lnTo>
                      <a:pt x="1423" y="734"/>
                    </a:lnTo>
                    <a:lnTo>
                      <a:pt x="1430" y="745"/>
                    </a:lnTo>
                    <a:lnTo>
                      <a:pt x="1437" y="754"/>
                    </a:lnTo>
                    <a:lnTo>
                      <a:pt x="1444" y="761"/>
                    </a:lnTo>
                    <a:lnTo>
                      <a:pt x="1453" y="770"/>
                    </a:lnTo>
                    <a:lnTo>
                      <a:pt x="1458" y="779"/>
                    </a:lnTo>
                    <a:lnTo>
                      <a:pt x="1432" y="763"/>
                    </a:lnTo>
                    <a:lnTo>
                      <a:pt x="1409" y="747"/>
                    </a:lnTo>
                    <a:lnTo>
                      <a:pt x="1387" y="725"/>
                    </a:lnTo>
                    <a:lnTo>
                      <a:pt x="1366" y="704"/>
                    </a:lnTo>
                    <a:lnTo>
                      <a:pt x="1359" y="702"/>
                    </a:lnTo>
                    <a:lnTo>
                      <a:pt x="1354" y="700"/>
                    </a:lnTo>
                    <a:lnTo>
                      <a:pt x="1349" y="700"/>
                    </a:lnTo>
                    <a:lnTo>
                      <a:pt x="1347" y="704"/>
                    </a:lnTo>
                    <a:lnTo>
                      <a:pt x="1340" y="707"/>
                    </a:lnTo>
                    <a:lnTo>
                      <a:pt x="1335" y="707"/>
                    </a:lnTo>
                    <a:lnTo>
                      <a:pt x="1331" y="704"/>
                    </a:lnTo>
                    <a:lnTo>
                      <a:pt x="1326" y="700"/>
                    </a:lnTo>
                    <a:lnTo>
                      <a:pt x="1321" y="693"/>
                    </a:lnTo>
                    <a:lnTo>
                      <a:pt x="1314" y="688"/>
                    </a:lnTo>
                    <a:lnTo>
                      <a:pt x="1305" y="684"/>
                    </a:lnTo>
                    <a:lnTo>
                      <a:pt x="1297" y="682"/>
                    </a:lnTo>
                    <a:lnTo>
                      <a:pt x="1288" y="679"/>
                    </a:lnTo>
                    <a:lnTo>
                      <a:pt x="1281" y="677"/>
                    </a:lnTo>
                    <a:lnTo>
                      <a:pt x="1276" y="675"/>
                    </a:lnTo>
                    <a:lnTo>
                      <a:pt x="1271" y="670"/>
                    </a:lnTo>
                    <a:lnTo>
                      <a:pt x="1264" y="661"/>
                    </a:lnTo>
                    <a:lnTo>
                      <a:pt x="1257" y="654"/>
                    </a:lnTo>
                    <a:lnTo>
                      <a:pt x="1250" y="650"/>
                    </a:lnTo>
                    <a:lnTo>
                      <a:pt x="1241" y="643"/>
                    </a:lnTo>
                    <a:lnTo>
                      <a:pt x="1222" y="634"/>
                    </a:lnTo>
                    <a:lnTo>
                      <a:pt x="1203" y="622"/>
                    </a:lnTo>
                    <a:lnTo>
                      <a:pt x="1179" y="616"/>
                    </a:lnTo>
                    <a:lnTo>
                      <a:pt x="1158" y="609"/>
                    </a:lnTo>
                    <a:lnTo>
                      <a:pt x="1137" y="600"/>
                    </a:lnTo>
                    <a:lnTo>
                      <a:pt x="1115" y="595"/>
                    </a:lnTo>
                    <a:lnTo>
                      <a:pt x="1106" y="586"/>
                    </a:lnTo>
                    <a:lnTo>
                      <a:pt x="1097" y="579"/>
                    </a:lnTo>
                    <a:lnTo>
                      <a:pt x="1087" y="575"/>
                    </a:lnTo>
                    <a:lnTo>
                      <a:pt x="1078" y="570"/>
                    </a:lnTo>
                    <a:lnTo>
                      <a:pt x="1037" y="563"/>
                    </a:lnTo>
                    <a:lnTo>
                      <a:pt x="1000" y="550"/>
                    </a:lnTo>
                    <a:lnTo>
                      <a:pt x="981" y="543"/>
                    </a:lnTo>
                    <a:lnTo>
                      <a:pt x="962" y="538"/>
                    </a:lnTo>
                    <a:lnTo>
                      <a:pt x="945" y="536"/>
                    </a:lnTo>
                    <a:lnTo>
                      <a:pt x="926" y="538"/>
                    </a:lnTo>
                    <a:lnTo>
                      <a:pt x="924" y="543"/>
                    </a:lnTo>
                    <a:lnTo>
                      <a:pt x="924" y="545"/>
                    </a:lnTo>
                    <a:lnTo>
                      <a:pt x="926" y="550"/>
                    </a:lnTo>
                    <a:lnTo>
                      <a:pt x="960" y="570"/>
                    </a:lnTo>
                    <a:lnTo>
                      <a:pt x="990" y="586"/>
                    </a:lnTo>
                    <a:lnTo>
                      <a:pt x="1021" y="600"/>
                    </a:lnTo>
                    <a:lnTo>
                      <a:pt x="1049" y="613"/>
                    </a:lnTo>
                    <a:lnTo>
                      <a:pt x="1080" y="625"/>
                    </a:lnTo>
                    <a:lnTo>
                      <a:pt x="1111" y="638"/>
                    </a:lnTo>
                    <a:lnTo>
                      <a:pt x="1125" y="641"/>
                    </a:lnTo>
                    <a:lnTo>
                      <a:pt x="1139" y="643"/>
                    </a:lnTo>
                    <a:lnTo>
                      <a:pt x="1151" y="647"/>
                    </a:lnTo>
                    <a:lnTo>
                      <a:pt x="1163" y="654"/>
                    </a:lnTo>
                    <a:lnTo>
                      <a:pt x="1182" y="668"/>
                    </a:lnTo>
                    <a:lnTo>
                      <a:pt x="1203" y="679"/>
                    </a:lnTo>
                    <a:lnTo>
                      <a:pt x="1222" y="691"/>
                    </a:lnTo>
                    <a:lnTo>
                      <a:pt x="1238" y="697"/>
                    </a:lnTo>
                    <a:lnTo>
                      <a:pt x="1248" y="707"/>
                    </a:lnTo>
                    <a:lnTo>
                      <a:pt x="1257" y="716"/>
                    </a:lnTo>
                    <a:lnTo>
                      <a:pt x="1264" y="725"/>
                    </a:lnTo>
                    <a:lnTo>
                      <a:pt x="1271" y="736"/>
                    </a:lnTo>
                    <a:lnTo>
                      <a:pt x="1276" y="741"/>
                    </a:lnTo>
                    <a:lnTo>
                      <a:pt x="1281" y="745"/>
                    </a:lnTo>
                    <a:lnTo>
                      <a:pt x="1283" y="752"/>
                    </a:lnTo>
                    <a:lnTo>
                      <a:pt x="1283" y="757"/>
                    </a:lnTo>
                    <a:lnTo>
                      <a:pt x="1274" y="752"/>
                    </a:lnTo>
                    <a:lnTo>
                      <a:pt x="1262" y="747"/>
                    </a:lnTo>
                    <a:lnTo>
                      <a:pt x="1250" y="745"/>
                    </a:lnTo>
                    <a:lnTo>
                      <a:pt x="1238" y="743"/>
                    </a:lnTo>
                    <a:lnTo>
                      <a:pt x="1231" y="736"/>
                    </a:lnTo>
                    <a:lnTo>
                      <a:pt x="1224" y="732"/>
                    </a:lnTo>
                    <a:lnTo>
                      <a:pt x="1215" y="729"/>
                    </a:lnTo>
                    <a:lnTo>
                      <a:pt x="1205" y="727"/>
                    </a:lnTo>
                    <a:lnTo>
                      <a:pt x="1189" y="722"/>
                    </a:lnTo>
                    <a:lnTo>
                      <a:pt x="1172" y="718"/>
                    </a:lnTo>
                    <a:lnTo>
                      <a:pt x="1160" y="720"/>
                    </a:lnTo>
                    <a:lnTo>
                      <a:pt x="1151" y="718"/>
                    </a:lnTo>
                    <a:lnTo>
                      <a:pt x="1144" y="716"/>
                    </a:lnTo>
                    <a:lnTo>
                      <a:pt x="1139" y="713"/>
                    </a:lnTo>
                    <a:lnTo>
                      <a:pt x="1132" y="713"/>
                    </a:lnTo>
                    <a:lnTo>
                      <a:pt x="1130" y="716"/>
                    </a:lnTo>
                    <a:lnTo>
                      <a:pt x="1141" y="741"/>
                    </a:lnTo>
                    <a:lnTo>
                      <a:pt x="1156" y="768"/>
                    </a:lnTo>
                    <a:lnTo>
                      <a:pt x="1146" y="768"/>
                    </a:lnTo>
                    <a:lnTo>
                      <a:pt x="1139" y="763"/>
                    </a:lnTo>
                    <a:lnTo>
                      <a:pt x="1132" y="757"/>
                    </a:lnTo>
                    <a:lnTo>
                      <a:pt x="1123" y="752"/>
                    </a:lnTo>
                    <a:lnTo>
                      <a:pt x="1101" y="736"/>
                    </a:lnTo>
                    <a:lnTo>
                      <a:pt x="1078" y="725"/>
                    </a:lnTo>
                    <a:lnTo>
                      <a:pt x="1066" y="718"/>
                    </a:lnTo>
                    <a:lnTo>
                      <a:pt x="1054" y="711"/>
                    </a:lnTo>
                    <a:lnTo>
                      <a:pt x="1045" y="702"/>
                    </a:lnTo>
                    <a:lnTo>
                      <a:pt x="1037" y="691"/>
                    </a:lnTo>
                    <a:lnTo>
                      <a:pt x="1016" y="679"/>
                    </a:lnTo>
                    <a:lnTo>
                      <a:pt x="993" y="670"/>
                    </a:lnTo>
                    <a:lnTo>
                      <a:pt x="983" y="666"/>
                    </a:lnTo>
                    <a:lnTo>
                      <a:pt x="974" y="659"/>
                    </a:lnTo>
                    <a:lnTo>
                      <a:pt x="967" y="652"/>
                    </a:lnTo>
                    <a:lnTo>
                      <a:pt x="960" y="641"/>
                    </a:lnTo>
                    <a:lnTo>
                      <a:pt x="962" y="636"/>
                    </a:lnTo>
                    <a:lnTo>
                      <a:pt x="962" y="634"/>
                    </a:lnTo>
                    <a:lnTo>
                      <a:pt x="960" y="632"/>
                    </a:lnTo>
                    <a:lnTo>
                      <a:pt x="957" y="629"/>
                    </a:lnTo>
                    <a:lnTo>
                      <a:pt x="952" y="627"/>
                    </a:lnTo>
                    <a:lnTo>
                      <a:pt x="948" y="625"/>
                    </a:lnTo>
                    <a:lnTo>
                      <a:pt x="948" y="613"/>
                    </a:lnTo>
                    <a:lnTo>
                      <a:pt x="945" y="602"/>
                    </a:lnTo>
                    <a:lnTo>
                      <a:pt x="943" y="593"/>
                    </a:lnTo>
                    <a:lnTo>
                      <a:pt x="941" y="584"/>
                    </a:lnTo>
                    <a:lnTo>
                      <a:pt x="929" y="570"/>
                    </a:lnTo>
                    <a:lnTo>
                      <a:pt x="915" y="557"/>
                    </a:lnTo>
                    <a:lnTo>
                      <a:pt x="903" y="545"/>
                    </a:lnTo>
                    <a:lnTo>
                      <a:pt x="891" y="532"/>
                    </a:lnTo>
                    <a:lnTo>
                      <a:pt x="865" y="520"/>
                    </a:lnTo>
                    <a:lnTo>
                      <a:pt x="844" y="509"/>
                    </a:lnTo>
                    <a:lnTo>
                      <a:pt x="832" y="497"/>
                    </a:lnTo>
                    <a:lnTo>
                      <a:pt x="818" y="488"/>
                    </a:lnTo>
                    <a:lnTo>
                      <a:pt x="801" y="482"/>
                    </a:lnTo>
                    <a:lnTo>
                      <a:pt x="787" y="475"/>
                    </a:lnTo>
                    <a:lnTo>
                      <a:pt x="770" y="470"/>
                    </a:lnTo>
                    <a:lnTo>
                      <a:pt x="756" y="463"/>
                    </a:lnTo>
                    <a:lnTo>
                      <a:pt x="744" y="454"/>
                    </a:lnTo>
                    <a:lnTo>
                      <a:pt x="730" y="443"/>
                    </a:lnTo>
                    <a:lnTo>
                      <a:pt x="718" y="438"/>
                    </a:lnTo>
                    <a:lnTo>
                      <a:pt x="707" y="432"/>
                    </a:lnTo>
                    <a:lnTo>
                      <a:pt x="700" y="418"/>
                    </a:lnTo>
                    <a:lnTo>
                      <a:pt x="690" y="409"/>
                    </a:lnTo>
                    <a:lnTo>
                      <a:pt x="700" y="411"/>
                    </a:lnTo>
                    <a:lnTo>
                      <a:pt x="709" y="416"/>
                    </a:lnTo>
                    <a:lnTo>
                      <a:pt x="718" y="418"/>
                    </a:lnTo>
                    <a:lnTo>
                      <a:pt x="730" y="418"/>
                    </a:lnTo>
                    <a:lnTo>
                      <a:pt x="730" y="411"/>
                    </a:lnTo>
                    <a:lnTo>
                      <a:pt x="726" y="407"/>
                    </a:lnTo>
                    <a:lnTo>
                      <a:pt x="721" y="402"/>
                    </a:lnTo>
                    <a:lnTo>
                      <a:pt x="716" y="400"/>
                    </a:lnTo>
                    <a:lnTo>
                      <a:pt x="697" y="386"/>
                    </a:lnTo>
                    <a:lnTo>
                      <a:pt x="681" y="370"/>
                    </a:lnTo>
                    <a:lnTo>
                      <a:pt x="657" y="357"/>
                    </a:lnTo>
                    <a:lnTo>
                      <a:pt x="636" y="343"/>
                    </a:lnTo>
                    <a:lnTo>
                      <a:pt x="617" y="336"/>
                    </a:lnTo>
                    <a:lnTo>
                      <a:pt x="600" y="327"/>
                    </a:lnTo>
                    <a:lnTo>
                      <a:pt x="593" y="323"/>
                    </a:lnTo>
                    <a:lnTo>
                      <a:pt x="586" y="323"/>
                    </a:lnTo>
                    <a:lnTo>
                      <a:pt x="579" y="325"/>
                    </a:lnTo>
                    <a:lnTo>
                      <a:pt x="574" y="325"/>
                    </a:lnTo>
                    <a:lnTo>
                      <a:pt x="570" y="329"/>
                    </a:lnTo>
                    <a:lnTo>
                      <a:pt x="567" y="334"/>
                    </a:lnTo>
                    <a:lnTo>
                      <a:pt x="567" y="338"/>
                    </a:lnTo>
                    <a:lnTo>
                      <a:pt x="570" y="343"/>
                    </a:lnTo>
                    <a:lnTo>
                      <a:pt x="546" y="332"/>
                    </a:lnTo>
                    <a:lnTo>
                      <a:pt x="520" y="323"/>
                    </a:lnTo>
                    <a:lnTo>
                      <a:pt x="508" y="316"/>
                    </a:lnTo>
                    <a:lnTo>
                      <a:pt x="496" y="311"/>
                    </a:lnTo>
                    <a:lnTo>
                      <a:pt x="485" y="302"/>
                    </a:lnTo>
                    <a:lnTo>
                      <a:pt x="475" y="293"/>
                    </a:lnTo>
                    <a:lnTo>
                      <a:pt x="444" y="282"/>
                    </a:lnTo>
                    <a:lnTo>
                      <a:pt x="414" y="270"/>
                    </a:lnTo>
                    <a:lnTo>
                      <a:pt x="397" y="268"/>
                    </a:lnTo>
                    <a:lnTo>
                      <a:pt x="381" y="263"/>
                    </a:lnTo>
                    <a:lnTo>
                      <a:pt x="366" y="257"/>
                    </a:lnTo>
                    <a:lnTo>
                      <a:pt x="352" y="250"/>
                    </a:lnTo>
                    <a:lnTo>
                      <a:pt x="326" y="232"/>
                    </a:lnTo>
                    <a:lnTo>
                      <a:pt x="303" y="216"/>
                    </a:lnTo>
                    <a:lnTo>
                      <a:pt x="284" y="207"/>
                    </a:lnTo>
                    <a:lnTo>
                      <a:pt x="262" y="195"/>
                    </a:lnTo>
                    <a:lnTo>
                      <a:pt x="248" y="182"/>
                    </a:lnTo>
                    <a:lnTo>
                      <a:pt x="234" y="168"/>
                    </a:lnTo>
                    <a:lnTo>
                      <a:pt x="227" y="161"/>
                    </a:lnTo>
                    <a:lnTo>
                      <a:pt x="220" y="157"/>
                    </a:lnTo>
                    <a:lnTo>
                      <a:pt x="210" y="154"/>
                    </a:lnTo>
                    <a:lnTo>
                      <a:pt x="201" y="154"/>
                    </a:lnTo>
                    <a:lnTo>
                      <a:pt x="191" y="154"/>
                    </a:lnTo>
                    <a:lnTo>
                      <a:pt x="180" y="152"/>
                    </a:lnTo>
                    <a:lnTo>
                      <a:pt x="170" y="150"/>
                    </a:lnTo>
                    <a:lnTo>
                      <a:pt x="161" y="145"/>
                    </a:lnTo>
                    <a:lnTo>
                      <a:pt x="154" y="141"/>
                    </a:lnTo>
                    <a:lnTo>
                      <a:pt x="144" y="138"/>
                    </a:lnTo>
                    <a:lnTo>
                      <a:pt x="135" y="136"/>
                    </a:lnTo>
                    <a:lnTo>
                      <a:pt x="125" y="136"/>
                    </a:lnTo>
                    <a:lnTo>
                      <a:pt x="123" y="113"/>
                    </a:lnTo>
                    <a:lnTo>
                      <a:pt x="116" y="95"/>
                    </a:lnTo>
                    <a:lnTo>
                      <a:pt x="102" y="86"/>
                    </a:lnTo>
                    <a:lnTo>
                      <a:pt x="90" y="77"/>
                    </a:lnTo>
                    <a:lnTo>
                      <a:pt x="85" y="73"/>
                    </a:lnTo>
                    <a:lnTo>
                      <a:pt x="78" y="68"/>
                    </a:lnTo>
                    <a:lnTo>
                      <a:pt x="71" y="66"/>
                    </a:lnTo>
                    <a:lnTo>
                      <a:pt x="61" y="66"/>
                    </a:lnTo>
                    <a:lnTo>
                      <a:pt x="38" y="63"/>
                    </a:lnTo>
                    <a:lnTo>
                      <a:pt x="12" y="66"/>
                    </a:lnTo>
                    <a:lnTo>
                      <a:pt x="7" y="45"/>
                    </a:lnTo>
                    <a:lnTo>
                      <a:pt x="0" y="27"/>
                    </a:lnTo>
                    <a:lnTo>
                      <a:pt x="2" y="29"/>
                    </a:lnTo>
                    <a:lnTo>
                      <a:pt x="5" y="29"/>
                    </a:lnTo>
                    <a:lnTo>
                      <a:pt x="5" y="27"/>
                    </a:lnTo>
                    <a:lnTo>
                      <a:pt x="5" y="20"/>
                    </a:lnTo>
                    <a:lnTo>
                      <a:pt x="7" y="16"/>
                    </a:lnTo>
                    <a:lnTo>
                      <a:pt x="28" y="18"/>
                    </a:lnTo>
                    <a:lnTo>
                      <a:pt x="43" y="23"/>
                    </a:lnTo>
                    <a:lnTo>
                      <a:pt x="52" y="25"/>
                    </a:lnTo>
                    <a:lnTo>
                      <a:pt x="61" y="27"/>
                    </a:lnTo>
                    <a:lnTo>
                      <a:pt x="71" y="27"/>
                    </a:lnTo>
                    <a:lnTo>
                      <a:pt x="78" y="25"/>
                    </a:lnTo>
                    <a:lnTo>
                      <a:pt x="92" y="20"/>
                    </a:lnTo>
                    <a:lnTo>
                      <a:pt x="106" y="14"/>
                    </a:lnTo>
                    <a:lnTo>
                      <a:pt x="121" y="7"/>
                    </a:lnTo>
                    <a:lnTo>
                      <a:pt x="135" y="2"/>
                    </a:lnTo>
                    <a:lnTo>
                      <a:pt x="142" y="0"/>
                    </a:lnTo>
                    <a:lnTo>
                      <a:pt x="151" y="0"/>
                    </a:lnTo>
                    <a:lnTo>
                      <a:pt x="158" y="2"/>
                    </a:lnTo>
                    <a:lnTo>
                      <a:pt x="168" y="4"/>
                    </a:lnTo>
                    <a:lnTo>
                      <a:pt x="182" y="4"/>
                    </a:lnTo>
                    <a:lnTo>
                      <a:pt x="191" y="7"/>
                    </a:lnTo>
                    <a:lnTo>
                      <a:pt x="201" y="11"/>
                    </a:lnTo>
                    <a:lnTo>
                      <a:pt x="210" y="14"/>
                    </a:lnTo>
                    <a:lnTo>
                      <a:pt x="225" y="25"/>
                    </a:lnTo>
                    <a:lnTo>
                      <a:pt x="243" y="34"/>
                    </a:lnTo>
                    <a:lnTo>
                      <a:pt x="253" y="41"/>
                    </a:lnTo>
                    <a:lnTo>
                      <a:pt x="260" y="48"/>
                    </a:lnTo>
                    <a:lnTo>
                      <a:pt x="267" y="57"/>
                    </a:lnTo>
                    <a:lnTo>
                      <a:pt x="269" y="66"/>
                    </a:lnTo>
                    <a:lnTo>
                      <a:pt x="255" y="66"/>
                    </a:lnTo>
                    <a:lnTo>
                      <a:pt x="241" y="66"/>
                    </a:lnTo>
                    <a:lnTo>
                      <a:pt x="229" y="66"/>
                    </a:lnTo>
                    <a:lnTo>
                      <a:pt x="220" y="70"/>
                    </a:lnTo>
                    <a:lnTo>
                      <a:pt x="220" y="79"/>
                    </a:lnTo>
                    <a:lnTo>
                      <a:pt x="220" y="86"/>
                    </a:lnTo>
                    <a:lnTo>
                      <a:pt x="225" y="93"/>
                    </a:lnTo>
                    <a:lnTo>
                      <a:pt x="227" y="95"/>
                    </a:lnTo>
                    <a:lnTo>
                      <a:pt x="265" y="120"/>
                    </a:lnTo>
                    <a:lnTo>
                      <a:pt x="298" y="145"/>
                    </a:lnTo>
                    <a:lnTo>
                      <a:pt x="303" y="154"/>
                    </a:lnTo>
                    <a:lnTo>
                      <a:pt x="310" y="161"/>
                    </a:lnTo>
                    <a:lnTo>
                      <a:pt x="317" y="168"/>
                    </a:lnTo>
                    <a:lnTo>
                      <a:pt x="321" y="173"/>
                    </a:lnTo>
                    <a:lnTo>
                      <a:pt x="350" y="188"/>
                    </a:lnTo>
                    <a:lnTo>
                      <a:pt x="378" y="204"/>
                    </a:lnTo>
                    <a:lnTo>
                      <a:pt x="407" y="223"/>
                    </a:lnTo>
                    <a:lnTo>
                      <a:pt x="435" y="236"/>
                    </a:lnTo>
                    <a:lnTo>
                      <a:pt x="459" y="241"/>
                    </a:lnTo>
                    <a:lnTo>
                      <a:pt x="482" y="241"/>
                    </a:lnTo>
                    <a:lnTo>
                      <a:pt x="494" y="243"/>
                    </a:lnTo>
                    <a:lnTo>
                      <a:pt x="506" y="245"/>
                    </a:lnTo>
                    <a:lnTo>
                      <a:pt x="515" y="250"/>
                    </a:lnTo>
                    <a:lnTo>
                      <a:pt x="525" y="259"/>
                    </a:lnTo>
                    <a:lnTo>
                      <a:pt x="541" y="266"/>
                    </a:lnTo>
                    <a:lnTo>
                      <a:pt x="558" y="273"/>
                    </a:lnTo>
                    <a:lnTo>
                      <a:pt x="588" y="293"/>
                    </a:lnTo>
                    <a:lnTo>
                      <a:pt x="617" y="313"/>
                    </a:lnTo>
                    <a:lnTo>
                      <a:pt x="633" y="323"/>
                    </a:lnTo>
                    <a:lnTo>
                      <a:pt x="648" y="334"/>
                    </a:lnTo>
                    <a:lnTo>
                      <a:pt x="681" y="352"/>
                    </a:lnTo>
                    <a:lnTo>
                      <a:pt x="711" y="368"/>
                    </a:lnTo>
                    <a:lnTo>
                      <a:pt x="726" y="377"/>
                    </a:lnTo>
                    <a:lnTo>
                      <a:pt x="735" y="386"/>
                    </a:lnTo>
                    <a:lnTo>
                      <a:pt x="754" y="393"/>
                    </a:lnTo>
                    <a:lnTo>
                      <a:pt x="770" y="402"/>
                    </a:lnTo>
                    <a:lnTo>
                      <a:pt x="804" y="416"/>
                    </a:lnTo>
                    <a:lnTo>
                      <a:pt x="837" y="427"/>
                    </a:lnTo>
                    <a:lnTo>
                      <a:pt x="846" y="427"/>
                    </a:lnTo>
                    <a:lnTo>
                      <a:pt x="856" y="429"/>
                    </a:lnTo>
                    <a:lnTo>
                      <a:pt x="865" y="432"/>
                    </a:lnTo>
                    <a:lnTo>
                      <a:pt x="874" y="436"/>
                    </a:lnTo>
                    <a:lnTo>
                      <a:pt x="898" y="452"/>
                    </a:lnTo>
                    <a:lnTo>
                      <a:pt x="922" y="468"/>
                    </a:lnTo>
                    <a:lnTo>
                      <a:pt x="945" y="482"/>
                    </a:lnTo>
                    <a:lnTo>
                      <a:pt x="974" y="495"/>
                    </a:lnTo>
                    <a:lnTo>
                      <a:pt x="995" y="509"/>
                    </a:lnTo>
                    <a:lnTo>
                      <a:pt x="1016" y="518"/>
                    </a:lnTo>
                    <a:lnTo>
                      <a:pt x="1037" y="529"/>
                    </a:lnTo>
                    <a:lnTo>
                      <a:pt x="1059" y="541"/>
                    </a:lnTo>
                    <a:lnTo>
                      <a:pt x="1080" y="545"/>
                    </a:lnTo>
                    <a:lnTo>
                      <a:pt x="1097" y="547"/>
                    </a:lnTo>
                    <a:lnTo>
                      <a:pt x="1115" y="552"/>
                    </a:lnTo>
                    <a:lnTo>
                      <a:pt x="1132" y="557"/>
                    </a:lnTo>
                    <a:lnTo>
                      <a:pt x="1158" y="568"/>
                    </a:lnTo>
                    <a:lnTo>
                      <a:pt x="1182" y="579"/>
                    </a:lnTo>
                    <a:lnTo>
                      <a:pt x="1196" y="591"/>
                    </a:lnTo>
                    <a:lnTo>
                      <a:pt x="1215" y="595"/>
                    </a:lnTo>
                    <a:lnTo>
                      <a:pt x="1231" y="600"/>
                    </a:lnTo>
                    <a:lnTo>
                      <a:pt x="1250" y="600"/>
                    </a:lnTo>
                    <a:lnTo>
                      <a:pt x="1269" y="602"/>
                    </a:lnTo>
                    <a:lnTo>
                      <a:pt x="1286" y="602"/>
                    </a:lnTo>
                    <a:lnTo>
                      <a:pt x="1302" y="607"/>
                    </a:lnTo>
                    <a:lnTo>
                      <a:pt x="1316" y="613"/>
                    </a:lnTo>
                    <a:lnTo>
                      <a:pt x="1321" y="613"/>
                    </a:lnTo>
                    <a:lnTo>
                      <a:pt x="1328" y="611"/>
                    </a:lnTo>
                    <a:lnTo>
                      <a:pt x="1335" y="611"/>
                    </a:lnTo>
                    <a:lnTo>
                      <a:pt x="1338" y="613"/>
                    </a:lnTo>
                    <a:lnTo>
                      <a:pt x="1361" y="627"/>
                    </a:lnTo>
                    <a:lnTo>
                      <a:pt x="1385" y="638"/>
                    </a:lnTo>
                    <a:lnTo>
                      <a:pt x="1409" y="652"/>
                    </a:lnTo>
                    <a:lnTo>
                      <a:pt x="1430" y="666"/>
                    </a:lnTo>
                    <a:lnTo>
                      <a:pt x="1442" y="670"/>
                    </a:lnTo>
                    <a:lnTo>
                      <a:pt x="1451" y="675"/>
                    </a:lnTo>
                    <a:lnTo>
                      <a:pt x="1456" y="682"/>
                    </a:lnTo>
                    <a:lnTo>
                      <a:pt x="1460" y="688"/>
                    </a:lnTo>
                    <a:close/>
                  </a:path>
                </a:pathLst>
              </a:custGeom>
              <a:solidFill>
                <a:srgbClr val="AB46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47" name="Freeform 704">
                <a:extLst>
                  <a:ext uri="{FF2B5EF4-FFF2-40B4-BE49-F238E27FC236}">
                    <a16:creationId xmlns:a16="http://schemas.microsoft.com/office/drawing/2014/main" id="{F9072D27-5940-D1ED-E23C-114C0AFD88FF}"/>
                  </a:ext>
                </a:extLst>
              </p:cNvPr>
              <p:cNvSpPr>
                <a:spLocks/>
              </p:cNvSpPr>
              <p:nvPr/>
            </p:nvSpPr>
            <p:spPr bwMode="auto">
              <a:xfrm>
                <a:off x="4510" y="2725"/>
                <a:ext cx="19" cy="84"/>
              </a:xfrm>
              <a:custGeom>
                <a:avLst/>
                <a:gdLst>
                  <a:gd name="T0" fmla="*/ 19 w 19"/>
                  <a:gd name="T1" fmla="*/ 0 h 84"/>
                  <a:gd name="T2" fmla="*/ 14 w 19"/>
                  <a:gd name="T3" fmla="*/ 9 h 84"/>
                  <a:gd name="T4" fmla="*/ 12 w 19"/>
                  <a:gd name="T5" fmla="*/ 18 h 84"/>
                  <a:gd name="T6" fmla="*/ 12 w 19"/>
                  <a:gd name="T7" fmla="*/ 29 h 84"/>
                  <a:gd name="T8" fmla="*/ 9 w 19"/>
                  <a:gd name="T9" fmla="*/ 41 h 84"/>
                  <a:gd name="T10" fmla="*/ 12 w 19"/>
                  <a:gd name="T11" fmla="*/ 61 h 84"/>
                  <a:gd name="T12" fmla="*/ 9 w 19"/>
                  <a:gd name="T13" fmla="*/ 84 h 84"/>
                  <a:gd name="T14" fmla="*/ 7 w 19"/>
                  <a:gd name="T15" fmla="*/ 77 h 84"/>
                  <a:gd name="T16" fmla="*/ 2 w 19"/>
                  <a:gd name="T17" fmla="*/ 72 h 84"/>
                  <a:gd name="T18" fmla="*/ 0 w 19"/>
                  <a:gd name="T19" fmla="*/ 66 h 84"/>
                  <a:gd name="T20" fmla="*/ 0 w 19"/>
                  <a:gd name="T21" fmla="*/ 59 h 84"/>
                  <a:gd name="T22" fmla="*/ 2 w 19"/>
                  <a:gd name="T23" fmla="*/ 41 h 84"/>
                  <a:gd name="T24" fmla="*/ 5 w 19"/>
                  <a:gd name="T25" fmla="*/ 22 h 84"/>
                  <a:gd name="T26" fmla="*/ 5 w 19"/>
                  <a:gd name="T27" fmla="*/ 16 h 84"/>
                  <a:gd name="T28" fmla="*/ 9 w 19"/>
                  <a:gd name="T29" fmla="*/ 6 h 84"/>
                  <a:gd name="T30" fmla="*/ 14 w 19"/>
                  <a:gd name="T31" fmla="*/ 2 h 84"/>
                  <a:gd name="T32" fmla="*/ 19 w 19"/>
                  <a:gd name="T33" fmla="*/ 0 h 8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84"/>
                  <a:gd name="T53" fmla="*/ 19 w 19"/>
                  <a:gd name="T54" fmla="*/ 84 h 8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84">
                    <a:moveTo>
                      <a:pt x="19" y="0"/>
                    </a:moveTo>
                    <a:lnTo>
                      <a:pt x="14" y="9"/>
                    </a:lnTo>
                    <a:lnTo>
                      <a:pt x="12" y="18"/>
                    </a:lnTo>
                    <a:lnTo>
                      <a:pt x="12" y="29"/>
                    </a:lnTo>
                    <a:lnTo>
                      <a:pt x="9" y="41"/>
                    </a:lnTo>
                    <a:lnTo>
                      <a:pt x="12" y="61"/>
                    </a:lnTo>
                    <a:lnTo>
                      <a:pt x="9" y="84"/>
                    </a:lnTo>
                    <a:lnTo>
                      <a:pt x="7" y="77"/>
                    </a:lnTo>
                    <a:lnTo>
                      <a:pt x="2" y="72"/>
                    </a:lnTo>
                    <a:lnTo>
                      <a:pt x="0" y="66"/>
                    </a:lnTo>
                    <a:lnTo>
                      <a:pt x="0" y="59"/>
                    </a:lnTo>
                    <a:lnTo>
                      <a:pt x="2" y="41"/>
                    </a:lnTo>
                    <a:lnTo>
                      <a:pt x="5" y="22"/>
                    </a:lnTo>
                    <a:lnTo>
                      <a:pt x="5" y="16"/>
                    </a:lnTo>
                    <a:lnTo>
                      <a:pt x="9" y="6"/>
                    </a:lnTo>
                    <a:lnTo>
                      <a:pt x="14" y="2"/>
                    </a:lnTo>
                    <a:lnTo>
                      <a:pt x="19"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48" name="Freeform 705">
                <a:extLst>
                  <a:ext uri="{FF2B5EF4-FFF2-40B4-BE49-F238E27FC236}">
                    <a16:creationId xmlns:a16="http://schemas.microsoft.com/office/drawing/2014/main" id="{57F41ADD-8BC2-BA2E-FE63-061E259F5C96}"/>
                  </a:ext>
                </a:extLst>
              </p:cNvPr>
              <p:cNvSpPr>
                <a:spLocks/>
              </p:cNvSpPr>
              <p:nvPr/>
            </p:nvSpPr>
            <p:spPr bwMode="auto">
              <a:xfrm>
                <a:off x="4448" y="2752"/>
                <a:ext cx="29" cy="50"/>
              </a:xfrm>
              <a:custGeom>
                <a:avLst/>
                <a:gdLst>
                  <a:gd name="T0" fmla="*/ 29 w 29"/>
                  <a:gd name="T1" fmla="*/ 34 h 50"/>
                  <a:gd name="T2" fmla="*/ 29 w 29"/>
                  <a:gd name="T3" fmla="*/ 41 h 50"/>
                  <a:gd name="T4" fmla="*/ 26 w 29"/>
                  <a:gd name="T5" fmla="*/ 45 h 50"/>
                  <a:gd name="T6" fmla="*/ 22 w 29"/>
                  <a:gd name="T7" fmla="*/ 48 h 50"/>
                  <a:gd name="T8" fmla="*/ 17 w 29"/>
                  <a:gd name="T9" fmla="*/ 50 h 50"/>
                  <a:gd name="T10" fmla="*/ 10 w 29"/>
                  <a:gd name="T11" fmla="*/ 50 h 50"/>
                  <a:gd name="T12" fmla="*/ 5 w 29"/>
                  <a:gd name="T13" fmla="*/ 45 h 50"/>
                  <a:gd name="T14" fmla="*/ 3 w 29"/>
                  <a:gd name="T15" fmla="*/ 43 h 50"/>
                  <a:gd name="T16" fmla="*/ 3 w 29"/>
                  <a:gd name="T17" fmla="*/ 39 h 50"/>
                  <a:gd name="T18" fmla="*/ 0 w 29"/>
                  <a:gd name="T19" fmla="*/ 27 h 50"/>
                  <a:gd name="T20" fmla="*/ 5 w 29"/>
                  <a:gd name="T21" fmla="*/ 18 h 50"/>
                  <a:gd name="T22" fmla="*/ 10 w 29"/>
                  <a:gd name="T23" fmla="*/ 4 h 50"/>
                  <a:gd name="T24" fmla="*/ 17 w 29"/>
                  <a:gd name="T25" fmla="*/ 0 h 50"/>
                  <a:gd name="T26" fmla="*/ 22 w 29"/>
                  <a:gd name="T27" fmla="*/ 18 h 50"/>
                  <a:gd name="T28" fmla="*/ 29 w 29"/>
                  <a:gd name="T29" fmla="*/ 34 h 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
                  <a:gd name="T46" fmla="*/ 0 h 50"/>
                  <a:gd name="T47" fmla="*/ 29 w 29"/>
                  <a:gd name="T48" fmla="*/ 50 h 5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 h="50">
                    <a:moveTo>
                      <a:pt x="29" y="34"/>
                    </a:moveTo>
                    <a:lnTo>
                      <a:pt x="29" y="41"/>
                    </a:lnTo>
                    <a:lnTo>
                      <a:pt x="26" y="45"/>
                    </a:lnTo>
                    <a:lnTo>
                      <a:pt x="22" y="48"/>
                    </a:lnTo>
                    <a:lnTo>
                      <a:pt x="17" y="50"/>
                    </a:lnTo>
                    <a:lnTo>
                      <a:pt x="10" y="50"/>
                    </a:lnTo>
                    <a:lnTo>
                      <a:pt x="5" y="45"/>
                    </a:lnTo>
                    <a:lnTo>
                      <a:pt x="3" y="43"/>
                    </a:lnTo>
                    <a:lnTo>
                      <a:pt x="3" y="39"/>
                    </a:lnTo>
                    <a:lnTo>
                      <a:pt x="0" y="27"/>
                    </a:lnTo>
                    <a:lnTo>
                      <a:pt x="5" y="18"/>
                    </a:lnTo>
                    <a:lnTo>
                      <a:pt x="10" y="4"/>
                    </a:lnTo>
                    <a:lnTo>
                      <a:pt x="17" y="0"/>
                    </a:lnTo>
                    <a:lnTo>
                      <a:pt x="22" y="18"/>
                    </a:lnTo>
                    <a:lnTo>
                      <a:pt x="29" y="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49" name="Freeform 706">
                <a:extLst>
                  <a:ext uri="{FF2B5EF4-FFF2-40B4-BE49-F238E27FC236}">
                    <a16:creationId xmlns:a16="http://schemas.microsoft.com/office/drawing/2014/main" id="{5F588D41-0225-1FB1-364E-D48F2D36DA4B}"/>
                  </a:ext>
                </a:extLst>
              </p:cNvPr>
              <p:cNvSpPr>
                <a:spLocks/>
              </p:cNvSpPr>
              <p:nvPr/>
            </p:nvSpPr>
            <p:spPr bwMode="auto">
              <a:xfrm>
                <a:off x="4025" y="2915"/>
                <a:ext cx="367" cy="189"/>
              </a:xfrm>
              <a:custGeom>
                <a:avLst/>
                <a:gdLst>
                  <a:gd name="T0" fmla="*/ 355 w 367"/>
                  <a:gd name="T1" fmla="*/ 187 h 189"/>
                  <a:gd name="T2" fmla="*/ 331 w 367"/>
                  <a:gd name="T3" fmla="*/ 189 h 189"/>
                  <a:gd name="T4" fmla="*/ 298 w 367"/>
                  <a:gd name="T5" fmla="*/ 185 h 189"/>
                  <a:gd name="T6" fmla="*/ 270 w 367"/>
                  <a:gd name="T7" fmla="*/ 175 h 189"/>
                  <a:gd name="T8" fmla="*/ 258 w 367"/>
                  <a:gd name="T9" fmla="*/ 169 h 189"/>
                  <a:gd name="T10" fmla="*/ 244 w 367"/>
                  <a:gd name="T11" fmla="*/ 157 h 189"/>
                  <a:gd name="T12" fmla="*/ 227 w 367"/>
                  <a:gd name="T13" fmla="*/ 148 h 189"/>
                  <a:gd name="T14" fmla="*/ 201 w 367"/>
                  <a:gd name="T15" fmla="*/ 141 h 189"/>
                  <a:gd name="T16" fmla="*/ 161 w 367"/>
                  <a:gd name="T17" fmla="*/ 132 h 189"/>
                  <a:gd name="T18" fmla="*/ 119 w 367"/>
                  <a:gd name="T19" fmla="*/ 119 h 189"/>
                  <a:gd name="T20" fmla="*/ 74 w 367"/>
                  <a:gd name="T21" fmla="*/ 96 h 189"/>
                  <a:gd name="T22" fmla="*/ 24 w 367"/>
                  <a:gd name="T23" fmla="*/ 71 h 189"/>
                  <a:gd name="T24" fmla="*/ 10 w 367"/>
                  <a:gd name="T25" fmla="*/ 48 h 189"/>
                  <a:gd name="T26" fmla="*/ 29 w 367"/>
                  <a:gd name="T27" fmla="*/ 39 h 189"/>
                  <a:gd name="T28" fmla="*/ 52 w 367"/>
                  <a:gd name="T29" fmla="*/ 32 h 189"/>
                  <a:gd name="T30" fmla="*/ 74 w 367"/>
                  <a:gd name="T31" fmla="*/ 23 h 189"/>
                  <a:gd name="T32" fmla="*/ 88 w 367"/>
                  <a:gd name="T33" fmla="*/ 12 h 189"/>
                  <a:gd name="T34" fmla="*/ 104 w 367"/>
                  <a:gd name="T35" fmla="*/ 3 h 189"/>
                  <a:gd name="T36" fmla="*/ 128 w 367"/>
                  <a:gd name="T37" fmla="*/ 0 h 189"/>
                  <a:gd name="T38" fmla="*/ 161 w 367"/>
                  <a:gd name="T39" fmla="*/ 5 h 189"/>
                  <a:gd name="T40" fmla="*/ 182 w 367"/>
                  <a:gd name="T41" fmla="*/ 3 h 189"/>
                  <a:gd name="T42" fmla="*/ 197 w 367"/>
                  <a:gd name="T43" fmla="*/ 0 h 189"/>
                  <a:gd name="T44" fmla="*/ 208 w 367"/>
                  <a:gd name="T45" fmla="*/ 10 h 189"/>
                  <a:gd name="T46" fmla="*/ 215 w 367"/>
                  <a:gd name="T47" fmla="*/ 16 h 189"/>
                  <a:gd name="T48" fmla="*/ 232 w 367"/>
                  <a:gd name="T49" fmla="*/ 23 h 189"/>
                  <a:gd name="T50" fmla="*/ 244 w 367"/>
                  <a:gd name="T51" fmla="*/ 35 h 189"/>
                  <a:gd name="T52" fmla="*/ 258 w 367"/>
                  <a:gd name="T53" fmla="*/ 57 h 189"/>
                  <a:gd name="T54" fmla="*/ 284 w 367"/>
                  <a:gd name="T55" fmla="*/ 85 h 189"/>
                  <a:gd name="T56" fmla="*/ 317 w 367"/>
                  <a:gd name="T57" fmla="*/ 121 h 189"/>
                  <a:gd name="T58" fmla="*/ 338 w 367"/>
                  <a:gd name="T59" fmla="*/ 155 h 189"/>
                  <a:gd name="T60" fmla="*/ 350 w 367"/>
                  <a:gd name="T61" fmla="*/ 169 h 189"/>
                  <a:gd name="T62" fmla="*/ 362 w 367"/>
                  <a:gd name="T63" fmla="*/ 180 h 18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67"/>
                  <a:gd name="T97" fmla="*/ 0 h 189"/>
                  <a:gd name="T98" fmla="*/ 367 w 367"/>
                  <a:gd name="T99" fmla="*/ 189 h 18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67" h="189">
                    <a:moveTo>
                      <a:pt x="367" y="185"/>
                    </a:moveTo>
                    <a:lnTo>
                      <a:pt x="355" y="187"/>
                    </a:lnTo>
                    <a:lnTo>
                      <a:pt x="343" y="189"/>
                    </a:lnTo>
                    <a:lnTo>
                      <a:pt x="331" y="189"/>
                    </a:lnTo>
                    <a:lnTo>
                      <a:pt x="319" y="189"/>
                    </a:lnTo>
                    <a:lnTo>
                      <a:pt x="298" y="185"/>
                    </a:lnTo>
                    <a:lnTo>
                      <a:pt x="277" y="178"/>
                    </a:lnTo>
                    <a:lnTo>
                      <a:pt x="270" y="175"/>
                    </a:lnTo>
                    <a:lnTo>
                      <a:pt x="263" y="171"/>
                    </a:lnTo>
                    <a:lnTo>
                      <a:pt x="258" y="169"/>
                    </a:lnTo>
                    <a:lnTo>
                      <a:pt x="253" y="162"/>
                    </a:lnTo>
                    <a:lnTo>
                      <a:pt x="244" y="157"/>
                    </a:lnTo>
                    <a:lnTo>
                      <a:pt x="237" y="153"/>
                    </a:lnTo>
                    <a:lnTo>
                      <a:pt x="227" y="148"/>
                    </a:lnTo>
                    <a:lnTo>
                      <a:pt x="218" y="146"/>
                    </a:lnTo>
                    <a:lnTo>
                      <a:pt x="201" y="141"/>
                    </a:lnTo>
                    <a:lnTo>
                      <a:pt x="185" y="137"/>
                    </a:lnTo>
                    <a:lnTo>
                      <a:pt x="161" y="132"/>
                    </a:lnTo>
                    <a:lnTo>
                      <a:pt x="140" y="125"/>
                    </a:lnTo>
                    <a:lnTo>
                      <a:pt x="119" y="119"/>
                    </a:lnTo>
                    <a:lnTo>
                      <a:pt x="100" y="110"/>
                    </a:lnTo>
                    <a:lnTo>
                      <a:pt x="74" y="96"/>
                    </a:lnTo>
                    <a:lnTo>
                      <a:pt x="48" y="85"/>
                    </a:lnTo>
                    <a:lnTo>
                      <a:pt x="24" y="71"/>
                    </a:lnTo>
                    <a:lnTo>
                      <a:pt x="0" y="55"/>
                    </a:lnTo>
                    <a:lnTo>
                      <a:pt x="10" y="48"/>
                    </a:lnTo>
                    <a:lnTo>
                      <a:pt x="19" y="44"/>
                    </a:lnTo>
                    <a:lnTo>
                      <a:pt x="29" y="39"/>
                    </a:lnTo>
                    <a:lnTo>
                      <a:pt x="41" y="37"/>
                    </a:lnTo>
                    <a:lnTo>
                      <a:pt x="52" y="32"/>
                    </a:lnTo>
                    <a:lnTo>
                      <a:pt x="62" y="30"/>
                    </a:lnTo>
                    <a:lnTo>
                      <a:pt x="74" y="23"/>
                    </a:lnTo>
                    <a:lnTo>
                      <a:pt x="81" y="16"/>
                    </a:lnTo>
                    <a:lnTo>
                      <a:pt x="88" y="12"/>
                    </a:lnTo>
                    <a:lnTo>
                      <a:pt x="95" y="7"/>
                    </a:lnTo>
                    <a:lnTo>
                      <a:pt x="104" y="3"/>
                    </a:lnTo>
                    <a:lnTo>
                      <a:pt x="111" y="0"/>
                    </a:lnTo>
                    <a:lnTo>
                      <a:pt x="128" y="0"/>
                    </a:lnTo>
                    <a:lnTo>
                      <a:pt x="145" y="5"/>
                    </a:lnTo>
                    <a:lnTo>
                      <a:pt x="161" y="5"/>
                    </a:lnTo>
                    <a:lnTo>
                      <a:pt x="175" y="5"/>
                    </a:lnTo>
                    <a:lnTo>
                      <a:pt x="182" y="3"/>
                    </a:lnTo>
                    <a:lnTo>
                      <a:pt x="189" y="0"/>
                    </a:lnTo>
                    <a:lnTo>
                      <a:pt x="197" y="0"/>
                    </a:lnTo>
                    <a:lnTo>
                      <a:pt x="204" y="5"/>
                    </a:lnTo>
                    <a:lnTo>
                      <a:pt x="208" y="10"/>
                    </a:lnTo>
                    <a:lnTo>
                      <a:pt x="211" y="14"/>
                    </a:lnTo>
                    <a:lnTo>
                      <a:pt x="215" y="16"/>
                    </a:lnTo>
                    <a:lnTo>
                      <a:pt x="223" y="21"/>
                    </a:lnTo>
                    <a:lnTo>
                      <a:pt x="232" y="23"/>
                    </a:lnTo>
                    <a:lnTo>
                      <a:pt x="239" y="28"/>
                    </a:lnTo>
                    <a:lnTo>
                      <a:pt x="244" y="35"/>
                    </a:lnTo>
                    <a:lnTo>
                      <a:pt x="249" y="41"/>
                    </a:lnTo>
                    <a:lnTo>
                      <a:pt x="258" y="57"/>
                    </a:lnTo>
                    <a:lnTo>
                      <a:pt x="270" y="71"/>
                    </a:lnTo>
                    <a:lnTo>
                      <a:pt x="284" y="85"/>
                    </a:lnTo>
                    <a:lnTo>
                      <a:pt x="298" y="98"/>
                    </a:lnTo>
                    <a:lnTo>
                      <a:pt x="317" y="121"/>
                    </a:lnTo>
                    <a:lnTo>
                      <a:pt x="336" y="144"/>
                    </a:lnTo>
                    <a:lnTo>
                      <a:pt x="338" y="155"/>
                    </a:lnTo>
                    <a:lnTo>
                      <a:pt x="343" y="162"/>
                    </a:lnTo>
                    <a:lnTo>
                      <a:pt x="350" y="169"/>
                    </a:lnTo>
                    <a:lnTo>
                      <a:pt x="360" y="178"/>
                    </a:lnTo>
                    <a:lnTo>
                      <a:pt x="362" y="180"/>
                    </a:lnTo>
                    <a:lnTo>
                      <a:pt x="367" y="185"/>
                    </a:lnTo>
                    <a:close/>
                  </a:path>
                </a:pathLst>
              </a:custGeom>
              <a:solidFill>
                <a:srgbClr val="84766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0" name="Freeform 707">
                <a:extLst>
                  <a:ext uri="{FF2B5EF4-FFF2-40B4-BE49-F238E27FC236}">
                    <a16:creationId xmlns:a16="http://schemas.microsoft.com/office/drawing/2014/main" id="{0B9ED1FD-5746-EDFE-E035-1DD10BAAFBB7}"/>
                  </a:ext>
                </a:extLst>
              </p:cNvPr>
              <p:cNvSpPr>
                <a:spLocks/>
              </p:cNvSpPr>
              <p:nvPr/>
            </p:nvSpPr>
            <p:spPr bwMode="auto">
              <a:xfrm>
                <a:off x="4245" y="2091"/>
                <a:ext cx="43" cy="43"/>
              </a:xfrm>
              <a:custGeom>
                <a:avLst/>
                <a:gdLst>
                  <a:gd name="T0" fmla="*/ 43 w 43"/>
                  <a:gd name="T1" fmla="*/ 20 h 43"/>
                  <a:gd name="T2" fmla="*/ 43 w 43"/>
                  <a:gd name="T3" fmla="*/ 32 h 43"/>
                  <a:gd name="T4" fmla="*/ 36 w 43"/>
                  <a:gd name="T5" fmla="*/ 43 h 43"/>
                  <a:gd name="T6" fmla="*/ 26 w 43"/>
                  <a:gd name="T7" fmla="*/ 43 h 43"/>
                  <a:gd name="T8" fmla="*/ 17 w 43"/>
                  <a:gd name="T9" fmla="*/ 43 h 43"/>
                  <a:gd name="T10" fmla="*/ 7 w 43"/>
                  <a:gd name="T11" fmla="*/ 38 h 43"/>
                  <a:gd name="T12" fmla="*/ 5 w 43"/>
                  <a:gd name="T13" fmla="*/ 34 h 43"/>
                  <a:gd name="T14" fmla="*/ 0 w 43"/>
                  <a:gd name="T15" fmla="*/ 27 h 43"/>
                  <a:gd name="T16" fmla="*/ 0 w 43"/>
                  <a:gd name="T17" fmla="*/ 22 h 43"/>
                  <a:gd name="T18" fmla="*/ 0 w 43"/>
                  <a:gd name="T19" fmla="*/ 16 h 43"/>
                  <a:gd name="T20" fmla="*/ 3 w 43"/>
                  <a:gd name="T21" fmla="*/ 9 h 43"/>
                  <a:gd name="T22" fmla="*/ 10 w 43"/>
                  <a:gd name="T23" fmla="*/ 4 h 43"/>
                  <a:gd name="T24" fmla="*/ 17 w 43"/>
                  <a:gd name="T25" fmla="*/ 0 h 43"/>
                  <a:gd name="T26" fmla="*/ 24 w 43"/>
                  <a:gd name="T27" fmla="*/ 0 h 43"/>
                  <a:gd name="T28" fmla="*/ 33 w 43"/>
                  <a:gd name="T29" fmla="*/ 0 h 43"/>
                  <a:gd name="T30" fmla="*/ 38 w 43"/>
                  <a:gd name="T31" fmla="*/ 9 h 43"/>
                  <a:gd name="T32" fmla="*/ 43 w 43"/>
                  <a:gd name="T33" fmla="*/ 20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3"/>
                  <a:gd name="T52" fmla="*/ 0 h 43"/>
                  <a:gd name="T53" fmla="*/ 43 w 43"/>
                  <a:gd name="T54" fmla="*/ 43 h 4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3" h="43">
                    <a:moveTo>
                      <a:pt x="43" y="20"/>
                    </a:moveTo>
                    <a:lnTo>
                      <a:pt x="43" y="32"/>
                    </a:lnTo>
                    <a:lnTo>
                      <a:pt x="36" y="43"/>
                    </a:lnTo>
                    <a:lnTo>
                      <a:pt x="26" y="43"/>
                    </a:lnTo>
                    <a:lnTo>
                      <a:pt x="17" y="43"/>
                    </a:lnTo>
                    <a:lnTo>
                      <a:pt x="7" y="38"/>
                    </a:lnTo>
                    <a:lnTo>
                      <a:pt x="5" y="34"/>
                    </a:lnTo>
                    <a:lnTo>
                      <a:pt x="0" y="27"/>
                    </a:lnTo>
                    <a:lnTo>
                      <a:pt x="0" y="22"/>
                    </a:lnTo>
                    <a:lnTo>
                      <a:pt x="0" y="16"/>
                    </a:lnTo>
                    <a:lnTo>
                      <a:pt x="3" y="9"/>
                    </a:lnTo>
                    <a:lnTo>
                      <a:pt x="10" y="4"/>
                    </a:lnTo>
                    <a:lnTo>
                      <a:pt x="17" y="0"/>
                    </a:lnTo>
                    <a:lnTo>
                      <a:pt x="24" y="0"/>
                    </a:lnTo>
                    <a:lnTo>
                      <a:pt x="33" y="0"/>
                    </a:lnTo>
                    <a:lnTo>
                      <a:pt x="38" y="9"/>
                    </a:lnTo>
                    <a:lnTo>
                      <a:pt x="43" y="2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1" name="Freeform 708">
                <a:extLst>
                  <a:ext uri="{FF2B5EF4-FFF2-40B4-BE49-F238E27FC236}">
                    <a16:creationId xmlns:a16="http://schemas.microsoft.com/office/drawing/2014/main" id="{E2130509-E529-B6AD-07F8-989FC71767F9}"/>
                  </a:ext>
                </a:extLst>
              </p:cNvPr>
              <p:cNvSpPr>
                <a:spLocks/>
              </p:cNvSpPr>
              <p:nvPr/>
            </p:nvSpPr>
            <p:spPr bwMode="auto">
              <a:xfrm>
                <a:off x="4262" y="2104"/>
                <a:ext cx="14" cy="19"/>
              </a:xfrm>
              <a:custGeom>
                <a:avLst/>
                <a:gdLst>
                  <a:gd name="T0" fmla="*/ 14 w 14"/>
                  <a:gd name="T1" fmla="*/ 3 h 19"/>
                  <a:gd name="T2" fmla="*/ 12 w 14"/>
                  <a:gd name="T3" fmla="*/ 9 h 19"/>
                  <a:gd name="T4" fmla="*/ 14 w 14"/>
                  <a:gd name="T5" fmla="*/ 16 h 19"/>
                  <a:gd name="T6" fmla="*/ 12 w 14"/>
                  <a:gd name="T7" fmla="*/ 19 h 19"/>
                  <a:gd name="T8" fmla="*/ 7 w 14"/>
                  <a:gd name="T9" fmla="*/ 19 h 19"/>
                  <a:gd name="T10" fmla="*/ 2 w 14"/>
                  <a:gd name="T11" fmla="*/ 19 h 19"/>
                  <a:gd name="T12" fmla="*/ 0 w 14"/>
                  <a:gd name="T13" fmla="*/ 16 h 19"/>
                  <a:gd name="T14" fmla="*/ 0 w 14"/>
                  <a:gd name="T15" fmla="*/ 9 h 19"/>
                  <a:gd name="T16" fmla="*/ 0 w 14"/>
                  <a:gd name="T17" fmla="*/ 5 h 19"/>
                  <a:gd name="T18" fmla="*/ 0 w 14"/>
                  <a:gd name="T19" fmla="*/ 3 h 19"/>
                  <a:gd name="T20" fmla="*/ 2 w 14"/>
                  <a:gd name="T21" fmla="*/ 0 h 19"/>
                  <a:gd name="T22" fmla="*/ 12 w 14"/>
                  <a:gd name="T23" fmla="*/ 0 h 19"/>
                  <a:gd name="T24" fmla="*/ 14 w 14"/>
                  <a:gd name="T25" fmla="*/ 3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19"/>
                  <a:gd name="T41" fmla="*/ 14 w 14"/>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19">
                    <a:moveTo>
                      <a:pt x="14" y="3"/>
                    </a:moveTo>
                    <a:lnTo>
                      <a:pt x="12" y="9"/>
                    </a:lnTo>
                    <a:lnTo>
                      <a:pt x="14" y="16"/>
                    </a:lnTo>
                    <a:lnTo>
                      <a:pt x="12" y="19"/>
                    </a:lnTo>
                    <a:lnTo>
                      <a:pt x="7" y="19"/>
                    </a:lnTo>
                    <a:lnTo>
                      <a:pt x="2" y="19"/>
                    </a:lnTo>
                    <a:lnTo>
                      <a:pt x="0" y="16"/>
                    </a:lnTo>
                    <a:lnTo>
                      <a:pt x="0" y="9"/>
                    </a:lnTo>
                    <a:lnTo>
                      <a:pt x="0" y="5"/>
                    </a:lnTo>
                    <a:lnTo>
                      <a:pt x="0" y="3"/>
                    </a:lnTo>
                    <a:lnTo>
                      <a:pt x="2" y="0"/>
                    </a:lnTo>
                    <a:lnTo>
                      <a:pt x="12" y="0"/>
                    </a:lnTo>
                    <a:lnTo>
                      <a:pt x="14" y="3"/>
                    </a:lnTo>
                    <a:close/>
                  </a:path>
                </a:pathLst>
              </a:custGeom>
              <a:solidFill>
                <a:srgbClr val="A07D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2" name="Freeform 709">
                <a:extLst>
                  <a:ext uri="{FF2B5EF4-FFF2-40B4-BE49-F238E27FC236}">
                    <a16:creationId xmlns:a16="http://schemas.microsoft.com/office/drawing/2014/main" id="{E5DE3CB5-6EF9-471D-E043-D1E11D9A858E}"/>
                  </a:ext>
                </a:extLst>
              </p:cNvPr>
              <p:cNvSpPr>
                <a:spLocks/>
              </p:cNvSpPr>
              <p:nvPr/>
            </p:nvSpPr>
            <p:spPr bwMode="auto">
              <a:xfrm>
                <a:off x="3000" y="1405"/>
                <a:ext cx="1250" cy="1120"/>
              </a:xfrm>
              <a:custGeom>
                <a:avLst/>
                <a:gdLst>
                  <a:gd name="T0" fmla="*/ 1023 w 1250"/>
                  <a:gd name="T1" fmla="*/ 22 h 1120"/>
                  <a:gd name="T2" fmla="*/ 791 w 1250"/>
                  <a:gd name="T3" fmla="*/ 79 h 1120"/>
                  <a:gd name="T4" fmla="*/ 595 w 1250"/>
                  <a:gd name="T5" fmla="*/ 211 h 1120"/>
                  <a:gd name="T6" fmla="*/ 413 w 1250"/>
                  <a:gd name="T7" fmla="*/ 372 h 1120"/>
                  <a:gd name="T8" fmla="*/ 404 w 1250"/>
                  <a:gd name="T9" fmla="*/ 420 h 1120"/>
                  <a:gd name="T10" fmla="*/ 572 w 1250"/>
                  <a:gd name="T11" fmla="*/ 336 h 1120"/>
                  <a:gd name="T12" fmla="*/ 671 w 1250"/>
                  <a:gd name="T13" fmla="*/ 334 h 1120"/>
                  <a:gd name="T14" fmla="*/ 829 w 1250"/>
                  <a:gd name="T15" fmla="*/ 352 h 1120"/>
                  <a:gd name="T16" fmla="*/ 905 w 1250"/>
                  <a:gd name="T17" fmla="*/ 454 h 1120"/>
                  <a:gd name="T18" fmla="*/ 825 w 1250"/>
                  <a:gd name="T19" fmla="*/ 424 h 1120"/>
                  <a:gd name="T20" fmla="*/ 721 w 1250"/>
                  <a:gd name="T21" fmla="*/ 386 h 1120"/>
                  <a:gd name="T22" fmla="*/ 550 w 1250"/>
                  <a:gd name="T23" fmla="*/ 381 h 1120"/>
                  <a:gd name="T24" fmla="*/ 416 w 1250"/>
                  <a:gd name="T25" fmla="*/ 431 h 1120"/>
                  <a:gd name="T26" fmla="*/ 264 w 1250"/>
                  <a:gd name="T27" fmla="*/ 593 h 1120"/>
                  <a:gd name="T28" fmla="*/ 170 w 1250"/>
                  <a:gd name="T29" fmla="*/ 806 h 1120"/>
                  <a:gd name="T30" fmla="*/ 153 w 1250"/>
                  <a:gd name="T31" fmla="*/ 931 h 1120"/>
                  <a:gd name="T32" fmla="*/ 175 w 1250"/>
                  <a:gd name="T33" fmla="*/ 927 h 1120"/>
                  <a:gd name="T34" fmla="*/ 231 w 1250"/>
                  <a:gd name="T35" fmla="*/ 881 h 1120"/>
                  <a:gd name="T36" fmla="*/ 321 w 1250"/>
                  <a:gd name="T37" fmla="*/ 763 h 1120"/>
                  <a:gd name="T38" fmla="*/ 399 w 1250"/>
                  <a:gd name="T39" fmla="*/ 672 h 1120"/>
                  <a:gd name="T40" fmla="*/ 406 w 1250"/>
                  <a:gd name="T41" fmla="*/ 733 h 1120"/>
                  <a:gd name="T42" fmla="*/ 399 w 1250"/>
                  <a:gd name="T43" fmla="*/ 827 h 1120"/>
                  <a:gd name="T44" fmla="*/ 539 w 1250"/>
                  <a:gd name="T45" fmla="*/ 815 h 1120"/>
                  <a:gd name="T46" fmla="*/ 491 w 1250"/>
                  <a:gd name="T47" fmla="*/ 842 h 1120"/>
                  <a:gd name="T48" fmla="*/ 359 w 1250"/>
                  <a:gd name="T49" fmla="*/ 897 h 1120"/>
                  <a:gd name="T50" fmla="*/ 309 w 1250"/>
                  <a:gd name="T51" fmla="*/ 881 h 1120"/>
                  <a:gd name="T52" fmla="*/ 260 w 1250"/>
                  <a:gd name="T53" fmla="*/ 872 h 1120"/>
                  <a:gd name="T54" fmla="*/ 300 w 1250"/>
                  <a:gd name="T55" fmla="*/ 904 h 1120"/>
                  <a:gd name="T56" fmla="*/ 373 w 1250"/>
                  <a:gd name="T57" fmla="*/ 915 h 1120"/>
                  <a:gd name="T58" fmla="*/ 399 w 1250"/>
                  <a:gd name="T59" fmla="*/ 972 h 1120"/>
                  <a:gd name="T60" fmla="*/ 449 w 1250"/>
                  <a:gd name="T61" fmla="*/ 933 h 1120"/>
                  <a:gd name="T62" fmla="*/ 437 w 1250"/>
                  <a:gd name="T63" fmla="*/ 958 h 1120"/>
                  <a:gd name="T64" fmla="*/ 435 w 1250"/>
                  <a:gd name="T65" fmla="*/ 1011 h 1120"/>
                  <a:gd name="T66" fmla="*/ 390 w 1250"/>
                  <a:gd name="T67" fmla="*/ 1017 h 1120"/>
                  <a:gd name="T68" fmla="*/ 333 w 1250"/>
                  <a:gd name="T69" fmla="*/ 1074 h 1120"/>
                  <a:gd name="T70" fmla="*/ 364 w 1250"/>
                  <a:gd name="T71" fmla="*/ 1058 h 1120"/>
                  <a:gd name="T72" fmla="*/ 399 w 1250"/>
                  <a:gd name="T73" fmla="*/ 1095 h 1120"/>
                  <a:gd name="T74" fmla="*/ 298 w 1250"/>
                  <a:gd name="T75" fmla="*/ 1106 h 1120"/>
                  <a:gd name="T76" fmla="*/ 208 w 1250"/>
                  <a:gd name="T77" fmla="*/ 1108 h 1120"/>
                  <a:gd name="T78" fmla="*/ 92 w 1250"/>
                  <a:gd name="T79" fmla="*/ 1108 h 1120"/>
                  <a:gd name="T80" fmla="*/ 5 w 1250"/>
                  <a:gd name="T81" fmla="*/ 1083 h 1120"/>
                  <a:gd name="T82" fmla="*/ 28 w 1250"/>
                  <a:gd name="T83" fmla="*/ 990 h 1120"/>
                  <a:gd name="T84" fmla="*/ 80 w 1250"/>
                  <a:gd name="T85" fmla="*/ 931 h 1120"/>
                  <a:gd name="T86" fmla="*/ 57 w 1250"/>
                  <a:gd name="T87" fmla="*/ 895 h 1120"/>
                  <a:gd name="T88" fmla="*/ 87 w 1250"/>
                  <a:gd name="T89" fmla="*/ 699 h 1120"/>
                  <a:gd name="T90" fmla="*/ 137 w 1250"/>
                  <a:gd name="T91" fmla="*/ 565 h 1120"/>
                  <a:gd name="T92" fmla="*/ 241 w 1250"/>
                  <a:gd name="T93" fmla="*/ 395 h 1120"/>
                  <a:gd name="T94" fmla="*/ 312 w 1250"/>
                  <a:gd name="T95" fmla="*/ 306 h 1120"/>
                  <a:gd name="T96" fmla="*/ 331 w 1250"/>
                  <a:gd name="T97" fmla="*/ 345 h 1120"/>
                  <a:gd name="T98" fmla="*/ 331 w 1250"/>
                  <a:gd name="T99" fmla="*/ 402 h 1120"/>
                  <a:gd name="T100" fmla="*/ 430 w 1250"/>
                  <a:gd name="T101" fmla="*/ 304 h 1120"/>
                  <a:gd name="T102" fmla="*/ 579 w 1250"/>
                  <a:gd name="T103" fmla="*/ 202 h 1120"/>
                  <a:gd name="T104" fmla="*/ 721 w 1250"/>
                  <a:gd name="T105" fmla="*/ 93 h 1120"/>
                  <a:gd name="T106" fmla="*/ 862 w 1250"/>
                  <a:gd name="T107" fmla="*/ 29 h 1120"/>
                  <a:gd name="T108" fmla="*/ 1049 w 1250"/>
                  <a:gd name="T109" fmla="*/ 2 h 1120"/>
                  <a:gd name="T110" fmla="*/ 1245 w 1250"/>
                  <a:gd name="T111" fmla="*/ 40 h 112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50"/>
                  <a:gd name="T169" fmla="*/ 0 h 1120"/>
                  <a:gd name="T170" fmla="*/ 1250 w 1250"/>
                  <a:gd name="T171" fmla="*/ 1120 h 112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50" h="1120">
                    <a:moveTo>
                      <a:pt x="1250" y="47"/>
                    </a:moveTo>
                    <a:lnTo>
                      <a:pt x="1224" y="40"/>
                    </a:lnTo>
                    <a:lnTo>
                      <a:pt x="1193" y="31"/>
                    </a:lnTo>
                    <a:lnTo>
                      <a:pt x="1158" y="24"/>
                    </a:lnTo>
                    <a:lnTo>
                      <a:pt x="1125" y="20"/>
                    </a:lnTo>
                    <a:lnTo>
                      <a:pt x="1089" y="20"/>
                    </a:lnTo>
                    <a:lnTo>
                      <a:pt x="1056" y="20"/>
                    </a:lnTo>
                    <a:lnTo>
                      <a:pt x="1023" y="22"/>
                    </a:lnTo>
                    <a:lnTo>
                      <a:pt x="988" y="27"/>
                    </a:lnTo>
                    <a:lnTo>
                      <a:pt x="955" y="31"/>
                    </a:lnTo>
                    <a:lnTo>
                      <a:pt x="921" y="36"/>
                    </a:lnTo>
                    <a:lnTo>
                      <a:pt x="881" y="47"/>
                    </a:lnTo>
                    <a:lnTo>
                      <a:pt x="843" y="59"/>
                    </a:lnTo>
                    <a:lnTo>
                      <a:pt x="825" y="63"/>
                    </a:lnTo>
                    <a:lnTo>
                      <a:pt x="808" y="72"/>
                    </a:lnTo>
                    <a:lnTo>
                      <a:pt x="791" y="79"/>
                    </a:lnTo>
                    <a:lnTo>
                      <a:pt x="775" y="88"/>
                    </a:lnTo>
                    <a:lnTo>
                      <a:pt x="751" y="104"/>
                    </a:lnTo>
                    <a:lnTo>
                      <a:pt x="730" y="118"/>
                    </a:lnTo>
                    <a:lnTo>
                      <a:pt x="711" y="131"/>
                    </a:lnTo>
                    <a:lnTo>
                      <a:pt x="690" y="143"/>
                    </a:lnTo>
                    <a:lnTo>
                      <a:pt x="659" y="165"/>
                    </a:lnTo>
                    <a:lnTo>
                      <a:pt x="633" y="188"/>
                    </a:lnTo>
                    <a:lnTo>
                      <a:pt x="595" y="211"/>
                    </a:lnTo>
                    <a:lnTo>
                      <a:pt x="562" y="236"/>
                    </a:lnTo>
                    <a:lnTo>
                      <a:pt x="543" y="252"/>
                    </a:lnTo>
                    <a:lnTo>
                      <a:pt x="522" y="268"/>
                    </a:lnTo>
                    <a:lnTo>
                      <a:pt x="508" y="279"/>
                    </a:lnTo>
                    <a:lnTo>
                      <a:pt x="496" y="290"/>
                    </a:lnTo>
                    <a:lnTo>
                      <a:pt x="465" y="327"/>
                    </a:lnTo>
                    <a:lnTo>
                      <a:pt x="437" y="354"/>
                    </a:lnTo>
                    <a:lnTo>
                      <a:pt x="413" y="372"/>
                    </a:lnTo>
                    <a:lnTo>
                      <a:pt x="394" y="393"/>
                    </a:lnTo>
                    <a:lnTo>
                      <a:pt x="387" y="399"/>
                    </a:lnTo>
                    <a:lnTo>
                      <a:pt x="380" y="406"/>
                    </a:lnTo>
                    <a:lnTo>
                      <a:pt x="378" y="415"/>
                    </a:lnTo>
                    <a:lnTo>
                      <a:pt x="376" y="424"/>
                    </a:lnTo>
                    <a:lnTo>
                      <a:pt x="380" y="431"/>
                    </a:lnTo>
                    <a:lnTo>
                      <a:pt x="387" y="431"/>
                    </a:lnTo>
                    <a:lnTo>
                      <a:pt x="404" y="420"/>
                    </a:lnTo>
                    <a:lnTo>
                      <a:pt x="423" y="406"/>
                    </a:lnTo>
                    <a:lnTo>
                      <a:pt x="442" y="395"/>
                    </a:lnTo>
                    <a:lnTo>
                      <a:pt x="461" y="386"/>
                    </a:lnTo>
                    <a:lnTo>
                      <a:pt x="487" y="372"/>
                    </a:lnTo>
                    <a:lnTo>
                      <a:pt x="513" y="361"/>
                    </a:lnTo>
                    <a:lnTo>
                      <a:pt x="534" y="354"/>
                    </a:lnTo>
                    <a:lnTo>
                      <a:pt x="553" y="345"/>
                    </a:lnTo>
                    <a:lnTo>
                      <a:pt x="572" y="336"/>
                    </a:lnTo>
                    <a:lnTo>
                      <a:pt x="591" y="329"/>
                    </a:lnTo>
                    <a:lnTo>
                      <a:pt x="605" y="324"/>
                    </a:lnTo>
                    <a:lnTo>
                      <a:pt x="614" y="324"/>
                    </a:lnTo>
                    <a:lnTo>
                      <a:pt x="621" y="329"/>
                    </a:lnTo>
                    <a:lnTo>
                      <a:pt x="631" y="331"/>
                    </a:lnTo>
                    <a:lnTo>
                      <a:pt x="640" y="334"/>
                    </a:lnTo>
                    <a:lnTo>
                      <a:pt x="652" y="334"/>
                    </a:lnTo>
                    <a:lnTo>
                      <a:pt x="671" y="334"/>
                    </a:lnTo>
                    <a:lnTo>
                      <a:pt x="690" y="331"/>
                    </a:lnTo>
                    <a:lnTo>
                      <a:pt x="711" y="331"/>
                    </a:lnTo>
                    <a:lnTo>
                      <a:pt x="732" y="331"/>
                    </a:lnTo>
                    <a:lnTo>
                      <a:pt x="751" y="331"/>
                    </a:lnTo>
                    <a:lnTo>
                      <a:pt x="773" y="336"/>
                    </a:lnTo>
                    <a:lnTo>
                      <a:pt x="791" y="340"/>
                    </a:lnTo>
                    <a:lnTo>
                      <a:pt x="810" y="345"/>
                    </a:lnTo>
                    <a:lnTo>
                      <a:pt x="829" y="352"/>
                    </a:lnTo>
                    <a:lnTo>
                      <a:pt x="846" y="361"/>
                    </a:lnTo>
                    <a:lnTo>
                      <a:pt x="872" y="395"/>
                    </a:lnTo>
                    <a:lnTo>
                      <a:pt x="900" y="427"/>
                    </a:lnTo>
                    <a:lnTo>
                      <a:pt x="912" y="445"/>
                    </a:lnTo>
                    <a:lnTo>
                      <a:pt x="921" y="461"/>
                    </a:lnTo>
                    <a:lnTo>
                      <a:pt x="926" y="468"/>
                    </a:lnTo>
                    <a:lnTo>
                      <a:pt x="929" y="474"/>
                    </a:lnTo>
                    <a:lnTo>
                      <a:pt x="905" y="454"/>
                    </a:lnTo>
                    <a:lnTo>
                      <a:pt x="881" y="436"/>
                    </a:lnTo>
                    <a:lnTo>
                      <a:pt x="869" y="427"/>
                    </a:lnTo>
                    <a:lnTo>
                      <a:pt x="855" y="420"/>
                    </a:lnTo>
                    <a:lnTo>
                      <a:pt x="841" y="415"/>
                    </a:lnTo>
                    <a:lnTo>
                      <a:pt x="829" y="411"/>
                    </a:lnTo>
                    <a:lnTo>
                      <a:pt x="825" y="415"/>
                    </a:lnTo>
                    <a:lnTo>
                      <a:pt x="822" y="420"/>
                    </a:lnTo>
                    <a:lnTo>
                      <a:pt x="825" y="424"/>
                    </a:lnTo>
                    <a:lnTo>
                      <a:pt x="825" y="429"/>
                    </a:lnTo>
                    <a:lnTo>
                      <a:pt x="815" y="427"/>
                    </a:lnTo>
                    <a:lnTo>
                      <a:pt x="801" y="422"/>
                    </a:lnTo>
                    <a:lnTo>
                      <a:pt x="784" y="408"/>
                    </a:lnTo>
                    <a:lnTo>
                      <a:pt x="765" y="397"/>
                    </a:lnTo>
                    <a:lnTo>
                      <a:pt x="747" y="386"/>
                    </a:lnTo>
                    <a:lnTo>
                      <a:pt x="725" y="379"/>
                    </a:lnTo>
                    <a:lnTo>
                      <a:pt x="721" y="386"/>
                    </a:lnTo>
                    <a:lnTo>
                      <a:pt x="716" y="388"/>
                    </a:lnTo>
                    <a:lnTo>
                      <a:pt x="692" y="383"/>
                    </a:lnTo>
                    <a:lnTo>
                      <a:pt x="666" y="379"/>
                    </a:lnTo>
                    <a:lnTo>
                      <a:pt x="643" y="377"/>
                    </a:lnTo>
                    <a:lnTo>
                      <a:pt x="619" y="374"/>
                    </a:lnTo>
                    <a:lnTo>
                      <a:pt x="595" y="374"/>
                    </a:lnTo>
                    <a:lnTo>
                      <a:pt x="572" y="377"/>
                    </a:lnTo>
                    <a:lnTo>
                      <a:pt x="550" y="381"/>
                    </a:lnTo>
                    <a:lnTo>
                      <a:pt x="527" y="388"/>
                    </a:lnTo>
                    <a:lnTo>
                      <a:pt x="513" y="390"/>
                    </a:lnTo>
                    <a:lnTo>
                      <a:pt x="496" y="393"/>
                    </a:lnTo>
                    <a:lnTo>
                      <a:pt x="482" y="397"/>
                    </a:lnTo>
                    <a:lnTo>
                      <a:pt x="470" y="404"/>
                    </a:lnTo>
                    <a:lnTo>
                      <a:pt x="451" y="411"/>
                    </a:lnTo>
                    <a:lnTo>
                      <a:pt x="435" y="420"/>
                    </a:lnTo>
                    <a:lnTo>
                      <a:pt x="416" y="431"/>
                    </a:lnTo>
                    <a:lnTo>
                      <a:pt x="394" y="440"/>
                    </a:lnTo>
                    <a:lnTo>
                      <a:pt x="380" y="449"/>
                    </a:lnTo>
                    <a:lnTo>
                      <a:pt x="366" y="456"/>
                    </a:lnTo>
                    <a:lnTo>
                      <a:pt x="342" y="481"/>
                    </a:lnTo>
                    <a:lnTo>
                      <a:pt x="324" y="506"/>
                    </a:lnTo>
                    <a:lnTo>
                      <a:pt x="305" y="533"/>
                    </a:lnTo>
                    <a:lnTo>
                      <a:pt x="288" y="558"/>
                    </a:lnTo>
                    <a:lnTo>
                      <a:pt x="264" y="593"/>
                    </a:lnTo>
                    <a:lnTo>
                      <a:pt x="243" y="624"/>
                    </a:lnTo>
                    <a:lnTo>
                      <a:pt x="224" y="656"/>
                    </a:lnTo>
                    <a:lnTo>
                      <a:pt x="208" y="688"/>
                    </a:lnTo>
                    <a:lnTo>
                      <a:pt x="198" y="708"/>
                    </a:lnTo>
                    <a:lnTo>
                      <a:pt x="191" y="731"/>
                    </a:lnTo>
                    <a:lnTo>
                      <a:pt x="184" y="754"/>
                    </a:lnTo>
                    <a:lnTo>
                      <a:pt x="175" y="774"/>
                    </a:lnTo>
                    <a:lnTo>
                      <a:pt x="170" y="806"/>
                    </a:lnTo>
                    <a:lnTo>
                      <a:pt x="165" y="836"/>
                    </a:lnTo>
                    <a:lnTo>
                      <a:pt x="160" y="867"/>
                    </a:lnTo>
                    <a:lnTo>
                      <a:pt x="158" y="897"/>
                    </a:lnTo>
                    <a:lnTo>
                      <a:pt x="153" y="902"/>
                    </a:lnTo>
                    <a:lnTo>
                      <a:pt x="151" y="906"/>
                    </a:lnTo>
                    <a:lnTo>
                      <a:pt x="153" y="915"/>
                    </a:lnTo>
                    <a:lnTo>
                      <a:pt x="153" y="922"/>
                    </a:lnTo>
                    <a:lnTo>
                      <a:pt x="153" y="931"/>
                    </a:lnTo>
                    <a:lnTo>
                      <a:pt x="153" y="940"/>
                    </a:lnTo>
                    <a:lnTo>
                      <a:pt x="151" y="949"/>
                    </a:lnTo>
                    <a:lnTo>
                      <a:pt x="151" y="958"/>
                    </a:lnTo>
                    <a:lnTo>
                      <a:pt x="153" y="967"/>
                    </a:lnTo>
                    <a:lnTo>
                      <a:pt x="156" y="974"/>
                    </a:lnTo>
                    <a:lnTo>
                      <a:pt x="165" y="958"/>
                    </a:lnTo>
                    <a:lnTo>
                      <a:pt x="172" y="938"/>
                    </a:lnTo>
                    <a:lnTo>
                      <a:pt x="175" y="927"/>
                    </a:lnTo>
                    <a:lnTo>
                      <a:pt x="177" y="917"/>
                    </a:lnTo>
                    <a:lnTo>
                      <a:pt x="179" y="906"/>
                    </a:lnTo>
                    <a:lnTo>
                      <a:pt x="182" y="899"/>
                    </a:lnTo>
                    <a:lnTo>
                      <a:pt x="194" y="899"/>
                    </a:lnTo>
                    <a:lnTo>
                      <a:pt x="203" y="897"/>
                    </a:lnTo>
                    <a:lnTo>
                      <a:pt x="210" y="892"/>
                    </a:lnTo>
                    <a:lnTo>
                      <a:pt x="220" y="888"/>
                    </a:lnTo>
                    <a:lnTo>
                      <a:pt x="231" y="881"/>
                    </a:lnTo>
                    <a:lnTo>
                      <a:pt x="241" y="872"/>
                    </a:lnTo>
                    <a:lnTo>
                      <a:pt x="250" y="863"/>
                    </a:lnTo>
                    <a:lnTo>
                      <a:pt x="257" y="854"/>
                    </a:lnTo>
                    <a:lnTo>
                      <a:pt x="267" y="831"/>
                    </a:lnTo>
                    <a:lnTo>
                      <a:pt x="279" y="811"/>
                    </a:lnTo>
                    <a:lnTo>
                      <a:pt x="290" y="792"/>
                    </a:lnTo>
                    <a:lnTo>
                      <a:pt x="305" y="777"/>
                    </a:lnTo>
                    <a:lnTo>
                      <a:pt x="321" y="763"/>
                    </a:lnTo>
                    <a:lnTo>
                      <a:pt x="333" y="747"/>
                    </a:lnTo>
                    <a:lnTo>
                      <a:pt x="347" y="727"/>
                    </a:lnTo>
                    <a:lnTo>
                      <a:pt x="364" y="704"/>
                    </a:lnTo>
                    <a:lnTo>
                      <a:pt x="373" y="693"/>
                    </a:lnTo>
                    <a:lnTo>
                      <a:pt x="380" y="683"/>
                    </a:lnTo>
                    <a:lnTo>
                      <a:pt x="392" y="674"/>
                    </a:lnTo>
                    <a:lnTo>
                      <a:pt x="402" y="665"/>
                    </a:lnTo>
                    <a:lnTo>
                      <a:pt x="399" y="672"/>
                    </a:lnTo>
                    <a:lnTo>
                      <a:pt x="399" y="677"/>
                    </a:lnTo>
                    <a:lnTo>
                      <a:pt x="397" y="688"/>
                    </a:lnTo>
                    <a:lnTo>
                      <a:pt x="394" y="699"/>
                    </a:lnTo>
                    <a:lnTo>
                      <a:pt x="397" y="711"/>
                    </a:lnTo>
                    <a:lnTo>
                      <a:pt x="402" y="720"/>
                    </a:lnTo>
                    <a:lnTo>
                      <a:pt x="406" y="722"/>
                    </a:lnTo>
                    <a:lnTo>
                      <a:pt x="411" y="727"/>
                    </a:lnTo>
                    <a:lnTo>
                      <a:pt x="406" y="733"/>
                    </a:lnTo>
                    <a:lnTo>
                      <a:pt x="404" y="738"/>
                    </a:lnTo>
                    <a:lnTo>
                      <a:pt x="402" y="745"/>
                    </a:lnTo>
                    <a:lnTo>
                      <a:pt x="402" y="754"/>
                    </a:lnTo>
                    <a:lnTo>
                      <a:pt x="402" y="772"/>
                    </a:lnTo>
                    <a:lnTo>
                      <a:pt x="399" y="795"/>
                    </a:lnTo>
                    <a:lnTo>
                      <a:pt x="397" y="804"/>
                    </a:lnTo>
                    <a:lnTo>
                      <a:pt x="399" y="815"/>
                    </a:lnTo>
                    <a:lnTo>
                      <a:pt x="399" y="827"/>
                    </a:lnTo>
                    <a:lnTo>
                      <a:pt x="404" y="836"/>
                    </a:lnTo>
                    <a:lnTo>
                      <a:pt x="428" y="833"/>
                    </a:lnTo>
                    <a:lnTo>
                      <a:pt x="451" y="827"/>
                    </a:lnTo>
                    <a:lnTo>
                      <a:pt x="468" y="822"/>
                    </a:lnTo>
                    <a:lnTo>
                      <a:pt x="484" y="815"/>
                    </a:lnTo>
                    <a:lnTo>
                      <a:pt x="503" y="811"/>
                    </a:lnTo>
                    <a:lnTo>
                      <a:pt x="522" y="811"/>
                    </a:lnTo>
                    <a:lnTo>
                      <a:pt x="539" y="815"/>
                    </a:lnTo>
                    <a:lnTo>
                      <a:pt x="553" y="820"/>
                    </a:lnTo>
                    <a:lnTo>
                      <a:pt x="558" y="822"/>
                    </a:lnTo>
                    <a:lnTo>
                      <a:pt x="560" y="824"/>
                    </a:lnTo>
                    <a:lnTo>
                      <a:pt x="560" y="827"/>
                    </a:lnTo>
                    <a:lnTo>
                      <a:pt x="560" y="831"/>
                    </a:lnTo>
                    <a:lnTo>
                      <a:pt x="534" y="836"/>
                    </a:lnTo>
                    <a:lnTo>
                      <a:pt x="506" y="840"/>
                    </a:lnTo>
                    <a:lnTo>
                      <a:pt x="491" y="842"/>
                    </a:lnTo>
                    <a:lnTo>
                      <a:pt x="480" y="847"/>
                    </a:lnTo>
                    <a:lnTo>
                      <a:pt x="468" y="854"/>
                    </a:lnTo>
                    <a:lnTo>
                      <a:pt x="458" y="865"/>
                    </a:lnTo>
                    <a:lnTo>
                      <a:pt x="446" y="883"/>
                    </a:lnTo>
                    <a:lnTo>
                      <a:pt x="437" y="899"/>
                    </a:lnTo>
                    <a:lnTo>
                      <a:pt x="409" y="897"/>
                    </a:lnTo>
                    <a:lnTo>
                      <a:pt x="378" y="899"/>
                    </a:lnTo>
                    <a:lnTo>
                      <a:pt x="359" y="897"/>
                    </a:lnTo>
                    <a:lnTo>
                      <a:pt x="338" y="899"/>
                    </a:lnTo>
                    <a:lnTo>
                      <a:pt x="328" y="899"/>
                    </a:lnTo>
                    <a:lnTo>
                      <a:pt x="321" y="897"/>
                    </a:lnTo>
                    <a:lnTo>
                      <a:pt x="314" y="892"/>
                    </a:lnTo>
                    <a:lnTo>
                      <a:pt x="307" y="886"/>
                    </a:lnTo>
                    <a:lnTo>
                      <a:pt x="307" y="881"/>
                    </a:lnTo>
                    <a:lnTo>
                      <a:pt x="305" y="881"/>
                    </a:lnTo>
                    <a:lnTo>
                      <a:pt x="309" y="881"/>
                    </a:lnTo>
                    <a:lnTo>
                      <a:pt x="312" y="881"/>
                    </a:lnTo>
                    <a:lnTo>
                      <a:pt x="298" y="874"/>
                    </a:lnTo>
                    <a:lnTo>
                      <a:pt x="281" y="863"/>
                    </a:lnTo>
                    <a:lnTo>
                      <a:pt x="274" y="863"/>
                    </a:lnTo>
                    <a:lnTo>
                      <a:pt x="269" y="863"/>
                    </a:lnTo>
                    <a:lnTo>
                      <a:pt x="264" y="863"/>
                    </a:lnTo>
                    <a:lnTo>
                      <a:pt x="262" y="865"/>
                    </a:lnTo>
                    <a:lnTo>
                      <a:pt x="260" y="872"/>
                    </a:lnTo>
                    <a:lnTo>
                      <a:pt x="262" y="877"/>
                    </a:lnTo>
                    <a:lnTo>
                      <a:pt x="264" y="879"/>
                    </a:lnTo>
                    <a:lnTo>
                      <a:pt x="267" y="881"/>
                    </a:lnTo>
                    <a:lnTo>
                      <a:pt x="276" y="881"/>
                    </a:lnTo>
                    <a:lnTo>
                      <a:pt x="283" y="883"/>
                    </a:lnTo>
                    <a:lnTo>
                      <a:pt x="290" y="888"/>
                    </a:lnTo>
                    <a:lnTo>
                      <a:pt x="295" y="895"/>
                    </a:lnTo>
                    <a:lnTo>
                      <a:pt x="300" y="904"/>
                    </a:lnTo>
                    <a:lnTo>
                      <a:pt x="307" y="908"/>
                    </a:lnTo>
                    <a:lnTo>
                      <a:pt x="316" y="913"/>
                    </a:lnTo>
                    <a:lnTo>
                      <a:pt x="321" y="915"/>
                    </a:lnTo>
                    <a:lnTo>
                      <a:pt x="338" y="915"/>
                    </a:lnTo>
                    <a:lnTo>
                      <a:pt x="352" y="913"/>
                    </a:lnTo>
                    <a:lnTo>
                      <a:pt x="359" y="913"/>
                    </a:lnTo>
                    <a:lnTo>
                      <a:pt x="366" y="913"/>
                    </a:lnTo>
                    <a:lnTo>
                      <a:pt x="373" y="915"/>
                    </a:lnTo>
                    <a:lnTo>
                      <a:pt x="378" y="920"/>
                    </a:lnTo>
                    <a:lnTo>
                      <a:pt x="378" y="933"/>
                    </a:lnTo>
                    <a:lnTo>
                      <a:pt x="378" y="949"/>
                    </a:lnTo>
                    <a:lnTo>
                      <a:pt x="378" y="956"/>
                    </a:lnTo>
                    <a:lnTo>
                      <a:pt x="380" y="961"/>
                    </a:lnTo>
                    <a:lnTo>
                      <a:pt x="383" y="967"/>
                    </a:lnTo>
                    <a:lnTo>
                      <a:pt x="387" y="972"/>
                    </a:lnTo>
                    <a:lnTo>
                      <a:pt x="399" y="972"/>
                    </a:lnTo>
                    <a:lnTo>
                      <a:pt x="409" y="967"/>
                    </a:lnTo>
                    <a:lnTo>
                      <a:pt x="416" y="963"/>
                    </a:lnTo>
                    <a:lnTo>
                      <a:pt x="423" y="958"/>
                    </a:lnTo>
                    <a:lnTo>
                      <a:pt x="430" y="961"/>
                    </a:lnTo>
                    <a:lnTo>
                      <a:pt x="437" y="958"/>
                    </a:lnTo>
                    <a:lnTo>
                      <a:pt x="442" y="954"/>
                    </a:lnTo>
                    <a:lnTo>
                      <a:pt x="449" y="949"/>
                    </a:lnTo>
                    <a:lnTo>
                      <a:pt x="449" y="933"/>
                    </a:lnTo>
                    <a:lnTo>
                      <a:pt x="449" y="922"/>
                    </a:lnTo>
                    <a:lnTo>
                      <a:pt x="463" y="931"/>
                    </a:lnTo>
                    <a:lnTo>
                      <a:pt x="477" y="942"/>
                    </a:lnTo>
                    <a:lnTo>
                      <a:pt x="477" y="949"/>
                    </a:lnTo>
                    <a:lnTo>
                      <a:pt x="477" y="952"/>
                    </a:lnTo>
                    <a:lnTo>
                      <a:pt x="463" y="952"/>
                    </a:lnTo>
                    <a:lnTo>
                      <a:pt x="449" y="954"/>
                    </a:lnTo>
                    <a:lnTo>
                      <a:pt x="437" y="958"/>
                    </a:lnTo>
                    <a:lnTo>
                      <a:pt x="428" y="965"/>
                    </a:lnTo>
                    <a:lnTo>
                      <a:pt x="420" y="972"/>
                    </a:lnTo>
                    <a:lnTo>
                      <a:pt x="420" y="981"/>
                    </a:lnTo>
                    <a:lnTo>
                      <a:pt x="423" y="988"/>
                    </a:lnTo>
                    <a:lnTo>
                      <a:pt x="425" y="995"/>
                    </a:lnTo>
                    <a:lnTo>
                      <a:pt x="428" y="1002"/>
                    </a:lnTo>
                    <a:lnTo>
                      <a:pt x="432" y="1008"/>
                    </a:lnTo>
                    <a:lnTo>
                      <a:pt x="435" y="1011"/>
                    </a:lnTo>
                    <a:lnTo>
                      <a:pt x="437" y="1015"/>
                    </a:lnTo>
                    <a:lnTo>
                      <a:pt x="437" y="1017"/>
                    </a:lnTo>
                    <a:lnTo>
                      <a:pt x="435" y="1022"/>
                    </a:lnTo>
                    <a:lnTo>
                      <a:pt x="420" y="1017"/>
                    </a:lnTo>
                    <a:lnTo>
                      <a:pt x="409" y="1015"/>
                    </a:lnTo>
                    <a:lnTo>
                      <a:pt x="402" y="1015"/>
                    </a:lnTo>
                    <a:lnTo>
                      <a:pt x="394" y="1015"/>
                    </a:lnTo>
                    <a:lnTo>
                      <a:pt x="390" y="1017"/>
                    </a:lnTo>
                    <a:lnTo>
                      <a:pt x="383" y="1022"/>
                    </a:lnTo>
                    <a:lnTo>
                      <a:pt x="368" y="1033"/>
                    </a:lnTo>
                    <a:lnTo>
                      <a:pt x="354" y="1045"/>
                    </a:lnTo>
                    <a:lnTo>
                      <a:pt x="347" y="1049"/>
                    </a:lnTo>
                    <a:lnTo>
                      <a:pt x="340" y="1054"/>
                    </a:lnTo>
                    <a:lnTo>
                      <a:pt x="335" y="1061"/>
                    </a:lnTo>
                    <a:lnTo>
                      <a:pt x="333" y="1070"/>
                    </a:lnTo>
                    <a:lnTo>
                      <a:pt x="333" y="1074"/>
                    </a:lnTo>
                    <a:lnTo>
                      <a:pt x="333" y="1079"/>
                    </a:lnTo>
                    <a:lnTo>
                      <a:pt x="335" y="1083"/>
                    </a:lnTo>
                    <a:lnTo>
                      <a:pt x="338" y="1083"/>
                    </a:lnTo>
                    <a:lnTo>
                      <a:pt x="345" y="1074"/>
                    </a:lnTo>
                    <a:lnTo>
                      <a:pt x="352" y="1067"/>
                    </a:lnTo>
                    <a:lnTo>
                      <a:pt x="354" y="1063"/>
                    </a:lnTo>
                    <a:lnTo>
                      <a:pt x="359" y="1061"/>
                    </a:lnTo>
                    <a:lnTo>
                      <a:pt x="364" y="1058"/>
                    </a:lnTo>
                    <a:lnTo>
                      <a:pt x="368" y="1058"/>
                    </a:lnTo>
                    <a:lnTo>
                      <a:pt x="387" y="1058"/>
                    </a:lnTo>
                    <a:lnTo>
                      <a:pt x="404" y="1058"/>
                    </a:lnTo>
                    <a:lnTo>
                      <a:pt x="418" y="1056"/>
                    </a:lnTo>
                    <a:lnTo>
                      <a:pt x="432" y="1052"/>
                    </a:lnTo>
                    <a:lnTo>
                      <a:pt x="428" y="1072"/>
                    </a:lnTo>
                    <a:lnTo>
                      <a:pt x="420" y="1097"/>
                    </a:lnTo>
                    <a:lnTo>
                      <a:pt x="399" y="1095"/>
                    </a:lnTo>
                    <a:lnTo>
                      <a:pt x="378" y="1095"/>
                    </a:lnTo>
                    <a:lnTo>
                      <a:pt x="368" y="1095"/>
                    </a:lnTo>
                    <a:lnTo>
                      <a:pt x="359" y="1097"/>
                    </a:lnTo>
                    <a:lnTo>
                      <a:pt x="350" y="1099"/>
                    </a:lnTo>
                    <a:lnTo>
                      <a:pt x="342" y="1106"/>
                    </a:lnTo>
                    <a:lnTo>
                      <a:pt x="335" y="1113"/>
                    </a:lnTo>
                    <a:lnTo>
                      <a:pt x="328" y="1115"/>
                    </a:lnTo>
                    <a:lnTo>
                      <a:pt x="298" y="1106"/>
                    </a:lnTo>
                    <a:lnTo>
                      <a:pt x="264" y="1099"/>
                    </a:lnTo>
                    <a:lnTo>
                      <a:pt x="250" y="1097"/>
                    </a:lnTo>
                    <a:lnTo>
                      <a:pt x="238" y="1095"/>
                    </a:lnTo>
                    <a:lnTo>
                      <a:pt x="231" y="1095"/>
                    </a:lnTo>
                    <a:lnTo>
                      <a:pt x="227" y="1095"/>
                    </a:lnTo>
                    <a:lnTo>
                      <a:pt x="222" y="1097"/>
                    </a:lnTo>
                    <a:lnTo>
                      <a:pt x="215" y="1102"/>
                    </a:lnTo>
                    <a:lnTo>
                      <a:pt x="208" y="1108"/>
                    </a:lnTo>
                    <a:lnTo>
                      <a:pt x="201" y="1113"/>
                    </a:lnTo>
                    <a:lnTo>
                      <a:pt x="191" y="1117"/>
                    </a:lnTo>
                    <a:lnTo>
                      <a:pt x="184" y="1120"/>
                    </a:lnTo>
                    <a:lnTo>
                      <a:pt x="165" y="1120"/>
                    </a:lnTo>
                    <a:lnTo>
                      <a:pt x="149" y="1117"/>
                    </a:lnTo>
                    <a:lnTo>
                      <a:pt x="130" y="1113"/>
                    </a:lnTo>
                    <a:lnTo>
                      <a:pt x="111" y="1108"/>
                    </a:lnTo>
                    <a:lnTo>
                      <a:pt x="92" y="1108"/>
                    </a:lnTo>
                    <a:lnTo>
                      <a:pt x="71" y="1111"/>
                    </a:lnTo>
                    <a:lnTo>
                      <a:pt x="40" y="1113"/>
                    </a:lnTo>
                    <a:lnTo>
                      <a:pt x="7" y="1120"/>
                    </a:lnTo>
                    <a:lnTo>
                      <a:pt x="2" y="1120"/>
                    </a:lnTo>
                    <a:lnTo>
                      <a:pt x="0" y="1120"/>
                    </a:lnTo>
                    <a:lnTo>
                      <a:pt x="5" y="1108"/>
                    </a:lnTo>
                    <a:lnTo>
                      <a:pt x="5" y="1097"/>
                    </a:lnTo>
                    <a:lnTo>
                      <a:pt x="5" y="1083"/>
                    </a:lnTo>
                    <a:lnTo>
                      <a:pt x="5" y="1072"/>
                    </a:lnTo>
                    <a:lnTo>
                      <a:pt x="5" y="1058"/>
                    </a:lnTo>
                    <a:lnTo>
                      <a:pt x="5" y="1047"/>
                    </a:lnTo>
                    <a:lnTo>
                      <a:pt x="5" y="1036"/>
                    </a:lnTo>
                    <a:lnTo>
                      <a:pt x="9" y="1022"/>
                    </a:lnTo>
                    <a:lnTo>
                      <a:pt x="19" y="1013"/>
                    </a:lnTo>
                    <a:lnTo>
                      <a:pt x="23" y="1004"/>
                    </a:lnTo>
                    <a:lnTo>
                      <a:pt x="28" y="990"/>
                    </a:lnTo>
                    <a:lnTo>
                      <a:pt x="31" y="979"/>
                    </a:lnTo>
                    <a:lnTo>
                      <a:pt x="35" y="967"/>
                    </a:lnTo>
                    <a:lnTo>
                      <a:pt x="40" y="956"/>
                    </a:lnTo>
                    <a:lnTo>
                      <a:pt x="47" y="947"/>
                    </a:lnTo>
                    <a:lnTo>
                      <a:pt x="59" y="940"/>
                    </a:lnTo>
                    <a:lnTo>
                      <a:pt x="66" y="938"/>
                    </a:lnTo>
                    <a:lnTo>
                      <a:pt x="75" y="936"/>
                    </a:lnTo>
                    <a:lnTo>
                      <a:pt x="80" y="931"/>
                    </a:lnTo>
                    <a:lnTo>
                      <a:pt x="85" y="927"/>
                    </a:lnTo>
                    <a:lnTo>
                      <a:pt x="85" y="922"/>
                    </a:lnTo>
                    <a:lnTo>
                      <a:pt x="83" y="920"/>
                    </a:lnTo>
                    <a:lnTo>
                      <a:pt x="80" y="917"/>
                    </a:lnTo>
                    <a:lnTo>
                      <a:pt x="75" y="917"/>
                    </a:lnTo>
                    <a:lnTo>
                      <a:pt x="68" y="920"/>
                    </a:lnTo>
                    <a:lnTo>
                      <a:pt x="59" y="920"/>
                    </a:lnTo>
                    <a:lnTo>
                      <a:pt x="57" y="895"/>
                    </a:lnTo>
                    <a:lnTo>
                      <a:pt x="57" y="870"/>
                    </a:lnTo>
                    <a:lnTo>
                      <a:pt x="54" y="845"/>
                    </a:lnTo>
                    <a:lnTo>
                      <a:pt x="57" y="820"/>
                    </a:lnTo>
                    <a:lnTo>
                      <a:pt x="59" y="795"/>
                    </a:lnTo>
                    <a:lnTo>
                      <a:pt x="64" y="772"/>
                    </a:lnTo>
                    <a:lnTo>
                      <a:pt x="71" y="747"/>
                    </a:lnTo>
                    <a:lnTo>
                      <a:pt x="80" y="724"/>
                    </a:lnTo>
                    <a:lnTo>
                      <a:pt x="87" y="699"/>
                    </a:lnTo>
                    <a:lnTo>
                      <a:pt x="94" y="677"/>
                    </a:lnTo>
                    <a:lnTo>
                      <a:pt x="104" y="654"/>
                    </a:lnTo>
                    <a:lnTo>
                      <a:pt x="109" y="631"/>
                    </a:lnTo>
                    <a:lnTo>
                      <a:pt x="111" y="620"/>
                    </a:lnTo>
                    <a:lnTo>
                      <a:pt x="116" y="608"/>
                    </a:lnTo>
                    <a:lnTo>
                      <a:pt x="120" y="597"/>
                    </a:lnTo>
                    <a:lnTo>
                      <a:pt x="127" y="588"/>
                    </a:lnTo>
                    <a:lnTo>
                      <a:pt x="137" y="565"/>
                    </a:lnTo>
                    <a:lnTo>
                      <a:pt x="151" y="545"/>
                    </a:lnTo>
                    <a:lnTo>
                      <a:pt x="163" y="520"/>
                    </a:lnTo>
                    <a:lnTo>
                      <a:pt x="177" y="495"/>
                    </a:lnTo>
                    <a:lnTo>
                      <a:pt x="189" y="474"/>
                    </a:lnTo>
                    <a:lnTo>
                      <a:pt x="201" y="454"/>
                    </a:lnTo>
                    <a:lnTo>
                      <a:pt x="212" y="433"/>
                    </a:lnTo>
                    <a:lnTo>
                      <a:pt x="224" y="415"/>
                    </a:lnTo>
                    <a:lnTo>
                      <a:pt x="241" y="395"/>
                    </a:lnTo>
                    <a:lnTo>
                      <a:pt x="257" y="377"/>
                    </a:lnTo>
                    <a:lnTo>
                      <a:pt x="267" y="363"/>
                    </a:lnTo>
                    <a:lnTo>
                      <a:pt x="274" y="349"/>
                    </a:lnTo>
                    <a:lnTo>
                      <a:pt x="279" y="343"/>
                    </a:lnTo>
                    <a:lnTo>
                      <a:pt x="281" y="336"/>
                    </a:lnTo>
                    <a:lnTo>
                      <a:pt x="288" y="329"/>
                    </a:lnTo>
                    <a:lnTo>
                      <a:pt x="295" y="324"/>
                    </a:lnTo>
                    <a:lnTo>
                      <a:pt x="312" y="306"/>
                    </a:lnTo>
                    <a:lnTo>
                      <a:pt x="326" y="288"/>
                    </a:lnTo>
                    <a:lnTo>
                      <a:pt x="340" y="274"/>
                    </a:lnTo>
                    <a:lnTo>
                      <a:pt x="352" y="263"/>
                    </a:lnTo>
                    <a:lnTo>
                      <a:pt x="345" y="279"/>
                    </a:lnTo>
                    <a:lnTo>
                      <a:pt x="340" y="293"/>
                    </a:lnTo>
                    <a:lnTo>
                      <a:pt x="335" y="309"/>
                    </a:lnTo>
                    <a:lnTo>
                      <a:pt x="338" y="327"/>
                    </a:lnTo>
                    <a:lnTo>
                      <a:pt x="331" y="345"/>
                    </a:lnTo>
                    <a:lnTo>
                      <a:pt x="321" y="361"/>
                    </a:lnTo>
                    <a:lnTo>
                      <a:pt x="319" y="372"/>
                    </a:lnTo>
                    <a:lnTo>
                      <a:pt x="314" y="383"/>
                    </a:lnTo>
                    <a:lnTo>
                      <a:pt x="314" y="390"/>
                    </a:lnTo>
                    <a:lnTo>
                      <a:pt x="314" y="395"/>
                    </a:lnTo>
                    <a:lnTo>
                      <a:pt x="316" y="399"/>
                    </a:lnTo>
                    <a:lnTo>
                      <a:pt x="319" y="404"/>
                    </a:lnTo>
                    <a:lnTo>
                      <a:pt x="331" y="402"/>
                    </a:lnTo>
                    <a:lnTo>
                      <a:pt x="340" y="395"/>
                    </a:lnTo>
                    <a:lnTo>
                      <a:pt x="347" y="390"/>
                    </a:lnTo>
                    <a:lnTo>
                      <a:pt x="354" y="381"/>
                    </a:lnTo>
                    <a:lnTo>
                      <a:pt x="366" y="368"/>
                    </a:lnTo>
                    <a:lnTo>
                      <a:pt x="378" y="354"/>
                    </a:lnTo>
                    <a:lnTo>
                      <a:pt x="392" y="340"/>
                    </a:lnTo>
                    <a:lnTo>
                      <a:pt x="404" y="324"/>
                    </a:lnTo>
                    <a:lnTo>
                      <a:pt x="430" y="304"/>
                    </a:lnTo>
                    <a:lnTo>
                      <a:pt x="454" y="286"/>
                    </a:lnTo>
                    <a:lnTo>
                      <a:pt x="470" y="274"/>
                    </a:lnTo>
                    <a:lnTo>
                      <a:pt x="487" y="261"/>
                    </a:lnTo>
                    <a:lnTo>
                      <a:pt x="506" y="247"/>
                    </a:lnTo>
                    <a:lnTo>
                      <a:pt x="522" y="234"/>
                    </a:lnTo>
                    <a:lnTo>
                      <a:pt x="546" y="222"/>
                    </a:lnTo>
                    <a:lnTo>
                      <a:pt x="567" y="209"/>
                    </a:lnTo>
                    <a:lnTo>
                      <a:pt x="579" y="202"/>
                    </a:lnTo>
                    <a:lnTo>
                      <a:pt x="588" y="195"/>
                    </a:lnTo>
                    <a:lnTo>
                      <a:pt x="598" y="186"/>
                    </a:lnTo>
                    <a:lnTo>
                      <a:pt x="605" y="174"/>
                    </a:lnTo>
                    <a:lnTo>
                      <a:pt x="626" y="159"/>
                    </a:lnTo>
                    <a:lnTo>
                      <a:pt x="645" y="143"/>
                    </a:lnTo>
                    <a:lnTo>
                      <a:pt x="673" y="124"/>
                    </a:lnTo>
                    <a:lnTo>
                      <a:pt x="704" y="104"/>
                    </a:lnTo>
                    <a:lnTo>
                      <a:pt x="721" y="93"/>
                    </a:lnTo>
                    <a:lnTo>
                      <a:pt x="737" y="84"/>
                    </a:lnTo>
                    <a:lnTo>
                      <a:pt x="756" y="72"/>
                    </a:lnTo>
                    <a:lnTo>
                      <a:pt x="773" y="63"/>
                    </a:lnTo>
                    <a:lnTo>
                      <a:pt x="794" y="59"/>
                    </a:lnTo>
                    <a:lnTo>
                      <a:pt x="813" y="54"/>
                    </a:lnTo>
                    <a:lnTo>
                      <a:pt x="829" y="47"/>
                    </a:lnTo>
                    <a:lnTo>
                      <a:pt x="846" y="38"/>
                    </a:lnTo>
                    <a:lnTo>
                      <a:pt x="862" y="29"/>
                    </a:lnTo>
                    <a:lnTo>
                      <a:pt x="879" y="22"/>
                    </a:lnTo>
                    <a:lnTo>
                      <a:pt x="898" y="18"/>
                    </a:lnTo>
                    <a:lnTo>
                      <a:pt x="917" y="15"/>
                    </a:lnTo>
                    <a:lnTo>
                      <a:pt x="938" y="9"/>
                    </a:lnTo>
                    <a:lnTo>
                      <a:pt x="957" y="4"/>
                    </a:lnTo>
                    <a:lnTo>
                      <a:pt x="981" y="2"/>
                    </a:lnTo>
                    <a:lnTo>
                      <a:pt x="1002" y="0"/>
                    </a:lnTo>
                    <a:lnTo>
                      <a:pt x="1049" y="2"/>
                    </a:lnTo>
                    <a:lnTo>
                      <a:pt x="1092" y="2"/>
                    </a:lnTo>
                    <a:lnTo>
                      <a:pt x="1122" y="9"/>
                    </a:lnTo>
                    <a:lnTo>
                      <a:pt x="1153" y="15"/>
                    </a:lnTo>
                    <a:lnTo>
                      <a:pt x="1184" y="20"/>
                    </a:lnTo>
                    <a:lnTo>
                      <a:pt x="1212" y="24"/>
                    </a:lnTo>
                    <a:lnTo>
                      <a:pt x="1224" y="29"/>
                    </a:lnTo>
                    <a:lnTo>
                      <a:pt x="1236" y="36"/>
                    </a:lnTo>
                    <a:lnTo>
                      <a:pt x="1245" y="40"/>
                    </a:lnTo>
                    <a:lnTo>
                      <a:pt x="1250" y="47"/>
                    </a:lnTo>
                    <a:close/>
                  </a:path>
                </a:pathLst>
              </a:custGeom>
              <a:solidFill>
                <a:srgbClr val="C494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3" name="Freeform 710">
                <a:extLst>
                  <a:ext uri="{FF2B5EF4-FFF2-40B4-BE49-F238E27FC236}">
                    <a16:creationId xmlns:a16="http://schemas.microsoft.com/office/drawing/2014/main" id="{F4AE2F1F-8DAB-96ED-DB3F-9CE10E18E99D}"/>
                  </a:ext>
                </a:extLst>
              </p:cNvPr>
              <p:cNvSpPr>
                <a:spLocks/>
              </p:cNvSpPr>
              <p:nvPr/>
            </p:nvSpPr>
            <p:spPr bwMode="auto">
              <a:xfrm>
                <a:off x="4155" y="800"/>
                <a:ext cx="64" cy="57"/>
              </a:xfrm>
              <a:custGeom>
                <a:avLst/>
                <a:gdLst>
                  <a:gd name="T0" fmla="*/ 64 w 64"/>
                  <a:gd name="T1" fmla="*/ 16 h 57"/>
                  <a:gd name="T2" fmla="*/ 62 w 64"/>
                  <a:gd name="T3" fmla="*/ 27 h 57"/>
                  <a:gd name="T4" fmla="*/ 57 w 64"/>
                  <a:gd name="T5" fmla="*/ 39 h 57"/>
                  <a:gd name="T6" fmla="*/ 48 w 64"/>
                  <a:gd name="T7" fmla="*/ 48 h 57"/>
                  <a:gd name="T8" fmla="*/ 38 w 64"/>
                  <a:gd name="T9" fmla="*/ 57 h 57"/>
                  <a:gd name="T10" fmla="*/ 26 w 64"/>
                  <a:gd name="T11" fmla="*/ 55 h 57"/>
                  <a:gd name="T12" fmla="*/ 15 w 64"/>
                  <a:gd name="T13" fmla="*/ 50 h 57"/>
                  <a:gd name="T14" fmla="*/ 5 w 64"/>
                  <a:gd name="T15" fmla="*/ 41 h 57"/>
                  <a:gd name="T16" fmla="*/ 0 w 64"/>
                  <a:gd name="T17" fmla="*/ 34 h 57"/>
                  <a:gd name="T18" fmla="*/ 0 w 64"/>
                  <a:gd name="T19" fmla="*/ 25 h 57"/>
                  <a:gd name="T20" fmla="*/ 3 w 64"/>
                  <a:gd name="T21" fmla="*/ 14 h 57"/>
                  <a:gd name="T22" fmla="*/ 7 w 64"/>
                  <a:gd name="T23" fmla="*/ 7 h 57"/>
                  <a:gd name="T24" fmla="*/ 12 w 64"/>
                  <a:gd name="T25" fmla="*/ 2 h 57"/>
                  <a:gd name="T26" fmla="*/ 24 w 64"/>
                  <a:gd name="T27" fmla="*/ 0 h 57"/>
                  <a:gd name="T28" fmla="*/ 36 w 64"/>
                  <a:gd name="T29" fmla="*/ 0 h 57"/>
                  <a:gd name="T30" fmla="*/ 48 w 64"/>
                  <a:gd name="T31" fmla="*/ 0 h 57"/>
                  <a:gd name="T32" fmla="*/ 57 w 64"/>
                  <a:gd name="T33" fmla="*/ 2 h 57"/>
                  <a:gd name="T34" fmla="*/ 59 w 64"/>
                  <a:gd name="T35" fmla="*/ 11 h 57"/>
                  <a:gd name="T36" fmla="*/ 64 w 64"/>
                  <a:gd name="T37" fmla="*/ 16 h 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4"/>
                  <a:gd name="T58" fmla="*/ 0 h 57"/>
                  <a:gd name="T59" fmla="*/ 64 w 64"/>
                  <a:gd name="T60" fmla="*/ 57 h 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4" h="57">
                    <a:moveTo>
                      <a:pt x="64" y="16"/>
                    </a:moveTo>
                    <a:lnTo>
                      <a:pt x="62" y="27"/>
                    </a:lnTo>
                    <a:lnTo>
                      <a:pt x="57" y="39"/>
                    </a:lnTo>
                    <a:lnTo>
                      <a:pt x="48" y="48"/>
                    </a:lnTo>
                    <a:lnTo>
                      <a:pt x="38" y="57"/>
                    </a:lnTo>
                    <a:lnTo>
                      <a:pt x="26" y="55"/>
                    </a:lnTo>
                    <a:lnTo>
                      <a:pt x="15" y="50"/>
                    </a:lnTo>
                    <a:lnTo>
                      <a:pt x="5" y="41"/>
                    </a:lnTo>
                    <a:lnTo>
                      <a:pt x="0" y="34"/>
                    </a:lnTo>
                    <a:lnTo>
                      <a:pt x="0" y="25"/>
                    </a:lnTo>
                    <a:lnTo>
                      <a:pt x="3" y="14"/>
                    </a:lnTo>
                    <a:lnTo>
                      <a:pt x="7" y="7"/>
                    </a:lnTo>
                    <a:lnTo>
                      <a:pt x="12" y="2"/>
                    </a:lnTo>
                    <a:lnTo>
                      <a:pt x="24" y="0"/>
                    </a:lnTo>
                    <a:lnTo>
                      <a:pt x="36" y="0"/>
                    </a:lnTo>
                    <a:lnTo>
                      <a:pt x="48" y="0"/>
                    </a:lnTo>
                    <a:lnTo>
                      <a:pt x="57" y="2"/>
                    </a:lnTo>
                    <a:lnTo>
                      <a:pt x="59" y="11"/>
                    </a:lnTo>
                    <a:lnTo>
                      <a:pt x="64" y="1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4" name="Freeform 711">
                <a:extLst>
                  <a:ext uri="{FF2B5EF4-FFF2-40B4-BE49-F238E27FC236}">
                    <a16:creationId xmlns:a16="http://schemas.microsoft.com/office/drawing/2014/main" id="{D75AC302-1CFA-8CA3-108A-A51AAFDC932A}"/>
                  </a:ext>
                </a:extLst>
              </p:cNvPr>
              <p:cNvSpPr>
                <a:spLocks/>
              </p:cNvSpPr>
              <p:nvPr/>
            </p:nvSpPr>
            <p:spPr bwMode="auto">
              <a:xfrm>
                <a:off x="4172" y="811"/>
                <a:ext cx="33" cy="30"/>
              </a:xfrm>
              <a:custGeom>
                <a:avLst/>
                <a:gdLst>
                  <a:gd name="T0" fmla="*/ 33 w 33"/>
                  <a:gd name="T1" fmla="*/ 5 h 30"/>
                  <a:gd name="T2" fmla="*/ 33 w 33"/>
                  <a:gd name="T3" fmla="*/ 12 h 30"/>
                  <a:gd name="T4" fmla="*/ 31 w 33"/>
                  <a:gd name="T5" fmla="*/ 21 h 30"/>
                  <a:gd name="T6" fmla="*/ 28 w 33"/>
                  <a:gd name="T7" fmla="*/ 25 h 30"/>
                  <a:gd name="T8" fmla="*/ 21 w 33"/>
                  <a:gd name="T9" fmla="*/ 30 h 30"/>
                  <a:gd name="T10" fmla="*/ 16 w 33"/>
                  <a:gd name="T11" fmla="*/ 30 h 30"/>
                  <a:gd name="T12" fmla="*/ 12 w 33"/>
                  <a:gd name="T13" fmla="*/ 30 h 30"/>
                  <a:gd name="T14" fmla="*/ 9 w 33"/>
                  <a:gd name="T15" fmla="*/ 28 h 30"/>
                  <a:gd name="T16" fmla="*/ 7 w 33"/>
                  <a:gd name="T17" fmla="*/ 25 h 30"/>
                  <a:gd name="T18" fmla="*/ 5 w 33"/>
                  <a:gd name="T19" fmla="*/ 21 h 30"/>
                  <a:gd name="T20" fmla="*/ 0 w 33"/>
                  <a:gd name="T21" fmla="*/ 16 h 30"/>
                  <a:gd name="T22" fmla="*/ 0 w 33"/>
                  <a:gd name="T23" fmla="*/ 12 h 30"/>
                  <a:gd name="T24" fmla="*/ 2 w 33"/>
                  <a:gd name="T25" fmla="*/ 7 h 30"/>
                  <a:gd name="T26" fmla="*/ 7 w 33"/>
                  <a:gd name="T27" fmla="*/ 5 h 30"/>
                  <a:gd name="T28" fmla="*/ 9 w 33"/>
                  <a:gd name="T29" fmla="*/ 3 h 30"/>
                  <a:gd name="T30" fmla="*/ 19 w 33"/>
                  <a:gd name="T31" fmla="*/ 3 h 30"/>
                  <a:gd name="T32" fmla="*/ 26 w 33"/>
                  <a:gd name="T33" fmla="*/ 0 h 30"/>
                  <a:gd name="T34" fmla="*/ 31 w 33"/>
                  <a:gd name="T35" fmla="*/ 3 h 30"/>
                  <a:gd name="T36" fmla="*/ 33 w 33"/>
                  <a:gd name="T37" fmla="*/ 5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3"/>
                  <a:gd name="T58" fmla="*/ 0 h 30"/>
                  <a:gd name="T59" fmla="*/ 33 w 33"/>
                  <a:gd name="T60" fmla="*/ 30 h 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3" h="30">
                    <a:moveTo>
                      <a:pt x="33" y="5"/>
                    </a:moveTo>
                    <a:lnTo>
                      <a:pt x="33" y="12"/>
                    </a:lnTo>
                    <a:lnTo>
                      <a:pt x="31" y="21"/>
                    </a:lnTo>
                    <a:lnTo>
                      <a:pt x="28" y="25"/>
                    </a:lnTo>
                    <a:lnTo>
                      <a:pt x="21" y="30"/>
                    </a:lnTo>
                    <a:lnTo>
                      <a:pt x="16" y="30"/>
                    </a:lnTo>
                    <a:lnTo>
                      <a:pt x="12" y="30"/>
                    </a:lnTo>
                    <a:lnTo>
                      <a:pt x="9" y="28"/>
                    </a:lnTo>
                    <a:lnTo>
                      <a:pt x="7" y="25"/>
                    </a:lnTo>
                    <a:lnTo>
                      <a:pt x="5" y="21"/>
                    </a:lnTo>
                    <a:lnTo>
                      <a:pt x="0" y="16"/>
                    </a:lnTo>
                    <a:lnTo>
                      <a:pt x="0" y="12"/>
                    </a:lnTo>
                    <a:lnTo>
                      <a:pt x="2" y="7"/>
                    </a:lnTo>
                    <a:lnTo>
                      <a:pt x="7" y="5"/>
                    </a:lnTo>
                    <a:lnTo>
                      <a:pt x="9" y="3"/>
                    </a:lnTo>
                    <a:lnTo>
                      <a:pt x="19" y="3"/>
                    </a:lnTo>
                    <a:lnTo>
                      <a:pt x="26" y="0"/>
                    </a:lnTo>
                    <a:lnTo>
                      <a:pt x="31" y="3"/>
                    </a:lnTo>
                    <a:lnTo>
                      <a:pt x="33" y="5"/>
                    </a:lnTo>
                    <a:close/>
                  </a:path>
                </a:pathLst>
              </a:custGeom>
              <a:solidFill>
                <a:srgbClr val="E2D7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5" name="Freeform 712">
                <a:extLst>
                  <a:ext uri="{FF2B5EF4-FFF2-40B4-BE49-F238E27FC236}">
                    <a16:creationId xmlns:a16="http://schemas.microsoft.com/office/drawing/2014/main" id="{00BCE4DE-6075-E602-77BB-FFDCF5576BCB}"/>
                  </a:ext>
                </a:extLst>
              </p:cNvPr>
              <p:cNvSpPr>
                <a:spLocks/>
              </p:cNvSpPr>
              <p:nvPr/>
            </p:nvSpPr>
            <p:spPr bwMode="auto">
              <a:xfrm>
                <a:off x="3373" y="2552"/>
                <a:ext cx="702" cy="400"/>
              </a:xfrm>
              <a:custGeom>
                <a:avLst/>
                <a:gdLst>
                  <a:gd name="T0" fmla="*/ 674 w 702"/>
                  <a:gd name="T1" fmla="*/ 384 h 400"/>
                  <a:gd name="T2" fmla="*/ 641 w 702"/>
                  <a:gd name="T3" fmla="*/ 395 h 400"/>
                  <a:gd name="T4" fmla="*/ 631 w 702"/>
                  <a:gd name="T5" fmla="*/ 400 h 400"/>
                  <a:gd name="T6" fmla="*/ 612 w 702"/>
                  <a:gd name="T7" fmla="*/ 388 h 400"/>
                  <a:gd name="T8" fmla="*/ 577 w 702"/>
                  <a:gd name="T9" fmla="*/ 379 h 400"/>
                  <a:gd name="T10" fmla="*/ 541 w 702"/>
                  <a:gd name="T11" fmla="*/ 370 h 400"/>
                  <a:gd name="T12" fmla="*/ 511 w 702"/>
                  <a:gd name="T13" fmla="*/ 361 h 400"/>
                  <a:gd name="T14" fmla="*/ 470 w 702"/>
                  <a:gd name="T15" fmla="*/ 339 h 400"/>
                  <a:gd name="T16" fmla="*/ 430 w 702"/>
                  <a:gd name="T17" fmla="*/ 316 h 400"/>
                  <a:gd name="T18" fmla="*/ 390 w 702"/>
                  <a:gd name="T19" fmla="*/ 293 h 400"/>
                  <a:gd name="T20" fmla="*/ 352 w 702"/>
                  <a:gd name="T21" fmla="*/ 270 h 400"/>
                  <a:gd name="T22" fmla="*/ 314 w 702"/>
                  <a:gd name="T23" fmla="*/ 243 h 400"/>
                  <a:gd name="T24" fmla="*/ 277 w 702"/>
                  <a:gd name="T25" fmla="*/ 214 h 400"/>
                  <a:gd name="T26" fmla="*/ 236 w 702"/>
                  <a:gd name="T27" fmla="*/ 193 h 400"/>
                  <a:gd name="T28" fmla="*/ 211 w 702"/>
                  <a:gd name="T29" fmla="*/ 177 h 400"/>
                  <a:gd name="T30" fmla="*/ 192 w 702"/>
                  <a:gd name="T31" fmla="*/ 168 h 400"/>
                  <a:gd name="T32" fmla="*/ 156 w 702"/>
                  <a:gd name="T33" fmla="*/ 136 h 400"/>
                  <a:gd name="T34" fmla="*/ 111 w 702"/>
                  <a:gd name="T35" fmla="*/ 109 h 400"/>
                  <a:gd name="T36" fmla="*/ 81 w 702"/>
                  <a:gd name="T37" fmla="*/ 89 h 400"/>
                  <a:gd name="T38" fmla="*/ 50 w 702"/>
                  <a:gd name="T39" fmla="*/ 66 h 400"/>
                  <a:gd name="T40" fmla="*/ 21 w 702"/>
                  <a:gd name="T41" fmla="*/ 27 h 400"/>
                  <a:gd name="T42" fmla="*/ 3 w 702"/>
                  <a:gd name="T43" fmla="*/ 4 h 400"/>
                  <a:gd name="T44" fmla="*/ 21 w 702"/>
                  <a:gd name="T45" fmla="*/ 11 h 400"/>
                  <a:gd name="T46" fmla="*/ 52 w 702"/>
                  <a:gd name="T47" fmla="*/ 34 h 400"/>
                  <a:gd name="T48" fmla="*/ 83 w 702"/>
                  <a:gd name="T49" fmla="*/ 43 h 400"/>
                  <a:gd name="T50" fmla="*/ 104 w 702"/>
                  <a:gd name="T51" fmla="*/ 43 h 400"/>
                  <a:gd name="T52" fmla="*/ 88 w 702"/>
                  <a:gd name="T53" fmla="*/ 39 h 400"/>
                  <a:gd name="T54" fmla="*/ 88 w 702"/>
                  <a:gd name="T55" fmla="*/ 34 h 400"/>
                  <a:gd name="T56" fmla="*/ 107 w 702"/>
                  <a:gd name="T57" fmla="*/ 36 h 400"/>
                  <a:gd name="T58" fmla="*/ 107 w 702"/>
                  <a:gd name="T59" fmla="*/ 41 h 400"/>
                  <a:gd name="T60" fmla="*/ 116 w 702"/>
                  <a:gd name="T61" fmla="*/ 39 h 400"/>
                  <a:gd name="T62" fmla="*/ 133 w 702"/>
                  <a:gd name="T63" fmla="*/ 54 h 400"/>
                  <a:gd name="T64" fmla="*/ 154 w 702"/>
                  <a:gd name="T65" fmla="*/ 77 h 400"/>
                  <a:gd name="T66" fmla="*/ 185 w 702"/>
                  <a:gd name="T67" fmla="*/ 111 h 400"/>
                  <a:gd name="T68" fmla="*/ 215 w 702"/>
                  <a:gd name="T69" fmla="*/ 141 h 400"/>
                  <a:gd name="T70" fmla="*/ 244 w 702"/>
                  <a:gd name="T71" fmla="*/ 154 h 400"/>
                  <a:gd name="T72" fmla="*/ 281 w 702"/>
                  <a:gd name="T73" fmla="*/ 170 h 400"/>
                  <a:gd name="T74" fmla="*/ 329 w 702"/>
                  <a:gd name="T75" fmla="*/ 184 h 400"/>
                  <a:gd name="T76" fmla="*/ 362 w 702"/>
                  <a:gd name="T77" fmla="*/ 195 h 400"/>
                  <a:gd name="T78" fmla="*/ 383 w 702"/>
                  <a:gd name="T79" fmla="*/ 204 h 400"/>
                  <a:gd name="T80" fmla="*/ 409 w 702"/>
                  <a:gd name="T81" fmla="*/ 220 h 400"/>
                  <a:gd name="T82" fmla="*/ 442 w 702"/>
                  <a:gd name="T83" fmla="*/ 236 h 400"/>
                  <a:gd name="T84" fmla="*/ 473 w 702"/>
                  <a:gd name="T85" fmla="*/ 241 h 400"/>
                  <a:gd name="T86" fmla="*/ 515 w 702"/>
                  <a:gd name="T87" fmla="*/ 252 h 400"/>
                  <a:gd name="T88" fmla="*/ 553 w 702"/>
                  <a:gd name="T89" fmla="*/ 266 h 400"/>
                  <a:gd name="T90" fmla="*/ 574 w 702"/>
                  <a:gd name="T91" fmla="*/ 279 h 400"/>
                  <a:gd name="T92" fmla="*/ 596 w 702"/>
                  <a:gd name="T93" fmla="*/ 295 h 400"/>
                  <a:gd name="T94" fmla="*/ 615 w 702"/>
                  <a:gd name="T95" fmla="*/ 309 h 400"/>
                  <a:gd name="T96" fmla="*/ 655 w 702"/>
                  <a:gd name="T97" fmla="*/ 343 h 400"/>
                  <a:gd name="T98" fmla="*/ 700 w 702"/>
                  <a:gd name="T99" fmla="*/ 370 h 4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02"/>
                  <a:gd name="T151" fmla="*/ 0 h 400"/>
                  <a:gd name="T152" fmla="*/ 702 w 702"/>
                  <a:gd name="T153" fmla="*/ 400 h 40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02" h="400">
                    <a:moveTo>
                      <a:pt x="702" y="375"/>
                    </a:moveTo>
                    <a:lnTo>
                      <a:pt x="674" y="384"/>
                    </a:lnTo>
                    <a:lnTo>
                      <a:pt x="645" y="393"/>
                    </a:lnTo>
                    <a:lnTo>
                      <a:pt x="641" y="395"/>
                    </a:lnTo>
                    <a:lnTo>
                      <a:pt x="636" y="398"/>
                    </a:lnTo>
                    <a:lnTo>
                      <a:pt x="631" y="400"/>
                    </a:lnTo>
                    <a:lnTo>
                      <a:pt x="626" y="398"/>
                    </a:lnTo>
                    <a:lnTo>
                      <a:pt x="612" y="388"/>
                    </a:lnTo>
                    <a:lnTo>
                      <a:pt x="596" y="384"/>
                    </a:lnTo>
                    <a:lnTo>
                      <a:pt x="577" y="379"/>
                    </a:lnTo>
                    <a:lnTo>
                      <a:pt x="558" y="375"/>
                    </a:lnTo>
                    <a:lnTo>
                      <a:pt x="541" y="370"/>
                    </a:lnTo>
                    <a:lnTo>
                      <a:pt x="525" y="366"/>
                    </a:lnTo>
                    <a:lnTo>
                      <a:pt x="511" y="361"/>
                    </a:lnTo>
                    <a:lnTo>
                      <a:pt x="496" y="352"/>
                    </a:lnTo>
                    <a:lnTo>
                      <a:pt x="470" y="339"/>
                    </a:lnTo>
                    <a:lnTo>
                      <a:pt x="447" y="325"/>
                    </a:lnTo>
                    <a:lnTo>
                      <a:pt x="430" y="316"/>
                    </a:lnTo>
                    <a:lnTo>
                      <a:pt x="416" y="304"/>
                    </a:lnTo>
                    <a:lnTo>
                      <a:pt x="390" y="293"/>
                    </a:lnTo>
                    <a:lnTo>
                      <a:pt x="369" y="279"/>
                    </a:lnTo>
                    <a:lnTo>
                      <a:pt x="352" y="270"/>
                    </a:lnTo>
                    <a:lnTo>
                      <a:pt x="336" y="259"/>
                    </a:lnTo>
                    <a:lnTo>
                      <a:pt x="314" y="243"/>
                    </a:lnTo>
                    <a:lnTo>
                      <a:pt x="293" y="229"/>
                    </a:lnTo>
                    <a:lnTo>
                      <a:pt x="277" y="214"/>
                    </a:lnTo>
                    <a:lnTo>
                      <a:pt x="258" y="204"/>
                    </a:lnTo>
                    <a:lnTo>
                      <a:pt x="236" y="193"/>
                    </a:lnTo>
                    <a:lnTo>
                      <a:pt x="220" y="179"/>
                    </a:lnTo>
                    <a:lnTo>
                      <a:pt x="211" y="177"/>
                    </a:lnTo>
                    <a:lnTo>
                      <a:pt x="201" y="173"/>
                    </a:lnTo>
                    <a:lnTo>
                      <a:pt x="192" y="168"/>
                    </a:lnTo>
                    <a:lnTo>
                      <a:pt x="187" y="161"/>
                    </a:lnTo>
                    <a:lnTo>
                      <a:pt x="156" y="136"/>
                    </a:lnTo>
                    <a:lnTo>
                      <a:pt x="128" y="120"/>
                    </a:lnTo>
                    <a:lnTo>
                      <a:pt x="111" y="109"/>
                    </a:lnTo>
                    <a:lnTo>
                      <a:pt x="99" y="100"/>
                    </a:lnTo>
                    <a:lnTo>
                      <a:pt x="81" y="89"/>
                    </a:lnTo>
                    <a:lnTo>
                      <a:pt x="64" y="77"/>
                    </a:lnTo>
                    <a:lnTo>
                      <a:pt x="50" y="66"/>
                    </a:lnTo>
                    <a:lnTo>
                      <a:pt x="36" y="52"/>
                    </a:lnTo>
                    <a:lnTo>
                      <a:pt x="21" y="27"/>
                    </a:lnTo>
                    <a:lnTo>
                      <a:pt x="5" y="9"/>
                    </a:lnTo>
                    <a:lnTo>
                      <a:pt x="3" y="4"/>
                    </a:lnTo>
                    <a:lnTo>
                      <a:pt x="0" y="0"/>
                    </a:lnTo>
                    <a:lnTo>
                      <a:pt x="21" y="11"/>
                    </a:lnTo>
                    <a:lnTo>
                      <a:pt x="40" y="23"/>
                    </a:lnTo>
                    <a:lnTo>
                      <a:pt x="52" y="34"/>
                    </a:lnTo>
                    <a:lnTo>
                      <a:pt x="66" y="39"/>
                    </a:lnTo>
                    <a:lnTo>
                      <a:pt x="83" y="43"/>
                    </a:lnTo>
                    <a:lnTo>
                      <a:pt x="99" y="45"/>
                    </a:lnTo>
                    <a:lnTo>
                      <a:pt x="104" y="43"/>
                    </a:lnTo>
                    <a:lnTo>
                      <a:pt x="88" y="39"/>
                    </a:lnTo>
                    <a:lnTo>
                      <a:pt x="69" y="32"/>
                    </a:lnTo>
                    <a:lnTo>
                      <a:pt x="88" y="34"/>
                    </a:lnTo>
                    <a:lnTo>
                      <a:pt x="107" y="34"/>
                    </a:lnTo>
                    <a:lnTo>
                      <a:pt x="107" y="36"/>
                    </a:lnTo>
                    <a:lnTo>
                      <a:pt x="107" y="39"/>
                    </a:lnTo>
                    <a:lnTo>
                      <a:pt x="107" y="41"/>
                    </a:lnTo>
                    <a:lnTo>
                      <a:pt x="109" y="41"/>
                    </a:lnTo>
                    <a:lnTo>
                      <a:pt x="116" y="39"/>
                    </a:lnTo>
                    <a:lnTo>
                      <a:pt x="123" y="39"/>
                    </a:lnTo>
                    <a:lnTo>
                      <a:pt x="133" y="54"/>
                    </a:lnTo>
                    <a:lnTo>
                      <a:pt x="142" y="66"/>
                    </a:lnTo>
                    <a:lnTo>
                      <a:pt x="154" y="77"/>
                    </a:lnTo>
                    <a:lnTo>
                      <a:pt x="163" y="91"/>
                    </a:lnTo>
                    <a:lnTo>
                      <a:pt x="185" y="111"/>
                    </a:lnTo>
                    <a:lnTo>
                      <a:pt x="206" y="132"/>
                    </a:lnTo>
                    <a:lnTo>
                      <a:pt x="215" y="141"/>
                    </a:lnTo>
                    <a:lnTo>
                      <a:pt x="229" y="148"/>
                    </a:lnTo>
                    <a:lnTo>
                      <a:pt x="244" y="154"/>
                    </a:lnTo>
                    <a:lnTo>
                      <a:pt x="260" y="161"/>
                    </a:lnTo>
                    <a:lnTo>
                      <a:pt x="281" y="170"/>
                    </a:lnTo>
                    <a:lnTo>
                      <a:pt x="305" y="177"/>
                    </a:lnTo>
                    <a:lnTo>
                      <a:pt x="329" y="184"/>
                    </a:lnTo>
                    <a:lnTo>
                      <a:pt x="350" y="193"/>
                    </a:lnTo>
                    <a:lnTo>
                      <a:pt x="362" y="195"/>
                    </a:lnTo>
                    <a:lnTo>
                      <a:pt x="374" y="200"/>
                    </a:lnTo>
                    <a:lnTo>
                      <a:pt x="383" y="204"/>
                    </a:lnTo>
                    <a:lnTo>
                      <a:pt x="390" y="211"/>
                    </a:lnTo>
                    <a:lnTo>
                      <a:pt x="409" y="220"/>
                    </a:lnTo>
                    <a:lnTo>
                      <a:pt x="428" y="229"/>
                    </a:lnTo>
                    <a:lnTo>
                      <a:pt x="442" y="236"/>
                    </a:lnTo>
                    <a:lnTo>
                      <a:pt x="456" y="239"/>
                    </a:lnTo>
                    <a:lnTo>
                      <a:pt x="473" y="241"/>
                    </a:lnTo>
                    <a:lnTo>
                      <a:pt x="487" y="245"/>
                    </a:lnTo>
                    <a:lnTo>
                      <a:pt x="515" y="252"/>
                    </a:lnTo>
                    <a:lnTo>
                      <a:pt x="541" y="259"/>
                    </a:lnTo>
                    <a:lnTo>
                      <a:pt x="553" y="266"/>
                    </a:lnTo>
                    <a:lnTo>
                      <a:pt x="563" y="270"/>
                    </a:lnTo>
                    <a:lnTo>
                      <a:pt x="574" y="279"/>
                    </a:lnTo>
                    <a:lnTo>
                      <a:pt x="584" y="289"/>
                    </a:lnTo>
                    <a:lnTo>
                      <a:pt x="596" y="295"/>
                    </a:lnTo>
                    <a:lnTo>
                      <a:pt x="605" y="302"/>
                    </a:lnTo>
                    <a:lnTo>
                      <a:pt x="615" y="309"/>
                    </a:lnTo>
                    <a:lnTo>
                      <a:pt x="622" y="318"/>
                    </a:lnTo>
                    <a:lnTo>
                      <a:pt x="655" y="343"/>
                    </a:lnTo>
                    <a:lnTo>
                      <a:pt x="690" y="368"/>
                    </a:lnTo>
                    <a:lnTo>
                      <a:pt x="700" y="370"/>
                    </a:lnTo>
                    <a:lnTo>
                      <a:pt x="702" y="375"/>
                    </a:lnTo>
                    <a:close/>
                  </a:path>
                </a:pathLst>
              </a:custGeom>
              <a:solidFill>
                <a:srgbClr val="AB9D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6" name="Freeform 713">
                <a:extLst>
                  <a:ext uri="{FF2B5EF4-FFF2-40B4-BE49-F238E27FC236}">
                    <a16:creationId xmlns:a16="http://schemas.microsoft.com/office/drawing/2014/main" id="{A13531CA-E460-D180-7F22-D957B3D58DFB}"/>
                  </a:ext>
                </a:extLst>
              </p:cNvPr>
              <p:cNvSpPr>
                <a:spLocks/>
              </p:cNvSpPr>
              <p:nvPr/>
            </p:nvSpPr>
            <p:spPr bwMode="auto">
              <a:xfrm>
                <a:off x="3997" y="1529"/>
                <a:ext cx="64" cy="50"/>
              </a:xfrm>
              <a:custGeom>
                <a:avLst/>
                <a:gdLst>
                  <a:gd name="T0" fmla="*/ 64 w 64"/>
                  <a:gd name="T1" fmla="*/ 14 h 50"/>
                  <a:gd name="T2" fmla="*/ 64 w 64"/>
                  <a:gd name="T3" fmla="*/ 23 h 50"/>
                  <a:gd name="T4" fmla="*/ 64 w 64"/>
                  <a:gd name="T5" fmla="*/ 35 h 50"/>
                  <a:gd name="T6" fmla="*/ 59 w 64"/>
                  <a:gd name="T7" fmla="*/ 41 h 50"/>
                  <a:gd name="T8" fmla="*/ 52 w 64"/>
                  <a:gd name="T9" fmla="*/ 48 h 50"/>
                  <a:gd name="T10" fmla="*/ 40 w 64"/>
                  <a:gd name="T11" fmla="*/ 50 h 50"/>
                  <a:gd name="T12" fmla="*/ 28 w 64"/>
                  <a:gd name="T13" fmla="*/ 50 h 50"/>
                  <a:gd name="T14" fmla="*/ 17 w 64"/>
                  <a:gd name="T15" fmla="*/ 50 h 50"/>
                  <a:gd name="T16" fmla="*/ 7 w 64"/>
                  <a:gd name="T17" fmla="*/ 46 h 50"/>
                  <a:gd name="T18" fmla="*/ 2 w 64"/>
                  <a:gd name="T19" fmla="*/ 37 h 50"/>
                  <a:gd name="T20" fmla="*/ 0 w 64"/>
                  <a:gd name="T21" fmla="*/ 25 h 50"/>
                  <a:gd name="T22" fmla="*/ 0 w 64"/>
                  <a:gd name="T23" fmla="*/ 16 h 50"/>
                  <a:gd name="T24" fmla="*/ 5 w 64"/>
                  <a:gd name="T25" fmla="*/ 7 h 50"/>
                  <a:gd name="T26" fmla="*/ 19 w 64"/>
                  <a:gd name="T27" fmla="*/ 3 h 50"/>
                  <a:gd name="T28" fmla="*/ 36 w 64"/>
                  <a:gd name="T29" fmla="*/ 0 h 50"/>
                  <a:gd name="T30" fmla="*/ 45 w 64"/>
                  <a:gd name="T31" fmla="*/ 0 h 50"/>
                  <a:gd name="T32" fmla="*/ 52 w 64"/>
                  <a:gd name="T33" fmla="*/ 0 h 50"/>
                  <a:gd name="T34" fmla="*/ 57 w 64"/>
                  <a:gd name="T35" fmla="*/ 5 h 50"/>
                  <a:gd name="T36" fmla="*/ 62 w 64"/>
                  <a:gd name="T37" fmla="*/ 10 h 50"/>
                  <a:gd name="T38" fmla="*/ 64 w 64"/>
                  <a:gd name="T39" fmla="*/ 12 h 50"/>
                  <a:gd name="T40" fmla="*/ 64 w 64"/>
                  <a:gd name="T41" fmla="*/ 14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4"/>
                  <a:gd name="T64" fmla="*/ 0 h 50"/>
                  <a:gd name="T65" fmla="*/ 64 w 64"/>
                  <a:gd name="T66" fmla="*/ 50 h 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4" h="50">
                    <a:moveTo>
                      <a:pt x="64" y="14"/>
                    </a:moveTo>
                    <a:lnTo>
                      <a:pt x="64" y="23"/>
                    </a:lnTo>
                    <a:lnTo>
                      <a:pt x="64" y="35"/>
                    </a:lnTo>
                    <a:lnTo>
                      <a:pt x="59" y="41"/>
                    </a:lnTo>
                    <a:lnTo>
                      <a:pt x="52" y="48"/>
                    </a:lnTo>
                    <a:lnTo>
                      <a:pt x="40" y="50"/>
                    </a:lnTo>
                    <a:lnTo>
                      <a:pt x="28" y="50"/>
                    </a:lnTo>
                    <a:lnTo>
                      <a:pt x="17" y="50"/>
                    </a:lnTo>
                    <a:lnTo>
                      <a:pt x="7" y="46"/>
                    </a:lnTo>
                    <a:lnTo>
                      <a:pt x="2" y="37"/>
                    </a:lnTo>
                    <a:lnTo>
                      <a:pt x="0" y="25"/>
                    </a:lnTo>
                    <a:lnTo>
                      <a:pt x="0" y="16"/>
                    </a:lnTo>
                    <a:lnTo>
                      <a:pt x="5" y="7"/>
                    </a:lnTo>
                    <a:lnTo>
                      <a:pt x="19" y="3"/>
                    </a:lnTo>
                    <a:lnTo>
                      <a:pt x="36" y="0"/>
                    </a:lnTo>
                    <a:lnTo>
                      <a:pt x="45" y="0"/>
                    </a:lnTo>
                    <a:lnTo>
                      <a:pt x="52" y="0"/>
                    </a:lnTo>
                    <a:lnTo>
                      <a:pt x="57" y="5"/>
                    </a:lnTo>
                    <a:lnTo>
                      <a:pt x="62" y="10"/>
                    </a:lnTo>
                    <a:lnTo>
                      <a:pt x="64" y="12"/>
                    </a:lnTo>
                    <a:lnTo>
                      <a:pt x="64" y="1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7" name="Freeform 714">
                <a:extLst>
                  <a:ext uri="{FF2B5EF4-FFF2-40B4-BE49-F238E27FC236}">
                    <a16:creationId xmlns:a16="http://schemas.microsoft.com/office/drawing/2014/main" id="{975DF734-A1AC-52FE-8295-52A96B0F1DC3}"/>
                  </a:ext>
                </a:extLst>
              </p:cNvPr>
              <p:cNvSpPr>
                <a:spLocks/>
              </p:cNvSpPr>
              <p:nvPr/>
            </p:nvSpPr>
            <p:spPr bwMode="auto">
              <a:xfrm>
                <a:off x="4011" y="1543"/>
                <a:ext cx="33" cy="25"/>
              </a:xfrm>
              <a:custGeom>
                <a:avLst/>
                <a:gdLst>
                  <a:gd name="T0" fmla="*/ 33 w 33"/>
                  <a:gd name="T1" fmla="*/ 5 h 25"/>
                  <a:gd name="T2" fmla="*/ 31 w 33"/>
                  <a:gd name="T3" fmla="*/ 14 h 25"/>
                  <a:gd name="T4" fmla="*/ 29 w 33"/>
                  <a:gd name="T5" fmla="*/ 23 h 25"/>
                  <a:gd name="T6" fmla="*/ 22 w 33"/>
                  <a:gd name="T7" fmla="*/ 25 h 25"/>
                  <a:gd name="T8" fmla="*/ 12 w 33"/>
                  <a:gd name="T9" fmla="*/ 25 h 25"/>
                  <a:gd name="T10" fmla="*/ 7 w 33"/>
                  <a:gd name="T11" fmla="*/ 23 h 25"/>
                  <a:gd name="T12" fmla="*/ 3 w 33"/>
                  <a:gd name="T13" fmla="*/ 18 h 25"/>
                  <a:gd name="T14" fmla="*/ 0 w 33"/>
                  <a:gd name="T15" fmla="*/ 14 h 25"/>
                  <a:gd name="T16" fmla="*/ 3 w 33"/>
                  <a:gd name="T17" fmla="*/ 9 h 25"/>
                  <a:gd name="T18" fmla="*/ 3 w 33"/>
                  <a:gd name="T19" fmla="*/ 5 h 25"/>
                  <a:gd name="T20" fmla="*/ 5 w 33"/>
                  <a:gd name="T21" fmla="*/ 2 h 25"/>
                  <a:gd name="T22" fmla="*/ 22 w 33"/>
                  <a:gd name="T23" fmla="*/ 0 h 25"/>
                  <a:gd name="T24" fmla="*/ 31 w 33"/>
                  <a:gd name="T25" fmla="*/ 0 h 25"/>
                  <a:gd name="T26" fmla="*/ 33 w 33"/>
                  <a:gd name="T27" fmla="*/ 5 h 25"/>
                  <a:gd name="T28" fmla="*/ 33 w 33"/>
                  <a:gd name="T29" fmla="*/ 5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3"/>
                  <a:gd name="T46" fmla="*/ 0 h 25"/>
                  <a:gd name="T47" fmla="*/ 33 w 33"/>
                  <a:gd name="T48" fmla="*/ 25 h 2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3" h="25">
                    <a:moveTo>
                      <a:pt x="33" y="5"/>
                    </a:moveTo>
                    <a:lnTo>
                      <a:pt x="31" y="14"/>
                    </a:lnTo>
                    <a:lnTo>
                      <a:pt x="29" y="23"/>
                    </a:lnTo>
                    <a:lnTo>
                      <a:pt x="22" y="25"/>
                    </a:lnTo>
                    <a:lnTo>
                      <a:pt x="12" y="25"/>
                    </a:lnTo>
                    <a:lnTo>
                      <a:pt x="7" y="23"/>
                    </a:lnTo>
                    <a:lnTo>
                      <a:pt x="3" y="18"/>
                    </a:lnTo>
                    <a:lnTo>
                      <a:pt x="0" y="14"/>
                    </a:lnTo>
                    <a:lnTo>
                      <a:pt x="3" y="9"/>
                    </a:lnTo>
                    <a:lnTo>
                      <a:pt x="3" y="5"/>
                    </a:lnTo>
                    <a:lnTo>
                      <a:pt x="5" y="2"/>
                    </a:lnTo>
                    <a:lnTo>
                      <a:pt x="22" y="0"/>
                    </a:lnTo>
                    <a:lnTo>
                      <a:pt x="31" y="0"/>
                    </a:lnTo>
                    <a:lnTo>
                      <a:pt x="33" y="5"/>
                    </a:lnTo>
                    <a:close/>
                  </a:path>
                </a:pathLst>
              </a:custGeom>
              <a:solidFill>
                <a:srgbClr val="CEB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8" name="Freeform 715">
                <a:extLst>
                  <a:ext uri="{FF2B5EF4-FFF2-40B4-BE49-F238E27FC236}">
                    <a16:creationId xmlns:a16="http://schemas.microsoft.com/office/drawing/2014/main" id="{ACB44E82-8272-0C31-7CD3-6F83B22F94F9}"/>
                  </a:ext>
                </a:extLst>
              </p:cNvPr>
              <p:cNvSpPr>
                <a:spLocks/>
              </p:cNvSpPr>
              <p:nvPr/>
            </p:nvSpPr>
            <p:spPr bwMode="auto">
              <a:xfrm>
                <a:off x="3449" y="2784"/>
                <a:ext cx="595" cy="391"/>
              </a:xfrm>
              <a:custGeom>
                <a:avLst/>
                <a:gdLst>
                  <a:gd name="T0" fmla="*/ 584 w 595"/>
                  <a:gd name="T1" fmla="*/ 388 h 391"/>
                  <a:gd name="T2" fmla="*/ 565 w 595"/>
                  <a:gd name="T3" fmla="*/ 375 h 391"/>
                  <a:gd name="T4" fmla="*/ 539 w 595"/>
                  <a:gd name="T5" fmla="*/ 350 h 391"/>
                  <a:gd name="T6" fmla="*/ 513 w 595"/>
                  <a:gd name="T7" fmla="*/ 327 h 391"/>
                  <a:gd name="T8" fmla="*/ 494 w 595"/>
                  <a:gd name="T9" fmla="*/ 311 h 391"/>
                  <a:gd name="T10" fmla="*/ 465 w 595"/>
                  <a:gd name="T11" fmla="*/ 291 h 391"/>
                  <a:gd name="T12" fmla="*/ 428 w 595"/>
                  <a:gd name="T13" fmla="*/ 270 h 391"/>
                  <a:gd name="T14" fmla="*/ 394 w 595"/>
                  <a:gd name="T15" fmla="*/ 250 h 391"/>
                  <a:gd name="T16" fmla="*/ 359 w 595"/>
                  <a:gd name="T17" fmla="*/ 227 h 391"/>
                  <a:gd name="T18" fmla="*/ 326 w 595"/>
                  <a:gd name="T19" fmla="*/ 211 h 391"/>
                  <a:gd name="T20" fmla="*/ 302 w 595"/>
                  <a:gd name="T21" fmla="*/ 204 h 391"/>
                  <a:gd name="T22" fmla="*/ 290 w 595"/>
                  <a:gd name="T23" fmla="*/ 197 h 391"/>
                  <a:gd name="T24" fmla="*/ 269 w 595"/>
                  <a:gd name="T25" fmla="*/ 181 h 391"/>
                  <a:gd name="T26" fmla="*/ 231 w 595"/>
                  <a:gd name="T27" fmla="*/ 159 h 391"/>
                  <a:gd name="T28" fmla="*/ 189 w 595"/>
                  <a:gd name="T29" fmla="*/ 125 h 391"/>
                  <a:gd name="T30" fmla="*/ 146 w 595"/>
                  <a:gd name="T31" fmla="*/ 93 h 391"/>
                  <a:gd name="T32" fmla="*/ 101 w 595"/>
                  <a:gd name="T33" fmla="*/ 63 h 391"/>
                  <a:gd name="T34" fmla="*/ 71 w 595"/>
                  <a:gd name="T35" fmla="*/ 43 h 391"/>
                  <a:gd name="T36" fmla="*/ 54 w 595"/>
                  <a:gd name="T37" fmla="*/ 36 h 391"/>
                  <a:gd name="T38" fmla="*/ 38 w 595"/>
                  <a:gd name="T39" fmla="*/ 27 h 391"/>
                  <a:gd name="T40" fmla="*/ 16 w 595"/>
                  <a:gd name="T41" fmla="*/ 11 h 391"/>
                  <a:gd name="T42" fmla="*/ 12 w 595"/>
                  <a:gd name="T43" fmla="*/ 7 h 391"/>
                  <a:gd name="T44" fmla="*/ 42 w 595"/>
                  <a:gd name="T45" fmla="*/ 16 h 391"/>
                  <a:gd name="T46" fmla="*/ 73 w 595"/>
                  <a:gd name="T47" fmla="*/ 25 h 391"/>
                  <a:gd name="T48" fmla="*/ 101 w 595"/>
                  <a:gd name="T49" fmla="*/ 34 h 391"/>
                  <a:gd name="T50" fmla="*/ 132 w 595"/>
                  <a:gd name="T51" fmla="*/ 52 h 391"/>
                  <a:gd name="T52" fmla="*/ 165 w 595"/>
                  <a:gd name="T53" fmla="*/ 70 h 391"/>
                  <a:gd name="T54" fmla="*/ 208 w 595"/>
                  <a:gd name="T55" fmla="*/ 86 h 391"/>
                  <a:gd name="T56" fmla="*/ 243 w 595"/>
                  <a:gd name="T57" fmla="*/ 109 h 391"/>
                  <a:gd name="T58" fmla="*/ 281 w 595"/>
                  <a:gd name="T59" fmla="*/ 129 h 391"/>
                  <a:gd name="T60" fmla="*/ 309 w 595"/>
                  <a:gd name="T61" fmla="*/ 145 h 391"/>
                  <a:gd name="T62" fmla="*/ 326 w 595"/>
                  <a:gd name="T63" fmla="*/ 156 h 391"/>
                  <a:gd name="T64" fmla="*/ 342 w 595"/>
                  <a:gd name="T65" fmla="*/ 172 h 391"/>
                  <a:gd name="T66" fmla="*/ 364 w 595"/>
                  <a:gd name="T67" fmla="*/ 188 h 391"/>
                  <a:gd name="T68" fmla="*/ 387 w 595"/>
                  <a:gd name="T69" fmla="*/ 202 h 391"/>
                  <a:gd name="T70" fmla="*/ 411 w 595"/>
                  <a:gd name="T71" fmla="*/ 216 h 391"/>
                  <a:gd name="T72" fmla="*/ 451 w 595"/>
                  <a:gd name="T73" fmla="*/ 234 h 391"/>
                  <a:gd name="T74" fmla="*/ 503 w 595"/>
                  <a:gd name="T75" fmla="*/ 266 h 391"/>
                  <a:gd name="T76" fmla="*/ 546 w 595"/>
                  <a:gd name="T77" fmla="*/ 291 h 391"/>
                  <a:gd name="T78" fmla="*/ 569 w 595"/>
                  <a:gd name="T79" fmla="*/ 311 h 391"/>
                  <a:gd name="T80" fmla="*/ 588 w 595"/>
                  <a:gd name="T81" fmla="*/ 359 h 39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95"/>
                  <a:gd name="T124" fmla="*/ 0 h 391"/>
                  <a:gd name="T125" fmla="*/ 595 w 595"/>
                  <a:gd name="T126" fmla="*/ 391 h 39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95" h="391">
                    <a:moveTo>
                      <a:pt x="595" y="391"/>
                    </a:moveTo>
                    <a:lnTo>
                      <a:pt x="584" y="388"/>
                    </a:lnTo>
                    <a:lnTo>
                      <a:pt x="574" y="381"/>
                    </a:lnTo>
                    <a:lnTo>
                      <a:pt x="565" y="375"/>
                    </a:lnTo>
                    <a:lnTo>
                      <a:pt x="555" y="368"/>
                    </a:lnTo>
                    <a:lnTo>
                      <a:pt x="539" y="350"/>
                    </a:lnTo>
                    <a:lnTo>
                      <a:pt x="520" y="336"/>
                    </a:lnTo>
                    <a:lnTo>
                      <a:pt x="513" y="327"/>
                    </a:lnTo>
                    <a:lnTo>
                      <a:pt x="503" y="318"/>
                    </a:lnTo>
                    <a:lnTo>
                      <a:pt x="494" y="311"/>
                    </a:lnTo>
                    <a:lnTo>
                      <a:pt x="484" y="304"/>
                    </a:lnTo>
                    <a:lnTo>
                      <a:pt x="465" y="291"/>
                    </a:lnTo>
                    <a:lnTo>
                      <a:pt x="446" y="279"/>
                    </a:lnTo>
                    <a:lnTo>
                      <a:pt x="428" y="270"/>
                    </a:lnTo>
                    <a:lnTo>
                      <a:pt x="411" y="263"/>
                    </a:lnTo>
                    <a:lnTo>
                      <a:pt x="394" y="250"/>
                    </a:lnTo>
                    <a:lnTo>
                      <a:pt x="376" y="238"/>
                    </a:lnTo>
                    <a:lnTo>
                      <a:pt x="359" y="227"/>
                    </a:lnTo>
                    <a:lnTo>
                      <a:pt x="340" y="218"/>
                    </a:lnTo>
                    <a:lnTo>
                      <a:pt x="326" y="211"/>
                    </a:lnTo>
                    <a:lnTo>
                      <a:pt x="312" y="206"/>
                    </a:lnTo>
                    <a:lnTo>
                      <a:pt x="302" y="204"/>
                    </a:lnTo>
                    <a:lnTo>
                      <a:pt x="295" y="202"/>
                    </a:lnTo>
                    <a:lnTo>
                      <a:pt x="290" y="197"/>
                    </a:lnTo>
                    <a:lnTo>
                      <a:pt x="286" y="191"/>
                    </a:lnTo>
                    <a:lnTo>
                      <a:pt x="269" y="181"/>
                    </a:lnTo>
                    <a:lnTo>
                      <a:pt x="255" y="175"/>
                    </a:lnTo>
                    <a:lnTo>
                      <a:pt x="231" y="159"/>
                    </a:lnTo>
                    <a:lnTo>
                      <a:pt x="208" y="145"/>
                    </a:lnTo>
                    <a:lnTo>
                      <a:pt x="189" y="125"/>
                    </a:lnTo>
                    <a:lnTo>
                      <a:pt x="170" y="109"/>
                    </a:lnTo>
                    <a:lnTo>
                      <a:pt x="146" y="93"/>
                    </a:lnTo>
                    <a:lnTo>
                      <a:pt x="127" y="77"/>
                    </a:lnTo>
                    <a:lnTo>
                      <a:pt x="101" y="63"/>
                    </a:lnTo>
                    <a:lnTo>
                      <a:pt x="75" y="52"/>
                    </a:lnTo>
                    <a:lnTo>
                      <a:pt x="71" y="43"/>
                    </a:lnTo>
                    <a:lnTo>
                      <a:pt x="64" y="36"/>
                    </a:lnTo>
                    <a:lnTo>
                      <a:pt x="54" y="36"/>
                    </a:lnTo>
                    <a:lnTo>
                      <a:pt x="45" y="32"/>
                    </a:lnTo>
                    <a:lnTo>
                      <a:pt x="38" y="27"/>
                    </a:lnTo>
                    <a:lnTo>
                      <a:pt x="31" y="22"/>
                    </a:lnTo>
                    <a:lnTo>
                      <a:pt x="16" y="11"/>
                    </a:lnTo>
                    <a:lnTo>
                      <a:pt x="0" y="0"/>
                    </a:lnTo>
                    <a:lnTo>
                      <a:pt x="12" y="7"/>
                    </a:lnTo>
                    <a:lnTo>
                      <a:pt x="26" y="11"/>
                    </a:lnTo>
                    <a:lnTo>
                      <a:pt x="42" y="16"/>
                    </a:lnTo>
                    <a:lnTo>
                      <a:pt x="57" y="20"/>
                    </a:lnTo>
                    <a:lnTo>
                      <a:pt x="73" y="25"/>
                    </a:lnTo>
                    <a:lnTo>
                      <a:pt x="87" y="27"/>
                    </a:lnTo>
                    <a:lnTo>
                      <a:pt x="101" y="34"/>
                    </a:lnTo>
                    <a:lnTo>
                      <a:pt x="113" y="41"/>
                    </a:lnTo>
                    <a:lnTo>
                      <a:pt x="132" y="52"/>
                    </a:lnTo>
                    <a:lnTo>
                      <a:pt x="146" y="61"/>
                    </a:lnTo>
                    <a:lnTo>
                      <a:pt x="165" y="70"/>
                    </a:lnTo>
                    <a:lnTo>
                      <a:pt x="184" y="77"/>
                    </a:lnTo>
                    <a:lnTo>
                      <a:pt x="208" y="86"/>
                    </a:lnTo>
                    <a:lnTo>
                      <a:pt x="227" y="97"/>
                    </a:lnTo>
                    <a:lnTo>
                      <a:pt x="243" y="109"/>
                    </a:lnTo>
                    <a:lnTo>
                      <a:pt x="260" y="118"/>
                    </a:lnTo>
                    <a:lnTo>
                      <a:pt x="281" y="129"/>
                    </a:lnTo>
                    <a:lnTo>
                      <a:pt x="300" y="141"/>
                    </a:lnTo>
                    <a:lnTo>
                      <a:pt x="309" y="145"/>
                    </a:lnTo>
                    <a:lnTo>
                      <a:pt x="319" y="150"/>
                    </a:lnTo>
                    <a:lnTo>
                      <a:pt x="326" y="156"/>
                    </a:lnTo>
                    <a:lnTo>
                      <a:pt x="333" y="166"/>
                    </a:lnTo>
                    <a:lnTo>
                      <a:pt x="342" y="172"/>
                    </a:lnTo>
                    <a:lnTo>
                      <a:pt x="352" y="181"/>
                    </a:lnTo>
                    <a:lnTo>
                      <a:pt x="364" y="188"/>
                    </a:lnTo>
                    <a:lnTo>
                      <a:pt x="376" y="193"/>
                    </a:lnTo>
                    <a:lnTo>
                      <a:pt x="387" y="202"/>
                    </a:lnTo>
                    <a:lnTo>
                      <a:pt x="399" y="209"/>
                    </a:lnTo>
                    <a:lnTo>
                      <a:pt x="411" y="216"/>
                    </a:lnTo>
                    <a:lnTo>
                      <a:pt x="425" y="222"/>
                    </a:lnTo>
                    <a:lnTo>
                      <a:pt x="451" y="234"/>
                    </a:lnTo>
                    <a:lnTo>
                      <a:pt x="477" y="245"/>
                    </a:lnTo>
                    <a:lnTo>
                      <a:pt x="503" y="266"/>
                    </a:lnTo>
                    <a:lnTo>
                      <a:pt x="532" y="284"/>
                    </a:lnTo>
                    <a:lnTo>
                      <a:pt x="546" y="291"/>
                    </a:lnTo>
                    <a:lnTo>
                      <a:pt x="558" y="302"/>
                    </a:lnTo>
                    <a:lnTo>
                      <a:pt x="569" y="311"/>
                    </a:lnTo>
                    <a:lnTo>
                      <a:pt x="576" y="325"/>
                    </a:lnTo>
                    <a:lnTo>
                      <a:pt x="588" y="359"/>
                    </a:lnTo>
                    <a:lnTo>
                      <a:pt x="595" y="391"/>
                    </a:lnTo>
                    <a:close/>
                  </a:path>
                </a:pathLst>
              </a:custGeom>
              <a:solidFill>
                <a:srgbClr val="634F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9" name="Freeform 716">
                <a:extLst>
                  <a:ext uri="{FF2B5EF4-FFF2-40B4-BE49-F238E27FC236}">
                    <a16:creationId xmlns:a16="http://schemas.microsoft.com/office/drawing/2014/main" id="{CD2F5553-85AC-3E4D-859F-943D08708B0F}"/>
                  </a:ext>
                </a:extLst>
              </p:cNvPr>
              <p:cNvSpPr>
                <a:spLocks/>
              </p:cNvSpPr>
              <p:nvPr/>
            </p:nvSpPr>
            <p:spPr bwMode="auto">
              <a:xfrm>
                <a:off x="3921" y="2979"/>
                <a:ext cx="90" cy="59"/>
              </a:xfrm>
              <a:custGeom>
                <a:avLst/>
                <a:gdLst>
                  <a:gd name="T0" fmla="*/ 90 w 90"/>
                  <a:gd name="T1" fmla="*/ 43 h 59"/>
                  <a:gd name="T2" fmla="*/ 88 w 90"/>
                  <a:gd name="T3" fmla="*/ 50 h 59"/>
                  <a:gd name="T4" fmla="*/ 83 w 90"/>
                  <a:gd name="T5" fmla="*/ 52 h 59"/>
                  <a:gd name="T6" fmla="*/ 78 w 90"/>
                  <a:gd name="T7" fmla="*/ 57 h 59"/>
                  <a:gd name="T8" fmla="*/ 74 w 90"/>
                  <a:gd name="T9" fmla="*/ 59 h 59"/>
                  <a:gd name="T10" fmla="*/ 69 w 90"/>
                  <a:gd name="T11" fmla="*/ 55 h 59"/>
                  <a:gd name="T12" fmla="*/ 67 w 90"/>
                  <a:gd name="T13" fmla="*/ 50 h 59"/>
                  <a:gd name="T14" fmla="*/ 60 w 90"/>
                  <a:gd name="T15" fmla="*/ 46 h 59"/>
                  <a:gd name="T16" fmla="*/ 52 w 90"/>
                  <a:gd name="T17" fmla="*/ 43 h 59"/>
                  <a:gd name="T18" fmla="*/ 41 w 90"/>
                  <a:gd name="T19" fmla="*/ 39 h 59"/>
                  <a:gd name="T20" fmla="*/ 29 w 90"/>
                  <a:gd name="T21" fmla="*/ 32 h 59"/>
                  <a:gd name="T22" fmla="*/ 19 w 90"/>
                  <a:gd name="T23" fmla="*/ 27 h 59"/>
                  <a:gd name="T24" fmla="*/ 12 w 90"/>
                  <a:gd name="T25" fmla="*/ 21 h 59"/>
                  <a:gd name="T26" fmla="*/ 5 w 90"/>
                  <a:gd name="T27" fmla="*/ 14 h 59"/>
                  <a:gd name="T28" fmla="*/ 0 w 90"/>
                  <a:gd name="T29" fmla="*/ 7 h 59"/>
                  <a:gd name="T30" fmla="*/ 3 w 90"/>
                  <a:gd name="T31" fmla="*/ 2 h 59"/>
                  <a:gd name="T32" fmla="*/ 8 w 90"/>
                  <a:gd name="T33" fmla="*/ 0 h 59"/>
                  <a:gd name="T34" fmla="*/ 10 w 90"/>
                  <a:gd name="T35" fmla="*/ 0 h 59"/>
                  <a:gd name="T36" fmla="*/ 15 w 90"/>
                  <a:gd name="T37" fmla="*/ 0 h 59"/>
                  <a:gd name="T38" fmla="*/ 26 w 90"/>
                  <a:gd name="T39" fmla="*/ 2 h 59"/>
                  <a:gd name="T40" fmla="*/ 34 w 90"/>
                  <a:gd name="T41" fmla="*/ 5 h 59"/>
                  <a:gd name="T42" fmla="*/ 43 w 90"/>
                  <a:gd name="T43" fmla="*/ 7 h 59"/>
                  <a:gd name="T44" fmla="*/ 52 w 90"/>
                  <a:gd name="T45" fmla="*/ 11 h 59"/>
                  <a:gd name="T46" fmla="*/ 60 w 90"/>
                  <a:gd name="T47" fmla="*/ 16 h 59"/>
                  <a:gd name="T48" fmla="*/ 67 w 90"/>
                  <a:gd name="T49" fmla="*/ 23 h 59"/>
                  <a:gd name="T50" fmla="*/ 78 w 90"/>
                  <a:gd name="T51" fmla="*/ 34 h 59"/>
                  <a:gd name="T52" fmla="*/ 90 w 90"/>
                  <a:gd name="T53" fmla="*/ 43 h 5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90"/>
                  <a:gd name="T82" fmla="*/ 0 h 59"/>
                  <a:gd name="T83" fmla="*/ 90 w 90"/>
                  <a:gd name="T84" fmla="*/ 59 h 5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90" h="59">
                    <a:moveTo>
                      <a:pt x="90" y="43"/>
                    </a:moveTo>
                    <a:lnTo>
                      <a:pt x="88" y="50"/>
                    </a:lnTo>
                    <a:lnTo>
                      <a:pt x="83" y="52"/>
                    </a:lnTo>
                    <a:lnTo>
                      <a:pt x="78" y="57"/>
                    </a:lnTo>
                    <a:lnTo>
                      <a:pt x="74" y="59"/>
                    </a:lnTo>
                    <a:lnTo>
                      <a:pt x="69" y="55"/>
                    </a:lnTo>
                    <a:lnTo>
                      <a:pt x="67" y="50"/>
                    </a:lnTo>
                    <a:lnTo>
                      <a:pt x="60" y="46"/>
                    </a:lnTo>
                    <a:lnTo>
                      <a:pt x="52" y="43"/>
                    </a:lnTo>
                    <a:lnTo>
                      <a:pt x="41" y="39"/>
                    </a:lnTo>
                    <a:lnTo>
                      <a:pt x="29" y="32"/>
                    </a:lnTo>
                    <a:lnTo>
                      <a:pt x="19" y="27"/>
                    </a:lnTo>
                    <a:lnTo>
                      <a:pt x="12" y="21"/>
                    </a:lnTo>
                    <a:lnTo>
                      <a:pt x="5" y="14"/>
                    </a:lnTo>
                    <a:lnTo>
                      <a:pt x="0" y="7"/>
                    </a:lnTo>
                    <a:lnTo>
                      <a:pt x="3" y="2"/>
                    </a:lnTo>
                    <a:lnTo>
                      <a:pt x="8" y="0"/>
                    </a:lnTo>
                    <a:lnTo>
                      <a:pt x="10" y="0"/>
                    </a:lnTo>
                    <a:lnTo>
                      <a:pt x="15" y="0"/>
                    </a:lnTo>
                    <a:lnTo>
                      <a:pt x="26" y="2"/>
                    </a:lnTo>
                    <a:lnTo>
                      <a:pt x="34" y="5"/>
                    </a:lnTo>
                    <a:lnTo>
                      <a:pt x="43" y="7"/>
                    </a:lnTo>
                    <a:lnTo>
                      <a:pt x="52" y="11"/>
                    </a:lnTo>
                    <a:lnTo>
                      <a:pt x="60" y="16"/>
                    </a:lnTo>
                    <a:lnTo>
                      <a:pt x="67" y="23"/>
                    </a:lnTo>
                    <a:lnTo>
                      <a:pt x="78" y="34"/>
                    </a:lnTo>
                    <a:lnTo>
                      <a:pt x="90" y="4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60" name="Freeform 717">
                <a:extLst>
                  <a:ext uri="{FF2B5EF4-FFF2-40B4-BE49-F238E27FC236}">
                    <a16:creationId xmlns:a16="http://schemas.microsoft.com/office/drawing/2014/main" id="{626C45FA-1B0A-2394-250B-B3F625FB3697}"/>
                  </a:ext>
                </a:extLst>
              </p:cNvPr>
              <p:cNvSpPr>
                <a:spLocks/>
              </p:cNvSpPr>
              <p:nvPr/>
            </p:nvSpPr>
            <p:spPr bwMode="auto">
              <a:xfrm>
                <a:off x="3907" y="1123"/>
                <a:ext cx="88" cy="66"/>
              </a:xfrm>
              <a:custGeom>
                <a:avLst/>
                <a:gdLst>
                  <a:gd name="T0" fmla="*/ 88 w 88"/>
                  <a:gd name="T1" fmla="*/ 20 h 66"/>
                  <a:gd name="T2" fmla="*/ 85 w 88"/>
                  <a:gd name="T3" fmla="*/ 29 h 66"/>
                  <a:gd name="T4" fmla="*/ 81 w 88"/>
                  <a:gd name="T5" fmla="*/ 38 h 66"/>
                  <a:gd name="T6" fmla="*/ 74 w 88"/>
                  <a:gd name="T7" fmla="*/ 45 h 66"/>
                  <a:gd name="T8" fmla="*/ 66 w 88"/>
                  <a:gd name="T9" fmla="*/ 50 h 66"/>
                  <a:gd name="T10" fmla="*/ 52 w 88"/>
                  <a:gd name="T11" fmla="*/ 59 h 66"/>
                  <a:gd name="T12" fmla="*/ 38 w 88"/>
                  <a:gd name="T13" fmla="*/ 61 h 66"/>
                  <a:gd name="T14" fmla="*/ 24 w 88"/>
                  <a:gd name="T15" fmla="*/ 63 h 66"/>
                  <a:gd name="T16" fmla="*/ 10 w 88"/>
                  <a:gd name="T17" fmla="*/ 66 h 66"/>
                  <a:gd name="T18" fmla="*/ 5 w 88"/>
                  <a:gd name="T19" fmla="*/ 61 h 66"/>
                  <a:gd name="T20" fmla="*/ 0 w 88"/>
                  <a:gd name="T21" fmla="*/ 59 h 66"/>
                  <a:gd name="T22" fmla="*/ 0 w 88"/>
                  <a:gd name="T23" fmla="*/ 54 h 66"/>
                  <a:gd name="T24" fmla="*/ 0 w 88"/>
                  <a:gd name="T25" fmla="*/ 50 h 66"/>
                  <a:gd name="T26" fmla="*/ 3 w 88"/>
                  <a:gd name="T27" fmla="*/ 41 h 66"/>
                  <a:gd name="T28" fmla="*/ 7 w 88"/>
                  <a:gd name="T29" fmla="*/ 32 h 66"/>
                  <a:gd name="T30" fmla="*/ 12 w 88"/>
                  <a:gd name="T31" fmla="*/ 25 h 66"/>
                  <a:gd name="T32" fmla="*/ 19 w 88"/>
                  <a:gd name="T33" fmla="*/ 18 h 66"/>
                  <a:gd name="T34" fmla="*/ 31 w 88"/>
                  <a:gd name="T35" fmla="*/ 9 h 66"/>
                  <a:gd name="T36" fmla="*/ 45 w 88"/>
                  <a:gd name="T37" fmla="*/ 0 h 66"/>
                  <a:gd name="T38" fmla="*/ 50 w 88"/>
                  <a:gd name="T39" fmla="*/ 2 h 66"/>
                  <a:gd name="T40" fmla="*/ 50 w 88"/>
                  <a:gd name="T41" fmla="*/ 7 h 66"/>
                  <a:gd name="T42" fmla="*/ 48 w 88"/>
                  <a:gd name="T43" fmla="*/ 11 h 66"/>
                  <a:gd name="T44" fmla="*/ 45 w 88"/>
                  <a:gd name="T45" fmla="*/ 13 h 66"/>
                  <a:gd name="T46" fmla="*/ 36 w 88"/>
                  <a:gd name="T47" fmla="*/ 18 h 66"/>
                  <a:gd name="T48" fmla="*/ 29 w 88"/>
                  <a:gd name="T49" fmla="*/ 22 h 66"/>
                  <a:gd name="T50" fmla="*/ 22 w 88"/>
                  <a:gd name="T51" fmla="*/ 32 h 66"/>
                  <a:gd name="T52" fmla="*/ 17 w 88"/>
                  <a:gd name="T53" fmla="*/ 41 h 66"/>
                  <a:gd name="T54" fmla="*/ 14 w 88"/>
                  <a:gd name="T55" fmla="*/ 47 h 66"/>
                  <a:gd name="T56" fmla="*/ 14 w 88"/>
                  <a:gd name="T57" fmla="*/ 52 h 66"/>
                  <a:gd name="T58" fmla="*/ 29 w 88"/>
                  <a:gd name="T59" fmla="*/ 52 h 66"/>
                  <a:gd name="T60" fmla="*/ 43 w 88"/>
                  <a:gd name="T61" fmla="*/ 47 h 66"/>
                  <a:gd name="T62" fmla="*/ 55 w 88"/>
                  <a:gd name="T63" fmla="*/ 43 h 66"/>
                  <a:gd name="T64" fmla="*/ 66 w 88"/>
                  <a:gd name="T65" fmla="*/ 36 h 66"/>
                  <a:gd name="T66" fmla="*/ 74 w 88"/>
                  <a:gd name="T67" fmla="*/ 29 h 66"/>
                  <a:gd name="T68" fmla="*/ 76 w 88"/>
                  <a:gd name="T69" fmla="*/ 22 h 66"/>
                  <a:gd name="T70" fmla="*/ 71 w 88"/>
                  <a:gd name="T71" fmla="*/ 20 h 66"/>
                  <a:gd name="T72" fmla="*/ 71 w 88"/>
                  <a:gd name="T73" fmla="*/ 18 h 66"/>
                  <a:gd name="T74" fmla="*/ 66 w 88"/>
                  <a:gd name="T75" fmla="*/ 18 h 66"/>
                  <a:gd name="T76" fmla="*/ 62 w 88"/>
                  <a:gd name="T77" fmla="*/ 20 h 66"/>
                  <a:gd name="T78" fmla="*/ 59 w 88"/>
                  <a:gd name="T79" fmla="*/ 18 h 66"/>
                  <a:gd name="T80" fmla="*/ 57 w 88"/>
                  <a:gd name="T81" fmla="*/ 16 h 66"/>
                  <a:gd name="T82" fmla="*/ 55 w 88"/>
                  <a:gd name="T83" fmla="*/ 9 h 66"/>
                  <a:gd name="T84" fmla="*/ 57 w 88"/>
                  <a:gd name="T85" fmla="*/ 4 h 66"/>
                  <a:gd name="T86" fmla="*/ 57 w 88"/>
                  <a:gd name="T87" fmla="*/ 2 h 66"/>
                  <a:gd name="T88" fmla="*/ 59 w 88"/>
                  <a:gd name="T89" fmla="*/ 2 h 66"/>
                  <a:gd name="T90" fmla="*/ 59 w 88"/>
                  <a:gd name="T91" fmla="*/ 2 h 66"/>
                  <a:gd name="T92" fmla="*/ 62 w 88"/>
                  <a:gd name="T93" fmla="*/ 4 h 66"/>
                  <a:gd name="T94" fmla="*/ 71 w 88"/>
                  <a:gd name="T95" fmla="*/ 7 h 66"/>
                  <a:gd name="T96" fmla="*/ 78 w 88"/>
                  <a:gd name="T97" fmla="*/ 9 h 66"/>
                  <a:gd name="T98" fmla="*/ 83 w 88"/>
                  <a:gd name="T99" fmla="*/ 13 h 66"/>
                  <a:gd name="T100" fmla="*/ 88 w 88"/>
                  <a:gd name="T101" fmla="*/ 20 h 6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8"/>
                  <a:gd name="T154" fmla="*/ 0 h 66"/>
                  <a:gd name="T155" fmla="*/ 88 w 88"/>
                  <a:gd name="T156" fmla="*/ 66 h 6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8" h="66">
                    <a:moveTo>
                      <a:pt x="88" y="20"/>
                    </a:moveTo>
                    <a:lnTo>
                      <a:pt x="85" y="29"/>
                    </a:lnTo>
                    <a:lnTo>
                      <a:pt x="81" y="38"/>
                    </a:lnTo>
                    <a:lnTo>
                      <a:pt x="74" y="45"/>
                    </a:lnTo>
                    <a:lnTo>
                      <a:pt x="66" y="50"/>
                    </a:lnTo>
                    <a:lnTo>
                      <a:pt x="52" y="59"/>
                    </a:lnTo>
                    <a:lnTo>
                      <a:pt x="38" y="61"/>
                    </a:lnTo>
                    <a:lnTo>
                      <a:pt x="24" y="63"/>
                    </a:lnTo>
                    <a:lnTo>
                      <a:pt x="10" y="66"/>
                    </a:lnTo>
                    <a:lnTo>
                      <a:pt x="5" y="61"/>
                    </a:lnTo>
                    <a:lnTo>
                      <a:pt x="0" y="59"/>
                    </a:lnTo>
                    <a:lnTo>
                      <a:pt x="0" y="54"/>
                    </a:lnTo>
                    <a:lnTo>
                      <a:pt x="0" y="50"/>
                    </a:lnTo>
                    <a:lnTo>
                      <a:pt x="3" y="41"/>
                    </a:lnTo>
                    <a:lnTo>
                      <a:pt x="7" y="32"/>
                    </a:lnTo>
                    <a:lnTo>
                      <a:pt x="12" y="25"/>
                    </a:lnTo>
                    <a:lnTo>
                      <a:pt x="19" y="18"/>
                    </a:lnTo>
                    <a:lnTo>
                      <a:pt x="31" y="9"/>
                    </a:lnTo>
                    <a:lnTo>
                      <a:pt x="45" y="0"/>
                    </a:lnTo>
                    <a:lnTo>
                      <a:pt x="50" y="2"/>
                    </a:lnTo>
                    <a:lnTo>
                      <a:pt x="50" y="7"/>
                    </a:lnTo>
                    <a:lnTo>
                      <a:pt x="48" y="11"/>
                    </a:lnTo>
                    <a:lnTo>
                      <a:pt x="45" y="13"/>
                    </a:lnTo>
                    <a:lnTo>
                      <a:pt x="36" y="18"/>
                    </a:lnTo>
                    <a:lnTo>
                      <a:pt x="29" y="22"/>
                    </a:lnTo>
                    <a:lnTo>
                      <a:pt x="22" y="32"/>
                    </a:lnTo>
                    <a:lnTo>
                      <a:pt x="17" y="41"/>
                    </a:lnTo>
                    <a:lnTo>
                      <a:pt x="14" y="47"/>
                    </a:lnTo>
                    <a:lnTo>
                      <a:pt x="14" y="52"/>
                    </a:lnTo>
                    <a:lnTo>
                      <a:pt x="29" y="52"/>
                    </a:lnTo>
                    <a:lnTo>
                      <a:pt x="43" y="47"/>
                    </a:lnTo>
                    <a:lnTo>
                      <a:pt x="55" y="43"/>
                    </a:lnTo>
                    <a:lnTo>
                      <a:pt x="66" y="36"/>
                    </a:lnTo>
                    <a:lnTo>
                      <a:pt x="74" y="29"/>
                    </a:lnTo>
                    <a:lnTo>
                      <a:pt x="76" y="22"/>
                    </a:lnTo>
                    <a:lnTo>
                      <a:pt x="71" y="20"/>
                    </a:lnTo>
                    <a:lnTo>
                      <a:pt x="71" y="18"/>
                    </a:lnTo>
                    <a:lnTo>
                      <a:pt x="66" y="18"/>
                    </a:lnTo>
                    <a:lnTo>
                      <a:pt x="62" y="20"/>
                    </a:lnTo>
                    <a:lnTo>
                      <a:pt x="59" y="18"/>
                    </a:lnTo>
                    <a:lnTo>
                      <a:pt x="57" y="16"/>
                    </a:lnTo>
                    <a:lnTo>
                      <a:pt x="55" y="9"/>
                    </a:lnTo>
                    <a:lnTo>
                      <a:pt x="57" y="4"/>
                    </a:lnTo>
                    <a:lnTo>
                      <a:pt x="57" y="2"/>
                    </a:lnTo>
                    <a:lnTo>
                      <a:pt x="59" y="2"/>
                    </a:lnTo>
                    <a:lnTo>
                      <a:pt x="62" y="4"/>
                    </a:lnTo>
                    <a:lnTo>
                      <a:pt x="71" y="7"/>
                    </a:lnTo>
                    <a:lnTo>
                      <a:pt x="78" y="9"/>
                    </a:lnTo>
                    <a:lnTo>
                      <a:pt x="83" y="13"/>
                    </a:lnTo>
                    <a:lnTo>
                      <a:pt x="88" y="2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61" name="Freeform 718">
                <a:extLst>
                  <a:ext uri="{FF2B5EF4-FFF2-40B4-BE49-F238E27FC236}">
                    <a16:creationId xmlns:a16="http://schemas.microsoft.com/office/drawing/2014/main" id="{67017320-7FB8-6D24-0A71-34D824431624}"/>
                  </a:ext>
                </a:extLst>
              </p:cNvPr>
              <p:cNvSpPr>
                <a:spLocks/>
              </p:cNvSpPr>
              <p:nvPr/>
            </p:nvSpPr>
            <p:spPr bwMode="auto">
              <a:xfrm>
                <a:off x="3572" y="1550"/>
                <a:ext cx="409" cy="136"/>
              </a:xfrm>
              <a:custGeom>
                <a:avLst/>
                <a:gdLst>
                  <a:gd name="T0" fmla="*/ 409 w 409"/>
                  <a:gd name="T1" fmla="*/ 2 h 136"/>
                  <a:gd name="T2" fmla="*/ 409 w 409"/>
                  <a:gd name="T3" fmla="*/ 9 h 136"/>
                  <a:gd name="T4" fmla="*/ 409 w 409"/>
                  <a:gd name="T5" fmla="*/ 14 h 136"/>
                  <a:gd name="T6" fmla="*/ 406 w 409"/>
                  <a:gd name="T7" fmla="*/ 18 h 136"/>
                  <a:gd name="T8" fmla="*/ 401 w 409"/>
                  <a:gd name="T9" fmla="*/ 20 h 136"/>
                  <a:gd name="T10" fmla="*/ 380 w 409"/>
                  <a:gd name="T11" fmla="*/ 27 h 136"/>
                  <a:gd name="T12" fmla="*/ 361 w 409"/>
                  <a:gd name="T13" fmla="*/ 32 h 136"/>
                  <a:gd name="T14" fmla="*/ 342 w 409"/>
                  <a:gd name="T15" fmla="*/ 36 h 136"/>
                  <a:gd name="T16" fmla="*/ 321 w 409"/>
                  <a:gd name="T17" fmla="*/ 41 h 136"/>
                  <a:gd name="T18" fmla="*/ 288 w 409"/>
                  <a:gd name="T19" fmla="*/ 45 h 136"/>
                  <a:gd name="T20" fmla="*/ 257 w 409"/>
                  <a:gd name="T21" fmla="*/ 52 h 136"/>
                  <a:gd name="T22" fmla="*/ 227 w 409"/>
                  <a:gd name="T23" fmla="*/ 59 h 136"/>
                  <a:gd name="T24" fmla="*/ 196 w 409"/>
                  <a:gd name="T25" fmla="*/ 66 h 136"/>
                  <a:gd name="T26" fmla="*/ 175 w 409"/>
                  <a:gd name="T27" fmla="*/ 70 h 136"/>
                  <a:gd name="T28" fmla="*/ 156 w 409"/>
                  <a:gd name="T29" fmla="*/ 77 h 136"/>
                  <a:gd name="T30" fmla="*/ 134 w 409"/>
                  <a:gd name="T31" fmla="*/ 82 h 136"/>
                  <a:gd name="T32" fmla="*/ 115 w 409"/>
                  <a:gd name="T33" fmla="*/ 89 h 136"/>
                  <a:gd name="T34" fmla="*/ 97 w 409"/>
                  <a:gd name="T35" fmla="*/ 98 h 136"/>
                  <a:gd name="T36" fmla="*/ 80 w 409"/>
                  <a:gd name="T37" fmla="*/ 107 h 136"/>
                  <a:gd name="T38" fmla="*/ 61 w 409"/>
                  <a:gd name="T39" fmla="*/ 114 h 136"/>
                  <a:gd name="T40" fmla="*/ 42 w 409"/>
                  <a:gd name="T41" fmla="*/ 123 h 136"/>
                  <a:gd name="T42" fmla="*/ 23 w 409"/>
                  <a:gd name="T43" fmla="*/ 129 h 136"/>
                  <a:gd name="T44" fmla="*/ 9 w 409"/>
                  <a:gd name="T45" fmla="*/ 136 h 136"/>
                  <a:gd name="T46" fmla="*/ 2 w 409"/>
                  <a:gd name="T47" fmla="*/ 136 h 136"/>
                  <a:gd name="T48" fmla="*/ 0 w 409"/>
                  <a:gd name="T49" fmla="*/ 136 h 136"/>
                  <a:gd name="T50" fmla="*/ 9 w 409"/>
                  <a:gd name="T51" fmla="*/ 125 h 136"/>
                  <a:gd name="T52" fmla="*/ 21 w 409"/>
                  <a:gd name="T53" fmla="*/ 116 h 136"/>
                  <a:gd name="T54" fmla="*/ 40 w 409"/>
                  <a:gd name="T55" fmla="*/ 107 h 136"/>
                  <a:gd name="T56" fmla="*/ 59 w 409"/>
                  <a:gd name="T57" fmla="*/ 100 h 136"/>
                  <a:gd name="T58" fmla="*/ 80 w 409"/>
                  <a:gd name="T59" fmla="*/ 91 h 136"/>
                  <a:gd name="T60" fmla="*/ 101 w 409"/>
                  <a:gd name="T61" fmla="*/ 84 h 136"/>
                  <a:gd name="T62" fmla="*/ 125 w 409"/>
                  <a:gd name="T63" fmla="*/ 73 h 136"/>
                  <a:gd name="T64" fmla="*/ 149 w 409"/>
                  <a:gd name="T65" fmla="*/ 64 h 136"/>
                  <a:gd name="T66" fmla="*/ 167 w 409"/>
                  <a:gd name="T67" fmla="*/ 59 h 136"/>
                  <a:gd name="T68" fmla="*/ 184 w 409"/>
                  <a:gd name="T69" fmla="*/ 52 h 136"/>
                  <a:gd name="T70" fmla="*/ 203 w 409"/>
                  <a:gd name="T71" fmla="*/ 48 h 136"/>
                  <a:gd name="T72" fmla="*/ 219 w 409"/>
                  <a:gd name="T73" fmla="*/ 41 h 136"/>
                  <a:gd name="T74" fmla="*/ 238 w 409"/>
                  <a:gd name="T75" fmla="*/ 36 h 136"/>
                  <a:gd name="T76" fmla="*/ 257 w 409"/>
                  <a:gd name="T77" fmla="*/ 27 h 136"/>
                  <a:gd name="T78" fmla="*/ 274 w 409"/>
                  <a:gd name="T79" fmla="*/ 25 h 136"/>
                  <a:gd name="T80" fmla="*/ 288 w 409"/>
                  <a:gd name="T81" fmla="*/ 20 h 136"/>
                  <a:gd name="T82" fmla="*/ 309 w 409"/>
                  <a:gd name="T83" fmla="*/ 16 h 136"/>
                  <a:gd name="T84" fmla="*/ 328 w 409"/>
                  <a:gd name="T85" fmla="*/ 9 h 136"/>
                  <a:gd name="T86" fmla="*/ 349 w 409"/>
                  <a:gd name="T87" fmla="*/ 4 h 136"/>
                  <a:gd name="T88" fmla="*/ 368 w 409"/>
                  <a:gd name="T89" fmla="*/ 0 h 136"/>
                  <a:gd name="T90" fmla="*/ 390 w 409"/>
                  <a:gd name="T91" fmla="*/ 0 h 136"/>
                  <a:gd name="T92" fmla="*/ 409 w 409"/>
                  <a:gd name="T93" fmla="*/ 2 h 1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09"/>
                  <a:gd name="T142" fmla="*/ 0 h 136"/>
                  <a:gd name="T143" fmla="*/ 409 w 409"/>
                  <a:gd name="T144" fmla="*/ 136 h 1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09" h="136">
                    <a:moveTo>
                      <a:pt x="409" y="2"/>
                    </a:moveTo>
                    <a:lnTo>
                      <a:pt x="409" y="9"/>
                    </a:lnTo>
                    <a:lnTo>
                      <a:pt x="409" y="14"/>
                    </a:lnTo>
                    <a:lnTo>
                      <a:pt x="406" y="18"/>
                    </a:lnTo>
                    <a:lnTo>
                      <a:pt x="401" y="20"/>
                    </a:lnTo>
                    <a:lnTo>
                      <a:pt x="380" y="27"/>
                    </a:lnTo>
                    <a:lnTo>
                      <a:pt x="361" y="32"/>
                    </a:lnTo>
                    <a:lnTo>
                      <a:pt x="342" y="36"/>
                    </a:lnTo>
                    <a:lnTo>
                      <a:pt x="321" y="41"/>
                    </a:lnTo>
                    <a:lnTo>
                      <a:pt x="288" y="45"/>
                    </a:lnTo>
                    <a:lnTo>
                      <a:pt x="257" y="52"/>
                    </a:lnTo>
                    <a:lnTo>
                      <a:pt x="227" y="59"/>
                    </a:lnTo>
                    <a:lnTo>
                      <a:pt x="196" y="66"/>
                    </a:lnTo>
                    <a:lnTo>
                      <a:pt x="175" y="70"/>
                    </a:lnTo>
                    <a:lnTo>
                      <a:pt x="156" y="77"/>
                    </a:lnTo>
                    <a:lnTo>
                      <a:pt x="134" y="82"/>
                    </a:lnTo>
                    <a:lnTo>
                      <a:pt x="115" y="89"/>
                    </a:lnTo>
                    <a:lnTo>
                      <a:pt x="97" y="98"/>
                    </a:lnTo>
                    <a:lnTo>
                      <a:pt x="80" y="107"/>
                    </a:lnTo>
                    <a:lnTo>
                      <a:pt x="61" y="114"/>
                    </a:lnTo>
                    <a:lnTo>
                      <a:pt x="42" y="123"/>
                    </a:lnTo>
                    <a:lnTo>
                      <a:pt x="23" y="129"/>
                    </a:lnTo>
                    <a:lnTo>
                      <a:pt x="9" y="136"/>
                    </a:lnTo>
                    <a:lnTo>
                      <a:pt x="2" y="136"/>
                    </a:lnTo>
                    <a:lnTo>
                      <a:pt x="0" y="136"/>
                    </a:lnTo>
                    <a:lnTo>
                      <a:pt x="9" y="125"/>
                    </a:lnTo>
                    <a:lnTo>
                      <a:pt x="21" y="116"/>
                    </a:lnTo>
                    <a:lnTo>
                      <a:pt x="40" y="107"/>
                    </a:lnTo>
                    <a:lnTo>
                      <a:pt x="59" y="100"/>
                    </a:lnTo>
                    <a:lnTo>
                      <a:pt x="80" y="91"/>
                    </a:lnTo>
                    <a:lnTo>
                      <a:pt x="101" y="84"/>
                    </a:lnTo>
                    <a:lnTo>
                      <a:pt x="125" y="73"/>
                    </a:lnTo>
                    <a:lnTo>
                      <a:pt x="149" y="64"/>
                    </a:lnTo>
                    <a:lnTo>
                      <a:pt x="167" y="59"/>
                    </a:lnTo>
                    <a:lnTo>
                      <a:pt x="184" y="52"/>
                    </a:lnTo>
                    <a:lnTo>
                      <a:pt x="203" y="48"/>
                    </a:lnTo>
                    <a:lnTo>
                      <a:pt x="219" y="41"/>
                    </a:lnTo>
                    <a:lnTo>
                      <a:pt x="238" y="36"/>
                    </a:lnTo>
                    <a:lnTo>
                      <a:pt x="257" y="27"/>
                    </a:lnTo>
                    <a:lnTo>
                      <a:pt x="274" y="25"/>
                    </a:lnTo>
                    <a:lnTo>
                      <a:pt x="288" y="20"/>
                    </a:lnTo>
                    <a:lnTo>
                      <a:pt x="309" y="16"/>
                    </a:lnTo>
                    <a:lnTo>
                      <a:pt x="328" y="9"/>
                    </a:lnTo>
                    <a:lnTo>
                      <a:pt x="349" y="4"/>
                    </a:lnTo>
                    <a:lnTo>
                      <a:pt x="368" y="0"/>
                    </a:lnTo>
                    <a:lnTo>
                      <a:pt x="390" y="0"/>
                    </a:lnTo>
                    <a:lnTo>
                      <a:pt x="409"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62" name="Freeform 719">
                <a:extLst>
                  <a:ext uri="{FF2B5EF4-FFF2-40B4-BE49-F238E27FC236}">
                    <a16:creationId xmlns:a16="http://schemas.microsoft.com/office/drawing/2014/main" id="{BE5A1CDE-F8EE-B409-273D-4A834C5D1C50}"/>
                  </a:ext>
                </a:extLst>
              </p:cNvPr>
              <p:cNvSpPr>
                <a:spLocks/>
              </p:cNvSpPr>
              <p:nvPr/>
            </p:nvSpPr>
            <p:spPr bwMode="auto">
              <a:xfrm>
                <a:off x="3938" y="2425"/>
                <a:ext cx="38" cy="50"/>
              </a:xfrm>
              <a:custGeom>
                <a:avLst/>
                <a:gdLst>
                  <a:gd name="T0" fmla="*/ 38 w 38"/>
                  <a:gd name="T1" fmla="*/ 20 h 50"/>
                  <a:gd name="T2" fmla="*/ 31 w 38"/>
                  <a:gd name="T3" fmla="*/ 34 h 50"/>
                  <a:gd name="T4" fmla="*/ 21 w 38"/>
                  <a:gd name="T5" fmla="*/ 50 h 50"/>
                  <a:gd name="T6" fmla="*/ 14 w 38"/>
                  <a:gd name="T7" fmla="*/ 47 h 50"/>
                  <a:gd name="T8" fmla="*/ 7 w 38"/>
                  <a:gd name="T9" fmla="*/ 45 h 50"/>
                  <a:gd name="T10" fmla="*/ 2 w 38"/>
                  <a:gd name="T11" fmla="*/ 43 h 50"/>
                  <a:gd name="T12" fmla="*/ 0 w 38"/>
                  <a:gd name="T13" fmla="*/ 38 h 50"/>
                  <a:gd name="T14" fmla="*/ 0 w 38"/>
                  <a:gd name="T15" fmla="*/ 27 h 50"/>
                  <a:gd name="T16" fmla="*/ 0 w 38"/>
                  <a:gd name="T17" fmla="*/ 18 h 50"/>
                  <a:gd name="T18" fmla="*/ 2 w 38"/>
                  <a:gd name="T19" fmla="*/ 9 h 50"/>
                  <a:gd name="T20" fmla="*/ 5 w 38"/>
                  <a:gd name="T21" fmla="*/ 2 h 50"/>
                  <a:gd name="T22" fmla="*/ 14 w 38"/>
                  <a:gd name="T23" fmla="*/ 0 h 50"/>
                  <a:gd name="T24" fmla="*/ 21 w 38"/>
                  <a:gd name="T25" fmla="*/ 2 h 50"/>
                  <a:gd name="T26" fmla="*/ 28 w 38"/>
                  <a:gd name="T27" fmla="*/ 4 h 50"/>
                  <a:gd name="T28" fmla="*/ 35 w 38"/>
                  <a:gd name="T29" fmla="*/ 7 h 50"/>
                  <a:gd name="T30" fmla="*/ 38 w 38"/>
                  <a:gd name="T31" fmla="*/ 16 h 50"/>
                  <a:gd name="T32" fmla="*/ 38 w 38"/>
                  <a:gd name="T33" fmla="*/ 20 h 5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8"/>
                  <a:gd name="T52" fmla="*/ 0 h 50"/>
                  <a:gd name="T53" fmla="*/ 38 w 38"/>
                  <a:gd name="T54" fmla="*/ 50 h 5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8" h="50">
                    <a:moveTo>
                      <a:pt x="38" y="20"/>
                    </a:moveTo>
                    <a:lnTo>
                      <a:pt x="31" y="34"/>
                    </a:lnTo>
                    <a:lnTo>
                      <a:pt x="21" y="50"/>
                    </a:lnTo>
                    <a:lnTo>
                      <a:pt x="14" y="47"/>
                    </a:lnTo>
                    <a:lnTo>
                      <a:pt x="7" y="45"/>
                    </a:lnTo>
                    <a:lnTo>
                      <a:pt x="2" y="43"/>
                    </a:lnTo>
                    <a:lnTo>
                      <a:pt x="0" y="38"/>
                    </a:lnTo>
                    <a:lnTo>
                      <a:pt x="0" y="27"/>
                    </a:lnTo>
                    <a:lnTo>
                      <a:pt x="0" y="18"/>
                    </a:lnTo>
                    <a:lnTo>
                      <a:pt x="2" y="9"/>
                    </a:lnTo>
                    <a:lnTo>
                      <a:pt x="5" y="2"/>
                    </a:lnTo>
                    <a:lnTo>
                      <a:pt x="14" y="0"/>
                    </a:lnTo>
                    <a:lnTo>
                      <a:pt x="21" y="2"/>
                    </a:lnTo>
                    <a:lnTo>
                      <a:pt x="28" y="4"/>
                    </a:lnTo>
                    <a:lnTo>
                      <a:pt x="35" y="7"/>
                    </a:lnTo>
                    <a:lnTo>
                      <a:pt x="38" y="16"/>
                    </a:lnTo>
                    <a:lnTo>
                      <a:pt x="38" y="2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63" name="Freeform 720">
                <a:extLst>
                  <a:ext uri="{FF2B5EF4-FFF2-40B4-BE49-F238E27FC236}">
                    <a16:creationId xmlns:a16="http://schemas.microsoft.com/office/drawing/2014/main" id="{D5B50CDF-89C2-4C3A-797B-46321D2A37D3}"/>
                  </a:ext>
                </a:extLst>
              </p:cNvPr>
              <p:cNvSpPr>
                <a:spLocks/>
              </p:cNvSpPr>
              <p:nvPr/>
            </p:nvSpPr>
            <p:spPr bwMode="auto">
              <a:xfrm>
                <a:off x="3770" y="2793"/>
                <a:ext cx="192" cy="93"/>
              </a:xfrm>
              <a:custGeom>
                <a:avLst/>
                <a:gdLst>
                  <a:gd name="T0" fmla="*/ 192 w 192"/>
                  <a:gd name="T1" fmla="*/ 88 h 93"/>
                  <a:gd name="T2" fmla="*/ 187 w 192"/>
                  <a:gd name="T3" fmla="*/ 93 h 93"/>
                  <a:gd name="T4" fmla="*/ 182 w 192"/>
                  <a:gd name="T5" fmla="*/ 93 h 93"/>
                  <a:gd name="T6" fmla="*/ 161 w 192"/>
                  <a:gd name="T7" fmla="*/ 88 h 93"/>
                  <a:gd name="T8" fmla="*/ 142 w 192"/>
                  <a:gd name="T9" fmla="*/ 84 h 93"/>
                  <a:gd name="T10" fmla="*/ 123 w 192"/>
                  <a:gd name="T11" fmla="*/ 79 h 93"/>
                  <a:gd name="T12" fmla="*/ 107 w 192"/>
                  <a:gd name="T13" fmla="*/ 75 h 93"/>
                  <a:gd name="T14" fmla="*/ 95 w 192"/>
                  <a:gd name="T15" fmla="*/ 70 h 93"/>
                  <a:gd name="T16" fmla="*/ 85 w 192"/>
                  <a:gd name="T17" fmla="*/ 63 h 93"/>
                  <a:gd name="T18" fmla="*/ 76 w 192"/>
                  <a:gd name="T19" fmla="*/ 59 h 93"/>
                  <a:gd name="T20" fmla="*/ 64 w 192"/>
                  <a:gd name="T21" fmla="*/ 59 h 93"/>
                  <a:gd name="T22" fmla="*/ 59 w 192"/>
                  <a:gd name="T23" fmla="*/ 61 h 93"/>
                  <a:gd name="T24" fmla="*/ 55 w 192"/>
                  <a:gd name="T25" fmla="*/ 59 h 93"/>
                  <a:gd name="T26" fmla="*/ 52 w 192"/>
                  <a:gd name="T27" fmla="*/ 57 h 93"/>
                  <a:gd name="T28" fmla="*/ 50 w 192"/>
                  <a:gd name="T29" fmla="*/ 54 h 93"/>
                  <a:gd name="T30" fmla="*/ 26 w 192"/>
                  <a:gd name="T31" fmla="*/ 32 h 93"/>
                  <a:gd name="T32" fmla="*/ 3 w 192"/>
                  <a:gd name="T33" fmla="*/ 9 h 93"/>
                  <a:gd name="T34" fmla="*/ 0 w 192"/>
                  <a:gd name="T35" fmla="*/ 2 h 93"/>
                  <a:gd name="T36" fmla="*/ 0 w 192"/>
                  <a:gd name="T37" fmla="*/ 0 h 93"/>
                  <a:gd name="T38" fmla="*/ 7 w 192"/>
                  <a:gd name="T39" fmla="*/ 0 h 93"/>
                  <a:gd name="T40" fmla="*/ 14 w 192"/>
                  <a:gd name="T41" fmla="*/ 2 h 93"/>
                  <a:gd name="T42" fmla="*/ 19 w 192"/>
                  <a:gd name="T43" fmla="*/ 4 h 93"/>
                  <a:gd name="T44" fmla="*/ 26 w 192"/>
                  <a:gd name="T45" fmla="*/ 9 h 93"/>
                  <a:gd name="T46" fmla="*/ 33 w 192"/>
                  <a:gd name="T47" fmla="*/ 11 h 93"/>
                  <a:gd name="T48" fmla="*/ 40 w 192"/>
                  <a:gd name="T49" fmla="*/ 13 h 93"/>
                  <a:gd name="T50" fmla="*/ 50 w 192"/>
                  <a:gd name="T51" fmla="*/ 13 h 93"/>
                  <a:gd name="T52" fmla="*/ 59 w 192"/>
                  <a:gd name="T53" fmla="*/ 11 h 93"/>
                  <a:gd name="T54" fmla="*/ 81 w 192"/>
                  <a:gd name="T55" fmla="*/ 18 h 93"/>
                  <a:gd name="T56" fmla="*/ 104 w 192"/>
                  <a:gd name="T57" fmla="*/ 27 h 93"/>
                  <a:gd name="T58" fmla="*/ 118 w 192"/>
                  <a:gd name="T59" fmla="*/ 32 h 93"/>
                  <a:gd name="T60" fmla="*/ 133 w 192"/>
                  <a:gd name="T61" fmla="*/ 38 h 93"/>
                  <a:gd name="T62" fmla="*/ 144 w 192"/>
                  <a:gd name="T63" fmla="*/ 48 h 93"/>
                  <a:gd name="T64" fmla="*/ 154 w 192"/>
                  <a:gd name="T65" fmla="*/ 57 h 93"/>
                  <a:gd name="T66" fmla="*/ 175 w 192"/>
                  <a:gd name="T67" fmla="*/ 70 h 93"/>
                  <a:gd name="T68" fmla="*/ 192 w 192"/>
                  <a:gd name="T69" fmla="*/ 88 h 9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2"/>
                  <a:gd name="T106" fmla="*/ 0 h 93"/>
                  <a:gd name="T107" fmla="*/ 192 w 192"/>
                  <a:gd name="T108" fmla="*/ 93 h 9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2" h="93">
                    <a:moveTo>
                      <a:pt x="192" y="88"/>
                    </a:moveTo>
                    <a:lnTo>
                      <a:pt x="187" y="93"/>
                    </a:lnTo>
                    <a:lnTo>
                      <a:pt x="182" y="93"/>
                    </a:lnTo>
                    <a:lnTo>
                      <a:pt x="161" y="88"/>
                    </a:lnTo>
                    <a:lnTo>
                      <a:pt x="142" y="84"/>
                    </a:lnTo>
                    <a:lnTo>
                      <a:pt x="123" y="79"/>
                    </a:lnTo>
                    <a:lnTo>
                      <a:pt x="107" y="75"/>
                    </a:lnTo>
                    <a:lnTo>
                      <a:pt x="95" y="70"/>
                    </a:lnTo>
                    <a:lnTo>
                      <a:pt x="85" y="63"/>
                    </a:lnTo>
                    <a:lnTo>
                      <a:pt x="76" y="59"/>
                    </a:lnTo>
                    <a:lnTo>
                      <a:pt x="64" y="59"/>
                    </a:lnTo>
                    <a:lnTo>
                      <a:pt x="59" y="61"/>
                    </a:lnTo>
                    <a:lnTo>
                      <a:pt x="55" y="59"/>
                    </a:lnTo>
                    <a:lnTo>
                      <a:pt x="52" y="57"/>
                    </a:lnTo>
                    <a:lnTo>
                      <a:pt x="50" y="54"/>
                    </a:lnTo>
                    <a:lnTo>
                      <a:pt x="26" y="32"/>
                    </a:lnTo>
                    <a:lnTo>
                      <a:pt x="3" y="9"/>
                    </a:lnTo>
                    <a:lnTo>
                      <a:pt x="0" y="2"/>
                    </a:lnTo>
                    <a:lnTo>
                      <a:pt x="0" y="0"/>
                    </a:lnTo>
                    <a:lnTo>
                      <a:pt x="7" y="0"/>
                    </a:lnTo>
                    <a:lnTo>
                      <a:pt x="14" y="2"/>
                    </a:lnTo>
                    <a:lnTo>
                      <a:pt x="19" y="4"/>
                    </a:lnTo>
                    <a:lnTo>
                      <a:pt x="26" y="9"/>
                    </a:lnTo>
                    <a:lnTo>
                      <a:pt x="33" y="11"/>
                    </a:lnTo>
                    <a:lnTo>
                      <a:pt x="40" y="13"/>
                    </a:lnTo>
                    <a:lnTo>
                      <a:pt x="50" y="13"/>
                    </a:lnTo>
                    <a:lnTo>
                      <a:pt x="59" y="11"/>
                    </a:lnTo>
                    <a:lnTo>
                      <a:pt x="81" y="18"/>
                    </a:lnTo>
                    <a:lnTo>
                      <a:pt x="104" y="27"/>
                    </a:lnTo>
                    <a:lnTo>
                      <a:pt x="118" y="32"/>
                    </a:lnTo>
                    <a:lnTo>
                      <a:pt x="133" y="38"/>
                    </a:lnTo>
                    <a:lnTo>
                      <a:pt x="144" y="48"/>
                    </a:lnTo>
                    <a:lnTo>
                      <a:pt x="154" y="57"/>
                    </a:lnTo>
                    <a:lnTo>
                      <a:pt x="175" y="70"/>
                    </a:lnTo>
                    <a:lnTo>
                      <a:pt x="192" y="8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64" name="Freeform 721">
                <a:extLst>
                  <a:ext uri="{FF2B5EF4-FFF2-40B4-BE49-F238E27FC236}">
                    <a16:creationId xmlns:a16="http://schemas.microsoft.com/office/drawing/2014/main" id="{E2AA8CB1-8219-FB8B-E915-E4ED30E4C9AA}"/>
                  </a:ext>
                </a:extLst>
              </p:cNvPr>
              <p:cNvSpPr>
                <a:spLocks/>
              </p:cNvSpPr>
              <p:nvPr/>
            </p:nvSpPr>
            <p:spPr bwMode="auto">
              <a:xfrm>
                <a:off x="3858" y="3115"/>
                <a:ext cx="101" cy="100"/>
              </a:xfrm>
              <a:custGeom>
                <a:avLst/>
                <a:gdLst>
                  <a:gd name="T0" fmla="*/ 101 w 101"/>
                  <a:gd name="T1" fmla="*/ 96 h 100"/>
                  <a:gd name="T2" fmla="*/ 101 w 101"/>
                  <a:gd name="T3" fmla="*/ 98 h 100"/>
                  <a:gd name="T4" fmla="*/ 99 w 101"/>
                  <a:gd name="T5" fmla="*/ 100 h 100"/>
                  <a:gd name="T6" fmla="*/ 97 w 101"/>
                  <a:gd name="T7" fmla="*/ 100 h 100"/>
                  <a:gd name="T8" fmla="*/ 94 w 101"/>
                  <a:gd name="T9" fmla="*/ 100 h 100"/>
                  <a:gd name="T10" fmla="*/ 78 w 101"/>
                  <a:gd name="T11" fmla="*/ 91 h 100"/>
                  <a:gd name="T12" fmla="*/ 61 w 101"/>
                  <a:gd name="T13" fmla="*/ 82 h 100"/>
                  <a:gd name="T14" fmla="*/ 45 w 101"/>
                  <a:gd name="T15" fmla="*/ 75 h 100"/>
                  <a:gd name="T16" fmla="*/ 26 w 101"/>
                  <a:gd name="T17" fmla="*/ 71 h 100"/>
                  <a:gd name="T18" fmla="*/ 16 w 101"/>
                  <a:gd name="T19" fmla="*/ 57 h 100"/>
                  <a:gd name="T20" fmla="*/ 7 w 101"/>
                  <a:gd name="T21" fmla="*/ 39 h 100"/>
                  <a:gd name="T22" fmla="*/ 0 w 101"/>
                  <a:gd name="T23" fmla="*/ 23 h 100"/>
                  <a:gd name="T24" fmla="*/ 0 w 101"/>
                  <a:gd name="T25" fmla="*/ 7 h 100"/>
                  <a:gd name="T26" fmla="*/ 4 w 101"/>
                  <a:gd name="T27" fmla="*/ 3 h 100"/>
                  <a:gd name="T28" fmla="*/ 11 w 101"/>
                  <a:gd name="T29" fmla="*/ 0 h 100"/>
                  <a:gd name="T30" fmla="*/ 16 w 101"/>
                  <a:gd name="T31" fmla="*/ 0 h 100"/>
                  <a:gd name="T32" fmla="*/ 23 w 101"/>
                  <a:gd name="T33" fmla="*/ 3 h 100"/>
                  <a:gd name="T34" fmla="*/ 33 w 101"/>
                  <a:gd name="T35" fmla="*/ 7 h 100"/>
                  <a:gd name="T36" fmla="*/ 45 w 101"/>
                  <a:gd name="T37" fmla="*/ 12 h 100"/>
                  <a:gd name="T38" fmla="*/ 52 w 101"/>
                  <a:gd name="T39" fmla="*/ 21 h 100"/>
                  <a:gd name="T40" fmla="*/ 59 w 101"/>
                  <a:gd name="T41" fmla="*/ 30 h 100"/>
                  <a:gd name="T42" fmla="*/ 71 w 101"/>
                  <a:gd name="T43" fmla="*/ 48 h 100"/>
                  <a:gd name="T44" fmla="*/ 80 w 101"/>
                  <a:gd name="T45" fmla="*/ 66 h 100"/>
                  <a:gd name="T46" fmla="*/ 87 w 101"/>
                  <a:gd name="T47" fmla="*/ 73 h 100"/>
                  <a:gd name="T48" fmla="*/ 94 w 101"/>
                  <a:gd name="T49" fmla="*/ 82 h 100"/>
                  <a:gd name="T50" fmla="*/ 99 w 101"/>
                  <a:gd name="T51" fmla="*/ 89 h 100"/>
                  <a:gd name="T52" fmla="*/ 101 w 101"/>
                  <a:gd name="T53" fmla="*/ 96 h 1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1"/>
                  <a:gd name="T82" fmla="*/ 0 h 100"/>
                  <a:gd name="T83" fmla="*/ 101 w 101"/>
                  <a:gd name="T84" fmla="*/ 100 h 10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1" h="100">
                    <a:moveTo>
                      <a:pt x="101" y="96"/>
                    </a:moveTo>
                    <a:lnTo>
                      <a:pt x="101" y="98"/>
                    </a:lnTo>
                    <a:lnTo>
                      <a:pt x="99" y="100"/>
                    </a:lnTo>
                    <a:lnTo>
                      <a:pt x="97" y="100"/>
                    </a:lnTo>
                    <a:lnTo>
                      <a:pt x="94" y="100"/>
                    </a:lnTo>
                    <a:lnTo>
                      <a:pt x="78" y="91"/>
                    </a:lnTo>
                    <a:lnTo>
                      <a:pt x="61" y="82"/>
                    </a:lnTo>
                    <a:lnTo>
                      <a:pt x="45" y="75"/>
                    </a:lnTo>
                    <a:lnTo>
                      <a:pt x="26" y="71"/>
                    </a:lnTo>
                    <a:lnTo>
                      <a:pt x="16" y="57"/>
                    </a:lnTo>
                    <a:lnTo>
                      <a:pt x="7" y="39"/>
                    </a:lnTo>
                    <a:lnTo>
                      <a:pt x="0" y="23"/>
                    </a:lnTo>
                    <a:lnTo>
                      <a:pt x="0" y="7"/>
                    </a:lnTo>
                    <a:lnTo>
                      <a:pt x="4" y="3"/>
                    </a:lnTo>
                    <a:lnTo>
                      <a:pt x="11" y="0"/>
                    </a:lnTo>
                    <a:lnTo>
                      <a:pt x="16" y="0"/>
                    </a:lnTo>
                    <a:lnTo>
                      <a:pt x="23" y="3"/>
                    </a:lnTo>
                    <a:lnTo>
                      <a:pt x="33" y="7"/>
                    </a:lnTo>
                    <a:lnTo>
                      <a:pt x="45" y="12"/>
                    </a:lnTo>
                    <a:lnTo>
                      <a:pt x="52" y="21"/>
                    </a:lnTo>
                    <a:lnTo>
                      <a:pt x="59" y="30"/>
                    </a:lnTo>
                    <a:lnTo>
                      <a:pt x="71" y="48"/>
                    </a:lnTo>
                    <a:lnTo>
                      <a:pt x="80" y="66"/>
                    </a:lnTo>
                    <a:lnTo>
                      <a:pt x="87" y="73"/>
                    </a:lnTo>
                    <a:lnTo>
                      <a:pt x="94" y="82"/>
                    </a:lnTo>
                    <a:lnTo>
                      <a:pt x="99" y="89"/>
                    </a:lnTo>
                    <a:lnTo>
                      <a:pt x="101" y="9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65" name="Freeform 722">
                <a:extLst>
                  <a:ext uri="{FF2B5EF4-FFF2-40B4-BE49-F238E27FC236}">
                    <a16:creationId xmlns:a16="http://schemas.microsoft.com/office/drawing/2014/main" id="{9A4C3230-0392-D739-C6D2-74F166040561}"/>
                  </a:ext>
                </a:extLst>
              </p:cNvPr>
              <p:cNvSpPr>
                <a:spLocks/>
              </p:cNvSpPr>
              <p:nvPr/>
            </p:nvSpPr>
            <p:spPr bwMode="auto">
              <a:xfrm>
                <a:off x="3924" y="1566"/>
                <a:ext cx="19" cy="4"/>
              </a:xfrm>
              <a:custGeom>
                <a:avLst/>
                <a:gdLst>
                  <a:gd name="T0" fmla="*/ 19 w 19"/>
                  <a:gd name="T1" fmla="*/ 0 h 4"/>
                  <a:gd name="T2" fmla="*/ 9 w 19"/>
                  <a:gd name="T3" fmla="*/ 4 h 4"/>
                  <a:gd name="T4" fmla="*/ 0 w 19"/>
                  <a:gd name="T5" fmla="*/ 4 h 4"/>
                  <a:gd name="T6" fmla="*/ 9 w 19"/>
                  <a:gd name="T7" fmla="*/ 2 h 4"/>
                  <a:gd name="T8" fmla="*/ 19 w 19"/>
                  <a:gd name="T9" fmla="*/ 0 h 4"/>
                  <a:gd name="T10" fmla="*/ 0 60000 65536"/>
                  <a:gd name="T11" fmla="*/ 0 60000 65536"/>
                  <a:gd name="T12" fmla="*/ 0 60000 65536"/>
                  <a:gd name="T13" fmla="*/ 0 60000 65536"/>
                  <a:gd name="T14" fmla="*/ 0 60000 65536"/>
                  <a:gd name="T15" fmla="*/ 0 w 19"/>
                  <a:gd name="T16" fmla="*/ 0 h 4"/>
                  <a:gd name="T17" fmla="*/ 19 w 19"/>
                  <a:gd name="T18" fmla="*/ 4 h 4"/>
                </a:gdLst>
                <a:ahLst/>
                <a:cxnLst>
                  <a:cxn ang="T10">
                    <a:pos x="T0" y="T1"/>
                  </a:cxn>
                  <a:cxn ang="T11">
                    <a:pos x="T2" y="T3"/>
                  </a:cxn>
                  <a:cxn ang="T12">
                    <a:pos x="T4" y="T5"/>
                  </a:cxn>
                  <a:cxn ang="T13">
                    <a:pos x="T6" y="T7"/>
                  </a:cxn>
                  <a:cxn ang="T14">
                    <a:pos x="T8" y="T9"/>
                  </a:cxn>
                </a:cxnLst>
                <a:rect l="T15" t="T16" r="T17" b="T18"/>
                <a:pathLst>
                  <a:path w="19" h="4">
                    <a:moveTo>
                      <a:pt x="19" y="0"/>
                    </a:moveTo>
                    <a:lnTo>
                      <a:pt x="9" y="4"/>
                    </a:lnTo>
                    <a:lnTo>
                      <a:pt x="0" y="4"/>
                    </a:lnTo>
                    <a:lnTo>
                      <a:pt x="9" y="2"/>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66" name="Freeform 723">
                <a:extLst>
                  <a:ext uri="{FF2B5EF4-FFF2-40B4-BE49-F238E27FC236}">
                    <a16:creationId xmlns:a16="http://schemas.microsoft.com/office/drawing/2014/main" id="{C01F024E-9569-14C9-CC0C-8F0396336BA7}"/>
                  </a:ext>
                </a:extLst>
              </p:cNvPr>
              <p:cNvSpPr>
                <a:spLocks/>
              </p:cNvSpPr>
              <p:nvPr/>
            </p:nvSpPr>
            <p:spPr bwMode="auto">
              <a:xfrm>
                <a:off x="3820" y="2820"/>
                <a:ext cx="99" cy="46"/>
              </a:xfrm>
              <a:custGeom>
                <a:avLst/>
                <a:gdLst>
                  <a:gd name="T0" fmla="*/ 99 w 99"/>
                  <a:gd name="T1" fmla="*/ 46 h 46"/>
                  <a:gd name="T2" fmla="*/ 85 w 99"/>
                  <a:gd name="T3" fmla="*/ 41 h 46"/>
                  <a:gd name="T4" fmla="*/ 73 w 99"/>
                  <a:gd name="T5" fmla="*/ 39 h 46"/>
                  <a:gd name="T6" fmla="*/ 61 w 99"/>
                  <a:gd name="T7" fmla="*/ 34 h 46"/>
                  <a:gd name="T8" fmla="*/ 49 w 99"/>
                  <a:gd name="T9" fmla="*/ 27 h 46"/>
                  <a:gd name="T10" fmla="*/ 26 w 99"/>
                  <a:gd name="T11" fmla="*/ 18 h 46"/>
                  <a:gd name="T12" fmla="*/ 0 w 99"/>
                  <a:gd name="T13" fmla="*/ 11 h 46"/>
                  <a:gd name="T14" fmla="*/ 0 w 99"/>
                  <a:gd name="T15" fmla="*/ 5 h 46"/>
                  <a:gd name="T16" fmla="*/ 0 w 99"/>
                  <a:gd name="T17" fmla="*/ 0 h 46"/>
                  <a:gd name="T18" fmla="*/ 23 w 99"/>
                  <a:gd name="T19" fmla="*/ 7 h 46"/>
                  <a:gd name="T20" fmla="*/ 42 w 99"/>
                  <a:gd name="T21" fmla="*/ 11 h 46"/>
                  <a:gd name="T22" fmla="*/ 61 w 99"/>
                  <a:gd name="T23" fmla="*/ 18 h 46"/>
                  <a:gd name="T24" fmla="*/ 75 w 99"/>
                  <a:gd name="T25" fmla="*/ 25 h 46"/>
                  <a:gd name="T26" fmla="*/ 87 w 99"/>
                  <a:gd name="T27" fmla="*/ 34 h 46"/>
                  <a:gd name="T28" fmla="*/ 99 w 99"/>
                  <a:gd name="T29" fmla="*/ 46 h 4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9"/>
                  <a:gd name="T46" fmla="*/ 0 h 46"/>
                  <a:gd name="T47" fmla="*/ 99 w 99"/>
                  <a:gd name="T48" fmla="*/ 46 h 4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9" h="46">
                    <a:moveTo>
                      <a:pt x="99" y="46"/>
                    </a:moveTo>
                    <a:lnTo>
                      <a:pt x="85" y="41"/>
                    </a:lnTo>
                    <a:lnTo>
                      <a:pt x="73" y="39"/>
                    </a:lnTo>
                    <a:lnTo>
                      <a:pt x="61" y="34"/>
                    </a:lnTo>
                    <a:lnTo>
                      <a:pt x="49" y="27"/>
                    </a:lnTo>
                    <a:lnTo>
                      <a:pt x="26" y="18"/>
                    </a:lnTo>
                    <a:lnTo>
                      <a:pt x="0" y="11"/>
                    </a:lnTo>
                    <a:lnTo>
                      <a:pt x="0" y="5"/>
                    </a:lnTo>
                    <a:lnTo>
                      <a:pt x="0" y="0"/>
                    </a:lnTo>
                    <a:lnTo>
                      <a:pt x="23" y="7"/>
                    </a:lnTo>
                    <a:lnTo>
                      <a:pt x="42" y="11"/>
                    </a:lnTo>
                    <a:lnTo>
                      <a:pt x="61" y="18"/>
                    </a:lnTo>
                    <a:lnTo>
                      <a:pt x="75" y="25"/>
                    </a:lnTo>
                    <a:lnTo>
                      <a:pt x="87" y="34"/>
                    </a:lnTo>
                    <a:lnTo>
                      <a:pt x="99" y="46"/>
                    </a:lnTo>
                    <a:close/>
                  </a:path>
                </a:pathLst>
              </a:custGeom>
              <a:solidFill>
                <a:srgbClr val="AE65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67" name="Freeform 724">
                <a:extLst>
                  <a:ext uri="{FF2B5EF4-FFF2-40B4-BE49-F238E27FC236}">
                    <a16:creationId xmlns:a16="http://schemas.microsoft.com/office/drawing/2014/main" id="{DCD90851-603E-19D6-F49C-D54C7C4833F5}"/>
                  </a:ext>
                </a:extLst>
              </p:cNvPr>
              <p:cNvSpPr>
                <a:spLocks/>
              </p:cNvSpPr>
              <p:nvPr/>
            </p:nvSpPr>
            <p:spPr bwMode="auto">
              <a:xfrm>
                <a:off x="3877" y="3134"/>
                <a:ext cx="37" cy="43"/>
              </a:xfrm>
              <a:custGeom>
                <a:avLst/>
                <a:gdLst>
                  <a:gd name="T0" fmla="*/ 37 w 37"/>
                  <a:gd name="T1" fmla="*/ 43 h 43"/>
                  <a:gd name="T2" fmla="*/ 28 w 37"/>
                  <a:gd name="T3" fmla="*/ 41 h 43"/>
                  <a:gd name="T4" fmla="*/ 18 w 37"/>
                  <a:gd name="T5" fmla="*/ 38 h 43"/>
                  <a:gd name="T6" fmla="*/ 14 w 37"/>
                  <a:gd name="T7" fmla="*/ 38 h 43"/>
                  <a:gd name="T8" fmla="*/ 9 w 37"/>
                  <a:gd name="T9" fmla="*/ 36 h 43"/>
                  <a:gd name="T10" fmla="*/ 4 w 37"/>
                  <a:gd name="T11" fmla="*/ 31 h 43"/>
                  <a:gd name="T12" fmla="*/ 4 w 37"/>
                  <a:gd name="T13" fmla="*/ 27 h 43"/>
                  <a:gd name="T14" fmla="*/ 2 w 37"/>
                  <a:gd name="T15" fmla="*/ 11 h 43"/>
                  <a:gd name="T16" fmla="*/ 0 w 37"/>
                  <a:gd name="T17" fmla="*/ 0 h 43"/>
                  <a:gd name="T18" fmla="*/ 14 w 37"/>
                  <a:gd name="T19" fmla="*/ 9 h 43"/>
                  <a:gd name="T20" fmla="*/ 28 w 37"/>
                  <a:gd name="T21" fmla="*/ 18 h 43"/>
                  <a:gd name="T22" fmla="*/ 35 w 37"/>
                  <a:gd name="T23" fmla="*/ 31 h 43"/>
                  <a:gd name="T24" fmla="*/ 37 w 37"/>
                  <a:gd name="T25" fmla="*/ 43 h 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
                  <a:gd name="T40" fmla="*/ 0 h 43"/>
                  <a:gd name="T41" fmla="*/ 37 w 37"/>
                  <a:gd name="T42" fmla="*/ 43 h 4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 h="43">
                    <a:moveTo>
                      <a:pt x="37" y="43"/>
                    </a:moveTo>
                    <a:lnTo>
                      <a:pt x="28" y="41"/>
                    </a:lnTo>
                    <a:lnTo>
                      <a:pt x="18" y="38"/>
                    </a:lnTo>
                    <a:lnTo>
                      <a:pt x="14" y="38"/>
                    </a:lnTo>
                    <a:lnTo>
                      <a:pt x="9" y="36"/>
                    </a:lnTo>
                    <a:lnTo>
                      <a:pt x="4" y="31"/>
                    </a:lnTo>
                    <a:lnTo>
                      <a:pt x="4" y="27"/>
                    </a:lnTo>
                    <a:lnTo>
                      <a:pt x="2" y="11"/>
                    </a:lnTo>
                    <a:lnTo>
                      <a:pt x="0" y="0"/>
                    </a:lnTo>
                    <a:lnTo>
                      <a:pt x="14" y="9"/>
                    </a:lnTo>
                    <a:lnTo>
                      <a:pt x="28" y="18"/>
                    </a:lnTo>
                    <a:lnTo>
                      <a:pt x="35" y="31"/>
                    </a:lnTo>
                    <a:lnTo>
                      <a:pt x="37" y="43"/>
                    </a:lnTo>
                    <a:close/>
                  </a:path>
                </a:pathLst>
              </a:custGeom>
              <a:solidFill>
                <a:srgbClr val="AB46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68" name="Freeform 725">
                <a:extLst>
                  <a:ext uri="{FF2B5EF4-FFF2-40B4-BE49-F238E27FC236}">
                    <a16:creationId xmlns:a16="http://schemas.microsoft.com/office/drawing/2014/main" id="{87E052AC-398E-A652-84DB-9B809C0D7632}"/>
                  </a:ext>
                </a:extLst>
              </p:cNvPr>
              <p:cNvSpPr>
                <a:spLocks/>
              </p:cNvSpPr>
              <p:nvPr/>
            </p:nvSpPr>
            <p:spPr bwMode="auto">
              <a:xfrm>
                <a:off x="3496" y="1189"/>
                <a:ext cx="395" cy="393"/>
              </a:xfrm>
              <a:custGeom>
                <a:avLst/>
                <a:gdLst>
                  <a:gd name="T0" fmla="*/ 395 w 395"/>
                  <a:gd name="T1" fmla="*/ 6 h 393"/>
                  <a:gd name="T2" fmla="*/ 385 w 395"/>
                  <a:gd name="T3" fmla="*/ 20 h 393"/>
                  <a:gd name="T4" fmla="*/ 376 w 395"/>
                  <a:gd name="T5" fmla="*/ 34 h 393"/>
                  <a:gd name="T6" fmla="*/ 371 w 395"/>
                  <a:gd name="T7" fmla="*/ 41 h 393"/>
                  <a:gd name="T8" fmla="*/ 366 w 395"/>
                  <a:gd name="T9" fmla="*/ 47 h 393"/>
                  <a:gd name="T10" fmla="*/ 362 w 395"/>
                  <a:gd name="T11" fmla="*/ 54 h 393"/>
                  <a:gd name="T12" fmla="*/ 355 w 395"/>
                  <a:gd name="T13" fmla="*/ 56 h 393"/>
                  <a:gd name="T14" fmla="*/ 336 w 395"/>
                  <a:gd name="T15" fmla="*/ 75 h 393"/>
                  <a:gd name="T16" fmla="*/ 317 w 395"/>
                  <a:gd name="T17" fmla="*/ 91 h 393"/>
                  <a:gd name="T18" fmla="*/ 284 w 395"/>
                  <a:gd name="T19" fmla="*/ 116 h 393"/>
                  <a:gd name="T20" fmla="*/ 253 w 395"/>
                  <a:gd name="T21" fmla="*/ 138 h 393"/>
                  <a:gd name="T22" fmla="*/ 229 w 395"/>
                  <a:gd name="T23" fmla="*/ 156 h 393"/>
                  <a:gd name="T24" fmla="*/ 210 w 395"/>
                  <a:gd name="T25" fmla="*/ 177 h 393"/>
                  <a:gd name="T26" fmla="*/ 187 w 395"/>
                  <a:gd name="T27" fmla="*/ 197 h 393"/>
                  <a:gd name="T28" fmla="*/ 165 w 395"/>
                  <a:gd name="T29" fmla="*/ 220 h 393"/>
                  <a:gd name="T30" fmla="*/ 147 w 395"/>
                  <a:gd name="T31" fmla="*/ 238 h 393"/>
                  <a:gd name="T32" fmla="*/ 135 w 395"/>
                  <a:gd name="T33" fmla="*/ 256 h 393"/>
                  <a:gd name="T34" fmla="*/ 111 w 395"/>
                  <a:gd name="T35" fmla="*/ 279 h 393"/>
                  <a:gd name="T36" fmla="*/ 90 w 395"/>
                  <a:gd name="T37" fmla="*/ 300 h 393"/>
                  <a:gd name="T38" fmla="*/ 73 w 395"/>
                  <a:gd name="T39" fmla="*/ 322 h 393"/>
                  <a:gd name="T40" fmla="*/ 57 w 395"/>
                  <a:gd name="T41" fmla="*/ 343 h 393"/>
                  <a:gd name="T42" fmla="*/ 31 w 395"/>
                  <a:gd name="T43" fmla="*/ 368 h 393"/>
                  <a:gd name="T44" fmla="*/ 10 w 395"/>
                  <a:gd name="T45" fmla="*/ 393 h 393"/>
                  <a:gd name="T46" fmla="*/ 5 w 395"/>
                  <a:gd name="T47" fmla="*/ 390 h 393"/>
                  <a:gd name="T48" fmla="*/ 2 w 395"/>
                  <a:gd name="T49" fmla="*/ 386 h 393"/>
                  <a:gd name="T50" fmla="*/ 0 w 395"/>
                  <a:gd name="T51" fmla="*/ 381 h 393"/>
                  <a:gd name="T52" fmla="*/ 2 w 395"/>
                  <a:gd name="T53" fmla="*/ 379 h 393"/>
                  <a:gd name="T54" fmla="*/ 5 w 395"/>
                  <a:gd name="T55" fmla="*/ 377 h 393"/>
                  <a:gd name="T56" fmla="*/ 10 w 395"/>
                  <a:gd name="T57" fmla="*/ 375 h 393"/>
                  <a:gd name="T58" fmla="*/ 12 w 395"/>
                  <a:gd name="T59" fmla="*/ 372 h 393"/>
                  <a:gd name="T60" fmla="*/ 12 w 395"/>
                  <a:gd name="T61" fmla="*/ 370 h 393"/>
                  <a:gd name="T62" fmla="*/ 31 w 395"/>
                  <a:gd name="T63" fmla="*/ 345 h 393"/>
                  <a:gd name="T64" fmla="*/ 45 w 395"/>
                  <a:gd name="T65" fmla="*/ 320 h 393"/>
                  <a:gd name="T66" fmla="*/ 62 w 395"/>
                  <a:gd name="T67" fmla="*/ 302 h 393"/>
                  <a:gd name="T68" fmla="*/ 76 w 395"/>
                  <a:gd name="T69" fmla="*/ 284 h 393"/>
                  <a:gd name="T70" fmla="*/ 102 w 395"/>
                  <a:gd name="T71" fmla="*/ 254 h 393"/>
                  <a:gd name="T72" fmla="*/ 123 w 395"/>
                  <a:gd name="T73" fmla="*/ 227 h 393"/>
                  <a:gd name="T74" fmla="*/ 142 w 395"/>
                  <a:gd name="T75" fmla="*/ 211 h 393"/>
                  <a:gd name="T76" fmla="*/ 156 w 395"/>
                  <a:gd name="T77" fmla="*/ 193 h 393"/>
                  <a:gd name="T78" fmla="*/ 173 w 395"/>
                  <a:gd name="T79" fmla="*/ 172 h 393"/>
                  <a:gd name="T80" fmla="*/ 191 w 395"/>
                  <a:gd name="T81" fmla="*/ 152 h 393"/>
                  <a:gd name="T82" fmla="*/ 210 w 395"/>
                  <a:gd name="T83" fmla="*/ 134 h 393"/>
                  <a:gd name="T84" fmla="*/ 227 w 395"/>
                  <a:gd name="T85" fmla="*/ 113 h 393"/>
                  <a:gd name="T86" fmla="*/ 260 w 395"/>
                  <a:gd name="T87" fmla="*/ 86 h 393"/>
                  <a:gd name="T88" fmla="*/ 293 w 395"/>
                  <a:gd name="T89" fmla="*/ 63 h 393"/>
                  <a:gd name="T90" fmla="*/ 310 w 395"/>
                  <a:gd name="T91" fmla="*/ 47 h 393"/>
                  <a:gd name="T92" fmla="*/ 326 w 395"/>
                  <a:gd name="T93" fmla="*/ 34 h 393"/>
                  <a:gd name="T94" fmla="*/ 347 w 395"/>
                  <a:gd name="T95" fmla="*/ 22 h 393"/>
                  <a:gd name="T96" fmla="*/ 369 w 395"/>
                  <a:gd name="T97" fmla="*/ 9 h 393"/>
                  <a:gd name="T98" fmla="*/ 371 w 395"/>
                  <a:gd name="T99" fmla="*/ 4 h 393"/>
                  <a:gd name="T100" fmla="*/ 376 w 395"/>
                  <a:gd name="T101" fmla="*/ 2 h 393"/>
                  <a:gd name="T102" fmla="*/ 378 w 395"/>
                  <a:gd name="T103" fmla="*/ 0 h 393"/>
                  <a:gd name="T104" fmla="*/ 383 w 395"/>
                  <a:gd name="T105" fmla="*/ 0 h 393"/>
                  <a:gd name="T106" fmla="*/ 390 w 395"/>
                  <a:gd name="T107" fmla="*/ 4 h 393"/>
                  <a:gd name="T108" fmla="*/ 395 w 395"/>
                  <a:gd name="T109" fmla="*/ 6 h 39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95"/>
                  <a:gd name="T166" fmla="*/ 0 h 393"/>
                  <a:gd name="T167" fmla="*/ 395 w 395"/>
                  <a:gd name="T168" fmla="*/ 393 h 39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95" h="393">
                    <a:moveTo>
                      <a:pt x="395" y="6"/>
                    </a:moveTo>
                    <a:lnTo>
                      <a:pt x="385" y="20"/>
                    </a:lnTo>
                    <a:lnTo>
                      <a:pt x="376" y="34"/>
                    </a:lnTo>
                    <a:lnTo>
                      <a:pt x="371" y="41"/>
                    </a:lnTo>
                    <a:lnTo>
                      <a:pt x="366" y="47"/>
                    </a:lnTo>
                    <a:lnTo>
                      <a:pt x="362" y="54"/>
                    </a:lnTo>
                    <a:lnTo>
                      <a:pt x="355" y="56"/>
                    </a:lnTo>
                    <a:lnTo>
                      <a:pt x="336" y="75"/>
                    </a:lnTo>
                    <a:lnTo>
                      <a:pt x="317" y="91"/>
                    </a:lnTo>
                    <a:lnTo>
                      <a:pt x="284" y="116"/>
                    </a:lnTo>
                    <a:lnTo>
                      <a:pt x="253" y="138"/>
                    </a:lnTo>
                    <a:lnTo>
                      <a:pt x="229" y="156"/>
                    </a:lnTo>
                    <a:lnTo>
                      <a:pt x="210" y="177"/>
                    </a:lnTo>
                    <a:lnTo>
                      <a:pt x="187" y="197"/>
                    </a:lnTo>
                    <a:lnTo>
                      <a:pt x="165" y="220"/>
                    </a:lnTo>
                    <a:lnTo>
                      <a:pt x="147" y="238"/>
                    </a:lnTo>
                    <a:lnTo>
                      <a:pt x="135" y="256"/>
                    </a:lnTo>
                    <a:lnTo>
                      <a:pt x="111" y="279"/>
                    </a:lnTo>
                    <a:lnTo>
                      <a:pt x="90" y="300"/>
                    </a:lnTo>
                    <a:lnTo>
                      <a:pt x="73" y="322"/>
                    </a:lnTo>
                    <a:lnTo>
                      <a:pt x="57" y="343"/>
                    </a:lnTo>
                    <a:lnTo>
                      <a:pt x="31" y="368"/>
                    </a:lnTo>
                    <a:lnTo>
                      <a:pt x="10" y="393"/>
                    </a:lnTo>
                    <a:lnTo>
                      <a:pt x="5" y="390"/>
                    </a:lnTo>
                    <a:lnTo>
                      <a:pt x="2" y="386"/>
                    </a:lnTo>
                    <a:lnTo>
                      <a:pt x="0" y="381"/>
                    </a:lnTo>
                    <a:lnTo>
                      <a:pt x="2" y="379"/>
                    </a:lnTo>
                    <a:lnTo>
                      <a:pt x="5" y="377"/>
                    </a:lnTo>
                    <a:lnTo>
                      <a:pt x="10" y="375"/>
                    </a:lnTo>
                    <a:lnTo>
                      <a:pt x="12" y="372"/>
                    </a:lnTo>
                    <a:lnTo>
                      <a:pt x="12" y="370"/>
                    </a:lnTo>
                    <a:lnTo>
                      <a:pt x="31" y="345"/>
                    </a:lnTo>
                    <a:lnTo>
                      <a:pt x="45" y="320"/>
                    </a:lnTo>
                    <a:lnTo>
                      <a:pt x="62" y="302"/>
                    </a:lnTo>
                    <a:lnTo>
                      <a:pt x="76" y="284"/>
                    </a:lnTo>
                    <a:lnTo>
                      <a:pt x="102" y="254"/>
                    </a:lnTo>
                    <a:lnTo>
                      <a:pt x="123" y="227"/>
                    </a:lnTo>
                    <a:lnTo>
                      <a:pt x="142" y="211"/>
                    </a:lnTo>
                    <a:lnTo>
                      <a:pt x="156" y="193"/>
                    </a:lnTo>
                    <a:lnTo>
                      <a:pt x="173" y="172"/>
                    </a:lnTo>
                    <a:lnTo>
                      <a:pt x="191" y="152"/>
                    </a:lnTo>
                    <a:lnTo>
                      <a:pt x="210" y="134"/>
                    </a:lnTo>
                    <a:lnTo>
                      <a:pt x="227" y="113"/>
                    </a:lnTo>
                    <a:lnTo>
                      <a:pt x="260" y="86"/>
                    </a:lnTo>
                    <a:lnTo>
                      <a:pt x="293" y="63"/>
                    </a:lnTo>
                    <a:lnTo>
                      <a:pt x="310" y="47"/>
                    </a:lnTo>
                    <a:lnTo>
                      <a:pt x="326" y="34"/>
                    </a:lnTo>
                    <a:lnTo>
                      <a:pt x="347" y="22"/>
                    </a:lnTo>
                    <a:lnTo>
                      <a:pt x="369" y="9"/>
                    </a:lnTo>
                    <a:lnTo>
                      <a:pt x="371" y="4"/>
                    </a:lnTo>
                    <a:lnTo>
                      <a:pt x="376" y="2"/>
                    </a:lnTo>
                    <a:lnTo>
                      <a:pt x="378" y="0"/>
                    </a:lnTo>
                    <a:lnTo>
                      <a:pt x="383" y="0"/>
                    </a:lnTo>
                    <a:lnTo>
                      <a:pt x="390" y="4"/>
                    </a:lnTo>
                    <a:lnTo>
                      <a:pt x="395"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69" name="Freeform 726">
                <a:extLst>
                  <a:ext uri="{FF2B5EF4-FFF2-40B4-BE49-F238E27FC236}">
                    <a16:creationId xmlns:a16="http://schemas.microsoft.com/office/drawing/2014/main" id="{3779F993-3BF4-914B-6E80-931E119C72A5}"/>
                  </a:ext>
                </a:extLst>
              </p:cNvPr>
              <p:cNvSpPr>
                <a:spLocks/>
              </p:cNvSpPr>
              <p:nvPr/>
            </p:nvSpPr>
            <p:spPr bwMode="auto">
              <a:xfrm>
                <a:off x="3744" y="1907"/>
                <a:ext cx="135" cy="163"/>
              </a:xfrm>
              <a:custGeom>
                <a:avLst/>
                <a:gdLst>
                  <a:gd name="T0" fmla="*/ 135 w 135"/>
                  <a:gd name="T1" fmla="*/ 163 h 163"/>
                  <a:gd name="T2" fmla="*/ 125 w 135"/>
                  <a:gd name="T3" fmla="*/ 147 h 163"/>
                  <a:gd name="T4" fmla="*/ 116 w 135"/>
                  <a:gd name="T5" fmla="*/ 136 h 163"/>
                  <a:gd name="T6" fmla="*/ 109 w 135"/>
                  <a:gd name="T7" fmla="*/ 129 h 163"/>
                  <a:gd name="T8" fmla="*/ 104 w 135"/>
                  <a:gd name="T9" fmla="*/ 122 h 163"/>
                  <a:gd name="T10" fmla="*/ 102 w 135"/>
                  <a:gd name="T11" fmla="*/ 113 h 163"/>
                  <a:gd name="T12" fmla="*/ 99 w 135"/>
                  <a:gd name="T13" fmla="*/ 104 h 163"/>
                  <a:gd name="T14" fmla="*/ 88 w 135"/>
                  <a:gd name="T15" fmla="*/ 88 h 163"/>
                  <a:gd name="T16" fmla="*/ 76 w 135"/>
                  <a:gd name="T17" fmla="*/ 77 h 163"/>
                  <a:gd name="T18" fmla="*/ 62 w 135"/>
                  <a:gd name="T19" fmla="*/ 68 h 163"/>
                  <a:gd name="T20" fmla="*/ 45 w 135"/>
                  <a:gd name="T21" fmla="*/ 59 h 163"/>
                  <a:gd name="T22" fmla="*/ 31 w 135"/>
                  <a:gd name="T23" fmla="*/ 47 h 163"/>
                  <a:gd name="T24" fmla="*/ 17 w 135"/>
                  <a:gd name="T25" fmla="*/ 36 h 163"/>
                  <a:gd name="T26" fmla="*/ 12 w 135"/>
                  <a:gd name="T27" fmla="*/ 29 h 163"/>
                  <a:gd name="T28" fmla="*/ 7 w 135"/>
                  <a:gd name="T29" fmla="*/ 22 h 163"/>
                  <a:gd name="T30" fmla="*/ 3 w 135"/>
                  <a:gd name="T31" fmla="*/ 16 h 163"/>
                  <a:gd name="T32" fmla="*/ 0 w 135"/>
                  <a:gd name="T33" fmla="*/ 6 h 163"/>
                  <a:gd name="T34" fmla="*/ 0 w 135"/>
                  <a:gd name="T35" fmla="*/ 2 h 163"/>
                  <a:gd name="T36" fmla="*/ 0 w 135"/>
                  <a:gd name="T37" fmla="*/ 0 h 163"/>
                  <a:gd name="T38" fmla="*/ 19 w 135"/>
                  <a:gd name="T39" fmla="*/ 4 h 163"/>
                  <a:gd name="T40" fmla="*/ 36 w 135"/>
                  <a:gd name="T41" fmla="*/ 11 h 163"/>
                  <a:gd name="T42" fmla="*/ 52 w 135"/>
                  <a:gd name="T43" fmla="*/ 18 h 163"/>
                  <a:gd name="T44" fmla="*/ 66 w 135"/>
                  <a:gd name="T45" fmla="*/ 27 h 163"/>
                  <a:gd name="T46" fmla="*/ 83 w 135"/>
                  <a:gd name="T47" fmla="*/ 45 h 163"/>
                  <a:gd name="T48" fmla="*/ 97 w 135"/>
                  <a:gd name="T49" fmla="*/ 66 h 163"/>
                  <a:gd name="T50" fmla="*/ 107 w 135"/>
                  <a:gd name="T51" fmla="*/ 88 h 163"/>
                  <a:gd name="T52" fmla="*/ 116 w 135"/>
                  <a:gd name="T53" fmla="*/ 111 h 163"/>
                  <a:gd name="T54" fmla="*/ 125 w 135"/>
                  <a:gd name="T55" fmla="*/ 138 h 163"/>
                  <a:gd name="T56" fmla="*/ 135 w 135"/>
                  <a:gd name="T57" fmla="*/ 163 h 16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35"/>
                  <a:gd name="T88" fmla="*/ 0 h 163"/>
                  <a:gd name="T89" fmla="*/ 135 w 135"/>
                  <a:gd name="T90" fmla="*/ 163 h 16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35" h="163">
                    <a:moveTo>
                      <a:pt x="135" y="163"/>
                    </a:moveTo>
                    <a:lnTo>
                      <a:pt x="125" y="147"/>
                    </a:lnTo>
                    <a:lnTo>
                      <a:pt x="116" y="136"/>
                    </a:lnTo>
                    <a:lnTo>
                      <a:pt x="109" y="129"/>
                    </a:lnTo>
                    <a:lnTo>
                      <a:pt x="104" y="122"/>
                    </a:lnTo>
                    <a:lnTo>
                      <a:pt x="102" y="113"/>
                    </a:lnTo>
                    <a:lnTo>
                      <a:pt x="99" y="104"/>
                    </a:lnTo>
                    <a:lnTo>
                      <a:pt x="88" y="88"/>
                    </a:lnTo>
                    <a:lnTo>
                      <a:pt x="76" y="77"/>
                    </a:lnTo>
                    <a:lnTo>
                      <a:pt x="62" y="68"/>
                    </a:lnTo>
                    <a:lnTo>
                      <a:pt x="45" y="59"/>
                    </a:lnTo>
                    <a:lnTo>
                      <a:pt x="31" y="47"/>
                    </a:lnTo>
                    <a:lnTo>
                      <a:pt x="17" y="36"/>
                    </a:lnTo>
                    <a:lnTo>
                      <a:pt x="12" y="29"/>
                    </a:lnTo>
                    <a:lnTo>
                      <a:pt x="7" y="22"/>
                    </a:lnTo>
                    <a:lnTo>
                      <a:pt x="3" y="16"/>
                    </a:lnTo>
                    <a:lnTo>
                      <a:pt x="0" y="6"/>
                    </a:lnTo>
                    <a:lnTo>
                      <a:pt x="0" y="2"/>
                    </a:lnTo>
                    <a:lnTo>
                      <a:pt x="0" y="0"/>
                    </a:lnTo>
                    <a:lnTo>
                      <a:pt x="19" y="4"/>
                    </a:lnTo>
                    <a:lnTo>
                      <a:pt x="36" y="11"/>
                    </a:lnTo>
                    <a:lnTo>
                      <a:pt x="52" y="18"/>
                    </a:lnTo>
                    <a:lnTo>
                      <a:pt x="66" y="27"/>
                    </a:lnTo>
                    <a:lnTo>
                      <a:pt x="83" y="45"/>
                    </a:lnTo>
                    <a:lnTo>
                      <a:pt x="97" y="66"/>
                    </a:lnTo>
                    <a:lnTo>
                      <a:pt x="107" y="88"/>
                    </a:lnTo>
                    <a:lnTo>
                      <a:pt x="116" y="111"/>
                    </a:lnTo>
                    <a:lnTo>
                      <a:pt x="125" y="138"/>
                    </a:lnTo>
                    <a:lnTo>
                      <a:pt x="135" y="163"/>
                    </a:lnTo>
                    <a:close/>
                  </a:path>
                </a:pathLst>
              </a:custGeom>
              <a:solidFill>
                <a:srgbClr val="D66F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70" name="Freeform 727">
                <a:extLst>
                  <a:ext uri="{FF2B5EF4-FFF2-40B4-BE49-F238E27FC236}">
                    <a16:creationId xmlns:a16="http://schemas.microsoft.com/office/drawing/2014/main" id="{4D5A861D-B701-FA88-EE59-877586E74130}"/>
                  </a:ext>
                </a:extLst>
              </p:cNvPr>
              <p:cNvSpPr>
                <a:spLocks/>
              </p:cNvSpPr>
              <p:nvPr/>
            </p:nvSpPr>
            <p:spPr bwMode="auto">
              <a:xfrm>
                <a:off x="3418" y="1982"/>
                <a:ext cx="459" cy="395"/>
              </a:xfrm>
              <a:custGeom>
                <a:avLst/>
                <a:gdLst>
                  <a:gd name="T0" fmla="*/ 454 w 459"/>
                  <a:gd name="T1" fmla="*/ 138 h 395"/>
                  <a:gd name="T2" fmla="*/ 411 w 459"/>
                  <a:gd name="T3" fmla="*/ 145 h 395"/>
                  <a:gd name="T4" fmla="*/ 399 w 459"/>
                  <a:gd name="T5" fmla="*/ 166 h 395"/>
                  <a:gd name="T6" fmla="*/ 392 w 459"/>
                  <a:gd name="T7" fmla="*/ 188 h 395"/>
                  <a:gd name="T8" fmla="*/ 310 w 459"/>
                  <a:gd name="T9" fmla="*/ 163 h 395"/>
                  <a:gd name="T10" fmla="*/ 253 w 459"/>
                  <a:gd name="T11" fmla="*/ 145 h 395"/>
                  <a:gd name="T12" fmla="*/ 173 w 459"/>
                  <a:gd name="T13" fmla="*/ 141 h 395"/>
                  <a:gd name="T14" fmla="*/ 310 w 459"/>
                  <a:gd name="T15" fmla="*/ 179 h 395"/>
                  <a:gd name="T16" fmla="*/ 378 w 459"/>
                  <a:gd name="T17" fmla="*/ 213 h 395"/>
                  <a:gd name="T18" fmla="*/ 347 w 459"/>
                  <a:gd name="T19" fmla="*/ 252 h 395"/>
                  <a:gd name="T20" fmla="*/ 343 w 459"/>
                  <a:gd name="T21" fmla="*/ 288 h 395"/>
                  <a:gd name="T22" fmla="*/ 303 w 459"/>
                  <a:gd name="T23" fmla="*/ 306 h 395"/>
                  <a:gd name="T24" fmla="*/ 227 w 459"/>
                  <a:gd name="T25" fmla="*/ 318 h 395"/>
                  <a:gd name="T26" fmla="*/ 199 w 459"/>
                  <a:gd name="T27" fmla="*/ 338 h 395"/>
                  <a:gd name="T28" fmla="*/ 191 w 459"/>
                  <a:gd name="T29" fmla="*/ 356 h 395"/>
                  <a:gd name="T30" fmla="*/ 180 w 459"/>
                  <a:gd name="T31" fmla="*/ 393 h 395"/>
                  <a:gd name="T32" fmla="*/ 158 w 459"/>
                  <a:gd name="T33" fmla="*/ 379 h 395"/>
                  <a:gd name="T34" fmla="*/ 114 w 459"/>
                  <a:gd name="T35" fmla="*/ 354 h 395"/>
                  <a:gd name="T36" fmla="*/ 88 w 459"/>
                  <a:gd name="T37" fmla="*/ 325 h 395"/>
                  <a:gd name="T38" fmla="*/ 69 w 459"/>
                  <a:gd name="T39" fmla="*/ 309 h 395"/>
                  <a:gd name="T40" fmla="*/ 57 w 459"/>
                  <a:gd name="T41" fmla="*/ 300 h 395"/>
                  <a:gd name="T42" fmla="*/ 102 w 459"/>
                  <a:gd name="T43" fmla="*/ 281 h 395"/>
                  <a:gd name="T44" fmla="*/ 142 w 459"/>
                  <a:gd name="T45" fmla="*/ 277 h 395"/>
                  <a:gd name="T46" fmla="*/ 166 w 459"/>
                  <a:gd name="T47" fmla="*/ 281 h 395"/>
                  <a:gd name="T48" fmla="*/ 170 w 459"/>
                  <a:gd name="T49" fmla="*/ 272 h 395"/>
                  <a:gd name="T50" fmla="*/ 166 w 459"/>
                  <a:gd name="T51" fmla="*/ 250 h 395"/>
                  <a:gd name="T52" fmla="*/ 149 w 459"/>
                  <a:gd name="T53" fmla="*/ 231 h 395"/>
                  <a:gd name="T54" fmla="*/ 104 w 459"/>
                  <a:gd name="T55" fmla="*/ 215 h 395"/>
                  <a:gd name="T56" fmla="*/ 54 w 459"/>
                  <a:gd name="T57" fmla="*/ 220 h 395"/>
                  <a:gd name="T58" fmla="*/ 5 w 459"/>
                  <a:gd name="T59" fmla="*/ 225 h 395"/>
                  <a:gd name="T60" fmla="*/ 10 w 459"/>
                  <a:gd name="T61" fmla="*/ 193 h 395"/>
                  <a:gd name="T62" fmla="*/ 12 w 459"/>
                  <a:gd name="T63" fmla="*/ 161 h 395"/>
                  <a:gd name="T64" fmla="*/ 0 w 459"/>
                  <a:gd name="T65" fmla="*/ 118 h 395"/>
                  <a:gd name="T66" fmla="*/ 17 w 459"/>
                  <a:gd name="T67" fmla="*/ 72 h 395"/>
                  <a:gd name="T68" fmla="*/ 33 w 459"/>
                  <a:gd name="T69" fmla="*/ 59 h 395"/>
                  <a:gd name="T70" fmla="*/ 114 w 459"/>
                  <a:gd name="T71" fmla="*/ 36 h 395"/>
                  <a:gd name="T72" fmla="*/ 166 w 459"/>
                  <a:gd name="T73" fmla="*/ 22 h 395"/>
                  <a:gd name="T74" fmla="*/ 203 w 459"/>
                  <a:gd name="T75" fmla="*/ 25 h 395"/>
                  <a:gd name="T76" fmla="*/ 239 w 459"/>
                  <a:gd name="T77" fmla="*/ 20 h 395"/>
                  <a:gd name="T78" fmla="*/ 262 w 459"/>
                  <a:gd name="T79" fmla="*/ 27 h 395"/>
                  <a:gd name="T80" fmla="*/ 274 w 459"/>
                  <a:gd name="T81" fmla="*/ 25 h 395"/>
                  <a:gd name="T82" fmla="*/ 286 w 459"/>
                  <a:gd name="T83" fmla="*/ 4 h 395"/>
                  <a:gd name="T84" fmla="*/ 305 w 459"/>
                  <a:gd name="T85" fmla="*/ 34 h 395"/>
                  <a:gd name="T86" fmla="*/ 331 w 459"/>
                  <a:gd name="T87" fmla="*/ 68 h 395"/>
                  <a:gd name="T88" fmla="*/ 369 w 459"/>
                  <a:gd name="T89" fmla="*/ 138 h 395"/>
                  <a:gd name="T90" fmla="*/ 383 w 459"/>
                  <a:gd name="T91" fmla="*/ 120 h 395"/>
                  <a:gd name="T92" fmla="*/ 383 w 459"/>
                  <a:gd name="T93" fmla="*/ 84 h 395"/>
                  <a:gd name="T94" fmla="*/ 373 w 459"/>
                  <a:gd name="T95" fmla="*/ 34 h 395"/>
                  <a:gd name="T96" fmla="*/ 371 w 459"/>
                  <a:gd name="T97" fmla="*/ 11 h 395"/>
                  <a:gd name="T98" fmla="*/ 388 w 459"/>
                  <a:gd name="T99" fmla="*/ 13 h 395"/>
                  <a:gd name="T100" fmla="*/ 430 w 459"/>
                  <a:gd name="T101" fmla="*/ 75 h 39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9"/>
                  <a:gd name="T154" fmla="*/ 0 h 395"/>
                  <a:gd name="T155" fmla="*/ 459 w 459"/>
                  <a:gd name="T156" fmla="*/ 395 h 39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9" h="395">
                    <a:moveTo>
                      <a:pt x="459" y="120"/>
                    </a:moveTo>
                    <a:lnTo>
                      <a:pt x="456" y="129"/>
                    </a:lnTo>
                    <a:lnTo>
                      <a:pt x="454" y="138"/>
                    </a:lnTo>
                    <a:lnTo>
                      <a:pt x="437" y="138"/>
                    </a:lnTo>
                    <a:lnTo>
                      <a:pt x="421" y="141"/>
                    </a:lnTo>
                    <a:lnTo>
                      <a:pt x="411" y="145"/>
                    </a:lnTo>
                    <a:lnTo>
                      <a:pt x="404" y="150"/>
                    </a:lnTo>
                    <a:lnTo>
                      <a:pt x="402" y="156"/>
                    </a:lnTo>
                    <a:lnTo>
                      <a:pt x="399" y="166"/>
                    </a:lnTo>
                    <a:lnTo>
                      <a:pt x="397" y="172"/>
                    </a:lnTo>
                    <a:lnTo>
                      <a:pt x="395" y="181"/>
                    </a:lnTo>
                    <a:lnTo>
                      <a:pt x="392" y="188"/>
                    </a:lnTo>
                    <a:lnTo>
                      <a:pt x="385" y="193"/>
                    </a:lnTo>
                    <a:lnTo>
                      <a:pt x="347" y="177"/>
                    </a:lnTo>
                    <a:lnTo>
                      <a:pt x="310" y="163"/>
                    </a:lnTo>
                    <a:lnTo>
                      <a:pt x="291" y="156"/>
                    </a:lnTo>
                    <a:lnTo>
                      <a:pt x="272" y="150"/>
                    </a:lnTo>
                    <a:lnTo>
                      <a:pt x="253" y="145"/>
                    </a:lnTo>
                    <a:lnTo>
                      <a:pt x="232" y="141"/>
                    </a:lnTo>
                    <a:lnTo>
                      <a:pt x="201" y="138"/>
                    </a:lnTo>
                    <a:lnTo>
                      <a:pt x="173" y="141"/>
                    </a:lnTo>
                    <a:lnTo>
                      <a:pt x="217" y="154"/>
                    </a:lnTo>
                    <a:lnTo>
                      <a:pt x="265" y="166"/>
                    </a:lnTo>
                    <a:lnTo>
                      <a:pt x="310" y="179"/>
                    </a:lnTo>
                    <a:lnTo>
                      <a:pt x="350" y="197"/>
                    </a:lnTo>
                    <a:lnTo>
                      <a:pt x="366" y="204"/>
                    </a:lnTo>
                    <a:lnTo>
                      <a:pt x="378" y="213"/>
                    </a:lnTo>
                    <a:lnTo>
                      <a:pt x="364" y="222"/>
                    </a:lnTo>
                    <a:lnTo>
                      <a:pt x="350" y="231"/>
                    </a:lnTo>
                    <a:lnTo>
                      <a:pt x="347" y="252"/>
                    </a:lnTo>
                    <a:lnTo>
                      <a:pt x="347" y="270"/>
                    </a:lnTo>
                    <a:lnTo>
                      <a:pt x="345" y="279"/>
                    </a:lnTo>
                    <a:lnTo>
                      <a:pt x="343" y="288"/>
                    </a:lnTo>
                    <a:lnTo>
                      <a:pt x="338" y="295"/>
                    </a:lnTo>
                    <a:lnTo>
                      <a:pt x="329" y="300"/>
                    </a:lnTo>
                    <a:lnTo>
                      <a:pt x="303" y="306"/>
                    </a:lnTo>
                    <a:lnTo>
                      <a:pt x="277" y="311"/>
                    </a:lnTo>
                    <a:lnTo>
                      <a:pt x="251" y="313"/>
                    </a:lnTo>
                    <a:lnTo>
                      <a:pt x="227" y="318"/>
                    </a:lnTo>
                    <a:lnTo>
                      <a:pt x="215" y="327"/>
                    </a:lnTo>
                    <a:lnTo>
                      <a:pt x="203" y="334"/>
                    </a:lnTo>
                    <a:lnTo>
                      <a:pt x="199" y="338"/>
                    </a:lnTo>
                    <a:lnTo>
                      <a:pt x="196" y="343"/>
                    </a:lnTo>
                    <a:lnTo>
                      <a:pt x="194" y="347"/>
                    </a:lnTo>
                    <a:lnTo>
                      <a:pt x="191" y="356"/>
                    </a:lnTo>
                    <a:lnTo>
                      <a:pt x="189" y="372"/>
                    </a:lnTo>
                    <a:lnTo>
                      <a:pt x="184" y="386"/>
                    </a:lnTo>
                    <a:lnTo>
                      <a:pt x="180" y="393"/>
                    </a:lnTo>
                    <a:lnTo>
                      <a:pt x="175" y="395"/>
                    </a:lnTo>
                    <a:lnTo>
                      <a:pt x="168" y="386"/>
                    </a:lnTo>
                    <a:lnTo>
                      <a:pt x="158" y="379"/>
                    </a:lnTo>
                    <a:lnTo>
                      <a:pt x="149" y="370"/>
                    </a:lnTo>
                    <a:lnTo>
                      <a:pt x="137" y="365"/>
                    </a:lnTo>
                    <a:lnTo>
                      <a:pt x="114" y="354"/>
                    </a:lnTo>
                    <a:lnTo>
                      <a:pt x="92" y="345"/>
                    </a:lnTo>
                    <a:lnTo>
                      <a:pt x="90" y="336"/>
                    </a:lnTo>
                    <a:lnTo>
                      <a:pt x="88" y="325"/>
                    </a:lnTo>
                    <a:lnTo>
                      <a:pt x="83" y="315"/>
                    </a:lnTo>
                    <a:lnTo>
                      <a:pt x="73" y="311"/>
                    </a:lnTo>
                    <a:lnTo>
                      <a:pt x="69" y="309"/>
                    </a:lnTo>
                    <a:lnTo>
                      <a:pt x="64" y="309"/>
                    </a:lnTo>
                    <a:lnTo>
                      <a:pt x="59" y="304"/>
                    </a:lnTo>
                    <a:lnTo>
                      <a:pt x="57" y="300"/>
                    </a:lnTo>
                    <a:lnTo>
                      <a:pt x="69" y="288"/>
                    </a:lnTo>
                    <a:lnTo>
                      <a:pt x="80" y="281"/>
                    </a:lnTo>
                    <a:lnTo>
                      <a:pt x="102" y="281"/>
                    </a:lnTo>
                    <a:lnTo>
                      <a:pt x="123" y="277"/>
                    </a:lnTo>
                    <a:lnTo>
                      <a:pt x="132" y="277"/>
                    </a:lnTo>
                    <a:lnTo>
                      <a:pt x="142" y="277"/>
                    </a:lnTo>
                    <a:lnTo>
                      <a:pt x="154" y="279"/>
                    </a:lnTo>
                    <a:lnTo>
                      <a:pt x="163" y="281"/>
                    </a:lnTo>
                    <a:lnTo>
                      <a:pt x="166" y="281"/>
                    </a:lnTo>
                    <a:lnTo>
                      <a:pt x="170" y="279"/>
                    </a:lnTo>
                    <a:lnTo>
                      <a:pt x="170" y="275"/>
                    </a:lnTo>
                    <a:lnTo>
                      <a:pt x="170" y="272"/>
                    </a:lnTo>
                    <a:lnTo>
                      <a:pt x="170" y="265"/>
                    </a:lnTo>
                    <a:lnTo>
                      <a:pt x="168" y="256"/>
                    </a:lnTo>
                    <a:lnTo>
                      <a:pt x="166" y="250"/>
                    </a:lnTo>
                    <a:lnTo>
                      <a:pt x="161" y="243"/>
                    </a:lnTo>
                    <a:lnTo>
                      <a:pt x="156" y="236"/>
                    </a:lnTo>
                    <a:lnTo>
                      <a:pt x="149" y="231"/>
                    </a:lnTo>
                    <a:lnTo>
                      <a:pt x="137" y="225"/>
                    </a:lnTo>
                    <a:lnTo>
                      <a:pt x="121" y="218"/>
                    </a:lnTo>
                    <a:lnTo>
                      <a:pt x="104" y="215"/>
                    </a:lnTo>
                    <a:lnTo>
                      <a:pt x="88" y="215"/>
                    </a:lnTo>
                    <a:lnTo>
                      <a:pt x="71" y="215"/>
                    </a:lnTo>
                    <a:lnTo>
                      <a:pt x="54" y="220"/>
                    </a:lnTo>
                    <a:lnTo>
                      <a:pt x="24" y="227"/>
                    </a:lnTo>
                    <a:lnTo>
                      <a:pt x="0" y="236"/>
                    </a:lnTo>
                    <a:lnTo>
                      <a:pt x="5" y="225"/>
                    </a:lnTo>
                    <a:lnTo>
                      <a:pt x="7" y="213"/>
                    </a:lnTo>
                    <a:lnTo>
                      <a:pt x="10" y="204"/>
                    </a:lnTo>
                    <a:lnTo>
                      <a:pt x="10" y="193"/>
                    </a:lnTo>
                    <a:lnTo>
                      <a:pt x="10" y="181"/>
                    </a:lnTo>
                    <a:lnTo>
                      <a:pt x="10" y="172"/>
                    </a:lnTo>
                    <a:lnTo>
                      <a:pt x="12" y="161"/>
                    </a:lnTo>
                    <a:lnTo>
                      <a:pt x="17" y="152"/>
                    </a:lnTo>
                    <a:lnTo>
                      <a:pt x="7" y="134"/>
                    </a:lnTo>
                    <a:lnTo>
                      <a:pt x="0" y="118"/>
                    </a:lnTo>
                    <a:lnTo>
                      <a:pt x="7" y="97"/>
                    </a:lnTo>
                    <a:lnTo>
                      <a:pt x="17" y="79"/>
                    </a:lnTo>
                    <a:lnTo>
                      <a:pt x="17" y="72"/>
                    </a:lnTo>
                    <a:lnTo>
                      <a:pt x="21" y="66"/>
                    </a:lnTo>
                    <a:lnTo>
                      <a:pt x="28" y="63"/>
                    </a:lnTo>
                    <a:lnTo>
                      <a:pt x="33" y="59"/>
                    </a:lnTo>
                    <a:lnTo>
                      <a:pt x="62" y="54"/>
                    </a:lnTo>
                    <a:lnTo>
                      <a:pt x="88" y="45"/>
                    </a:lnTo>
                    <a:lnTo>
                      <a:pt x="114" y="36"/>
                    </a:lnTo>
                    <a:lnTo>
                      <a:pt x="140" y="29"/>
                    </a:lnTo>
                    <a:lnTo>
                      <a:pt x="151" y="25"/>
                    </a:lnTo>
                    <a:lnTo>
                      <a:pt x="166" y="22"/>
                    </a:lnTo>
                    <a:lnTo>
                      <a:pt x="177" y="22"/>
                    </a:lnTo>
                    <a:lnTo>
                      <a:pt x="189" y="25"/>
                    </a:lnTo>
                    <a:lnTo>
                      <a:pt x="203" y="25"/>
                    </a:lnTo>
                    <a:lnTo>
                      <a:pt x="215" y="25"/>
                    </a:lnTo>
                    <a:lnTo>
                      <a:pt x="227" y="22"/>
                    </a:lnTo>
                    <a:lnTo>
                      <a:pt x="239" y="20"/>
                    </a:lnTo>
                    <a:lnTo>
                      <a:pt x="248" y="20"/>
                    </a:lnTo>
                    <a:lnTo>
                      <a:pt x="258" y="25"/>
                    </a:lnTo>
                    <a:lnTo>
                      <a:pt x="262" y="27"/>
                    </a:lnTo>
                    <a:lnTo>
                      <a:pt x="267" y="27"/>
                    </a:lnTo>
                    <a:lnTo>
                      <a:pt x="269" y="27"/>
                    </a:lnTo>
                    <a:lnTo>
                      <a:pt x="274" y="25"/>
                    </a:lnTo>
                    <a:lnTo>
                      <a:pt x="274" y="11"/>
                    </a:lnTo>
                    <a:lnTo>
                      <a:pt x="277" y="0"/>
                    </a:lnTo>
                    <a:lnTo>
                      <a:pt x="286" y="4"/>
                    </a:lnTo>
                    <a:lnTo>
                      <a:pt x="293" y="13"/>
                    </a:lnTo>
                    <a:lnTo>
                      <a:pt x="298" y="22"/>
                    </a:lnTo>
                    <a:lnTo>
                      <a:pt x="305" y="34"/>
                    </a:lnTo>
                    <a:lnTo>
                      <a:pt x="314" y="43"/>
                    </a:lnTo>
                    <a:lnTo>
                      <a:pt x="324" y="56"/>
                    </a:lnTo>
                    <a:lnTo>
                      <a:pt x="331" y="68"/>
                    </a:lnTo>
                    <a:lnTo>
                      <a:pt x="338" y="81"/>
                    </a:lnTo>
                    <a:lnTo>
                      <a:pt x="352" y="111"/>
                    </a:lnTo>
                    <a:lnTo>
                      <a:pt x="369" y="138"/>
                    </a:lnTo>
                    <a:lnTo>
                      <a:pt x="376" y="134"/>
                    </a:lnTo>
                    <a:lnTo>
                      <a:pt x="381" y="127"/>
                    </a:lnTo>
                    <a:lnTo>
                      <a:pt x="383" y="120"/>
                    </a:lnTo>
                    <a:lnTo>
                      <a:pt x="383" y="113"/>
                    </a:lnTo>
                    <a:lnTo>
                      <a:pt x="383" y="97"/>
                    </a:lnTo>
                    <a:lnTo>
                      <a:pt x="383" y="84"/>
                    </a:lnTo>
                    <a:lnTo>
                      <a:pt x="381" y="66"/>
                    </a:lnTo>
                    <a:lnTo>
                      <a:pt x="378" y="50"/>
                    </a:lnTo>
                    <a:lnTo>
                      <a:pt x="373" y="34"/>
                    </a:lnTo>
                    <a:lnTo>
                      <a:pt x="364" y="18"/>
                    </a:lnTo>
                    <a:lnTo>
                      <a:pt x="366" y="13"/>
                    </a:lnTo>
                    <a:lnTo>
                      <a:pt x="371" y="11"/>
                    </a:lnTo>
                    <a:lnTo>
                      <a:pt x="373" y="9"/>
                    </a:lnTo>
                    <a:lnTo>
                      <a:pt x="378" y="11"/>
                    </a:lnTo>
                    <a:lnTo>
                      <a:pt x="388" y="13"/>
                    </a:lnTo>
                    <a:lnTo>
                      <a:pt x="392" y="18"/>
                    </a:lnTo>
                    <a:lnTo>
                      <a:pt x="411" y="47"/>
                    </a:lnTo>
                    <a:lnTo>
                      <a:pt x="430" y="75"/>
                    </a:lnTo>
                    <a:lnTo>
                      <a:pt x="447" y="97"/>
                    </a:lnTo>
                    <a:lnTo>
                      <a:pt x="459" y="120"/>
                    </a:lnTo>
                    <a:close/>
                  </a:path>
                </a:pathLst>
              </a:custGeom>
              <a:solidFill>
                <a:srgbClr val="5B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71" name="Freeform 728">
                <a:extLst>
                  <a:ext uri="{FF2B5EF4-FFF2-40B4-BE49-F238E27FC236}">
                    <a16:creationId xmlns:a16="http://schemas.microsoft.com/office/drawing/2014/main" id="{C49A5D63-2228-E8EC-B1A3-92B1ED32CFAE}"/>
                  </a:ext>
                </a:extLst>
              </p:cNvPr>
              <p:cNvSpPr>
                <a:spLocks/>
              </p:cNvSpPr>
              <p:nvPr/>
            </p:nvSpPr>
            <p:spPr bwMode="auto">
              <a:xfrm>
                <a:off x="3692" y="1218"/>
                <a:ext cx="168" cy="139"/>
              </a:xfrm>
              <a:custGeom>
                <a:avLst/>
                <a:gdLst>
                  <a:gd name="T0" fmla="*/ 168 w 168"/>
                  <a:gd name="T1" fmla="*/ 0 h 139"/>
                  <a:gd name="T2" fmla="*/ 144 w 168"/>
                  <a:gd name="T3" fmla="*/ 23 h 139"/>
                  <a:gd name="T4" fmla="*/ 116 w 168"/>
                  <a:gd name="T5" fmla="*/ 43 h 139"/>
                  <a:gd name="T6" fmla="*/ 102 w 168"/>
                  <a:gd name="T7" fmla="*/ 62 h 139"/>
                  <a:gd name="T8" fmla="*/ 83 w 168"/>
                  <a:gd name="T9" fmla="*/ 73 h 139"/>
                  <a:gd name="T10" fmla="*/ 47 w 168"/>
                  <a:gd name="T11" fmla="*/ 102 h 139"/>
                  <a:gd name="T12" fmla="*/ 14 w 168"/>
                  <a:gd name="T13" fmla="*/ 130 h 139"/>
                  <a:gd name="T14" fmla="*/ 5 w 168"/>
                  <a:gd name="T15" fmla="*/ 134 h 139"/>
                  <a:gd name="T16" fmla="*/ 0 w 168"/>
                  <a:gd name="T17" fmla="*/ 139 h 139"/>
                  <a:gd name="T18" fmla="*/ 14 w 168"/>
                  <a:gd name="T19" fmla="*/ 123 h 139"/>
                  <a:gd name="T20" fmla="*/ 31 w 168"/>
                  <a:gd name="T21" fmla="*/ 105 h 139"/>
                  <a:gd name="T22" fmla="*/ 50 w 168"/>
                  <a:gd name="T23" fmla="*/ 89 h 139"/>
                  <a:gd name="T24" fmla="*/ 66 w 168"/>
                  <a:gd name="T25" fmla="*/ 73 h 139"/>
                  <a:gd name="T26" fmla="*/ 90 w 168"/>
                  <a:gd name="T27" fmla="*/ 52 h 139"/>
                  <a:gd name="T28" fmla="*/ 111 w 168"/>
                  <a:gd name="T29" fmla="*/ 34 h 139"/>
                  <a:gd name="T30" fmla="*/ 130 w 168"/>
                  <a:gd name="T31" fmla="*/ 23 h 139"/>
                  <a:gd name="T32" fmla="*/ 147 w 168"/>
                  <a:gd name="T33" fmla="*/ 14 h 139"/>
                  <a:gd name="T34" fmla="*/ 161 w 168"/>
                  <a:gd name="T35" fmla="*/ 2 h 139"/>
                  <a:gd name="T36" fmla="*/ 168 w 168"/>
                  <a:gd name="T37" fmla="*/ 0 h 1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68"/>
                  <a:gd name="T58" fmla="*/ 0 h 139"/>
                  <a:gd name="T59" fmla="*/ 168 w 168"/>
                  <a:gd name="T60" fmla="*/ 139 h 1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68" h="139">
                    <a:moveTo>
                      <a:pt x="168" y="0"/>
                    </a:moveTo>
                    <a:lnTo>
                      <a:pt x="144" y="23"/>
                    </a:lnTo>
                    <a:lnTo>
                      <a:pt x="116" y="43"/>
                    </a:lnTo>
                    <a:lnTo>
                      <a:pt x="102" y="62"/>
                    </a:lnTo>
                    <a:lnTo>
                      <a:pt x="83" y="73"/>
                    </a:lnTo>
                    <a:lnTo>
                      <a:pt x="47" y="102"/>
                    </a:lnTo>
                    <a:lnTo>
                      <a:pt x="14" y="130"/>
                    </a:lnTo>
                    <a:lnTo>
                      <a:pt x="5" y="134"/>
                    </a:lnTo>
                    <a:lnTo>
                      <a:pt x="0" y="139"/>
                    </a:lnTo>
                    <a:lnTo>
                      <a:pt x="14" y="123"/>
                    </a:lnTo>
                    <a:lnTo>
                      <a:pt x="31" y="105"/>
                    </a:lnTo>
                    <a:lnTo>
                      <a:pt x="50" y="89"/>
                    </a:lnTo>
                    <a:lnTo>
                      <a:pt x="66" y="73"/>
                    </a:lnTo>
                    <a:lnTo>
                      <a:pt x="90" y="52"/>
                    </a:lnTo>
                    <a:lnTo>
                      <a:pt x="111" y="34"/>
                    </a:lnTo>
                    <a:lnTo>
                      <a:pt x="130" y="23"/>
                    </a:lnTo>
                    <a:lnTo>
                      <a:pt x="147" y="14"/>
                    </a:lnTo>
                    <a:lnTo>
                      <a:pt x="161" y="2"/>
                    </a:lnTo>
                    <a:lnTo>
                      <a:pt x="168" y="0"/>
                    </a:lnTo>
                    <a:close/>
                  </a:path>
                </a:pathLst>
              </a:custGeom>
              <a:solidFill>
                <a:srgbClr val="E673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72" name="Freeform 729">
                <a:extLst>
                  <a:ext uri="{FF2B5EF4-FFF2-40B4-BE49-F238E27FC236}">
                    <a16:creationId xmlns:a16="http://schemas.microsoft.com/office/drawing/2014/main" id="{BE29531C-E0F4-C731-0595-A94C35119166}"/>
                  </a:ext>
                </a:extLst>
              </p:cNvPr>
              <p:cNvSpPr>
                <a:spLocks/>
              </p:cNvSpPr>
              <p:nvPr/>
            </p:nvSpPr>
            <p:spPr bwMode="auto">
              <a:xfrm>
                <a:off x="3725" y="3052"/>
                <a:ext cx="126" cy="129"/>
              </a:xfrm>
              <a:custGeom>
                <a:avLst/>
                <a:gdLst>
                  <a:gd name="T0" fmla="*/ 126 w 126"/>
                  <a:gd name="T1" fmla="*/ 129 h 129"/>
                  <a:gd name="T2" fmla="*/ 111 w 126"/>
                  <a:gd name="T3" fmla="*/ 125 h 129"/>
                  <a:gd name="T4" fmla="*/ 100 w 126"/>
                  <a:gd name="T5" fmla="*/ 116 h 129"/>
                  <a:gd name="T6" fmla="*/ 92 w 126"/>
                  <a:gd name="T7" fmla="*/ 107 h 129"/>
                  <a:gd name="T8" fmla="*/ 83 w 126"/>
                  <a:gd name="T9" fmla="*/ 100 h 129"/>
                  <a:gd name="T10" fmla="*/ 74 w 126"/>
                  <a:gd name="T11" fmla="*/ 84 h 129"/>
                  <a:gd name="T12" fmla="*/ 64 w 126"/>
                  <a:gd name="T13" fmla="*/ 70 h 129"/>
                  <a:gd name="T14" fmla="*/ 52 w 126"/>
                  <a:gd name="T15" fmla="*/ 57 h 129"/>
                  <a:gd name="T16" fmla="*/ 43 w 126"/>
                  <a:gd name="T17" fmla="*/ 45 h 129"/>
                  <a:gd name="T18" fmla="*/ 19 w 126"/>
                  <a:gd name="T19" fmla="*/ 29 h 129"/>
                  <a:gd name="T20" fmla="*/ 3 w 126"/>
                  <a:gd name="T21" fmla="*/ 16 h 129"/>
                  <a:gd name="T22" fmla="*/ 0 w 126"/>
                  <a:gd name="T23" fmla="*/ 9 h 129"/>
                  <a:gd name="T24" fmla="*/ 3 w 126"/>
                  <a:gd name="T25" fmla="*/ 2 h 129"/>
                  <a:gd name="T26" fmla="*/ 14 w 126"/>
                  <a:gd name="T27" fmla="*/ 0 h 129"/>
                  <a:gd name="T28" fmla="*/ 24 w 126"/>
                  <a:gd name="T29" fmla="*/ 2 h 129"/>
                  <a:gd name="T30" fmla="*/ 33 w 126"/>
                  <a:gd name="T31" fmla="*/ 9 h 129"/>
                  <a:gd name="T32" fmla="*/ 43 w 126"/>
                  <a:gd name="T33" fmla="*/ 16 h 129"/>
                  <a:gd name="T34" fmla="*/ 52 w 126"/>
                  <a:gd name="T35" fmla="*/ 25 h 129"/>
                  <a:gd name="T36" fmla="*/ 64 w 126"/>
                  <a:gd name="T37" fmla="*/ 36 h 129"/>
                  <a:gd name="T38" fmla="*/ 76 w 126"/>
                  <a:gd name="T39" fmla="*/ 45 h 129"/>
                  <a:gd name="T40" fmla="*/ 83 w 126"/>
                  <a:gd name="T41" fmla="*/ 57 h 129"/>
                  <a:gd name="T42" fmla="*/ 92 w 126"/>
                  <a:gd name="T43" fmla="*/ 68 h 129"/>
                  <a:gd name="T44" fmla="*/ 102 w 126"/>
                  <a:gd name="T45" fmla="*/ 82 h 129"/>
                  <a:gd name="T46" fmla="*/ 114 w 126"/>
                  <a:gd name="T47" fmla="*/ 104 h 129"/>
                  <a:gd name="T48" fmla="*/ 126 w 126"/>
                  <a:gd name="T49" fmla="*/ 129 h 12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6"/>
                  <a:gd name="T76" fmla="*/ 0 h 129"/>
                  <a:gd name="T77" fmla="*/ 126 w 126"/>
                  <a:gd name="T78" fmla="*/ 129 h 12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6" h="129">
                    <a:moveTo>
                      <a:pt x="126" y="129"/>
                    </a:moveTo>
                    <a:lnTo>
                      <a:pt x="111" y="125"/>
                    </a:lnTo>
                    <a:lnTo>
                      <a:pt x="100" y="116"/>
                    </a:lnTo>
                    <a:lnTo>
                      <a:pt x="92" y="107"/>
                    </a:lnTo>
                    <a:lnTo>
                      <a:pt x="83" y="100"/>
                    </a:lnTo>
                    <a:lnTo>
                      <a:pt x="74" y="84"/>
                    </a:lnTo>
                    <a:lnTo>
                      <a:pt x="64" y="70"/>
                    </a:lnTo>
                    <a:lnTo>
                      <a:pt x="52" y="57"/>
                    </a:lnTo>
                    <a:lnTo>
                      <a:pt x="43" y="45"/>
                    </a:lnTo>
                    <a:lnTo>
                      <a:pt x="19" y="29"/>
                    </a:lnTo>
                    <a:lnTo>
                      <a:pt x="3" y="16"/>
                    </a:lnTo>
                    <a:lnTo>
                      <a:pt x="0" y="9"/>
                    </a:lnTo>
                    <a:lnTo>
                      <a:pt x="3" y="2"/>
                    </a:lnTo>
                    <a:lnTo>
                      <a:pt x="14" y="0"/>
                    </a:lnTo>
                    <a:lnTo>
                      <a:pt x="24" y="2"/>
                    </a:lnTo>
                    <a:lnTo>
                      <a:pt x="33" y="9"/>
                    </a:lnTo>
                    <a:lnTo>
                      <a:pt x="43" y="16"/>
                    </a:lnTo>
                    <a:lnTo>
                      <a:pt x="52" y="25"/>
                    </a:lnTo>
                    <a:lnTo>
                      <a:pt x="64" y="36"/>
                    </a:lnTo>
                    <a:lnTo>
                      <a:pt x="76" y="45"/>
                    </a:lnTo>
                    <a:lnTo>
                      <a:pt x="83" y="57"/>
                    </a:lnTo>
                    <a:lnTo>
                      <a:pt x="92" y="68"/>
                    </a:lnTo>
                    <a:lnTo>
                      <a:pt x="102" y="82"/>
                    </a:lnTo>
                    <a:lnTo>
                      <a:pt x="114" y="104"/>
                    </a:lnTo>
                    <a:lnTo>
                      <a:pt x="126" y="129"/>
                    </a:lnTo>
                    <a:close/>
                  </a:path>
                </a:pathLst>
              </a:custGeom>
              <a:solidFill>
                <a:srgbClr val="AB46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73" name="Freeform 730">
                <a:extLst>
                  <a:ext uri="{FF2B5EF4-FFF2-40B4-BE49-F238E27FC236}">
                    <a16:creationId xmlns:a16="http://schemas.microsoft.com/office/drawing/2014/main" id="{35E4F86D-FBFE-636B-B7A7-86F0B18DAB35}"/>
                  </a:ext>
                </a:extLst>
              </p:cNvPr>
              <p:cNvSpPr>
                <a:spLocks/>
              </p:cNvSpPr>
              <p:nvPr/>
            </p:nvSpPr>
            <p:spPr bwMode="auto">
              <a:xfrm>
                <a:off x="3182" y="1834"/>
                <a:ext cx="595" cy="395"/>
              </a:xfrm>
              <a:custGeom>
                <a:avLst/>
                <a:gdLst>
                  <a:gd name="T0" fmla="*/ 595 w 595"/>
                  <a:gd name="T1" fmla="*/ 223 h 395"/>
                  <a:gd name="T2" fmla="*/ 583 w 595"/>
                  <a:gd name="T3" fmla="*/ 209 h 395"/>
                  <a:gd name="T4" fmla="*/ 560 w 595"/>
                  <a:gd name="T5" fmla="*/ 175 h 395"/>
                  <a:gd name="T6" fmla="*/ 534 w 595"/>
                  <a:gd name="T7" fmla="*/ 141 h 395"/>
                  <a:gd name="T8" fmla="*/ 508 w 595"/>
                  <a:gd name="T9" fmla="*/ 111 h 395"/>
                  <a:gd name="T10" fmla="*/ 494 w 595"/>
                  <a:gd name="T11" fmla="*/ 89 h 395"/>
                  <a:gd name="T12" fmla="*/ 482 w 595"/>
                  <a:gd name="T13" fmla="*/ 79 h 395"/>
                  <a:gd name="T14" fmla="*/ 461 w 595"/>
                  <a:gd name="T15" fmla="*/ 79 h 395"/>
                  <a:gd name="T16" fmla="*/ 439 w 595"/>
                  <a:gd name="T17" fmla="*/ 77 h 395"/>
                  <a:gd name="T18" fmla="*/ 413 w 595"/>
                  <a:gd name="T19" fmla="*/ 73 h 395"/>
                  <a:gd name="T20" fmla="*/ 390 w 595"/>
                  <a:gd name="T21" fmla="*/ 68 h 395"/>
                  <a:gd name="T22" fmla="*/ 373 w 595"/>
                  <a:gd name="T23" fmla="*/ 52 h 395"/>
                  <a:gd name="T24" fmla="*/ 354 w 595"/>
                  <a:gd name="T25" fmla="*/ 39 h 395"/>
                  <a:gd name="T26" fmla="*/ 328 w 595"/>
                  <a:gd name="T27" fmla="*/ 34 h 395"/>
                  <a:gd name="T28" fmla="*/ 305 w 595"/>
                  <a:gd name="T29" fmla="*/ 43 h 395"/>
                  <a:gd name="T30" fmla="*/ 272 w 595"/>
                  <a:gd name="T31" fmla="*/ 61 h 395"/>
                  <a:gd name="T32" fmla="*/ 231 w 595"/>
                  <a:gd name="T33" fmla="*/ 86 h 395"/>
                  <a:gd name="T34" fmla="*/ 182 w 595"/>
                  <a:gd name="T35" fmla="*/ 114 h 395"/>
                  <a:gd name="T36" fmla="*/ 137 w 595"/>
                  <a:gd name="T37" fmla="*/ 141 h 395"/>
                  <a:gd name="T38" fmla="*/ 106 w 595"/>
                  <a:gd name="T39" fmla="*/ 175 h 395"/>
                  <a:gd name="T40" fmla="*/ 78 w 595"/>
                  <a:gd name="T41" fmla="*/ 223 h 395"/>
                  <a:gd name="T42" fmla="*/ 54 w 595"/>
                  <a:gd name="T43" fmla="*/ 268 h 395"/>
                  <a:gd name="T44" fmla="*/ 38 w 595"/>
                  <a:gd name="T45" fmla="*/ 298 h 395"/>
                  <a:gd name="T46" fmla="*/ 30 w 595"/>
                  <a:gd name="T47" fmla="*/ 316 h 395"/>
                  <a:gd name="T48" fmla="*/ 16 w 595"/>
                  <a:gd name="T49" fmla="*/ 363 h 395"/>
                  <a:gd name="T50" fmla="*/ 4 w 595"/>
                  <a:gd name="T51" fmla="*/ 373 h 395"/>
                  <a:gd name="T52" fmla="*/ 21 w 595"/>
                  <a:gd name="T53" fmla="*/ 314 h 395"/>
                  <a:gd name="T54" fmla="*/ 47 w 595"/>
                  <a:gd name="T55" fmla="*/ 250 h 395"/>
                  <a:gd name="T56" fmla="*/ 78 w 595"/>
                  <a:gd name="T57" fmla="*/ 200 h 395"/>
                  <a:gd name="T58" fmla="*/ 108 w 595"/>
                  <a:gd name="T59" fmla="*/ 154 h 395"/>
                  <a:gd name="T60" fmla="*/ 142 w 595"/>
                  <a:gd name="T61" fmla="*/ 107 h 395"/>
                  <a:gd name="T62" fmla="*/ 160 w 595"/>
                  <a:gd name="T63" fmla="*/ 75 h 395"/>
                  <a:gd name="T64" fmla="*/ 179 w 595"/>
                  <a:gd name="T65" fmla="*/ 52 h 395"/>
                  <a:gd name="T66" fmla="*/ 203 w 595"/>
                  <a:gd name="T67" fmla="*/ 36 h 395"/>
                  <a:gd name="T68" fmla="*/ 229 w 595"/>
                  <a:gd name="T69" fmla="*/ 23 h 395"/>
                  <a:gd name="T70" fmla="*/ 298 w 595"/>
                  <a:gd name="T71" fmla="*/ 9 h 395"/>
                  <a:gd name="T72" fmla="*/ 373 w 595"/>
                  <a:gd name="T73" fmla="*/ 0 h 395"/>
                  <a:gd name="T74" fmla="*/ 425 w 595"/>
                  <a:gd name="T75" fmla="*/ 2 h 395"/>
                  <a:gd name="T76" fmla="*/ 475 w 595"/>
                  <a:gd name="T77" fmla="*/ 18 h 395"/>
                  <a:gd name="T78" fmla="*/ 527 w 595"/>
                  <a:gd name="T79" fmla="*/ 66 h 395"/>
                  <a:gd name="T80" fmla="*/ 567 w 595"/>
                  <a:gd name="T81" fmla="*/ 125 h 395"/>
                  <a:gd name="T82" fmla="*/ 586 w 595"/>
                  <a:gd name="T83" fmla="*/ 170 h 395"/>
                  <a:gd name="T84" fmla="*/ 593 w 595"/>
                  <a:gd name="T85" fmla="*/ 209 h 3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95"/>
                  <a:gd name="T130" fmla="*/ 0 h 395"/>
                  <a:gd name="T131" fmla="*/ 595 w 595"/>
                  <a:gd name="T132" fmla="*/ 395 h 39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95" h="395">
                    <a:moveTo>
                      <a:pt x="595" y="220"/>
                    </a:moveTo>
                    <a:lnTo>
                      <a:pt x="595" y="223"/>
                    </a:lnTo>
                    <a:lnTo>
                      <a:pt x="595" y="227"/>
                    </a:lnTo>
                    <a:lnTo>
                      <a:pt x="583" y="209"/>
                    </a:lnTo>
                    <a:lnTo>
                      <a:pt x="572" y="193"/>
                    </a:lnTo>
                    <a:lnTo>
                      <a:pt x="560" y="175"/>
                    </a:lnTo>
                    <a:lnTo>
                      <a:pt x="550" y="157"/>
                    </a:lnTo>
                    <a:lnTo>
                      <a:pt x="534" y="141"/>
                    </a:lnTo>
                    <a:lnTo>
                      <a:pt x="515" y="127"/>
                    </a:lnTo>
                    <a:lnTo>
                      <a:pt x="508" y="111"/>
                    </a:lnTo>
                    <a:lnTo>
                      <a:pt x="498" y="95"/>
                    </a:lnTo>
                    <a:lnTo>
                      <a:pt x="494" y="89"/>
                    </a:lnTo>
                    <a:lnTo>
                      <a:pt x="489" y="84"/>
                    </a:lnTo>
                    <a:lnTo>
                      <a:pt x="482" y="79"/>
                    </a:lnTo>
                    <a:lnTo>
                      <a:pt x="472" y="77"/>
                    </a:lnTo>
                    <a:lnTo>
                      <a:pt x="461" y="79"/>
                    </a:lnTo>
                    <a:lnTo>
                      <a:pt x="449" y="79"/>
                    </a:lnTo>
                    <a:lnTo>
                      <a:pt x="439" y="77"/>
                    </a:lnTo>
                    <a:lnTo>
                      <a:pt x="427" y="73"/>
                    </a:lnTo>
                    <a:lnTo>
                      <a:pt x="413" y="73"/>
                    </a:lnTo>
                    <a:lnTo>
                      <a:pt x="402" y="70"/>
                    </a:lnTo>
                    <a:lnTo>
                      <a:pt x="390" y="68"/>
                    </a:lnTo>
                    <a:lnTo>
                      <a:pt x="380" y="64"/>
                    </a:lnTo>
                    <a:lnTo>
                      <a:pt x="373" y="52"/>
                    </a:lnTo>
                    <a:lnTo>
                      <a:pt x="366" y="43"/>
                    </a:lnTo>
                    <a:lnTo>
                      <a:pt x="354" y="39"/>
                    </a:lnTo>
                    <a:lnTo>
                      <a:pt x="342" y="34"/>
                    </a:lnTo>
                    <a:lnTo>
                      <a:pt x="328" y="34"/>
                    </a:lnTo>
                    <a:lnTo>
                      <a:pt x="316" y="39"/>
                    </a:lnTo>
                    <a:lnTo>
                      <a:pt x="305" y="43"/>
                    </a:lnTo>
                    <a:lnTo>
                      <a:pt x="293" y="48"/>
                    </a:lnTo>
                    <a:lnTo>
                      <a:pt x="272" y="61"/>
                    </a:lnTo>
                    <a:lnTo>
                      <a:pt x="253" y="75"/>
                    </a:lnTo>
                    <a:lnTo>
                      <a:pt x="231" y="86"/>
                    </a:lnTo>
                    <a:lnTo>
                      <a:pt x="212" y="98"/>
                    </a:lnTo>
                    <a:lnTo>
                      <a:pt x="182" y="114"/>
                    </a:lnTo>
                    <a:lnTo>
                      <a:pt x="151" y="129"/>
                    </a:lnTo>
                    <a:lnTo>
                      <a:pt x="137" y="141"/>
                    </a:lnTo>
                    <a:lnTo>
                      <a:pt x="123" y="152"/>
                    </a:lnTo>
                    <a:lnTo>
                      <a:pt x="106" y="175"/>
                    </a:lnTo>
                    <a:lnTo>
                      <a:pt x="92" y="198"/>
                    </a:lnTo>
                    <a:lnTo>
                      <a:pt x="78" y="223"/>
                    </a:lnTo>
                    <a:lnTo>
                      <a:pt x="61" y="245"/>
                    </a:lnTo>
                    <a:lnTo>
                      <a:pt x="54" y="268"/>
                    </a:lnTo>
                    <a:lnTo>
                      <a:pt x="42" y="286"/>
                    </a:lnTo>
                    <a:lnTo>
                      <a:pt x="38" y="298"/>
                    </a:lnTo>
                    <a:lnTo>
                      <a:pt x="33" y="307"/>
                    </a:lnTo>
                    <a:lnTo>
                      <a:pt x="30" y="316"/>
                    </a:lnTo>
                    <a:lnTo>
                      <a:pt x="30" y="327"/>
                    </a:lnTo>
                    <a:lnTo>
                      <a:pt x="16" y="363"/>
                    </a:lnTo>
                    <a:lnTo>
                      <a:pt x="0" y="395"/>
                    </a:lnTo>
                    <a:lnTo>
                      <a:pt x="4" y="373"/>
                    </a:lnTo>
                    <a:lnTo>
                      <a:pt x="9" y="348"/>
                    </a:lnTo>
                    <a:lnTo>
                      <a:pt x="21" y="314"/>
                    </a:lnTo>
                    <a:lnTo>
                      <a:pt x="33" y="282"/>
                    </a:lnTo>
                    <a:lnTo>
                      <a:pt x="47" y="250"/>
                    </a:lnTo>
                    <a:lnTo>
                      <a:pt x="61" y="218"/>
                    </a:lnTo>
                    <a:lnTo>
                      <a:pt x="78" y="200"/>
                    </a:lnTo>
                    <a:lnTo>
                      <a:pt x="90" y="179"/>
                    </a:lnTo>
                    <a:lnTo>
                      <a:pt x="108" y="154"/>
                    </a:lnTo>
                    <a:lnTo>
                      <a:pt x="123" y="127"/>
                    </a:lnTo>
                    <a:lnTo>
                      <a:pt x="142" y="107"/>
                    </a:lnTo>
                    <a:lnTo>
                      <a:pt x="153" y="89"/>
                    </a:lnTo>
                    <a:lnTo>
                      <a:pt x="160" y="75"/>
                    </a:lnTo>
                    <a:lnTo>
                      <a:pt x="170" y="64"/>
                    </a:lnTo>
                    <a:lnTo>
                      <a:pt x="179" y="52"/>
                    </a:lnTo>
                    <a:lnTo>
                      <a:pt x="191" y="43"/>
                    </a:lnTo>
                    <a:lnTo>
                      <a:pt x="203" y="36"/>
                    </a:lnTo>
                    <a:lnTo>
                      <a:pt x="217" y="29"/>
                    </a:lnTo>
                    <a:lnTo>
                      <a:pt x="229" y="23"/>
                    </a:lnTo>
                    <a:lnTo>
                      <a:pt x="246" y="20"/>
                    </a:lnTo>
                    <a:lnTo>
                      <a:pt x="298" y="9"/>
                    </a:lnTo>
                    <a:lnTo>
                      <a:pt x="350" y="2"/>
                    </a:lnTo>
                    <a:lnTo>
                      <a:pt x="373" y="0"/>
                    </a:lnTo>
                    <a:lnTo>
                      <a:pt x="399" y="0"/>
                    </a:lnTo>
                    <a:lnTo>
                      <a:pt x="425" y="2"/>
                    </a:lnTo>
                    <a:lnTo>
                      <a:pt x="451" y="7"/>
                    </a:lnTo>
                    <a:lnTo>
                      <a:pt x="475" y="18"/>
                    </a:lnTo>
                    <a:lnTo>
                      <a:pt x="496" y="29"/>
                    </a:lnTo>
                    <a:lnTo>
                      <a:pt x="527" y="66"/>
                    </a:lnTo>
                    <a:lnTo>
                      <a:pt x="555" y="104"/>
                    </a:lnTo>
                    <a:lnTo>
                      <a:pt x="567" y="125"/>
                    </a:lnTo>
                    <a:lnTo>
                      <a:pt x="576" y="148"/>
                    </a:lnTo>
                    <a:lnTo>
                      <a:pt x="586" y="170"/>
                    </a:lnTo>
                    <a:lnTo>
                      <a:pt x="591" y="198"/>
                    </a:lnTo>
                    <a:lnTo>
                      <a:pt x="593" y="209"/>
                    </a:lnTo>
                    <a:lnTo>
                      <a:pt x="595" y="220"/>
                    </a:lnTo>
                    <a:close/>
                  </a:path>
                </a:pathLst>
              </a:custGeom>
              <a:solidFill>
                <a:srgbClr val="805A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74" name="Freeform 731">
                <a:extLst>
                  <a:ext uri="{FF2B5EF4-FFF2-40B4-BE49-F238E27FC236}">
                    <a16:creationId xmlns:a16="http://schemas.microsoft.com/office/drawing/2014/main" id="{E1557BBE-E6A4-5060-9F5C-7D6251641B09}"/>
                  </a:ext>
                </a:extLst>
              </p:cNvPr>
              <p:cNvSpPr>
                <a:spLocks/>
              </p:cNvSpPr>
              <p:nvPr/>
            </p:nvSpPr>
            <p:spPr bwMode="auto">
              <a:xfrm>
                <a:off x="3664" y="946"/>
                <a:ext cx="66" cy="72"/>
              </a:xfrm>
              <a:custGeom>
                <a:avLst/>
                <a:gdLst>
                  <a:gd name="T0" fmla="*/ 66 w 66"/>
                  <a:gd name="T1" fmla="*/ 15 h 72"/>
                  <a:gd name="T2" fmla="*/ 66 w 66"/>
                  <a:gd name="T3" fmla="*/ 31 h 72"/>
                  <a:gd name="T4" fmla="*/ 64 w 66"/>
                  <a:gd name="T5" fmla="*/ 47 h 72"/>
                  <a:gd name="T6" fmla="*/ 61 w 66"/>
                  <a:gd name="T7" fmla="*/ 54 h 72"/>
                  <a:gd name="T8" fmla="*/ 59 w 66"/>
                  <a:gd name="T9" fmla="*/ 61 h 72"/>
                  <a:gd name="T10" fmla="*/ 54 w 66"/>
                  <a:gd name="T11" fmla="*/ 65 h 72"/>
                  <a:gd name="T12" fmla="*/ 47 w 66"/>
                  <a:gd name="T13" fmla="*/ 70 h 72"/>
                  <a:gd name="T14" fmla="*/ 35 w 66"/>
                  <a:gd name="T15" fmla="*/ 72 h 72"/>
                  <a:gd name="T16" fmla="*/ 23 w 66"/>
                  <a:gd name="T17" fmla="*/ 72 h 72"/>
                  <a:gd name="T18" fmla="*/ 14 w 66"/>
                  <a:gd name="T19" fmla="*/ 70 h 72"/>
                  <a:gd name="T20" fmla="*/ 7 w 66"/>
                  <a:gd name="T21" fmla="*/ 68 h 72"/>
                  <a:gd name="T22" fmla="*/ 5 w 66"/>
                  <a:gd name="T23" fmla="*/ 59 h 72"/>
                  <a:gd name="T24" fmla="*/ 2 w 66"/>
                  <a:gd name="T25" fmla="*/ 52 h 72"/>
                  <a:gd name="T26" fmla="*/ 0 w 66"/>
                  <a:gd name="T27" fmla="*/ 45 h 72"/>
                  <a:gd name="T28" fmla="*/ 2 w 66"/>
                  <a:gd name="T29" fmla="*/ 38 h 72"/>
                  <a:gd name="T30" fmla="*/ 16 w 66"/>
                  <a:gd name="T31" fmla="*/ 18 h 72"/>
                  <a:gd name="T32" fmla="*/ 33 w 66"/>
                  <a:gd name="T33" fmla="*/ 0 h 72"/>
                  <a:gd name="T34" fmla="*/ 42 w 66"/>
                  <a:gd name="T35" fmla="*/ 2 h 72"/>
                  <a:gd name="T36" fmla="*/ 52 w 66"/>
                  <a:gd name="T37" fmla="*/ 4 h 72"/>
                  <a:gd name="T38" fmla="*/ 59 w 66"/>
                  <a:gd name="T39" fmla="*/ 11 h 72"/>
                  <a:gd name="T40" fmla="*/ 66 w 66"/>
                  <a:gd name="T41" fmla="*/ 15 h 7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6"/>
                  <a:gd name="T64" fmla="*/ 0 h 72"/>
                  <a:gd name="T65" fmla="*/ 66 w 66"/>
                  <a:gd name="T66" fmla="*/ 72 h 7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6" h="72">
                    <a:moveTo>
                      <a:pt x="66" y="15"/>
                    </a:moveTo>
                    <a:lnTo>
                      <a:pt x="66" y="31"/>
                    </a:lnTo>
                    <a:lnTo>
                      <a:pt x="64" y="47"/>
                    </a:lnTo>
                    <a:lnTo>
                      <a:pt x="61" y="54"/>
                    </a:lnTo>
                    <a:lnTo>
                      <a:pt x="59" y="61"/>
                    </a:lnTo>
                    <a:lnTo>
                      <a:pt x="54" y="65"/>
                    </a:lnTo>
                    <a:lnTo>
                      <a:pt x="47" y="70"/>
                    </a:lnTo>
                    <a:lnTo>
                      <a:pt x="35" y="72"/>
                    </a:lnTo>
                    <a:lnTo>
                      <a:pt x="23" y="72"/>
                    </a:lnTo>
                    <a:lnTo>
                      <a:pt x="14" y="70"/>
                    </a:lnTo>
                    <a:lnTo>
                      <a:pt x="7" y="68"/>
                    </a:lnTo>
                    <a:lnTo>
                      <a:pt x="5" y="59"/>
                    </a:lnTo>
                    <a:lnTo>
                      <a:pt x="2" y="52"/>
                    </a:lnTo>
                    <a:lnTo>
                      <a:pt x="0" y="45"/>
                    </a:lnTo>
                    <a:lnTo>
                      <a:pt x="2" y="38"/>
                    </a:lnTo>
                    <a:lnTo>
                      <a:pt x="16" y="18"/>
                    </a:lnTo>
                    <a:lnTo>
                      <a:pt x="33" y="0"/>
                    </a:lnTo>
                    <a:lnTo>
                      <a:pt x="42" y="2"/>
                    </a:lnTo>
                    <a:lnTo>
                      <a:pt x="52" y="4"/>
                    </a:lnTo>
                    <a:lnTo>
                      <a:pt x="59" y="11"/>
                    </a:lnTo>
                    <a:lnTo>
                      <a:pt x="66" y="1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75" name="Freeform 732">
                <a:extLst>
                  <a:ext uri="{FF2B5EF4-FFF2-40B4-BE49-F238E27FC236}">
                    <a16:creationId xmlns:a16="http://schemas.microsoft.com/office/drawing/2014/main" id="{7299B0BA-FA38-07A7-396F-37A15A4D2B90}"/>
                  </a:ext>
                </a:extLst>
              </p:cNvPr>
              <p:cNvSpPr>
                <a:spLocks/>
              </p:cNvSpPr>
              <p:nvPr/>
            </p:nvSpPr>
            <p:spPr bwMode="auto">
              <a:xfrm>
                <a:off x="3912" y="1127"/>
                <a:ext cx="66" cy="73"/>
              </a:xfrm>
              <a:custGeom>
                <a:avLst/>
                <a:gdLst>
                  <a:gd name="T0" fmla="*/ 66 w 66"/>
                  <a:gd name="T1" fmla="*/ 16 h 73"/>
                  <a:gd name="T2" fmla="*/ 66 w 66"/>
                  <a:gd name="T3" fmla="*/ 32 h 73"/>
                  <a:gd name="T4" fmla="*/ 64 w 66"/>
                  <a:gd name="T5" fmla="*/ 48 h 73"/>
                  <a:gd name="T6" fmla="*/ 61 w 66"/>
                  <a:gd name="T7" fmla="*/ 55 h 73"/>
                  <a:gd name="T8" fmla="*/ 59 w 66"/>
                  <a:gd name="T9" fmla="*/ 62 h 73"/>
                  <a:gd name="T10" fmla="*/ 54 w 66"/>
                  <a:gd name="T11" fmla="*/ 68 h 73"/>
                  <a:gd name="T12" fmla="*/ 47 w 66"/>
                  <a:gd name="T13" fmla="*/ 73 h 73"/>
                  <a:gd name="T14" fmla="*/ 35 w 66"/>
                  <a:gd name="T15" fmla="*/ 73 h 73"/>
                  <a:gd name="T16" fmla="*/ 24 w 66"/>
                  <a:gd name="T17" fmla="*/ 73 h 73"/>
                  <a:gd name="T18" fmla="*/ 14 w 66"/>
                  <a:gd name="T19" fmla="*/ 71 h 73"/>
                  <a:gd name="T20" fmla="*/ 7 w 66"/>
                  <a:gd name="T21" fmla="*/ 66 h 73"/>
                  <a:gd name="T22" fmla="*/ 5 w 66"/>
                  <a:gd name="T23" fmla="*/ 59 h 73"/>
                  <a:gd name="T24" fmla="*/ 0 w 66"/>
                  <a:gd name="T25" fmla="*/ 53 h 73"/>
                  <a:gd name="T26" fmla="*/ 0 w 66"/>
                  <a:gd name="T27" fmla="*/ 46 h 73"/>
                  <a:gd name="T28" fmla="*/ 2 w 66"/>
                  <a:gd name="T29" fmla="*/ 39 h 73"/>
                  <a:gd name="T30" fmla="*/ 17 w 66"/>
                  <a:gd name="T31" fmla="*/ 18 h 73"/>
                  <a:gd name="T32" fmla="*/ 31 w 66"/>
                  <a:gd name="T33" fmla="*/ 0 h 73"/>
                  <a:gd name="T34" fmla="*/ 40 w 66"/>
                  <a:gd name="T35" fmla="*/ 3 h 73"/>
                  <a:gd name="T36" fmla="*/ 50 w 66"/>
                  <a:gd name="T37" fmla="*/ 5 h 73"/>
                  <a:gd name="T38" fmla="*/ 59 w 66"/>
                  <a:gd name="T39" fmla="*/ 12 h 73"/>
                  <a:gd name="T40" fmla="*/ 66 w 66"/>
                  <a:gd name="T41" fmla="*/ 16 h 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6"/>
                  <a:gd name="T64" fmla="*/ 0 h 73"/>
                  <a:gd name="T65" fmla="*/ 66 w 66"/>
                  <a:gd name="T66" fmla="*/ 73 h 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6" h="73">
                    <a:moveTo>
                      <a:pt x="66" y="16"/>
                    </a:moveTo>
                    <a:lnTo>
                      <a:pt x="66" y="32"/>
                    </a:lnTo>
                    <a:lnTo>
                      <a:pt x="64" y="48"/>
                    </a:lnTo>
                    <a:lnTo>
                      <a:pt x="61" y="55"/>
                    </a:lnTo>
                    <a:lnTo>
                      <a:pt x="59" y="62"/>
                    </a:lnTo>
                    <a:lnTo>
                      <a:pt x="54" y="68"/>
                    </a:lnTo>
                    <a:lnTo>
                      <a:pt x="47" y="73"/>
                    </a:lnTo>
                    <a:lnTo>
                      <a:pt x="35" y="73"/>
                    </a:lnTo>
                    <a:lnTo>
                      <a:pt x="24" y="73"/>
                    </a:lnTo>
                    <a:lnTo>
                      <a:pt x="14" y="71"/>
                    </a:lnTo>
                    <a:lnTo>
                      <a:pt x="7" y="66"/>
                    </a:lnTo>
                    <a:lnTo>
                      <a:pt x="5" y="59"/>
                    </a:lnTo>
                    <a:lnTo>
                      <a:pt x="0" y="53"/>
                    </a:lnTo>
                    <a:lnTo>
                      <a:pt x="0" y="46"/>
                    </a:lnTo>
                    <a:lnTo>
                      <a:pt x="2" y="39"/>
                    </a:lnTo>
                    <a:lnTo>
                      <a:pt x="17" y="18"/>
                    </a:lnTo>
                    <a:lnTo>
                      <a:pt x="31" y="0"/>
                    </a:lnTo>
                    <a:lnTo>
                      <a:pt x="40" y="3"/>
                    </a:lnTo>
                    <a:lnTo>
                      <a:pt x="50" y="5"/>
                    </a:lnTo>
                    <a:lnTo>
                      <a:pt x="59" y="12"/>
                    </a:lnTo>
                    <a:lnTo>
                      <a:pt x="66" y="1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76" name="Freeform 733">
                <a:extLst>
                  <a:ext uri="{FF2B5EF4-FFF2-40B4-BE49-F238E27FC236}">
                    <a16:creationId xmlns:a16="http://schemas.microsoft.com/office/drawing/2014/main" id="{6B899188-D2AA-4E96-0966-209D1BD9DFD0}"/>
                  </a:ext>
                </a:extLst>
              </p:cNvPr>
              <p:cNvSpPr>
                <a:spLocks/>
              </p:cNvSpPr>
              <p:nvPr/>
            </p:nvSpPr>
            <p:spPr bwMode="auto">
              <a:xfrm>
                <a:off x="3687" y="961"/>
                <a:ext cx="29" cy="44"/>
              </a:xfrm>
              <a:custGeom>
                <a:avLst/>
                <a:gdLst>
                  <a:gd name="T0" fmla="*/ 29 w 29"/>
                  <a:gd name="T1" fmla="*/ 5 h 44"/>
                  <a:gd name="T2" fmla="*/ 26 w 29"/>
                  <a:gd name="T3" fmla="*/ 16 h 44"/>
                  <a:gd name="T4" fmla="*/ 29 w 29"/>
                  <a:gd name="T5" fmla="*/ 25 h 44"/>
                  <a:gd name="T6" fmla="*/ 26 w 29"/>
                  <a:gd name="T7" fmla="*/ 37 h 44"/>
                  <a:gd name="T8" fmla="*/ 22 w 29"/>
                  <a:gd name="T9" fmla="*/ 44 h 44"/>
                  <a:gd name="T10" fmla="*/ 15 w 29"/>
                  <a:gd name="T11" fmla="*/ 44 h 44"/>
                  <a:gd name="T12" fmla="*/ 10 w 29"/>
                  <a:gd name="T13" fmla="*/ 41 h 44"/>
                  <a:gd name="T14" fmla="*/ 3 w 29"/>
                  <a:gd name="T15" fmla="*/ 41 h 44"/>
                  <a:gd name="T16" fmla="*/ 0 w 29"/>
                  <a:gd name="T17" fmla="*/ 37 h 44"/>
                  <a:gd name="T18" fmla="*/ 0 w 29"/>
                  <a:gd name="T19" fmla="*/ 28 h 44"/>
                  <a:gd name="T20" fmla="*/ 3 w 29"/>
                  <a:gd name="T21" fmla="*/ 16 h 44"/>
                  <a:gd name="T22" fmla="*/ 5 w 29"/>
                  <a:gd name="T23" fmla="*/ 7 h 44"/>
                  <a:gd name="T24" fmla="*/ 10 w 29"/>
                  <a:gd name="T25" fmla="*/ 0 h 44"/>
                  <a:gd name="T26" fmla="*/ 15 w 29"/>
                  <a:gd name="T27" fmla="*/ 0 h 44"/>
                  <a:gd name="T28" fmla="*/ 22 w 29"/>
                  <a:gd name="T29" fmla="*/ 0 h 44"/>
                  <a:gd name="T30" fmla="*/ 26 w 29"/>
                  <a:gd name="T31" fmla="*/ 0 h 44"/>
                  <a:gd name="T32" fmla="*/ 29 w 29"/>
                  <a:gd name="T33" fmla="*/ 5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44"/>
                  <a:gd name="T53" fmla="*/ 29 w 29"/>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44">
                    <a:moveTo>
                      <a:pt x="29" y="5"/>
                    </a:moveTo>
                    <a:lnTo>
                      <a:pt x="26" y="16"/>
                    </a:lnTo>
                    <a:lnTo>
                      <a:pt x="29" y="25"/>
                    </a:lnTo>
                    <a:lnTo>
                      <a:pt x="26" y="37"/>
                    </a:lnTo>
                    <a:lnTo>
                      <a:pt x="22" y="44"/>
                    </a:lnTo>
                    <a:lnTo>
                      <a:pt x="15" y="44"/>
                    </a:lnTo>
                    <a:lnTo>
                      <a:pt x="10" y="41"/>
                    </a:lnTo>
                    <a:lnTo>
                      <a:pt x="3" y="41"/>
                    </a:lnTo>
                    <a:lnTo>
                      <a:pt x="0" y="37"/>
                    </a:lnTo>
                    <a:lnTo>
                      <a:pt x="0" y="28"/>
                    </a:lnTo>
                    <a:lnTo>
                      <a:pt x="3" y="16"/>
                    </a:lnTo>
                    <a:lnTo>
                      <a:pt x="5" y="7"/>
                    </a:lnTo>
                    <a:lnTo>
                      <a:pt x="10" y="0"/>
                    </a:lnTo>
                    <a:lnTo>
                      <a:pt x="15" y="0"/>
                    </a:lnTo>
                    <a:lnTo>
                      <a:pt x="22" y="0"/>
                    </a:lnTo>
                    <a:lnTo>
                      <a:pt x="26" y="0"/>
                    </a:lnTo>
                    <a:lnTo>
                      <a:pt x="29" y="5"/>
                    </a:lnTo>
                    <a:close/>
                  </a:path>
                </a:pathLst>
              </a:custGeom>
              <a:solidFill>
                <a:srgbClr val="D3B58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77" name="Freeform 734">
                <a:extLst>
                  <a:ext uri="{FF2B5EF4-FFF2-40B4-BE49-F238E27FC236}">
                    <a16:creationId xmlns:a16="http://schemas.microsoft.com/office/drawing/2014/main" id="{0FEE3899-0C26-E67F-38D8-ED79A89D6689}"/>
                  </a:ext>
                </a:extLst>
              </p:cNvPr>
              <p:cNvSpPr>
                <a:spLocks/>
              </p:cNvSpPr>
              <p:nvPr/>
            </p:nvSpPr>
            <p:spPr bwMode="auto">
              <a:xfrm>
                <a:off x="3936" y="1143"/>
                <a:ext cx="26" cy="43"/>
              </a:xfrm>
              <a:custGeom>
                <a:avLst/>
                <a:gdLst>
                  <a:gd name="T0" fmla="*/ 26 w 26"/>
                  <a:gd name="T1" fmla="*/ 5 h 43"/>
                  <a:gd name="T2" fmla="*/ 26 w 26"/>
                  <a:gd name="T3" fmla="*/ 16 h 43"/>
                  <a:gd name="T4" fmla="*/ 26 w 26"/>
                  <a:gd name="T5" fmla="*/ 25 h 43"/>
                  <a:gd name="T6" fmla="*/ 26 w 26"/>
                  <a:gd name="T7" fmla="*/ 37 h 43"/>
                  <a:gd name="T8" fmla="*/ 21 w 26"/>
                  <a:gd name="T9" fmla="*/ 43 h 43"/>
                  <a:gd name="T10" fmla="*/ 14 w 26"/>
                  <a:gd name="T11" fmla="*/ 43 h 43"/>
                  <a:gd name="T12" fmla="*/ 7 w 26"/>
                  <a:gd name="T13" fmla="*/ 43 h 43"/>
                  <a:gd name="T14" fmla="*/ 2 w 26"/>
                  <a:gd name="T15" fmla="*/ 41 h 43"/>
                  <a:gd name="T16" fmla="*/ 0 w 26"/>
                  <a:gd name="T17" fmla="*/ 39 h 43"/>
                  <a:gd name="T18" fmla="*/ 0 w 26"/>
                  <a:gd name="T19" fmla="*/ 27 h 43"/>
                  <a:gd name="T20" fmla="*/ 2 w 26"/>
                  <a:gd name="T21" fmla="*/ 18 h 43"/>
                  <a:gd name="T22" fmla="*/ 2 w 26"/>
                  <a:gd name="T23" fmla="*/ 9 h 43"/>
                  <a:gd name="T24" fmla="*/ 7 w 26"/>
                  <a:gd name="T25" fmla="*/ 0 h 43"/>
                  <a:gd name="T26" fmla="*/ 14 w 26"/>
                  <a:gd name="T27" fmla="*/ 0 h 43"/>
                  <a:gd name="T28" fmla="*/ 21 w 26"/>
                  <a:gd name="T29" fmla="*/ 0 h 43"/>
                  <a:gd name="T30" fmla="*/ 23 w 26"/>
                  <a:gd name="T31" fmla="*/ 0 h 43"/>
                  <a:gd name="T32" fmla="*/ 26 w 26"/>
                  <a:gd name="T33" fmla="*/ 5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
                  <a:gd name="T52" fmla="*/ 0 h 43"/>
                  <a:gd name="T53" fmla="*/ 26 w 26"/>
                  <a:gd name="T54" fmla="*/ 43 h 4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 h="43">
                    <a:moveTo>
                      <a:pt x="26" y="5"/>
                    </a:moveTo>
                    <a:lnTo>
                      <a:pt x="26" y="16"/>
                    </a:lnTo>
                    <a:lnTo>
                      <a:pt x="26" y="25"/>
                    </a:lnTo>
                    <a:lnTo>
                      <a:pt x="26" y="37"/>
                    </a:lnTo>
                    <a:lnTo>
                      <a:pt x="21" y="43"/>
                    </a:lnTo>
                    <a:lnTo>
                      <a:pt x="14" y="43"/>
                    </a:lnTo>
                    <a:lnTo>
                      <a:pt x="7" y="43"/>
                    </a:lnTo>
                    <a:lnTo>
                      <a:pt x="2" y="41"/>
                    </a:lnTo>
                    <a:lnTo>
                      <a:pt x="0" y="39"/>
                    </a:lnTo>
                    <a:lnTo>
                      <a:pt x="0" y="27"/>
                    </a:lnTo>
                    <a:lnTo>
                      <a:pt x="2" y="18"/>
                    </a:lnTo>
                    <a:lnTo>
                      <a:pt x="2" y="9"/>
                    </a:lnTo>
                    <a:lnTo>
                      <a:pt x="7" y="0"/>
                    </a:lnTo>
                    <a:lnTo>
                      <a:pt x="14" y="0"/>
                    </a:lnTo>
                    <a:lnTo>
                      <a:pt x="21" y="0"/>
                    </a:lnTo>
                    <a:lnTo>
                      <a:pt x="23" y="0"/>
                    </a:lnTo>
                    <a:lnTo>
                      <a:pt x="26" y="5"/>
                    </a:lnTo>
                    <a:close/>
                  </a:path>
                </a:pathLst>
              </a:custGeom>
              <a:solidFill>
                <a:srgbClr val="D3B58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78" name="Freeform 735">
                <a:extLst>
                  <a:ext uri="{FF2B5EF4-FFF2-40B4-BE49-F238E27FC236}">
                    <a16:creationId xmlns:a16="http://schemas.microsoft.com/office/drawing/2014/main" id="{D72B0586-0C60-B35B-0CC4-4DC2948B6951}"/>
                  </a:ext>
                </a:extLst>
              </p:cNvPr>
              <p:cNvSpPr>
                <a:spLocks/>
              </p:cNvSpPr>
              <p:nvPr/>
            </p:nvSpPr>
            <p:spPr bwMode="auto">
              <a:xfrm>
                <a:off x="3402" y="2775"/>
                <a:ext cx="290" cy="225"/>
              </a:xfrm>
              <a:custGeom>
                <a:avLst/>
                <a:gdLst>
                  <a:gd name="T0" fmla="*/ 290 w 290"/>
                  <a:gd name="T1" fmla="*/ 225 h 225"/>
                  <a:gd name="T2" fmla="*/ 259 w 290"/>
                  <a:gd name="T3" fmla="*/ 204 h 225"/>
                  <a:gd name="T4" fmla="*/ 231 w 290"/>
                  <a:gd name="T5" fmla="*/ 184 h 225"/>
                  <a:gd name="T6" fmla="*/ 198 w 290"/>
                  <a:gd name="T7" fmla="*/ 163 h 225"/>
                  <a:gd name="T8" fmla="*/ 165 w 290"/>
                  <a:gd name="T9" fmla="*/ 145 h 225"/>
                  <a:gd name="T10" fmla="*/ 141 w 290"/>
                  <a:gd name="T11" fmla="*/ 125 h 225"/>
                  <a:gd name="T12" fmla="*/ 122 w 290"/>
                  <a:gd name="T13" fmla="*/ 106 h 225"/>
                  <a:gd name="T14" fmla="*/ 106 w 290"/>
                  <a:gd name="T15" fmla="*/ 91 h 225"/>
                  <a:gd name="T16" fmla="*/ 92 w 290"/>
                  <a:gd name="T17" fmla="*/ 77 h 225"/>
                  <a:gd name="T18" fmla="*/ 78 w 290"/>
                  <a:gd name="T19" fmla="*/ 68 h 225"/>
                  <a:gd name="T20" fmla="*/ 66 w 290"/>
                  <a:gd name="T21" fmla="*/ 61 h 225"/>
                  <a:gd name="T22" fmla="*/ 40 w 290"/>
                  <a:gd name="T23" fmla="*/ 43 h 225"/>
                  <a:gd name="T24" fmla="*/ 16 w 290"/>
                  <a:gd name="T25" fmla="*/ 25 h 225"/>
                  <a:gd name="T26" fmla="*/ 7 w 290"/>
                  <a:gd name="T27" fmla="*/ 11 h 225"/>
                  <a:gd name="T28" fmla="*/ 0 w 290"/>
                  <a:gd name="T29" fmla="*/ 0 h 225"/>
                  <a:gd name="T30" fmla="*/ 33 w 290"/>
                  <a:gd name="T31" fmla="*/ 22 h 225"/>
                  <a:gd name="T32" fmla="*/ 68 w 290"/>
                  <a:gd name="T33" fmla="*/ 45 h 225"/>
                  <a:gd name="T34" fmla="*/ 73 w 290"/>
                  <a:gd name="T35" fmla="*/ 52 h 225"/>
                  <a:gd name="T36" fmla="*/ 80 w 290"/>
                  <a:gd name="T37" fmla="*/ 56 h 225"/>
                  <a:gd name="T38" fmla="*/ 85 w 290"/>
                  <a:gd name="T39" fmla="*/ 61 h 225"/>
                  <a:gd name="T40" fmla="*/ 92 w 290"/>
                  <a:gd name="T41" fmla="*/ 63 h 225"/>
                  <a:gd name="T42" fmla="*/ 104 w 290"/>
                  <a:gd name="T43" fmla="*/ 68 h 225"/>
                  <a:gd name="T44" fmla="*/ 115 w 290"/>
                  <a:gd name="T45" fmla="*/ 75 h 225"/>
                  <a:gd name="T46" fmla="*/ 146 w 290"/>
                  <a:gd name="T47" fmla="*/ 88 h 225"/>
                  <a:gd name="T48" fmla="*/ 174 w 290"/>
                  <a:gd name="T49" fmla="*/ 104 h 225"/>
                  <a:gd name="T50" fmla="*/ 196 w 290"/>
                  <a:gd name="T51" fmla="*/ 125 h 225"/>
                  <a:gd name="T52" fmla="*/ 219 w 290"/>
                  <a:gd name="T53" fmla="*/ 143 h 225"/>
                  <a:gd name="T54" fmla="*/ 236 w 290"/>
                  <a:gd name="T55" fmla="*/ 159 h 225"/>
                  <a:gd name="T56" fmla="*/ 250 w 290"/>
                  <a:gd name="T57" fmla="*/ 175 h 225"/>
                  <a:gd name="T58" fmla="*/ 262 w 290"/>
                  <a:gd name="T59" fmla="*/ 188 h 225"/>
                  <a:gd name="T60" fmla="*/ 274 w 290"/>
                  <a:gd name="T61" fmla="*/ 200 h 225"/>
                  <a:gd name="T62" fmla="*/ 283 w 290"/>
                  <a:gd name="T63" fmla="*/ 211 h 225"/>
                  <a:gd name="T64" fmla="*/ 290 w 290"/>
                  <a:gd name="T65" fmla="*/ 225 h 2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90"/>
                  <a:gd name="T100" fmla="*/ 0 h 225"/>
                  <a:gd name="T101" fmla="*/ 290 w 290"/>
                  <a:gd name="T102" fmla="*/ 225 h 22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90" h="225">
                    <a:moveTo>
                      <a:pt x="290" y="225"/>
                    </a:moveTo>
                    <a:lnTo>
                      <a:pt x="259" y="204"/>
                    </a:lnTo>
                    <a:lnTo>
                      <a:pt x="231" y="184"/>
                    </a:lnTo>
                    <a:lnTo>
                      <a:pt x="198" y="163"/>
                    </a:lnTo>
                    <a:lnTo>
                      <a:pt x="165" y="145"/>
                    </a:lnTo>
                    <a:lnTo>
                      <a:pt x="141" y="125"/>
                    </a:lnTo>
                    <a:lnTo>
                      <a:pt x="122" y="106"/>
                    </a:lnTo>
                    <a:lnTo>
                      <a:pt x="106" y="91"/>
                    </a:lnTo>
                    <a:lnTo>
                      <a:pt x="92" y="77"/>
                    </a:lnTo>
                    <a:lnTo>
                      <a:pt x="78" y="68"/>
                    </a:lnTo>
                    <a:lnTo>
                      <a:pt x="66" y="61"/>
                    </a:lnTo>
                    <a:lnTo>
                      <a:pt x="40" y="43"/>
                    </a:lnTo>
                    <a:lnTo>
                      <a:pt x="16" y="25"/>
                    </a:lnTo>
                    <a:lnTo>
                      <a:pt x="7" y="11"/>
                    </a:lnTo>
                    <a:lnTo>
                      <a:pt x="0" y="0"/>
                    </a:lnTo>
                    <a:lnTo>
                      <a:pt x="33" y="22"/>
                    </a:lnTo>
                    <a:lnTo>
                      <a:pt x="68" y="45"/>
                    </a:lnTo>
                    <a:lnTo>
                      <a:pt x="73" y="52"/>
                    </a:lnTo>
                    <a:lnTo>
                      <a:pt x="80" y="56"/>
                    </a:lnTo>
                    <a:lnTo>
                      <a:pt x="85" y="61"/>
                    </a:lnTo>
                    <a:lnTo>
                      <a:pt x="92" y="63"/>
                    </a:lnTo>
                    <a:lnTo>
                      <a:pt x="104" y="68"/>
                    </a:lnTo>
                    <a:lnTo>
                      <a:pt x="115" y="75"/>
                    </a:lnTo>
                    <a:lnTo>
                      <a:pt x="146" y="88"/>
                    </a:lnTo>
                    <a:lnTo>
                      <a:pt x="174" y="104"/>
                    </a:lnTo>
                    <a:lnTo>
                      <a:pt x="196" y="125"/>
                    </a:lnTo>
                    <a:lnTo>
                      <a:pt x="219" y="143"/>
                    </a:lnTo>
                    <a:lnTo>
                      <a:pt x="236" y="159"/>
                    </a:lnTo>
                    <a:lnTo>
                      <a:pt x="250" y="175"/>
                    </a:lnTo>
                    <a:lnTo>
                      <a:pt x="262" y="188"/>
                    </a:lnTo>
                    <a:lnTo>
                      <a:pt x="274" y="200"/>
                    </a:lnTo>
                    <a:lnTo>
                      <a:pt x="283" y="211"/>
                    </a:lnTo>
                    <a:lnTo>
                      <a:pt x="290" y="225"/>
                    </a:lnTo>
                    <a:close/>
                  </a:path>
                </a:pathLst>
              </a:custGeom>
              <a:solidFill>
                <a:srgbClr val="AB46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79" name="Freeform 736">
                <a:extLst>
                  <a:ext uri="{FF2B5EF4-FFF2-40B4-BE49-F238E27FC236}">
                    <a16:creationId xmlns:a16="http://schemas.microsoft.com/office/drawing/2014/main" id="{8D7AF948-78BB-728E-2CF7-DE15C2510794}"/>
                  </a:ext>
                </a:extLst>
              </p:cNvPr>
              <p:cNvSpPr>
                <a:spLocks/>
              </p:cNvSpPr>
              <p:nvPr/>
            </p:nvSpPr>
            <p:spPr bwMode="auto">
              <a:xfrm>
                <a:off x="3279" y="1923"/>
                <a:ext cx="390" cy="263"/>
              </a:xfrm>
              <a:custGeom>
                <a:avLst/>
                <a:gdLst>
                  <a:gd name="T0" fmla="*/ 385 w 390"/>
                  <a:gd name="T1" fmla="*/ 22 h 263"/>
                  <a:gd name="T2" fmla="*/ 375 w 390"/>
                  <a:gd name="T3" fmla="*/ 31 h 263"/>
                  <a:gd name="T4" fmla="*/ 380 w 390"/>
                  <a:gd name="T5" fmla="*/ 45 h 263"/>
                  <a:gd name="T6" fmla="*/ 368 w 390"/>
                  <a:gd name="T7" fmla="*/ 52 h 263"/>
                  <a:gd name="T8" fmla="*/ 354 w 390"/>
                  <a:gd name="T9" fmla="*/ 61 h 263"/>
                  <a:gd name="T10" fmla="*/ 333 w 390"/>
                  <a:gd name="T11" fmla="*/ 59 h 263"/>
                  <a:gd name="T12" fmla="*/ 295 w 390"/>
                  <a:gd name="T13" fmla="*/ 61 h 263"/>
                  <a:gd name="T14" fmla="*/ 241 w 390"/>
                  <a:gd name="T15" fmla="*/ 77 h 263"/>
                  <a:gd name="T16" fmla="*/ 172 w 390"/>
                  <a:gd name="T17" fmla="*/ 102 h 263"/>
                  <a:gd name="T18" fmla="*/ 127 w 390"/>
                  <a:gd name="T19" fmla="*/ 127 h 263"/>
                  <a:gd name="T20" fmla="*/ 99 w 390"/>
                  <a:gd name="T21" fmla="*/ 147 h 263"/>
                  <a:gd name="T22" fmla="*/ 66 w 390"/>
                  <a:gd name="T23" fmla="*/ 188 h 263"/>
                  <a:gd name="T24" fmla="*/ 40 w 390"/>
                  <a:gd name="T25" fmla="*/ 225 h 263"/>
                  <a:gd name="T26" fmla="*/ 23 w 390"/>
                  <a:gd name="T27" fmla="*/ 240 h 263"/>
                  <a:gd name="T28" fmla="*/ 7 w 390"/>
                  <a:gd name="T29" fmla="*/ 254 h 263"/>
                  <a:gd name="T30" fmla="*/ 0 w 390"/>
                  <a:gd name="T31" fmla="*/ 256 h 263"/>
                  <a:gd name="T32" fmla="*/ 4 w 390"/>
                  <a:gd name="T33" fmla="*/ 243 h 263"/>
                  <a:gd name="T34" fmla="*/ 16 w 390"/>
                  <a:gd name="T35" fmla="*/ 225 h 263"/>
                  <a:gd name="T36" fmla="*/ 40 w 390"/>
                  <a:gd name="T37" fmla="*/ 190 h 263"/>
                  <a:gd name="T38" fmla="*/ 63 w 390"/>
                  <a:gd name="T39" fmla="*/ 147 h 263"/>
                  <a:gd name="T40" fmla="*/ 80 w 390"/>
                  <a:gd name="T41" fmla="*/ 115 h 263"/>
                  <a:gd name="T42" fmla="*/ 97 w 390"/>
                  <a:gd name="T43" fmla="*/ 100 h 263"/>
                  <a:gd name="T44" fmla="*/ 123 w 390"/>
                  <a:gd name="T45" fmla="*/ 86 h 263"/>
                  <a:gd name="T46" fmla="*/ 144 w 390"/>
                  <a:gd name="T47" fmla="*/ 70 h 263"/>
                  <a:gd name="T48" fmla="*/ 177 w 390"/>
                  <a:gd name="T49" fmla="*/ 52 h 263"/>
                  <a:gd name="T50" fmla="*/ 224 w 390"/>
                  <a:gd name="T51" fmla="*/ 29 h 263"/>
                  <a:gd name="T52" fmla="*/ 260 w 390"/>
                  <a:gd name="T53" fmla="*/ 15 h 263"/>
                  <a:gd name="T54" fmla="*/ 288 w 390"/>
                  <a:gd name="T55" fmla="*/ 11 h 263"/>
                  <a:gd name="T56" fmla="*/ 305 w 390"/>
                  <a:gd name="T57" fmla="*/ 11 h 263"/>
                  <a:gd name="T58" fmla="*/ 309 w 390"/>
                  <a:gd name="T59" fmla="*/ 9 h 263"/>
                  <a:gd name="T60" fmla="*/ 312 w 390"/>
                  <a:gd name="T61" fmla="*/ 2 h 263"/>
                  <a:gd name="T62" fmla="*/ 333 w 390"/>
                  <a:gd name="T63" fmla="*/ 2 h 263"/>
                  <a:gd name="T64" fmla="*/ 359 w 390"/>
                  <a:gd name="T65" fmla="*/ 6 h 263"/>
                  <a:gd name="T66" fmla="*/ 385 w 390"/>
                  <a:gd name="T67" fmla="*/ 11 h 2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90"/>
                  <a:gd name="T103" fmla="*/ 0 h 263"/>
                  <a:gd name="T104" fmla="*/ 390 w 390"/>
                  <a:gd name="T105" fmla="*/ 263 h 26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90" h="263">
                    <a:moveTo>
                      <a:pt x="390" y="18"/>
                    </a:moveTo>
                    <a:lnTo>
                      <a:pt x="385" y="22"/>
                    </a:lnTo>
                    <a:lnTo>
                      <a:pt x="378" y="27"/>
                    </a:lnTo>
                    <a:lnTo>
                      <a:pt x="375" y="31"/>
                    </a:lnTo>
                    <a:lnTo>
                      <a:pt x="375" y="38"/>
                    </a:lnTo>
                    <a:lnTo>
                      <a:pt x="380" y="45"/>
                    </a:lnTo>
                    <a:lnTo>
                      <a:pt x="382" y="50"/>
                    </a:lnTo>
                    <a:lnTo>
                      <a:pt x="368" y="52"/>
                    </a:lnTo>
                    <a:lnTo>
                      <a:pt x="354" y="56"/>
                    </a:lnTo>
                    <a:lnTo>
                      <a:pt x="354" y="61"/>
                    </a:lnTo>
                    <a:lnTo>
                      <a:pt x="333" y="59"/>
                    </a:lnTo>
                    <a:lnTo>
                      <a:pt x="314" y="59"/>
                    </a:lnTo>
                    <a:lnTo>
                      <a:pt x="295" y="61"/>
                    </a:lnTo>
                    <a:lnTo>
                      <a:pt x="276" y="65"/>
                    </a:lnTo>
                    <a:lnTo>
                      <a:pt x="241" y="77"/>
                    </a:lnTo>
                    <a:lnTo>
                      <a:pt x="205" y="88"/>
                    </a:lnTo>
                    <a:lnTo>
                      <a:pt x="172" y="102"/>
                    </a:lnTo>
                    <a:lnTo>
                      <a:pt x="144" y="118"/>
                    </a:lnTo>
                    <a:lnTo>
                      <a:pt x="127" y="127"/>
                    </a:lnTo>
                    <a:lnTo>
                      <a:pt x="113" y="136"/>
                    </a:lnTo>
                    <a:lnTo>
                      <a:pt x="99" y="147"/>
                    </a:lnTo>
                    <a:lnTo>
                      <a:pt x="85" y="159"/>
                    </a:lnTo>
                    <a:lnTo>
                      <a:pt x="66" y="188"/>
                    </a:lnTo>
                    <a:lnTo>
                      <a:pt x="47" y="213"/>
                    </a:lnTo>
                    <a:lnTo>
                      <a:pt x="40" y="225"/>
                    </a:lnTo>
                    <a:lnTo>
                      <a:pt x="30" y="234"/>
                    </a:lnTo>
                    <a:lnTo>
                      <a:pt x="23" y="240"/>
                    </a:lnTo>
                    <a:lnTo>
                      <a:pt x="14" y="249"/>
                    </a:lnTo>
                    <a:lnTo>
                      <a:pt x="7" y="254"/>
                    </a:lnTo>
                    <a:lnTo>
                      <a:pt x="0" y="263"/>
                    </a:lnTo>
                    <a:lnTo>
                      <a:pt x="0" y="256"/>
                    </a:lnTo>
                    <a:lnTo>
                      <a:pt x="2" y="249"/>
                    </a:lnTo>
                    <a:lnTo>
                      <a:pt x="4" y="243"/>
                    </a:lnTo>
                    <a:lnTo>
                      <a:pt x="9" y="238"/>
                    </a:lnTo>
                    <a:lnTo>
                      <a:pt x="16" y="225"/>
                    </a:lnTo>
                    <a:lnTo>
                      <a:pt x="26" y="211"/>
                    </a:lnTo>
                    <a:lnTo>
                      <a:pt x="40" y="190"/>
                    </a:lnTo>
                    <a:lnTo>
                      <a:pt x="54" y="170"/>
                    </a:lnTo>
                    <a:lnTo>
                      <a:pt x="63" y="147"/>
                    </a:lnTo>
                    <a:lnTo>
                      <a:pt x="75" y="127"/>
                    </a:lnTo>
                    <a:lnTo>
                      <a:pt x="80" y="115"/>
                    </a:lnTo>
                    <a:lnTo>
                      <a:pt x="89" y="109"/>
                    </a:lnTo>
                    <a:lnTo>
                      <a:pt x="97" y="100"/>
                    </a:lnTo>
                    <a:lnTo>
                      <a:pt x="108" y="93"/>
                    </a:lnTo>
                    <a:lnTo>
                      <a:pt x="123" y="86"/>
                    </a:lnTo>
                    <a:lnTo>
                      <a:pt x="134" y="77"/>
                    </a:lnTo>
                    <a:lnTo>
                      <a:pt x="144" y="70"/>
                    </a:lnTo>
                    <a:lnTo>
                      <a:pt x="156" y="63"/>
                    </a:lnTo>
                    <a:lnTo>
                      <a:pt x="177" y="52"/>
                    </a:lnTo>
                    <a:lnTo>
                      <a:pt x="201" y="40"/>
                    </a:lnTo>
                    <a:lnTo>
                      <a:pt x="224" y="29"/>
                    </a:lnTo>
                    <a:lnTo>
                      <a:pt x="248" y="18"/>
                    </a:lnTo>
                    <a:lnTo>
                      <a:pt x="260" y="15"/>
                    </a:lnTo>
                    <a:lnTo>
                      <a:pt x="274" y="11"/>
                    </a:lnTo>
                    <a:lnTo>
                      <a:pt x="288" y="11"/>
                    </a:lnTo>
                    <a:lnTo>
                      <a:pt x="302" y="11"/>
                    </a:lnTo>
                    <a:lnTo>
                      <a:pt x="305" y="11"/>
                    </a:lnTo>
                    <a:lnTo>
                      <a:pt x="307" y="11"/>
                    </a:lnTo>
                    <a:lnTo>
                      <a:pt x="309" y="9"/>
                    </a:lnTo>
                    <a:lnTo>
                      <a:pt x="309" y="4"/>
                    </a:lnTo>
                    <a:lnTo>
                      <a:pt x="312" y="2"/>
                    </a:lnTo>
                    <a:lnTo>
                      <a:pt x="319" y="0"/>
                    </a:lnTo>
                    <a:lnTo>
                      <a:pt x="333" y="2"/>
                    </a:lnTo>
                    <a:lnTo>
                      <a:pt x="347" y="6"/>
                    </a:lnTo>
                    <a:lnTo>
                      <a:pt x="359" y="6"/>
                    </a:lnTo>
                    <a:lnTo>
                      <a:pt x="373" y="6"/>
                    </a:lnTo>
                    <a:lnTo>
                      <a:pt x="385" y="11"/>
                    </a:lnTo>
                    <a:lnTo>
                      <a:pt x="390" y="18"/>
                    </a:lnTo>
                    <a:close/>
                  </a:path>
                </a:pathLst>
              </a:custGeom>
              <a:solidFill>
                <a:srgbClr val="E673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80" name="Freeform 737">
                <a:extLst>
                  <a:ext uri="{FF2B5EF4-FFF2-40B4-BE49-F238E27FC236}">
                    <a16:creationId xmlns:a16="http://schemas.microsoft.com/office/drawing/2014/main" id="{5496E35A-1F3D-1A9A-C38A-CA71521454CC}"/>
                  </a:ext>
                </a:extLst>
              </p:cNvPr>
              <p:cNvSpPr>
                <a:spLocks/>
              </p:cNvSpPr>
              <p:nvPr/>
            </p:nvSpPr>
            <p:spPr bwMode="auto">
              <a:xfrm>
                <a:off x="3411" y="1032"/>
                <a:ext cx="243" cy="368"/>
              </a:xfrm>
              <a:custGeom>
                <a:avLst/>
                <a:gdLst>
                  <a:gd name="T0" fmla="*/ 243 w 243"/>
                  <a:gd name="T1" fmla="*/ 7 h 368"/>
                  <a:gd name="T2" fmla="*/ 241 w 243"/>
                  <a:gd name="T3" fmla="*/ 13 h 368"/>
                  <a:gd name="T4" fmla="*/ 239 w 243"/>
                  <a:gd name="T5" fmla="*/ 20 h 368"/>
                  <a:gd name="T6" fmla="*/ 236 w 243"/>
                  <a:gd name="T7" fmla="*/ 25 h 368"/>
                  <a:gd name="T8" fmla="*/ 232 w 243"/>
                  <a:gd name="T9" fmla="*/ 29 h 368"/>
                  <a:gd name="T10" fmla="*/ 222 w 243"/>
                  <a:gd name="T11" fmla="*/ 48 h 368"/>
                  <a:gd name="T12" fmla="*/ 213 w 243"/>
                  <a:gd name="T13" fmla="*/ 63 h 368"/>
                  <a:gd name="T14" fmla="*/ 201 w 243"/>
                  <a:gd name="T15" fmla="*/ 77 h 368"/>
                  <a:gd name="T16" fmla="*/ 191 w 243"/>
                  <a:gd name="T17" fmla="*/ 91 h 368"/>
                  <a:gd name="T18" fmla="*/ 170 w 243"/>
                  <a:gd name="T19" fmla="*/ 116 h 368"/>
                  <a:gd name="T20" fmla="*/ 151 w 243"/>
                  <a:gd name="T21" fmla="*/ 138 h 368"/>
                  <a:gd name="T22" fmla="*/ 132 w 243"/>
                  <a:gd name="T23" fmla="*/ 163 h 368"/>
                  <a:gd name="T24" fmla="*/ 116 w 243"/>
                  <a:gd name="T25" fmla="*/ 188 h 368"/>
                  <a:gd name="T26" fmla="*/ 95 w 243"/>
                  <a:gd name="T27" fmla="*/ 216 h 368"/>
                  <a:gd name="T28" fmla="*/ 71 w 243"/>
                  <a:gd name="T29" fmla="*/ 243 h 368"/>
                  <a:gd name="T30" fmla="*/ 54 w 243"/>
                  <a:gd name="T31" fmla="*/ 273 h 368"/>
                  <a:gd name="T32" fmla="*/ 38 w 243"/>
                  <a:gd name="T33" fmla="*/ 302 h 368"/>
                  <a:gd name="T34" fmla="*/ 21 w 243"/>
                  <a:gd name="T35" fmla="*/ 334 h 368"/>
                  <a:gd name="T36" fmla="*/ 7 w 243"/>
                  <a:gd name="T37" fmla="*/ 368 h 368"/>
                  <a:gd name="T38" fmla="*/ 2 w 243"/>
                  <a:gd name="T39" fmla="*/ 368 h 368"/>
                  <a:gd name="T40" fmla="*/ 0 w 243"/>
                  <a:gd name="T41" fmla="*/ 368 h 368"/>
                  <a:gd name="T42" fmla="*/ 0 w 243"/>
                  <a:gd name="T43" fmla="*/ 361 h 368"/>
                  <a:gd name="T44" fmla="*/ 2 w 243"/>
                  <a:gd name="T45" fmla="*/ 354 h 368"/>
                  <a:gd name="T46" fmla="*/ 5 w 243"/>
                  <a:gd name="T47" fmla="*/ 345 h 368"/>
                  <a:gd name="T48" fmla="*/ 7 w 243"/>
                  <a:gd name="T49" fmla="*/ 336 h 368"/>
                  <a:gd name="T50" fmla="*/ 24 w 243"/>
                  <a:gd name="T51" fmla="*/ 304 h 368"/>
                  <a:gd name="T52" fmla="*/ 40 w 243"/>
                  <a:gd name="T53" fmla="*/ 273 h 368"/>
                  <a:gd name="T54" fmla="*/ 54 w 243"/>
                  <a:gd name="T55" fmla="*/ 241 h 368"/>
                  <a:gd name="T56" fmla="*/ 69 w 243"/>
                  <a:gd name="T57" fmla="*/ 211 h 368"/>
                  <a:gd name="T58" fmla="*/ 78 w 243"/>
                  <a:gd name="T59" fmla="*/ 193 h 368"/>
                  <a:gd name="T60" fmla="*/ 90 w 243"/>
                  <a:gd name="T61" fmla="*/ 177 h 368"/>
                  <a:gd name="T62" fmla="*/ 102 w 243"/>
                  <a:gd name="T63" fmla="*/ 157 h 368"/>
                  <a:gd name="T64" fmla="*/ 113 w 243"/>
                  <a:gd name="T65" fmla="*/ 138 h 368"/>
                  <a:gd name="T66" fmla="*/ 125 w 243"/>
                  <a:gd name="T67" fmla="*/ 120 h 368"/>
                  <a:gd name="T68" fmla="*/ 142 w 243"/>
                  <a:gd name="T69" fmla="*/ 104 h 368"/>
                  <a:gd name="T70" fmla="*/ 163 w 243"/>
                  <a:gd name="T71" fmla="*/ 75 h 368"/>
                  <a:gd name="T72" fmla="*/ 184 w 243"/>
                  <a:gd name="T73" fmla="*/ 45 h 368"/>
                  <a:gd name="T74" fmla="*/ 203 w 243"/>
                  <a:gd name="T75" fmla="*/ 25 h 368"/>
                  <a:gd name="T76" fmla="*/ 222 w 243"/>
                  <a:gd name="T77" fmla="*/ 9 h 368"/>
                  <a:gd name="T78" fmla="*/ 229 w 243"/>
                  <a:gd name="T79" fmla="*/ 2 h 368"/>
                  <a:gd name="T80" fmla="*/ 236 w 243"/>
                  <a:gd name="T81" fmla="*/ 0 h 368"/>
                  <a:gd name="T82" fmla="*/ 241 w 243"/>
                  <a:gd name="T83" fmla="*/ 2 h 368"/>
                  <a:gd name="T84" fmla="*/ 243 w 243"/>
                  <a:gd name="T85" fmla="*/ 7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3"/>
                  <a:gd name="T130" fmla="*/ 0 h 368"/>
                  <a:gd name="T131" fmla="*/ 243 w 243"/>
                  <a:gd name="T132" fmla="*/ 368 h 36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3" h="368">
                    <a:moveTo>
                      <a:pt x="243" y="7"/>
                    </a:moveTo>
                    <a:lnTo>
                      <a:pt x="241" y="13"/>
                    </a:lnTo>
                    <a:lnTo>
                      <a:pt x="239" y="20"/>
                    </a:lnTo>
                    <a:lnTo>
                      <a:pt x="236" y="25"/>
                    </a:lnTo>
                    <a:lnTo>
                      <a:pt x="232" y="29"/>
                    </a:lnTo>
                    <a:lnTo>
                      <a:pt x="222" y="48"/>
                    </a:lnTo>
                    <a:lnTo>
                      <a:pt x="213" y="63"/>
                    </a:lnTo>
                    <a:lnTo>
                      <a:pt x="201" y="77"/>
                    </a:lnTo>
                    <a:lnTo>
                      <a:pt x="191" y="91"/>
                    </a:lnTo>
                    <a:lnTo>
                      <a:pt x="170" y="116"/>
                    </a:lnTo>
                    <a:lnTo>
                      <a:pt x="151" y="138"/>
                    </a:lnTo>
                    <a:lnTo>
                      <a:pt x="132" y="163"/>
                    </a:lnTo>
                    <a:lnTo>
                      <a:pt x="116" y="188"/>
                    </a:lnTo>
                    <a:lnTo>
                      <a:pt x="95" y="216"/>
                    </a:lnTo>
                    <a:lnTo>
                      <a:pt x="71" y="243"/>
                    </a:lnTo>
                    <a:lnTo>
                      <a:pt x="54" y="273"/>
                    </a:lnTo>
                    <a:lnTo>
                      <a:pt x="38" y="302"/>
                    </a:lnTo>
                    <a:lnTo>
                      <a:pt x="21" y="334"/>
                    </a:lnTo>
                    <a:lnTo>
                      <a:pt x="7" y="368"/>
                    </a:lnTo>
                    <a:lnTo>
                      <a:pt x="2" y="368"/>
                    </a:lnTo>
                    <a:lnTo>
                      <a:pt x="0" y="368"/>
                    </a:lnTo>
                    <a:lnTo>
                      <a:pt x="0" y="361"/>
                    </a:lnTo>
                    <a:lnTo>
                      <a:pt x="2" y="354"/>
                    </a:lnTo>
                    <a:lnTo>
                      <a:pt x="5" y="345"/>
                    </a:lnTo>
                    <a:lnTo>
                      <a:pt x="7" y="336"/>
                    </a:lnTo>
                    <a:lnTo>
                      <a:pt x="24" y="304"/>
                    </a:lnTo>
                    <a:lnTo>
                      <a:pt x="40" y="273"/>
                    </a:lnTo>
                    <a:lnTo>
                      <a:pt x="54" y="241"/>
                    </a:lnTo>
                    <a:lnTo>
                      <a:pt x="69" y="211"/>
                    </a:lnTo>
                    <a:lnTo>
                      <a:pt x="78" y="193"/>
                    </a:lnTo>
                    <a:lnTo>
                      <a:pt x="90" y="177"/>
                    </a:lnTo>
                    <a:lnTo>
                      <a:pt x="102" y="157"/>
                    </a:lnTo>
                    <a:lnTo>
                      <a:pt x="113" y="138"/>
                    </a:lnTo>
                    <a:lnTo>
                      <a:pt x="125" y="120"/>
                    </a:lnTo>
                    <a:lnTo>
                      <a:pt x="142" y="104"/>
                    </a:lnTo>
                    <a:lnTo>
                      <a:pt x="163" y="75"/>
                    </a:lnTo>
                    <a:lnTo>
                      <a:pt x="184" y="45"/>
                    </a:lnTo>
                    <a:lnTo>
                      <a:pt x="203" y="25"/>
                    </a:lnTo>
                    <a:lnTo>
                      <a:pt x="222" y="9"/>
                    </a:lnTo>
                    <a:lnTo>
                      <a:pt x="229" y="2"/>
                    </a:lnTo>
                    <a:lnTo>
                      <a:pt x="236" y="0"/>
                    </a:lnTo>
                    <a:lnTo>
                      <a:pt x="241" y="2"/>
                    </a:lnTo>
                    <a:lnTo>
                      <a:pt x="243"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81" name="Freeform 738">
                <a:extLst>
                  <a:ext uri="{FF2B5EF4-FFF2-40B4-BE49-F238E27FC236}">
                    <a16:creationId xmlns:a16="http://schemas.microsoft.com/office/drawing/2014/main" id="{BA8804CC-A54F-4C70-984C-220E7E5AC713}"/>
                  </a:ext>
                </a:extLst>
              </p:cNvPr>
              <p:cNvSpPr>
                <a:spLocks/>
              </p:cNvSpPr>
              <p:nvPr/>
            </p:nvSpPr>
            <p:spPr bwMode="auto">
              <a:xfrm>
                <a:off x="3503" y="1064"/>
                <a:ext cx="125" cy="166"/>
              </a:xfrm>
              <a:custGeom>
                <a:avLst/>
                <a:gdLst>
                  <a:gd name="T0" fmla="*/ 125 w 125"/>
                  <a:gd name="T1" fmla="*/ 2 h 166"/>
                  <a:gd name="T2" fmla="*/ 106 w 125"/>
                  <a:gd name="T3" fmla="*/ 27 h 166"/>
                  <a:gd name="T4" fmla="*/ 85 w 125"/>
                  <a:gd name="T5" fmla="*/ 52 h 166"/>
                  <a:gd name="T6" fmla="*/ 64 w 125"/>
                  <a:gd name="T7" fmla="*/ 79 h 166"/>
                  <a:gd name="T8" fmla="*/ 45 w 125"/>
                  <a:gd name="T9" fmla="*/ 106 h 166"/>
                  <a:gd name="T10" fmla="*/ 24 w 125"/>
                  <a:gd name="T11" fmla="*/ 136 h 166"/>
                  <a:gd name="T12" fmla="*/ 0 w 125"/>
                  <a:gd name="T13" fmla="*/ 166 h 166"/>
                  <a:gd name="T14" fmla="*/ 10 w 125"/>
                  <a:gd name="T15" fmla="*/ 150 h 166"/>
                  <a:gd name="T16" fmla="*/ 19 w 125"/>
                  <a:gd name="T17" fmla="*/ 134 h 166"/>
                  <a:gd name="T18" fmla="*/ 36 w 125"/>
                  <a:gd name="T19" fmla="*/ 111 h 166"/>
                  <a:gd name="T20" fmla="*/ 50 w 125"/>
                  <a:gd name="T21" fmla="*/ 91 h 166"/>
                  <a:gd name="T22" fmla="*/ 66 w 125"/>
                  <a:gd name="T23" fmla="*/ 68 h 166"/>
                  <a:gd name="T24" fmla="*/ 83 w 125"/>
                  <a:gd name="T25" fmla="*/ 45 h 166"/>
                  <a:gd name="T26" fmla="*/ 102 w 125"/>
                  <a:gd name="T27" fmla="*/ 22 h 166"/>
                  <a:gd name="T28" fmla="*/ 121 w 125"/>
                  <a:gd name="T29" fmla="*/ 0 h 166"/>
                  <a:gd name="T30" fmla="*/ 125 w 125"/>
                  <a:gd name="T31" fmla="*/ 2 h 166"/>
                  <a:gd name="T32" fmla="*/ 125 w 125"/>
                  <a:gd name="T33" fmla="*/ 2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5"/>
                  <a:gd name="T52" fmla="*/ 0 h 166"/>
                  <a:gd name="T53" fmla="*/ 125 w 125"/>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5" h="166">
                    <a:moveTo>
                      <a:pt x="125" y="2"/>
                    </a:moveTo>
                    <a:lnTo>
                      <a:pt x="106" y="27"/>
                    </a:lnTo>
                    <a:lnTo>
                      <a:pt x="85" y="52"/>
                    </a:lnTo>
                    <a:lnTo>
                      <a:pt x="64" y="79"/>
                    </a:lnTo>
                    <a:lnTo>
                      <a:pt x="45" y="106"/>
                    </a:lnTo>
                    <a:lnTo>
                      <a:pt x="24" y="136"/>
                    </a:lnTo>
                    <a:lnTo>
                      <a:pt x="0" y="166"/>
                    </a:lnTo>
                    <a:lnTo>
                      <a:pt x="10" y="150"/>
                    </a:lnTo>
                    <a:lnTo>
                      <a:pt x="19" y="134"/>
                    </a:lnTo>
                    <a:lnTo>
                      <a:pt x="36" y="111"/>
                    </a:lnTo>
                    <a:lnTo>
                      <a:pt x="50" y="91"/>
                    </a:lnTo>
                    <a:lnTo>
                      <a:pt x="66" y="68"/>
                    </a:lnTo>
                    <a:lnTo>
                      <a:pt x="83" y="45"/>
                    </a:lnTo>
                    <a:lnTo>
                      <a:pt x="102" y="22"/>
                    </a:lnTo>
                    <a:lnTo>
                      <a:pt x="121" y="0"/>
                    </a:lnTo>
                    <a:lnTo>
                      <a:pt x="125" y="2"/>
                    </a:lnTo>
                    <a:close/>
                  </a:path>
                </a:pathLst>
              </a:custGeom>
              <a:solidFill>
                <a:srgbClr val="CDA65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82" name="Freeform 739">
                <a:extLst>
                  <a:ext uri="{FF2B5EF4-FFF2-40B4-BE49-F238E27FC236}">
                    <a16:creationId xmlns:a16="http://schemas.microsoft.com/office/drawing/2014/main" id="{FAA329C9-D83E-163C-21D0-78C82568E7BF}"/>
                  </a:ext>
                </a:extLst>
              </p:cNvPr>
              <p:cNvSpPr>
                <a:spLocks/>
              </p:cNvSpPr>
              <p:nvPr/>
            </p:nvSpPr>
            <p:spPr bwMode="auto">
              <a:xfrm>
                <a:off x="3012" y="2663"/>
                <a:ext cx="597" cy="991"/>
              </a:xfrm>
              <a:custGeom>
                <a:avLst/>
                <a:gdLst>
                  <a:gd name="T0" fmla="*/ 593 w 597"/>
                  <a:gd name="T1" fmla="*/ 905 h 991"/>
                  <a:gd name="T2" fmla="*/ 579 w 597"/>
                  <a:gd name="T3" fmla="*/ 946 h 991"/>
                  <a:gd name="T4" fmla="*/ 569 w 597"/>
                  <a:gd name="T5" fmla="*/ 991 h 991"/>
                  <a:gd name="T6" fmla="*/ 555 w 597"/>
                  <a:gd name="T7" fmla="*/ 973 h 991"/>
                  <a:gd name="T8" fmla="*/ 541 w 597"/>
                  <a:gd name="T9" fmla="*/ 932 h 991"/>
                  <a:gd name="T10" fmla="*/ 527 w 597"/>
                  <a:gd name="T11" fmla="*/ 868 h 991"/>
                  <a:gd name="T12" fmla="*/ 527 w 597"/>
                  <a:gd name="T13" fmla="*/ 796 h 991"/>
                  <a:gd name="T14" fmla="*/ 515 w 597"/>
                  <a:gd name="T15" fmla="*/ 732 h 991"/>
                  <a:gd name="T16" fmla="*/ 498 w 597"/>
                  <a:gd name="T17" fmla="*/ 684 h 991"/>
                  <a:gd name="T18" fmla="*/ 453 w 597"/>
                  <a:gd name="T19" fmla="*/ 614 h 991"/>
                  <a:gd name="T20" fmla="*/ 439 w 597"/>
                  <a:gd name="T21" fmla="*/ 568 h 991"/>
                  <a:gd name="T22" fmla="*/ 432 w 597"/>
                  <a:gd name="T23" fmla="*/ 518 h 991"/>
                  <a:gd name="T24" fmla="*/ 418 w 597"/>
                  <a:gd name="T25" fmla="*/ 475 h 991"/>
                  <a:gd name="T26" fmla="*/ 387 w 597"/>
                  <a:gd name="T27" fmla="*/ 434 h 991"/>
                  <a:gd name="T28" fmla="*/ 333 w 597"/>
                  <a:gd name="T29" fmla="*/ 384 h 991"/>
                  <a:gd name="T30" fmla="*/ 309 w 597"/>
                  <a:gd name="T31" fmla="*/ 350 h 991"/>
                  <a:gd name="T32" fmla="*/ 307 w 597"/>
                  <a:gd name="T33" fmla="*/ 325 h 991"/>
                  <a:gd name="T34" fmla="*/ 307 w 597"/>
                  <a:gd name="T35" fmla="*/ 302 h 991"/>
                  <a:gd name="T36" fmla="*/ 281 w 597"/>
                  <a:gd name="T37" fmla="*/ 277 h 991"/>
                  <a:gd name="T38" fmla="*/ 236 w 597"/>
                  <a:gd name="T39" fmla="*/ 250 h 991"/>
                  <a:gd name="T40" fmla="*/ 224 w 597"/>
                  <a:gd name="T41" fmla="*/ 237 h 991"/>
                  <a:gd name="T42" fmla="*/ 210 w 597"/>
                  <a:gd name="T43" fmla="*/ 207 h 991"/>
                  <a:gd name="T44" fmla="*/ 186 w 597"/>
                  <a:gd name="T45" fmla="*/ 180 h 991"/>
                  <a:gd name="T46" fmla="*/ 134 w 597"/>
                  <a:gd name="T47" fmla="*/ 137 h 991"/>
                  <a:gd name="T48" fmla="*/ 97 w 597"/>
                  <a:gd name="T49" fmla="*/ 109 h 991"/>
                  <a:gd name="T50" fmla="*/ 82 w 597"/>
                  <a:gd name="T51" fmla="*/ 93 h 991"/>
                  <a:gd name="T52" fmla="*/ 80 w 597"/>
                  <a:gd name="T53" fmla="*/ 82 h 991"/>
                  <a:gd name="T54" fmla="*/ 4 w 597"/>
                  <a:gd name="T55" fmla="*/ 28 h 991"/>
                  <a:gd name="T56" fmla="*/ 7 w 597"/>
                  <a:gd name="T57" fmla="*/ 3 h 991"/>
                  <a:gd name="T58" fmla="*/ 49 w 597"/>
                  <a:gd name="T59" fmla="*/ 12 h 991"/>
                  <a:gd name="T60" fmla="*/ 82 w 597"/>
                  <a:gd name="T61" fmla="*/ 43 h 991"/>
                  <a:gd name="T62" fmla="*/ 122 w 597"/>
                  <a:gd name="T63" fmla="*/ 98 h 991"/>
                  <a:gd name="T64" fmla="*/ 151 w 597"/>
                  <a:gd name="T65" fmla="*/ 121 h 991"/>
                  <a:gd name="T66" fmla="*/ 191 w 597"/>
                  <a:gd name="T67" fmla="*/ 134 h 991"/>
                  <a:gd name="T68" fmla="*/ 231 w 597"/>
                  <a:gd name="T69" fmla="*/ 191 h 991"/>
                  <a:gd name="T70" fmla="*/ 248 w 597"/>
                  <a:gd name="T71" fmla="*/ 196 h 991"/>
                  <a:gd name="T72" fmla="*/ 269 w 597"/>
                  <a:gd name="T73" fmla="*/ 248 h 991"/>
                  <a:gd name="T74" fmla="*/ 288 w 597"/>
                  <a:gd name="T75" fmla="*/ 275 h 991"/>
                  <a:gd name="T76" fmla="*/ 323 w 597"/>
                  <a:gd name="T77" fmla="*/ 316 h 991"/>
                  <a:gd name="T78" fmla="*/ 342 w 597"/>
                  <a:gd name="T79" fmla="*/ 359 h 991"/>
                  <a:gd name="T80" fmla="*/ 387 w 597"/>
                  <a:gd name="T81" fmla="*/ 393 h 991"/>
                  <a:gd name="T82" fmla="*/ 418 w 597"/>
                  <a:gd name="T83" fmla="*/ 434 h 991"/>
                  <a:gd name="T84" fmla="*/ 458 w 597"/>
                  <a:gd name="T85" fmla="*/ 509 h 991"/>
                  <a:gd name="T86" fmla="*/ 484 w 597"/>
                  <a:gd name="T87" fmla="*/ 568 h 991"/>
                  <a:gd name="T88" fmla="*/ 505 w 597"/>
                  <a:gd name="T89" fmla="*/ 605 h 991"/>
                  <a:gd name="T90" fmla="*/ 529 w 597"/>
                  <a:gd name="T91" fmla="*/ 643 h 991"/>
                  <a:gd name="T92" fmla="*/ 550 w 597"/>
                  <a:gd name="T93" fmla="*/ 693 h 991"/>
                  <a:gd name="T94" fmla="*/ 576 w 597"/>
                  <a:gd name="T95" fmla="*/ 786 h 991"/>
                  <a:gd name="T96" fmla="*/ 597 w 597"/>
                  <a:gd name="T97" fmla="*/ 875 h 99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97"/>
                  <a:gd name="T148" fmla="*/ 0 h 991"/>
                  <a:gd name="T149" fmla="*/ 597 w 597"/>
                  <a:gd name="T150" fmla="*/ 991 h 99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97" h="991">
                    <a:moveTo>
                      <a:pt x="597" y="875"/>
                    </a:moveTo>
                    <a:lnTo>
                      <a:pt x="595" y="889"/>
                    </a:lnTo>
                    <a:lnTo>
                      <a:pt x="593" y="905"/>
                    </a:lnTo>
                    <a:lnTo>
                      <a:pt x="588" y="918"/>
                    </a:lnTo>
                    <a:lnTo>
                      <a:pt x="583" y="932"/>
                    </a:lnTo>
                    <a:lnTo>
                      <a:pt x="579" y="946"/>
                    </a:lnTo>
                    <a:lnTo>
                      <a:pt x="574" y="961"/>
                    </a:lnTo>
                    <a:lnTo>
                      <a:pt x="569" y="975"/>
                    </a:lnTo>
                    <a:lnTo>
                      <a:pt x="569" y="991"/>
                    </a:lnTo>
                    <a:lnTo>
                      <a:pt x="562" y="986"/>
                    </a:lnTo>
                    <a:lnTo>
                      <a:pt x="557" y="980"/>
                    </a:lnTo>
                    <a:lnTo>
                      <a:pt x="555" y="973"/>
                    </a:lnTo>
                    <a:lnTo>
                      <a:pt x="553" y="964"/>
                    </a:lnTo>
                    <a:lnTo>
                      <a:pt x="548" y="948"/>
                    </a:lnTo>
                    <a:lnTo>
                      <a:pt x="541" y="932"/>
                    </a:lnTo>
                    <a:lnTo>
                      <a:pt x="531" y="911"/>
                    </a:lnTo>
                    <a:lnTo>
                      <a:pt x="527" y="891"/>
                    </a:lnTo>
                    <a:lnTo>
                      <a:pt x="527" y="868"/>
                    </a:lnTo>
                    <a:lnTo>
                      <a:pt x="527" y="843"/>
                    </a:lnTo>
                    <a:lnTo>
                      <a:pt x="529" y="821"/>
                    </a:lnTo>
                    <a:lnTo>
                      <a:pt x="527" y="796"/>
                    </a:lnTo>
                    <a:lnTo>
                      <a:pt x="524" y="773"/>
                    </a:lnTo>
                    <a:lnTo>
                      <a:pt x="520" y="750"/>
                    </a:lnTo>
                    <a:lnTo>
                      <a:pt x="515" y="732"/>
                    </a:lnTo>
                    <a:lnTo>
                      <a:pt x="510" y="716"/>
                    </a:lnTo>
                    <a:lnTo>
                      <a:pt x="505" y="700"/>
                    </a:lnTo>
                    <a:lnTo>
                      <a:pt x="498" y="684"/>
                    </a:lnTo>
                    <a:lnTo>
                      <a:pt x="482" y="655"/>
                    </a:lnTo>
                    <a:lnTo>
                      <a:pt x="465" y="625"/>
                    </a:lnTo>
                    <a:lnTo>
                      <a:pt x="453" y="614"/>
                    </a:lnTo>
                    <a:lnTo>
                      <a:pt x="446" y="600"/>
                    </a:lnTo>
                    <a:lnTo>
                      <a:pt x="442" y="584"/>
                    </a:lnTo>
                    <a:lnTo>
                      <a:pt x="439" y="568"/>
                    </a:lnTo>
                    <a:lnTo>
                      <a:pt x="437" y="552"/>
                    </a:lnTo>
                    <a:lnTo>
                      <a:pt x="434" y="534"/>
                    </a:lnTo>
                    <a:lnTo>
                      <a:pt x="432" y="518"/>
                    </a:lnTo>
                    <a:lnTo>
                      <a:pt x="427" y="505"/>
                    </a:lnTo>
                    <a:lnTo>
                      <a:pt x="425" y="489"/>
                    </a:lnTo>
                    <a:lnTo>
                      <a:pt x="418" y="475"/>
                    </a:lnTo>
                    <a:lnTo>
                      <a:pt x="411" y="464"/>
                    </a:lnTo>
                    <a:lnTo>
                      <a:pt x="404" y="452"/>
                    </a:lnTo>
                    <a:lnTo>
                      <a:pt x="387" y="434"/>
                    </a:lnTo>
                    <a:lnTo>
                      <a:pt x="371" y="416"/>
                    </a:lnTo>
                    <a:lnTo>
                      <a:pt x="354" y="398"/>
                    </a:lnTo>
                    <a:lnTo>
                      <a:pt x="333" y="384"/>
                    </a:lnTo>
                    <a:lnTo>
                      <a:pt x="323" y="371"/>
                    </a:lnTo>
                    <a:lnTo>
                      <a:pt x="314" y="357"/>
                    </a:lnTo>
                    <a:lnTo>
                      <a:pt x="309" y="350"/>
                    </a:lnTo>
                    <a:lnTo>
                      <a:pt x="307" y="343"/>
                    </a:lnTo>
                    <a:lnTo>
                      <a:pt x="307" y="334"/>
                    </a:lnTo>
                    <a:lnTo>
                      <a:pt x="307" y="325"/>
                    </a:lnTo>
                    <a:lnTo>
                      <a:pt x="309" y="318"/>
                    </a:lnTo>
                    <a:lnTo>
                      <a:pt x="309" y="309"/>
                    </a:lnTo>
                    <a:lnTo>
                      <a:pt x="307" y="302"/>
                    </a:lnTo>
                    <a:lnTo>
                      <a:pt x="302" y="298"/>
                    </a:lnTo>
                    <a:lnTo>
                      <a:pt x="290" y="289"/>
                    </a:lnTo>
                    <a:lnTo>
                      <a:pt x="281" y="277"/>
                    </a:lnTo>
                    <a:lnTo>
                      <a:pt x="262" y="266"/>
                    </a:lnTo>
                    <a:lnTo>
                      <a:pt x="243" y="252"/>
                    </a:lnTo>
                    <a:lnTo>
                      <a:pt x="236" y="250"/>
                    </a:lnTo>
                    <a:lnTo>
                      <a:pt x="231" y="246"/>
                    </a:lnTo>
                    <a:lnTo>
                      <a:pt x="226" y="241"/>
                    </a:lnTo>
                    <a:lnTo>
                      <a:pt x="224" y="237"/>
                    </a:lnTo>
                    <a:lnTo>
                      <a:pt x="219" y="228"/>
                    </a:lnTo>
                    <a:lnTo>
                      <a:pt x="212" y="218"/>
                    </a:lnTo>
                    <a:lnTo>
                      <a:pt x="210" y="207"/>
                    </a:lnTo>
                    <a:lnTo>
                      <a:pt x="203" y="196"/>
                    </a:lnTo>
                    <a:lnTo>
                      <a:pt x="196" y="187"/>
                    </a:lnTo>
                    <a:lnTo>
                      <a:pt x="186" y="180"/>
                    </a:lnTo>
                    <a:lnTo>
                      <a:pt x="167" y="168"/>
                    </a:lnTo>
                    <a:lnTo>
                      <a:pt x="151" y="155"/>
                    </a:lnTo>
                    <a:lnTo>
                      <a:pt x="134" y="137"/>
                    </a:lnTo>
                    <a:lnTo>
                      <a:pt x="118" y="118"/>
                    </a:lnTo>
                    <a:lnTo>
                      <a:pt x="106" y="114"/>
                    </a:lnTo>
                    <a:lnTo>
                      <a:pt x="97" y="109"/>
                    </a:lnTo>
                    <a:lnTo>
                      <a:pt x="87" y="103"/>
                    </a:lnTo>
                    <a:lnTo>
                      <a:pt x="80" y="96"/>
                    </a:lnTo>
                    <a:lnTo>
                      <a:pt x="82" y="93"/>
                    </a:lnTo>
                    <a:lnTo>
                      <a:pt x="82" y="89"/>
                    </a:lnTo>
                    <a:lnTo>
                      <a:pt x="85" y="87"/>
                    </a:lnTo>
                    <a:lnTo>
                      <a:pt x="80" y="82"/>
                    </a:lnTo>
                    <a:lnTo>
                      <a:pt x="47" y="59"/>
                    </a:lnTo>
                    <a:lnTo>
                      <a:pt x="16" y="37"/>
                    </a:lnTo>
                    <a:lnTo>
                      <a:pt x="4" y="28"/>
                    </a:lnTo>
                    <a:lnTo>
                      <a:pt x="0" y="16"/>
                    </a:lnTo>
                    <a:lnTo>
                      <a:pt x="2" y="9"/>
                    </a:lnTo>
                    <a:lnTo>
                      <a:pt x="7" y="3"/>
                    </a:lnTo>
                    <a:lnTo>
                      <a:pt x="19" y="0"/>
                    </a:lnTo>
                    <a:lnTo>
                      <a:pt x="30" y="0"/>
                    </a:lnTo>
                    <a:lnTo>
                      <a:pt x="49" y="12"/>
                    </a:lnTo>
                    <a:lnTo>
                      <a:pt x="68" y="21"/>
                    </a:lnTo>
                    <a:lnTo>
                      <a:pt x="75" y="32"/>
                    </a:lnTo>
                    <a:lnTo>
                      <a:pt x="82" y="43"/>
                    </a:lnTo>
                    <a:lnTo>
                      <a:pt x="99" y="66"/>
                    </a:lnTo>
                    <a:lnTo>
                      <a:pt x="113" y="87"/>
                    </a:lnTo>
                    <a:lnTo>
                      <a:pt x="122" y="98"/>
                    </a:lnTo>
                    <a:lnTo>
                      <a:pt x="132" y="107"/>
                    </a:lnTo>
                    <a:lnTo>
                      <a:pt x="141" y="114"/>
                    </a:lnTo>
                    <a:lnTo>
                      <a:pt x="151" y="121"/>
                    </a:lnTo>
                    <a:lnTo>
                      <a:pt x="167" y="123"/>
                    </a:lnTo>
                    <a:lnTo>
                      <a:pt x="179" y="128"/>
                    </a:lnTo>
                    <a:lnTo>
                      <a:pt x="191" y="134"/>
                    </a:lnTo>
                    <a:lnTo>
                      <a:pt x="200" y="141"/>
                    </a:lnTo>
                    <a:lnTo>
                      <a:pt x="217" y="166"/>
                    </a:lnTo>
                    <a:lnTo>
                      <a:pt x="231" y="191"/>
                    </a:lnTo>
                    <a:lnTo>
                      <a:pt x="238" y="193"/>
                    </a:lnTo>
                    <a:lnTo>
                      <a:pt x="243" y="193"/>
                    </a:lnTo>
                    <a:lnTo>
                      <a:pt x="248" y="196"/>
                    </a:lnTo>
                    <a:lnTo>
                      <a:pt x="252" y="200"/>
                    </a:lnTo>
                    <a:lnTo>
                      <a:pt x="260" y="225"/>
                    </a:lnTo>
                    <a:lnTo>
                      <a:pt x="269" y="248"/>
                    </a:lnTo>
                    <a:lnTo>
                      <a:pt x="274" y="257"/>
                    </a:lnTo>
                    <a:lnTo>
                      <a:pt x="281" y="268"/>
                    </a:lnTo>
                    <a:lnTo>
                      <a:pt x="288" y="275"/>
                    </a:lnTo>
                    <a:lnTo>
                      <a:pt x="297" y="282"/>
                    </a:lnTo>
                    <a:lnTo>
                      <a:pt x="312" y="298"/>
                    </a:lnTo>
                    <a:lnTo>
                      <a:pt x="323" y="316"/>
                    </a:lnTo>
                    <a:lnTo>
                      <a:pt x="326" y="334"/>
                    </a:lnTo>
                    <a:lnTo>
                      <a:pt x="333" y="348"/>
                    </a:lnTo>
                    <a:lnTo>
                      <a:pt x="342" y="359"/>
                    </a:lnTo>
                    <a:lnTo>
                      <a:pt x="356" y="368"/>
                    </a:lnTo>
                    <a:lnTo>
                      <a:pt x="373" y="382"/>
                    </a:lnTo>
                    <a:lnTo>
                      <a:pt x="387" y="393"/>
                    </a:lnTo>
                    <a:lnTo>
                      <a:pt x="399" y="405"/>
                    </a:lnTo>
                    <a:lnTo>
                      <a:pt x="411" y="418"/>
                    </a:lnTo>
                    <a:lnTo>
                      <a:pt x="418" y="434"/>
                    </a:lnTo>
                    <a:lnTo>
                      <a:pt x="427" y="450"/>
                    </a:lnTo>
                    <a:lnTo>
                      <a:pt x="442" y="480"/>
                    </a:lnTo>
                    <a:lnTo>
                      <a:pt x="458" y="509"/>
                    </a:lnTo>
                    <a:lnTo>
                      <a:pt x="468" y="530"/>
                    </a:lnTo>
                    <a:lnTo>
                      <a:pt x="477" y="550"/>
                    </a:lnTo>
                    <a:lnTo>
                      <a:pt x="484" y="568"/>
                    </a:lnTo>
                    <a:lnTo>
                      <a:pt x="489" y="589"/>
                    </a:lnTo>
                    <a:lnTo>
                      <a:pt x="498" y="596"/>
                    </a:lnTo>
                    <a:lnTo>
                      <a:pt x="505" y="605"/>
                    </a:lnTo>
                    <a:lnTo>
                      <a:pt x="512" y="614"/>
                    </a:lnTo>
                    <a:lnTo>
                      <a:pt x="517" y="625"/>
                    </a:lnTo>
                    <a:lnTo>
                      <a:pt x="529" y="643"/>
                    </a:lnTo>
                    <a:lnTo>
                      <a:pt x="541" y="661"/>
                    </a:lnTo>
                    <a:lnTo>
                      <a:pt x="543" y="680"/>
                    </a:lnTo>
                    <a:lnTo>
                      <a:pt x="550" y="693"/>
                    </a:lnTo>
                    <a:lnTo>
                      <a:pt x="557" y="725"/>
                    </a:lnTo>
                    <a:lnTo>
                      <a:pt x="567" y="757"/>
                    </a:lnTo>
                    <a:lnTo>
                      <a:pt x="576" y="786"/>
                    </a:lnTo>
                    <a:lnTo>
                      <a:pt x="586" y="818"/>
                    </a:lnTo>
                    <a:lnTo>
                      <a:pt x="590" y="846"/>
                    </a:lnTo>
                    <a:lnTo>
                      <a:pt x="597" y="875"/>
                    </a:lnTo>
                    <a:close/>
                  </a:path>
                </a:pathLst>
              </a:custGeom>
              <a:solidFill>
                <a:srgbClr val="AE65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83" name="Freeform 740">
                <a:extLst>
                  <a:ext uri="{FF2B5EF4-FFF2-40B4-BE49-F238E27FC236}">
                    <a16:creationId xmlns:a16="http://schemas.microsoft.com/office/drawing/2014/main" id="{DD0CCC44-3E53-9DFB-3EBF-2222E1E6BD8F}"/>
                  </a:ext>
                </a:extLst>
              </p:cNvPr>
              <p:cNvSpPr>
                <a:spLocks/>
              </p:cNvSpPr>
              <p:nvPr/>
            </p:nvSpPr>
            <p:spPr bwMode="auto">
              <a:xfrm>
                <a:off x="3496" y="2347"/>
                <a:ext cx="97" cy="87"/>
              </a:xfrm>
              <a:custGeom>
                <a:avLst/>
                <a:gdLst>
                  <a:gd name="T0" fmla="*/ 97 w 97"/>
                  <a:gd name="T1" fmla="*/ 87 h 87"/>
                  <a:gd name="T2" fmla="*/ 88 w 97"/>
                  <a:gd name="T3" fmla="*/ 82 h 87"/>
                  <a:gd name="T4" fmla="*/ 80 w 97"/>
                  <a:gd name="T5" fmla="*/ 78 h 87"/>
                  <a:gd name="T6" fmla="*/ 73 w 97"/>
                  <a:gd name="T7" fmla="*/ 71 h 87"/>
                  <a:gd name="T8" fmla="*/ 66 w 97"/>
                  <a:gd name="T9" fmla="*/ 66 h 87"/>
                  <a:gd name="T10" fmla="*/ 57 w 97"/>
                  <a:gd name="T11" fmla="*/ 53 h 87"/>
                  <a:gd name="T12" fmla="*/ 43 w 97"/>
                  <a:gd name="T13" fmla="*/ 39 h 87"/>
                  <a:gd name="T14" fmla="*/ 38 w 97"/>
                  <a:gd name="T15" fmla="*/ 35 h 87"/>
                  <a:gd name="T16" fmla="*/ 33 w 97"/>
                  <a:gd name="T17" fmla="*/ 30 h 87"/>
                  <a:gd name="T18" fmla="*/ 28 w 97"/>
                  <a:gd name="T19" fmla="*/ 28 h 87"/>
                  <a:gd name="T20" fmla="*/ 24 w 97"/>
                  <a:gd name="T21" fmla="*/ 25 h 87"/>
                  <a:gd name="T22" fmla="*/ 10 w 97"/>
                  <a:gd name="T23" fmla="*/ 23 h 87"/>
                  <a:gd name="T24" fmla="*/ 0 w 97"/>
                  <a:gd name="T25" fmla="*/ 19 h 87"/>
                  <a:gd name="T26" fmla="*/ 0 w 97"/>
                  <a:gd name="T27" fmla="*/ 7 h 87"/>
                  <a:gd name="T28" fmla="*/ 2 w 97"/>
                  <a:gd name="T29" fmla="*/ 0 h 87"/>
                  <a:gd name="T30" fmla="*/ 21 w 97"/>
                  <a:gd name="T31" fmla="*/ 7 h 87"/>
                  <a:gd name="T32" fmla="*/ 43 w 97"/>
                  <a:gd name="T33" fmla="*/ 19 h 87"/>
                  <a:gd name="T34" fmla="*/ 57 w 97"/>
                  <a:gd name="T35" fmla="*/ 28 h 87"/>
                  <a:gd name="T36" fmla="*/ 71 w 97"/>
                  <a:gd name="T37" fmla="*/ 37 h 87"/>
                  <a:gd name="T38" fmla="*/ 80 w 97"/>
                  <a:gd name="T39" fmla="*/ 48 h 87"/>
                  <a:gd name="T40" fmla="*/ 88 w 97"/>
                  <a:gd name="T41" fmla="*/ 64 h 87"/>
                  <a:gd name="T42" fmla="*/ 92 w 97"/>
                  <a:gd name="T43" fmla="*/ 78 h 87"/>
                  <a:gd name="T44" fmla="*/ 97 w 97"/>
                  <a:gd name="T45" fmla="*/ 87 h 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7"/>
                  <a:gd name="T70" fmla="*/ 0 h 87"/>
                  <a:gd name="T71" fmla="*/ 97 w 97"/>
                  <a:gd name="T72" fmla="*/ 87 h 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7" h="87">
                    <a:moveTo>
                      <a:pt x="97" y="87"/>
                    </a:moveTo>
                    <a:lnTo>
                      <a:pt x="88" y="82"/>
                    </a:lnTo>
                    <a:lnTo>
                      <a:pt x="80" y="78"/>
                    </a:lnTo>
                    <a:lnTo>
                      <a:pt x="73" y="71"/>
                    </a:lnTo>
                    <a:lnTo>
                      <a:pt x="66" y="66"/>
                    </a:lnTo>
                    <a:lnTo>
                      <a:pt x="57" y="53"/>
                    </a:lnTo>
                    <a:lnTo>
                      <a:pt x="43" y="39"/>
                    </a:lnTo>
                    <a:lnTo>
                      <a:pt x="38" y="35"/>
                    </a:lnTo>
                    <a:lnTo>
                      <a:pt x="33" y="30"/>
                    </a:lnTo>
                    <a:lnTo>
                      <a:pt x="28" y="28"/>
                    </a:lnTo>
                    <a:lnTo>
                      <a:pt x="24" y="25"/>
                    </a:lnTo>
                    <a:lnTo>
                      <a:pt x="10" y="23"/>
                    </a:lnTo>
                    <a:lnTo>
                      <a:pt x="0" y="19"/>
                    </a:lnTo>
                    <a:lnTo>
                      <a:pt x="0" y="7"/>
                    </a:lnTo>
                    <a:lnTo>
                      <a:pt x="2" y="0"/>
                    </a:lnTo>
                    <a:lnTo>
                      <a:pt x="21" y="7"/>
                    </a:lnTo>
                    <a:lnTo>
                      <a:pt x="43" y="19"/>
                    </a:lnTo>
                    <a:lnTo>
                      <a:pt x="57" y="28"/>
                    </a:lnTo>
                    <a:lnTo>
                      <a:pt x="71" y="37"/>
                    </a:lnTo>
                    <a:lnTo>
                      <a:pt x="80" y="48"/>
                    </a:lnTo>
                    <a:lnTo>
                      <a:pt x="88" y="64"/>
                    </a:lnTo>
                    <a:lnTo>
                      <a:pt x="92" y="78"/>
                    </a:lnTo>
                    <a:lnTo>
                      <a:pt x="97" y="87"/>
                    </a:lnTo>
                    <a:close/>
                  </a:path>
                </a:pathLst>
              </a:custGeom>
              <a:solidFill>
                <a:srgbClr val="CEB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84" name="Freeform 741">
                <a:extLst>
                  <a:ext uri="{FF2B5EF4-FFF2-40B4-BE49-F238E27FC236}">
                    <a16:creationId xmlns:a16="http://schemas.microsoft.com/office/drawing/2014/main" id="{6FC0FC51-7383-9D83-A3E0-8A691BF8CE4E}"/>
                  </a:ext>
                </a:extLst>
              </p:cNvPr>
              <p:cNvSpPr>
                <a:spLocks/>
              </p:cNvSpPr>
              <p:nvPr/>
            </p:nvSpPr>
            <p:spPr bwMode="auto">
              <a:xfrm>
                <a:off x="3338" y="2597"/>
                <a:ext cx="238" cy="148"/>
              </a:xfrm>
              <a:custGeom>
                <a:avLst/>
                <a:gdLst>
                  <a:gd name="T0" fmla="*/ 238 w 238"/>
                  <a:gd name="T1" fmla="*/ 146 h 148"/>
                  <a:gd name="T2" fmla="*/ 224 w 238"/>
                  <a:gd name="T3" fmla="*/ 148 h 148"/>
                  <a:gd name="T4" fmla="*/ 210 w 238"/>
                  <a:gd name="T5" fmla="*/ 148 h 148"/>
                  <a:gd name="T6" fmla="*/ 198 w 238"/>
                  <a:gd name="T7" fmla="*/ 144 h 148"/>
                  <a:gd name="T8" fmla="*/ 184 w 238"/>
                  <a:gd name="T9" fmla="*/ 139 h 148"/>
                  <a:gd name="T10" fmla="*/ 165 w 238"/>
                  <a:gd name="T11" fmla="*/ 125 h 148"/>
                  <a:gd name="T12" fmla="*/ 144 w 238"/>
                  <a:gd name="T13" fmla="*/ 116 h 148"/>
                  <a:gd name="T14" fmla="*/ 123 w 238"/>
                  <a:gd name="T15" fmla="*/ 103 h 148"/>
                  <a:gd name="T16" fmla="*/ 101 w 238"/>
                  <a:gd name="T17" fmla="*/ 89 h 148"/>
                  <a:gd name="T18" fmla="*/ 85 w 238"/>
                  <a:gd name="T19" fmla="*/ 75 h 148"/>
                  <a:gd name="T20" fmla="*/ 68 w 238"/>
                  <a:gd name="T21" fmla="*/ 59 h 148"/>
                  <a:gd name="T22" fmla="*/ 52 w 238"/>
                  <a:gd name="T23" fmla="*/ 46 h 148"/>
                  <a:gd name="T24" fmla="*/ 40 w 238"/>
                  <a:gd name="T25" fmla="*/ 32 h 148"/>
                  <a:gd name="T26" fmla="*/ 28 w 238"/>
                  <a:gd name="T27" fmla="*/ 25 h 148"/>
                  <a:gd name="T28" fmla="*/ 16 w 238"/>
                  <a:gd name="T29" fmla="*/ 19 h 148"/>
                  <a:gd name="T30" fmla="*/ 7 w 238"/>
                  <a:gd name="T31" fmla="*/ 12 h 148"/>
                  <a:gd name="T32" fmla="*/ 0 w 238"/>
                  <a:gd name="T33" fmla="*/ 3 h 148"/>
                  <a:gd name="T34" fmla="*/ 14 w 238"/>
                  <a:gd name="T35" fmla="*/ 0 h 148"/>
                  <a:gd name="T36" fmla="*/ 30 w 238"/>
                  <a:gd name="T37" fmla="*/ 0 h 148"/>
                  <a:gd name="T38" fmla="*/ 38 w 238"/>
                  <a:gd name="T39" fmla="*/ 0 h 148"/>
                  <a:gd name="T40" fmla="*/ 47 w 238"/>
                  <a:gd name="T41" fmla="*/ 3 h 148"/>
                  <a:gd name="T42" fmla="*/ 52 w 238"/>
                  <a:gd name="T43" fmla="*/ 9 h 148"/>
                  <a:gd name="T44" fmla="*/ 59 w 238"/>
                  <a:gd name="T45" fmla="*/ 16 h 148"/>
                  <a:gd name="T46" fmla="*/ 90 w 238"/>
                  <a:gd name="T47" fmla="*/ 44 h 148"/>
                  <a:gd name="T48" fmla="*/ 123 w 238"/>
                  <a:gd name="T49" fmla="*/ 66 h 148"/>
                  <a:gd name="T50" fmla="*/ 151 w 238"/>
                  <a:gd name="T51" fmla="*/ 84 h 148"/>
                  <a:gd name="T52" fmla="*/ 179 w 238"/>
                  <a:gd name="T53" fmla="*/ 103 h 148"/>
                  <a:gd name="T54" fmla="*/ 208 w 238"/>
                  <a:gd name="T55" fmla="*/ 125 h 148"/>
                  <a:gd name="T56" fmla="*/ 236 w 238"/>
                  <a:gd name="T57" fmla="*/ 146 h 148"/>
                  <a:gd name="T58" fmla="*/ 238 w 238"/>
                  <a:gd name="T59" fmla="*/ 146 h 148"/>
                  <a:gd name="T60" fmla="*/ 238 w 238"/>
                  <a:gd name="T61" fmla="*/ 146 h 14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38"/>
                  <a:gd name="T94" fmla="*/ 0 h 148"/>
                  <a:gd name="T95" fmla="*/ 238 w 238"/>
                  <a:gd name="T96" fmla="*/ 148 h 14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38" h="148">
                    <a:moveTo>
                      <a:pt x="238" y="146"/>
                    </a:moveTo>
                    <a:lnTo>
                      <a:pt x="224" y="148"/>
                    </a:lnTo>
                    <a:lnTo>
                      <a:pt x="210" y="148"/>
                    </a:lnTo>
                    <a:lnTo>
                      <a:pt x="198" y="144"/>
                    </a:lnTo>
                    <a:lnTo>
                      <a:pt x="184" y="139"/>
                    </a:lnTo>
                    <a:lnTo>
                      <a:pt x="165" y="125"/>
                    </a:lnTo>
                    <a:lnTo>
                      <a:pt x="144" y="116"/>
                    </a:lnTo>
                    <a:lnTo>
                      <a:pt x="123" y="103"/>
                    </a:lnTo>
                    <a:lnTo>
                      <a:pt x="101" y="89"/>
                    </a:lnTo>
                    <a:lnTo>
                      <a:pt x="85" y="75"/>
                    </a:lnTo>
                    <a:lnTo>
                      <a:pt x="68" y="59"/>
                    </a:lnTo>
                    <a:lnTo>
                      <a:pt x="52" y="46"/>
                    </a:lnTo>
                    <a:lnTo>
                      <a:pt x="40" y="32"/>
                    </a:lnTo>
                    <a:lnTo>
                      <a:pt x="28" y="25"/>
                    </a:lnTo>
                    <a:lnTo>
                      <a:pt x="16" y="19"/>
                    </a:lnTo>
                    <a:lnTo>
                      <a:pt x="7" y="12"/>
                    </a:lnTo>
                    <a:lnTo>
                      <a:pt x="0" y="3"/>
                    </a:lnTo>
                    <a:lnTo>
                      <a:pt x="14" y="0"/>
                    </a:lnTo>
                    <a:lnTo>
                      <a:pt x="30" y="0"/>
                    </a:lnTo>
                    <a:lnTo>
                      <a:pt x="38" y="0"/>
                    </a:lnTo>
                    <a:lnTo>
                      <a:pt x="47" y="3"/>
                    </a:lnTo>
                    <a:lnTo>
                      <a:pt x="52" y="9"/>
                    </a:lnTo>
                    <a:lnTo>
                      <a:pt x="59" y="16"/>
                    </a:lnTo>
                    <a:lnTo>
                      <a:pt x="90" y="44"/>
                    </a:lnTo>
                    <a:lnTo>
                      <a:pt x="123" y="66"/>
                    </a:lnTo>
                    <a:lnTo>
                      <a:pt x="151" y="84"/>
                    </a:lnTo>
                    <a:lnTo>
                      <a:pt x="179" y="103"/>
                    </a:lnTo>
                    <a:lnTo>
                      <a:pt x="208" y="125"/>
                    </a:lnTo>
                    <a:lnTo>
                      <a:pt x="236" y="146"/>
                    </a:lnTo>
                    <a:lnTo>
                      <a:pt x="238" y="146"/>
                    </a:lnTo>
                    <a:close/>
                  </a:path>
                </a:pathLst>
              </a:custGeom>
              <a:solidFill>
                <a:srgbClr val="7056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85" name="Freeform 742">
                <a:extLst>
                  <a:ext uri="{FF2B5EF4-FFF2-40B4-BE49-F238E27FC236}">
                    <a16:creationId xmlns:a16="http://schemas.microsoft.com/office/drawing/2014/main" id="{A20A10A8-1F1A-026C-5849-0189AB82268E}"/>
                  </a:ext>
                </a:extLst>
              </p:cNvPr>
              <p:cNvSpPr>
                <a:spLocks/>
              </p:cNvSpPr>
              <p:nvPr/>
            </p:nvSpPr>
            <p:spPr bwMode="auto">
              <a:xfrm>
                <a:off x="3189" y="1886"/>
                <a:ext cx="366" cy="402"/>
              </a:xfrm>
              <a:custGeom>
                <a:avLst/>
                <a:gdLst>
                  <a:gd name="T0" fmla="*/ 366 w 366"/>
                  <a:gd name="T1" fmla="*/ 27 h 402"/>
                  <a:gd name="T2" fmla="*/ 345 w 366"/>
                  <a:gd name="T3" fmla="*/ 34 h 402"/>
                  <a:gd name="T4" fmla="*/ 324 w 366"/>
                  <a:gd name="T5" fmla="*/ 41 h 402"/>
                  <a:gd name="T6" fmla="*/ 305 w 366"/>
                  <a:gd name="T7" fmla="*/ 50 h 402"/>
                  <a:gd name="T8" fmla="*/ 286 w 366"/>
                  <a:gd name="T9" fmla="*/ 62 h 402"/>
                  <a:gd name="T10" fmla="*/ 257 w 366"/>
                  <a:gd name="T11" fmla="*/ 75 h 402"/>
                  <a:gd name="T12" fmla="*/ 231 w 366"/>
                  <a:gd name="T13" fmla="*/ 91 h 402"/>
                  <a:gd name="T14" fmla="*/ 205 w 366"/>
                  <a:gd name="T15" fmla="*/ 107 h 402"/>
                  <a:gd name="T16" fmla="*/ 177 w 366"/>
                  <a:gd name="T17" fmla="*/ 121 h 402"/>
                  <a:gd name="T18" fmla="*/ 163 w 366"/>
                  <a:gd name="T19" fmla="*/ 137 h 402"/>
                  <a:gd name="T20" fmla="*/ 153 w 366"/>
                  <a:gd name="T21" fmla="*/ 152 h 402"/>
                  <a:gd name="T22" fmla="*/ 146 w 366"/>
                  <a:gd name="T23" fmla="*/ 166 h 402"/>
                  <a:gd name="T24" fmla="*/ 137 w 366"/>
                  <a:gd name="T25" fmla="*/ 180 h 402"/>
                  <a:gd name="T26" fmla="*/ 130 w 366"/>
                  <a:gd name="T27" fmla="*/ 193 h 402"/>
                  <a:gd name="T28" fmla="*/ 127 w 366"/>
                  <a:gd name="T29" fmla="*/ 207 h 402"/>
                  <a:gd name="T30" fmla="*/ 111 w 366"/>
                  <a:gd name="T31" fmla="*/ 227 h 402"/>
                  <a:gd name="T32" fmla="*/ 94 w 366"/>
                  <a:gd name="T33" fmla="*/ 246 h 402"/>
                  <a:gd name="T34" fmla="*/ 83 w 366"/>
                  <a:gd name="T35" fmla="*/ 268 h 402"/>
                  <a:gd name="T36" fmla="*/ 73 w 366"/>
                  <a:gd name="T37" fmla="*/ 293 h 402"/>
                  <a:gd name="T38" fmla="*/ 66 w 366"/>
                  <a:gd name="T39" fmla="*/ 318 h 402"/>
                  <a:gd name="T40" fmla="*/ 57 w 366"/>
                  <a:gd name="T41" fmla="*/ 343 h 402"/>
                  <a:gd name="T42" fmla="*/ 52 w 366"/>
                  <a:gd name="T43" fmla="*/ 361 h 402"/>
                  <a:gd name="T44" fmla="*/ 45 w 366"/>
                  <a:gd name="T45" fmla="*/ 377 h 402"/>
                  <a:gd name="T46" fmla="*/ 23 w 366"/>
                  <a:gd name="T47" fmla="*/ 389 h 402"/>
                  <a:gd name="T48" fmla="*/ 5 w 366"/>
                  <a:gd name="T49" fmla="*/ 398 h 402"/>
                  <a:gd name="T50" fmla="*/ 2 w 366"/>
                  <a:gd name="T51" fmla="*/ 400 h 402"/>
                  <a:gd name="T52" fmla="*/ 0 w 366"/>
                  <a:gd name="T53" fmla="*/ 402 h 402"/>
                  <a:gd name="T54" fmla="*/ 0 w 366"/>
                  <a:gd name="T55" fmla="*/ 384 h 402"/>
                  <a:gd name="T56" fmla="*/ 5 w 366"/>
                  <a:gd name="T57" fmla="*/ 368 h 402"/>
                  <a:gd name="T58" fmla="*/ 9 w 366"/>
                  <a:gd name="T59" fmla="*/ 352 h 402"/>
                  <a:gd name="T60" fmla="*/ 16 w 366"/>
                  <a:gd name="T61" fmla="*/ 336 h 402"/>
                  <a:gd name="T62" fmla="*/ 21 w 366"/>
                  <a:gd name="T63" fmla="*/ 321 h 402"/>
                  <a:gd name="T64" fmla="*/ 28 w 366"/>
                  <a:gd name="T65" fmla="*/ 305 h 402"/>
                  <a:gd name="T66" fmla="*/ 33 w 366"/>
                  <a:gd name="T67" fmla="*/ 289 h 402"/>
                  <a:gd name="T68" fmla="*/ 35 w 366"/>
                  <a:gd name="T69" fmla="*/ 271 h 402"/>
                  <a:gd name="T70" fmla="*/ 49 w 366"/>
                  <a:gd name="T71" fmla="*/ 241 h 402"/>
                  <a:gd name="T72" fmla="*/ 66 w 366"/>
                  <a:gd name="T73" fmla="*/ 214 h 402"/>
                  <a:gd name="T74" fmla="*/ 78 w 366"/>
                  <a:gd name="T75" fmla="*/ 191 h 402"/>
                  <a:gd name="T76" fmla="*/ 85 w 366"/>
                  <a:gd name="T77" fmla="*/ 171 h 402"/>
                  <a:gd name="T78" fmla="*/ 101 w 366"/>
                  <a:gd name="T79" fmla="*/ 146 h 402"/>
                  <a:gd name="T80" fmla="*/ 116 w 366"/>
                  <a:gd name="T81" fmla="*/ 123 h 402"/>
                  <a:gd name="T82" fmla="*/ 127 w 366"/>
                  <a:gd name="T83" fmla="*/ 112 h 402"/>
                  <a:gd name="T84" fmla="*/ 137 w 366"/>
                  <a:gd name="T85" fmla="*/ 102 h 402"/>
                  <a:gd name="T86" fmla="*/ 151 w 366"/>
                  <a:gd name="T87" fmla="*/ 93 h 402"/>
                  <a:gd name="T88" fmla="*/ 163 w 366"/>
                  <a:gd name="T89" fmla="*/ 87 h 402"/>
                  <a:gd name="T90" fmla="*/ 191 w 366"/>
                  <a:gd name="T91" fmla="*/ 73 h 402"/>
                  <a:gd name="T92" fmla="*/ 217 w 366"/>
                  <a:gd name="T93" fmla="*/ 57 h 402"/>
                  <a:gd name="T94" fmla="*/ 239 w 366"/>
                  <a:gd name="T95" fmla="*/ 46 h 402"/>
                  <a:gd name="T96" fmla="*/ 257 w 366"/>
                  <a:gd name="T97" fmla="*/ 34 h 402"/>
                  <a:gd name="T98" fmla="*/ 276 w 366"/>
                  <a:gd name="T99" fmla="*/ 23 h 402"/>
                  <a:gd name="T100" fmla="*/ 298 w 366"/>
                  <a:gd name="T101" fmla="*/ 9 h 402"/>
                  <a:gd name="T102" fmla="*/ 319 w 366"/>
                  <a:gd name="T103" fmla="*/ 2 h 402"/>
                  <a:gd name="T104" fmla="*/ 343 w 366"/>
                  <a:gd name="T105" fmla="*/ 0 h 402"/>
                  <a:gd name="T106" fmla="*/ 352 w 366"/>
                  <a:gd name="T107" fmla="*/ 7 h 402"/>
                  <a:gd name="T108" fmla="*/ 359 w 366"/>
                  <a:gd name="T109" fmla="*/ 12 h 402"/>
                  <a:gd name="T110" fmla="*/ 364 w 366"/>
                  <a:gd name="T111" fmla="*/ 18 h 402"/>
                  <a:gd name="T112" fmla="*/ 366 w 366"/>
                  <a:gd name="T113" fmla="*/ 27 h 40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66"/>
                  <a:gd name="T172" fmla="*/ 0 h 402"/>
                  <a:gd name="T173" fmla="*/ 366 w 366"/>
                  <a:gd name="T174" fmla="*/ 402 h 40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66" h="402">
                    <a:moveTo>
                      <a:pt x="366" y="27"/>
                    </a:moveTo>
                    <a:lnTo>
                      <a:pt x="345" y="34"/>
                    </a:lnTo>
                    <a:lnTo>
                      <a:pt x="324" y="41"/>
                    </a:lnTo>
                    <a:lnTo>
                      <a:pt x="305" y="50"/>
                    </a:lnTo>
                    <a:lnTo>
                      <a:pt x="286" y="62"/>
                    </a:lnTo>
                    <a:lnTo>
                      <a:pt x="257" y="75"/>
                    </a:lnTo>
                    <a:lnTo>
                      <a:pt x="231" y="91"/>
                    </a:lnTo>
                    <a:lnTo>
                      <a:pt x="205" y="107"/>
                    </a:lnTo>
                    <a:lnTo>
                      <a:pt x="177" y="121"/>
                    </a:lnTo>
                    <a:lnTo>
                      <a:pt x="163" y="137"/>
                    </a:lnTo>
                    <a:lnTo>
                      <a:pt x="153" y="152"/>
                    </a:lnTo>
                    <a:lnTo>
                      <a:pt x="146" y="166"/>
                    </a:lnTo>
                    <a:lnTo>
                      <a:pt x="137" y="180"/>
                    </a:lnTo>
                    <a:lnTo>
                      <a:pt x="130" y="193"/>
                    </a:lnTo>
                    <a:lnTo>
                      <a:pt x="127" y="207"/>
                    </a:lnTo>
                    <a:lnTo>
                      <a:pt x="111" y="227"/>
                    </a:lnTo>
                    <a:lnTo>
                      <a:pt x="94" y="246"/>
                    </a:lnTo>
                    <a:lnTo>
                      <a:pt x="83" y="268"/>
                    </a:lnTo>
                    <a:lnTo>
                      <a:pt x="73" y="293"/>
                    </a:lnTo>
                    <a:lnTo>
                      <a:pt x="66" y="318"/>
                    </a:lnTo>
                    <a:lnTo>
                      <a:pt x="57" y="343"/>
                    </a:lnTo>
                    <a:lnTo>
                      <a:pt x="52" y="361"/>
                    </a:lnTo>
                    <a:lnTo>
                      <a:pt x="45" y="377"/>
                    </a:lnTo>
                    <a:lnTo>
                      <a:pt x="23" y="389"/>
                    </a:lnTo>
                    <a:lnTo>
                      <a:pt x="5" y="398"/>
                    </a:lnTo>
                    <a:lnTo>
                      <a:pt x="2" y="400"/>
                    </a:lnTo>
                    <a:lnTo>
                      <a:pt x="0" y="402"/>
                    </a:lnTo>
                    <a:lnTo>
                      <a:pt x="0" y="384"/>
                    </a:lnTo>
                    <a:lnTo>
                      <a:pt x="5" y="368"/>
                    </a:lnTo>
                    <a:lnTo>
                      <a:pt x="9" y="352"/>
                    </a:lnTo>
                    <a:lnTo>
                      <a:pt x="16" y="336"/>
                    </a:lnTo>
                    <a:lnTo>
                      <a:pt x="21" y="321"/>
                    </a:lnTo>
                    <a:lnTo>
                      <a:pt x="28" y="305"/>
                    </a:lnTo>
                    <a:lnTo>
                      <a:pt x="33" y="289"/>
                    </a:lnTo>
                    <a:lnTo>
                      <a:pt x="35" y="271"/>
                    </a:lnTo>
                    <a:lnTo>
                      <a:pt x="49" y="241"/>
                    </a:lnTo>
                    <a:lnTo>
                      <a:pt x="66" y="214"/>
                    </a:lnTo>
                    <a:lnTo>
                      <a:pt x="78" y="191"/>
                    </a:lnTo>
                    <a:lnTo>
                      <a:pt x="85" y="171"/>
                    </a:lnTo>
                    <a:lnTo>
                      <a:pt x="101" y="146"/>
                    </a:lnTo>
                    <a:lnTo>
                      <a:pt x="116" y="123"/>
                    </a:lnTo>
                    <a:lnTo>
                      <a:pt x="127" y="112"/>
                    </a:lnTo>
                    <a:lnTo>
                      <a:pt x="137" y="102"/>
                    </a:lnTo>
                    <a:lnTo>
                      <a:pt x="151" y="93"/>
                    </a:lnTo>
                    <a:lnTo>
                      <a:pt x="163" y="87"/>
                    </a:lnTo>
                    <a:lnTo>
                      <a:pt x="191" y="73"/>
                    </a:lnTo>
                    <a:lnTo>
                      <a:pt x="217" y="57"/>
                    </a:lnTo>
                    <a:lnTo>
                      <a:pt x="239" y="46"/>
                    </a:lnTo>
                    <a:lnTo>
                      <a:pt x="257" y="34"/>
                    </a:lnTo>
                    <a:lnTo>
                      <a:pt x="276" y="23"/>
                    </a:lnTo>
                    <a:lnTo>
                      <a:pt x="298" y="9"/>
                    </a:lnTo>
                    <a:lnTo>
                      <a:pt x="319" y="2"/>
                    </a:lnTo>
                    <a:lnTo>
                      <a:pt x="343" y="0"/>
                    </a:lnTo>
                    <a:lnTo>
                      <a:pt x="352" y="7"/>
                    </a:lnTo>
                    <a:lnTo>
                      <a:pt x="359" y="12"/>
                    </a:lnTo>
                    <a:lnTo>
                      <a:pt x="364" y="18"/>
                    </a:lnTo>
                    <a:lnTo>
                      <a:pt x="366" y="27"/>
                    </a:lnTo>
                    <a:close/>
                  </a:path>
                </a:pathLst>
              </a:custGeom>
              <a:solidFill>
                <a:srgbClr val="634F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86" name="Freeform 743">
                <a:extLst>
                  <a:ext uri="{FF2B5EF4-FFF2-40B4-BE49-F238E27FC236}">
                    <a16:creationId xmlns:a16="http://schemas.microsoft.com/office/drawing/2014/main" id="{72B82525-F3ED-5F67-A45F-474D0FB02C9F}"/>
                  </a:ext>
                </a:extLst>
              </p:cNvPr>
              <p:cNvSpPr>
                <a:spLocks/>
              </p:cNvSpPr>
              <p:nvPr/>
            </p:nvSpPr>
            <p:spPr bwMode="auto">
              <a:xfrm>
                <a:off x="3439" y="2379"/>
                <a:ext cx="102" cy="130"/>
              </a:xfrm>
              <a:custGeom>
                <a:avLst/>
                <a:gdLst>
                  <a:gd name="T0" fmla="*/ 102 w 102"/>
                  <a:gd name="T1" fmla="*/ 48 h 130"/>
                  <a:gd name="T2" fmla="*/ 93 w 102"/>
                  <a:gd name="T3" fmla="*/ 57 h 130"/>
                  <a:gd name="T4" fmla="*/ 83 w 102"/>
                  <a:gd name="T5" fmla="*/ 68 h 130"/>
                  <a:gd name="T6" fmla="*/ 78 w 102"/>
                  <a:gd name="T7" fmla="*/ 82 h 130"/>
                  <a:gd name="T8" fmla="*/ 76 w 102"/>
                  <a:gd name="T9" fmla="*/ 96 h 130"/>
                  <a:gd name="T10" fmla="*/ 78 w 102"/>
                  <a:gd name="T11" fmla="*/ 109 h 130"/>
                  <a:gd name="T12" fmla="*/ 78 w 102"/>
                  <a:gd name="T13" fmla="*/ 116 h 130"/>
                  <a:gd name="T14" fmla="*/ 69 w 102"/>
                  <a:gd name="T15" fmla="*/ 123 h 130"/>
                  <a:gd name="T16" fmla="*/ 62 w 102"/>
                  <a:gd name="T17" fmla="*/ 128 h 130"/>
                  <a:gd name="T18" fmla="*/ 52 w 102"/>
                  <a:gd name="T19" fmla="*/ 130 h 130"/>
                  <a:gd name="T20" fmla="*/ 43 w 102"/>
                  <a:gd name="T21" fmla="*/ 130 h 130"/>
                  <a:gd name="T22" fmla="*/ 33 w 102"/>
                  <a:gd name="T23" fmla="*/ 118 h 130"/>
                  <a:gd name="T24" fmla="*/ 22 w 102"/>
                  <a:gd name="T25" fmla="*/ 107 h 130"/>
                  <a:gd name="T26" fmla="*/ 15 w 102"/>
                  <a:gd name="T27" fmla="*/ 107 h 130"/>
                  <a:gd name="T28" fmla="*/ 10 w 102"/>
                  <a:gd name="T29" fmla="*/ 105 h 130"/>
                  <a:gd name="T30" fmla="*/ 15 w 102"/>
                  <a:gd name="T31" fmla="*/ 96 h 130"/>
                  <a:gd name="T32" fmla="*/ 17 w 102"/>
                  <a:gd name="T33" fmla="*/ 84 h 130"/>
                  <a:gd name="T34" fmla="*/ 17 w 102"/>
                  <a:gd name="T35" fmla="*/ 75 h 130"/>
                  <a:gd name="T36" fmla="*/ 17 w 102"/>
                  <a:gd name="T37" fmla="*/ 66 h 130"/>
                  <a:gd name="T38" fmla="*/ 22 w 102"/>
                  <a:gd name="T39" fmla="*/ 62 h 130"/>
                  <a:gd name="T40" fmla="*/ 26 w 102"/>
                  <a:gd name="T41" fmla="*/ 57 h 130"/>
                  <a:gd name="T42" fmla="*/ 26 w 102"/>
                  <a:gd name="T43" fmla="*/ 53 h 130"/>
                  <a:gd name="T44" fmla="*/ 26 w 102"/>
                  <a:gd name="T45" fmla="*/ 48 h 130"/>
                  <a:gd name="T46" fmla="*/ 15 w 102"/>
                  <a:gd name="T47" fmla="*/ 25 h 130"/>
                  <a:gd name="T48" fmla="*/ 0 w 102"/>
                  <a:gd name="T49" fmla="*/ 7 h 130"/>
                  <a:gd name="T50" fmla="*/ 12 w 102"/>
                  <a:gd name="T51" fmla="*/ 3 h 130"/>
                  <a:gd name="T52" fmla="*/ 24 w 102"/>
                  <a:gd name="T53" fmla="*/ 0 h 130"/>
                  <a:gd name="T54" fmla="*/ 33 w 102"/>
                  <a:gd name="T55" fmla="*/ 3 h 130"/>
                  <a:gd name="T56" fmla="*/ 43 w 102"/>
                  <a:gd name="T57" fmla="*/ 5 h 130"/>
                  <a:gd name="T58" fmla="*/ 52 w 102"/>
                  <a:gd name="T59" fmla="*/ 5 h 130"/>
                  <a:gd name="T60" fmla="*/ 62 w 102"/>
                  <a:gd name="T61" fmla="*/ 7 h 130"/>
                  <a:gd name="T62" fmla="*/ 71 w 102"/>
                  <a:gd name="T63" fmla="*/ 12 h 130"/>
                  <a:gd name="T64" fmla="*/ 81 w 102"/>
                  <a:gd name="T65" fmla="*/ 16 h 130"/>
                  <a:gd name="T66" fmla="*/ 88 w 102"/>
                  <a:gd name="T67" fmla="*/ 21 h 130"/>
                  <a:gd name="T68" fmla="*/ 93 w 102"/>
                  <a:gd name="T69" fmla="*/ 28 h 130"/>
                  <a:gd name="T70" fmla="*/ 100 w 102"/>
                  <a:gd name="T71" fmla="*/ 34 h 130"/>
                  <a:gd name="T72" fmla="*/ 102 w 102"/>
                  <a:gd name="T73" fmla="*/ 41 h 130"/>
                  <a:gd name="T74" fmla="*/ 102 w 102"/>
                  <a:gd name="T75" fmla="*/ 46 h 130"/>
                  <a:gd name="T76" fmla="*/ 102 w 102"/>
                  <a:gd name="T77" fmla="*/ 48 h 13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2"/>
                  <a:gd name="T118" fmla="*/ 0 h 130"/>
                  <a:gd name="T119" fmla="*/ 102 w 102"/>
                  <a:gd name="T120" fmla="*/ 130 h 13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2" h="130">
                    <a:moveTo>
                      <a:pt x="102" y="48"/>
                    </a:moveTo>
                    <a:lnTo>
                      <a:pt x="93" y="57"/>
                    </a:lnTo>
                    <a:lnTo>
                      <a:pt x="83" y="68"/>
                    </a:lnTo>
                    <a:lnTo>
                      <a:pt x="78" y="82"/>
                    </a:lnTo>
                    <a:lnTo>
                      <a:pt x="76" y="96"/>
                    </a:lnTo>
                    <a:lnTo>
                      <a:pt x="78" y="109"/>
                    </a:lnTo>
                    <a:lnTo>
                      <a:pt x="78" y="116"/>
                    </a:lnTo>
                    <a:lnTo>
                      <a:pt x="69" y="123"/>
                    </a:lnTo>
                    <a:lnTo>
                      <a:pt x="62" y="128"/>
                    </a:lnTo>
                    <a:lnTo>
                      <a:pt x="52" y="130"/>
                    </a:lnTo>
                    <a:lnTo>
                      <a:pt x="43" y="130"/>
                    </a:lnTo>
                    <a:lnTo>
                      <a:pt x="33" y="118"/>
                    </a:lnTo>
                    <a:lnTo>
                      <a:pt x="22" y="107"/>
                    </a:lnTo>
                    <a:lnTo>
                      <a:pt x="15" y="107"/>
                    </a:lnTo>
                    <a:lnTo>
                      <a:pt x="10" y="105"/>
                    </a:lnTo>
                    <a:lnTo>
                      <a:pt x="15" y="96"/>
                    </a:lnTo>
                    <a:lnTo>
                      <a:pt x="17" y="84"/>
                    </a:lnTo>
                    <a:lnTo>
                      <a:pt x="17" y="75"/>
                    </a:lnTo>
                    <a:lnTo>
                      <a:pt x="17" y="66"/>
                    </a:lnTo>
                    <a:lnTo>
                      <a:pt x="22" y="62"/>
                    </a:lnTo>
                    <a:lnTo>
                      <a:pt x="26" y="57"/>
                    </a:lnTo>
                    <a:lnTo>
                      <a:pt x="26" y="53"/>
                    </a:lnTo>
                    <a:lnTo>
                      <a:pt x="26" y="48"/>
                    </a:lnTo>
                    <a:lnTo>
                      <a:pt x="15" y="25"/>
                    </a:lnTo>
                    <a:lnTo>
                      <a:pt x="0" y="7"/>
                    </a:lnTo>
                    <a:lnTo>
                      <a:pt x="12" y="3"/>
                    </a:lnTo>
                    <a:lnTo>
                      <a:pt x="24" y="0"/>
                    </a:lnTo>
                    <a:lnTo>
                      <a:pt x="33" y="3"/>
                    </a:lnTo>
                    <a:lnTo>
                      <a:pt x="43" y="5"/>
                    </a:lnTo>
                    <a:lnTo>
                      <a:pt x="52" y="5"/>
                    </a:lnTo>
                    <a:lnTo>
                      <a:pt x="62" y="7"/>
                    </a:lnTo>
                    <a:lnTo>
                      <a:pt x="71" y="12"/>
                    </a:lnTo>
                    <a:lnTo>
                      <a:pt x="81" y="16"/>
                    </a:lnTo>
                    <a:lnTo>
                      <a:pt x="88" y="21"/>
                    </a:lnTo>
                    <a:lnTo>
                      <a:pt x="93" y="28"/>
                    </a:lnTo>
                    <a:lnTo>
                      <a:pt x="100" y="34"/>
                    </a:lnTo>
                    <a:lnTo>
                      <a:pt x="102" y="41"/>
                    </a:lnTo>
                    <a:lnTo>
                      <a:pt x="102" y="46"/>
                    </a:lnTo>
                    <a:lnTo>
                      <a:pt x="102" y="48"/>
                    </a:lnTo>
                    <a:close/>
                  </a:path>
                </a:pathLst>
              </a:custGeom>
              <a:solidFill>
                <a:srgbClr val="B177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87" name="Freeform 744">
                <a:extLst>
                  <a:ext uri="{FF2B5EF4-FFF2-40B4-BE49-F238E27FC236}">
                    <a16:creationId xmlns:a16="http://schemas.microsoft.com/office/drawing/2014/main" id="{AAACAB26-AFAF-4B7F-0C1D-41750EDB7575}"/>
                  </a:ext>
                </a:extLst>
              </p:cNvPr>
              <p:cNvSpPr>
                <a:spLocks/>
              </p:cNvSpPr>
              <p:nvPr/>
            </p:nvSpPr>
            <p:spPr bwMode="auto">
              <a:xfrm>
                <a:off x="3458" y="2304"/>
                <a:ext cx="22" cy="12"/>
              </a:xfrm>
              <a:custGeom>
                <a:avLst/>
                <a:gdLst>
                  <a:gd name="T0" fmla="*/ 22 w 22"/>
                  <a:gd name="T1" fmla="*/ 7 h 12"/>
                  <a:gd name="T2" fmla="*/ 19 w 22"/>
                  <a:gd name="T3" fmla="*/ 12 h 12"/>
                  <a:gd name="T4" fmla="*/ 17 w 22"/>
                  <a:gd name="T5" fmla="*/ 12 h 12"/>
                  <a:gd name="T6" fmla="*/ 12 w 22"/>
                  <a:gd name="T7" fmla="*/ 12 h 12"/>
                  <a:gd name="T8" fmla="*/ 10 w 22"/>
                  <a:gd name="T9" fmla="*/ 12 h 12"/>
                  <a:gd name="T10" fmla="*/ 5 w 22"/>
                  <a:gd name="T11" fmla="*/ 7 h 12"/>
                  <a:gd name="T12" fmla="*/ 0 w 22"/>
                  <a:gd name="T13" fmla="*/ 5 h 12"/>
                  <a:gd name="T14" fmla="*/ 3 w 22"/>
                  <a:gd name="T15" fmla="*/ 0 h 12"/>
                  <a:gd name="T16" fmla="*/ 12 w 22"/>
                  <a:gd name="T17" fmla="*/ 0 h 12"/>
                  <a:gd name="T18" fmla="*/ 17 w 22"/>
                  <a:gd name="T19" fmla="*/ 5 h 12"/>
                  <a:gd name="T20" fmla="*/ 22 w 22"/>
                  <a:gd name="T21" fmla="*/ 7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2"/>
                  <a:gd name="T35" fmla="*/ 22 w 22"/>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2">
                    <a:moveTo>
                      <a:pt x="22" y="7"/>
                    </a:moveTo>
                    <a:lnTo>
                      <a:pt x="19" y="12"/>
                    </a:lnTo>
                    <a:lnTo>
                      <a:pt x="17" y="12"/>
                    </a:lnTo>
                    <a:lnTo>
                      <a:pt x="12" y="12"/>
                    </a:lnTo>
                    <a:lnTo>
                      <a:pt x="10" y="12"/>
                    </a:lnTo>
                    <a:lnTo>
                      <a:pt x="5" y="7"/>
                    </a:lnTo>
                    <a:lnTo>
                      <a:pt x="0" y="5"/>
                    </a:lnTo>
                    <a:lnTo>
                      <a:pt x="3" y="0"/>
                    </a:lnTo>
                    <a:lnTo>
                      <a:pt x="12" y="0"/>
                    </a:lnTo>
                    <a:lnTo>
                      <a:pt x="17" y="5"/>
                    </a:lnTo>
                    <a:lnTo>
                      <a:pt x="22" y="7"/>
                    </a:lnTo>
                    <a:close/>
                  </a:path>
                </a:pathLst>
              </a:custGeom>
              <a:solidFill>
                <a:srgbClr val="AE65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88" name="Freeform 745">
                <a:extLst>
                  <a:ext uri="{FF2B5EF4-FFF2-40B4-BE49-F238E27FC236}">
                    <a16:creationId xmlns:a16="http://schemas.microsoft.com/office/drawing/2014/main" id="{FB822569-2FF4-1628-6E31-F09BD97F4E04}"/>
                  </a:ext>
                </a:extLst>
              </p:cNvPr>
              <p:cNvSpPr>
                <a:spLocks/>
              </p:cNvSpPr>
              <p:nvPr/>
            </p:nvSpPr>
            <p:spPr bwMode="auto">
              <a:xfrm>
                <a:off x="3406" y="850"/>
                <a:ext cx="59" cy="75"/>
              </a:xfrm>
              <a:custGeom>
                <a:avLst/>
                <a:gdLst>
                  <a:gd name="T0" fmla="*/ 59 w 59"/>
                  <a:gd name="T1" fmla="*/ 18 h 75"/>
                  <a:gd name="T2" fmla="*/ 57 w 59"/>
                  <a:gd name="T3" fmla="*/ 30 h 75"/>
                  <a:gd name="T4" fmla="*/ 55 w 59"/>
                  <a:gd name="T5" fmla="*/ 41 h 75"/>
                  <a:gd name="T6" fmla="*/ 48 w 59"/>
                  <a:gd name="T7" fmla="*/ 52 h 75"/>
                  <a:gd name="T8" fmla="*/ 40 w 59"/>
                  <a:gd name="T9" fmla="*/ 61 h 75"/>
                  <a:gd name="T10" fmla="*/ 33 w 59"/>
                  <a:gd name="T11" fmla="*/ 68 h 75"/>
                  <a:gd name="T12" fmla="*/ 26 w 59"/>
                  <a:gd name="T13" fmla="*/ 75 h 75"/>
                  <a:gd name="T14" fmla="*/ 12 w 59"/>
                  <a:gd name="T15" fmla="*/ 68 h 75"/>
                  <a:gd name="T16" fmla="*/ 0 w 59"/>
                  <a:gd name="T17" fmla="*/ 61 h 75"/>
                  <a:gd name="T18" fmla="*/ 3 w 59"/>
                  <a:gd name="T19" fmla="*/ 43 h 75"/>
                  <a:gd name="T20" fmla="*/ 7 w 59"/>
                  <a:gd name="T21" fmla="*/ 27 h 75"/>
                  <a:gd name="T22" fmla="*/ 12 w 59"/>
                  <a:gd name="T23" fmla="*/ 18 h 75"/>
                  <a:gd name="T24" fmla="*/ 17 w 59"/>
                  <a:gd name="T25" fmla="*/ 11 h 75"/>
                  <a:gd name="T26" fmla="*/ 24 w 59"/>
                  <a:gd name="T27" fmla="*/ 5 h 75"/>
                  <a:gd name="T28" fmla="*/ 33 w 59"/>
                  <a:gd name="T29" fmla="*/ 0 h 75"/>
                  <a:gd name="T30" fmla="*/ 40 w 59"/>
                  <a:gd name="T31" fmla="*/ 5 h 75"/>
                  <a:gd name="T32" fmla="*/ 50 w 59"/>
                  <a:gd name="T33" fmla="*/ 7 h 75"/>
                  <a:gd name="T34" fmla="*/ 57 w 59"/>
                  <a:gd name="T35" fmla="*/ 11 h 75"/>
                  <a:gd name="T36" fmla="*/ 59 w 59"/>
                  <a:gd name="T37" fmla="*/ 18 h 7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75"/>
                  <a:gd name="T59" fmla="*/ 59 w 59"/>
                  <a:gd name="T60" fmla="*/ 75 h 7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75">
                    <a:moveTo>
                      <a:pt x="59" y="18"/>
                    </a:moveTo>
                    <a:lnTo>
                      <a:pt x="57" y="30"/>
                    </a:lnTo>
                    <a:lnTo>
                      <a:pt x="55" y="41"/>
                    </a:lnTo>
                    <a:lnTo>
                      <a:pt x="48" y="52"/>
                    </a:lnTo>
                    <a:lnTo>
                      <a:pt x="40" y="61"/>
                    </a:lnTo>
                    <a:lnTo>
                      <a:pt x="33" y="68"/>
                    </a:lnTo>
                    <a:lnTo>
                      <a:pt x="26" y="75"/>
                    </a:lnTo>
                    <a:lnTo>
                      <a:pt x="12" y="68"/>
                    </a:lnTo>
                    <a:lnTo>
                      <a:pt x="0" y="61"/>
                    </a:lnTo>
                    <a:lnTo>
                      <a:pt x="3" y="43"/>
                    </a:lnTo>
                    <a:lnTo>
                      <a:pt x="7" y="27"/>
                    </a:lnTo>
                    <a:lnTo>
                      <a:pt x="12" y="18"/>
                    </a:lnTo>
                    <a:lnTo>
                      <a:pt x="17" y="11"/>
                    </a:lnTo>
                    <a:lnTo>
                      <a:pt x="24" y="5"/>
                    </a:lnTo>
                    <a:lnTo>
                      <a:pt x="33" y="0"/>
                    </a:lnTo>
                    <a:lnTo>
                      <a:pt x="40" y="5"/>
                    </a:lnTo>
                    <a:lnTo>
                      <a:pt x="50" y="7"/>
                    </a:lnTo>
                    <a:lnTo>
                      <a:pt x="57" y="11"/>
                    </a:lnTo>
                    <a:lnTo>
                      <a:pt x="59" y="1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89" name="Freeform 746">
                <a:extLst>
                  <a:ext uri="{FF2B5EF4-FFF2-40B4-BE49-F238E27FC236}">
                    <a16:creationId xmlns:a16="http://schemas.microsoft.com/office/drawing/2014/main" id="{C6D6177B-34B4-F56B-54DF-B50406AC16F9}"/>
                  </a:ext>
                </a:extLst>
              </p:cNvPr>
              <p:cNvSpPr>
                <a:spLocks/>
              </p:cNvSpPr>
              <p:nvPr/>
            </p:nvSpPr>
            <p:spPr bwMode="auto">
              <a:xfrm>
                <a:off x="3420" y="866"/>
                <a:ext cx="34" cy="34"/>
              </a:xfrm>
              <a:custGeom>
                <a:avLst/>
                <a:gdLst>
                  <a:gd name="T0" fmla="*/ 34 w 34"/>
                  <a:gd name="T1" fmla="*/ 9 h 34"/>
                  <a:gd name="T2" fmla="*/ 31 w 34"/>
                  <a:gd name="T3" fmla="*/ 23 h 34"/>
                  <a:gd name="T4" fmla="*/ 22 w 34"/>
                  <a:gd name="T5" fmla="*/ 34 h 34"/>
                  <a:gd name="T6" fmla="*/ 10 w 34"/>
                  <a:gd name="T7" fmla="*/ 34 h 34"/>
                  <a:gd name="T8" fmla="*/ 0 w 34"/>
                  <a:gd name="T9" fmla="*/ 34 h 34"/>
                  <a:gd name="T10" fmla="*/ 3 w 34"/>
                  <a:gd name="T11" fmla="*/ 25 h 34"/>
                  <a:gd name="T12" fmla="*/ 5 w 34"/>
                  <a:gd name="T13" fmla="*/ 16 h 34"/>
                  <a:gd name="T14" fmla="*/ 10 w 34"/>
                  <a:gd name="T15" fmla="*/ 7 h 34"/>
                  <a:gd name="T16" fmla="*/ 17 w 34"/>
                  <a:gd name="T17" fmla="*/ 0 h 34"/>
                  <a:gd name="T18" fmla="*/ 22 w 34"/>
                  <a:gd name="T19" fmla="*/ 0 h 34"/>
                  <a:gd name="T20" fmla="*/ 26 w 34"/>
                  <a:gd name="T21" fmla="*/ 2 h 34"/>
                  <a:gd name="T22" fmla="*/ 31 w 34"/>
                  <a:gd name="T23" fmla="*/ 5 h 34"/>
                  <a:gd name="T24" fmla="*/ 34 w 34"/>
                  <a:gd name="T25" fmla="*/ 9 h 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4"/>
                  <a:gd name="T40" fmla="*/ 0 h 34"/>
                  <a:gd name="T41" fmla="*/ 34 w 34"/>
                  <a:gd name="T42" fmla="*/ 34 h 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4" h="34">
                    <a:moveTo>
                      <a:pt x="34" y="9"/>
                    </a:moveTo>
                    <a:lnTo>
                      <a:pt x="31" y="23"/>
                    </a:lnTo>
                    <a:lnTo>
                      <a:pt x="22" y="34"/>
                    </a:lnTo>
                    <a:lnTo>
                      <a:pt x="10" y="34"/>
                    </a:lnTo>
                    <a:lnTo>
                      <a:pt x="0" y="34"/>
                    </a:lnTo>
                    <a:lnTo>
                      <a:pt x="3" y="25"/>
                    </a:lnTo>
                    <a:lnTo>
                      <a:pt x="5" y="16"/>
                    </a:lnTo>
                    <a:lnTo>
                      <a:pt x="10" y="7"/>
                    </a:lnTo>
                    <a:lnTo>
                      <a:pt x="17" y="0"/>
                    </a:lnTo>
                    <a:lnTo>
                      <a:pt x="22" y="0"/>
                    </a:lnTo>
                    <a:lnTo>
                      <a:pt x="26" y="2"/>
                    </a:lnTo>
                    <a:lnTo>
                      <a:pt x="31" y="5"/>
                    </a:lnTo>
                    <a:lnTo>
                      <a:pt x="34" y="9"/>
                    </a:lnTo>
                    <a:close/>
                  </a:path>
                </a:pathLst>
              </a:custGeom>
              <a:solidFill>
                <a:srgbClr val="D3B58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90" name="Freeform 747">
                <a:extLst>
                  <a:ext uri="{FF2B5EF4-FFF2-40B4-BE49-F238E27FC236}">
                    <a16:creationId xmlns:a16="http://schemas.microsoft.com/office/drawing/2014/main" id="{23B7F4BD-AF59-5F85-E146-328201A9AEDF}"/>
                  </a:ext>
                </a:extLst>
              </p:cNvPr>
              <p:cNvSpPr>
                <a:spLocks/>
              </p:cNvSpPr>
              <p:nvPr/>
            </p:nvSpPr>
            <p:spPr bwMode="auto">
              <a:xfrm>
                <a:off x="3402" y="2318"/>
                <a:ext cx="28" cy="39"/>
              </a:xfrm>
              <a:custGeom>
                <a:avLst/>
                <a:gdLst>
                  <a:gd name="T0" fmla="*/ 28 w 28"/>
                  <a:gd name="T1" fmla="*/ 25 h 39"/>
                  <a:gd name="T2" fmla="*/ 14 w 28"/>
                  <a:gd name="T3" fmla="*/ 29 h 39"/>
                  <a:gd name="T4" fmla="*/ 0 w 28"/>
                  <a:gd name="T5" fmla="*/ 39 h 39"/>
                  <a:gd name="T6" fmla="*/ 0 w 28"/>
                  <a:gd name="T7" fmla="*/ 20 h 39"/>
                  <a:gd name="T8" fmla="*/ 2 w 28"/>
                  <a:gd name="T9" fmla="*/ 0 h 39"/>
                  <a:gd name="T10" fmla="*/ 9 w 28"/>
                  <a:gd name="T11" fmla="*/ 0 h 39"/>
                  <a:gd name="T12" fmla="*/ 14 w 28"/>
                  <a:gd name="T13" fmla="*/ 0 h 39"/>
                  <a:gd name="T14" fmla="*/ 16 w 28"/>
                  <a:gd name="T15" fmla="*/ 2 h 39"/>
                  <a:gd name="T16" fmla="*/ 18 w 28"/>
                  <a:gd name="T17" fmla="*/ 7 h 39"/>
                  <a:gd name="T18" fmla="*/ 23 w 28"/>
                  <a:gd name="T19" fmla="*/ 14 h 39"/>
                  <a:gd name="T20" fmla="*/ 28 w 28"/>
                  <a:gd name="T21" fmla="*/ 20 h 39"/>
                  <a:gd name="T22" fmla="*/ 28 w 28"/>
                  <a:gd name="T23" fmla="*/ 23 h 39"/>
                  <a:gd name="T24" fmla="*/ 28 w 28"/>
                  <a:gd name="T25" fmla="*/ 25 h 3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8"/>
                  <a:gd name="T40" fmla="*/ 0 h 39"/>
                  <a:gd name="T41" fmla="*/ 28 w 28"/>
                  <a:gd name="T42" fmla="*/ 39 h 3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8" h="39">
                    <a:moveTo>
                      <a:pt x="28" y="25"/>
                    </a:moveTo>
                    <a:lnTo>
                      <a:pt x="14" y="29"/>
                    </a:lnTo>
                    <a:lnTo>
                      <a:pt x="0" y="39"/>
                    </a:lnTo>
                    <a:lnTo>
                      <a:pt x="0" y="20"/>
                    </a:lnTo>
                    <a:lnTo>
                      <a:pt x="2" y="0"/>
                    </a:lnTo>
                    <a:lnTo>
                      <a:pt x="9" y="0"/>
                    </a:lnTo>
                    <a:lnTo>
                      <a:pt x="14" y="0"/>
                    </a:lnTo>
                    <a:lnTo>
                      <a:pt x="16" y="2"/>
                    </a:lnTo>
                    <a:lnTo>
                      <a:pt x="18" y="7"/>
                    </a:lnTo>
                    <a:lnTo>
                      <a:pt x="23" y="14"/>
                    </a:lnTo>
                    <a:lnTo>
                      <a:pt x="28" y="20"/>
                    </a:lnTo>
                    <a:lnTo>
                      <a:pt x="28" y="23"/>
                    </a:lnTo>
                    <a:lnTo>
                      <a:pt x="28" y="25"/>
                    </a:lnTo>
                    <a:close/>
                  </a:path>
                </a:pathLst>
              </a:custGeom>
              <a:solidFill>
                <a:srgbClr val="AE65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91" name="Freeform 748">
                <a:extLst>
                  <a:ext uri="{FF2B5EF4-FFF2-40B4-BE49-F238E27FC236}">
                    <a16:creationId xmlns:a16="http://schemas.microsoft.com/office/drawing/2014/main" id="{B51C3B1A-0B2C-E463-9E72-9ED2B3A99A1D}"/>
                  </a:ext>
                </a:extLst>
              </p:cNvPr>
              <p:cNvSpPr>
                <a:spLocks/>
              </p:cNvSpPr>
              <p:nvPr/>
            </p:nvSpPr>
            <p:spPr bwMode="auto">
              <a:xfrm>
                <a:off x="3387" y="2434"/>
                <a:ext cx="29" cy="13"/>
              </a:xfrm>
              <a:custGeom>
                <a:avLst/>
                <a:gdLst>
                  <a:gd name="T0" fmla="*/ 29 w 29"/>
                  <a:gd name="T1" fmla="*/ 7 h 13"/>
                  <a:gd name="T2" fmla="*/ 22 w 29"/>
                  <a:gd name="T3" fmla="*/ 11 h 13"/>
                  <a:gd name="T4" fmla="*/ 15 w 29"/>
                  <a:gd name="T5" fmla="*/ 13 h 13"/>
                  <a:gd name="T6" fmla="*/ 7 w 29"/>
                  <a:gd name="T7" fmla="*/ 13 h 13"/>
                  <a:gd name="T8" fmla="*/ 0 w 29"/>
                  <a:gd name="T9" fmla="*/ 11 h 13"/>
                  <a:gd name="T10" fmla="*/ 5 w 29"/>
                  <a:gd name="T11" fmla="*/ 7 h 13"/>
                  <a:gd name="T12" fmla="*/ 12 w 29"/>
                  <a:gd name="T13" fmla="*/ 2 h 13"/>
                  <a:gd name="T14" fmla="*/ 19 w 29"/>
                  <a:gd name="T15" fmla="*/ 0 h 13"/>
                  <a:gd name="T16" fmla="*/ 26 w 29"/>
                  <a:gd name="T17" fmla="*/ 2 h 13"/>
                  <a:gd name="T18" fmla="*/ 29 w 29"/>
                  <a:gd name="T19" fmla="*/ 4 h 13"/>
                  <a:gd name="T20" fmla="*/ 29 w 29"/>
                  <a:gd name="T21" fmla="*/ 7 h 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
                  <a:gd name="T34" fmla="*/ 0 h 13"/>
                  <a:gd name="T35" fmla="*/ 29 w 29"/>
                  <a:gd name="T36" fmla="*/ 13 h 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 h="13">
                    <a:moveTo>
                      <a:pt x="29" y="7"/>
                    </a:moveTo>
                    <a:lnTo>
                      <a:pt x="22" y="11"/>
                    </a:lnTo>
                    <a:lnTo>
                      <a:pt x="15" y="13"/>
                    </a:lnTo>
                    <a:lnTo>
                      <a:pt x="7" y="13"/>
                    </a:lnTo>
                    <a:lnTo>
                      <a:pt x="0" y="11"/>
                    </a:lnTo>
                    <a:lnTo>
                      <a:pt x="5" y="7"/>
                    </a:lnTo>
                    <a:lnTo>
                      <a:pt x="12" y="2"/>
                    </a:lnTo>
                    <a:lnTo>
                      <a:pt x="19" y="0"/>
                    </a:lnTo>
                    <a:lnTo>
                      <a:pt x="26" y="2"/>
                    </a:lnTo>
                    <a:lnTo>
                      <a:pt x="29" y="4"/>
                    </a:lnTo>
                    <a:lnTo>
                      <a:pt x="29" y="7"/>
                    </a:lnTo>
                    <a:close/>
                  </a:path>
                </a:pathLst>
              </a:custGeom>
              <a:solidFill>
                <a:srgbClr val="AE65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92" name="Freeform 749">
                <a:extLst>
                  <a:ext uri="{FF2B5EF4-FFF2-40B4-BE49-F238E27FC236}">
                    <a16:creationId xmlns:a16="http://schemas.microsoft.com/office/drawing/2014/main" id="{85A848B0-4828-27C6-6405-17BDE66A4879}"/>
                  </a:ext>
                </a:extLst>
              </p:cNvPr>
              <p:cNvSpPr>
                <a:spLocks/>
              </p:cNvSpPr>
              <p:nvPr/>
            </p:nvSpPr>
            <p:spPr bwMode="auto">
              <a:xfrm>
                <a:off x="3035" y="1330"/>
                <a:ext cx="374" cy="438"/>
              </a:xfrm>
              <a:custGeom>
                <a:avLst/>
                <a:gdLst>
                  <a:gd name="T0" fmla="*/ 343 w 374"/>
                  <a:gd name="T1" fmla="*/ 174 h 438"/>
                  <a:gd name="T2" fmla="*/ 307 w 374"/>
                  <a:gd name="T3" fmla="*/ 199 h 438"/>
                  <a:gd name="T4" fmla="*/ 270 w 374"/>
                  <a:gd name="T5" fmla="*/ 218 h 438"/>
                  <a:gd name="T6" fmla="*/ 237 w 374"/>
                  <a:gd name="T7" fmla="*/ 261 h 438"/>
                  <a:gd name="T8" fmla="*/ 203 w 374"/>
                  <a:gd name="T9" fmla="*/ 315 h 438"/>
                  <a:gd name="T10" fmla="*/ 182 w 374"/>
                  <a:gd name="T11" fmla="*/ 370 h 438"/>
                  <a:gd name="T12" fmla="*/ 142 w 374"/>
                  <a:gd name="T13" fmla="*/ 422 h 438"/>
                  <a:gd name="T14" fmla="*/ 123 w 374"/>
                  <a:gd name="T15" fmla="*/ 411 h 438"/>
                  <a:gd name="T16" fmla="*/ 121 w 374"/>
                  <a:gd name="T17" fmla="*/ 324 h 438"/>
                  <a:gd name="T18" fmla="*/ 133 w 374"/>
                  <a:gd name="T19" fmla="*/ 206 h 438"/>
                  <a:gd name="T20" fmla="*/ 116 w 374"/>
                  <a:gd name="T21" fmla="*/ 202 h 438"/>
                  <a:gd name="T22" fmla="*/ 71 w 374"/>
                  <a:gd name="T23" fmla="*/ 231 h 438"/>
                  <a:gd name="T24" fmla="*/ 50 w 374"/>
                  <a:gd name="T25" fmla="*/ 288 h 438"/>
                  <a:gd name="T26" fmla="*/ 33 w 374"/>
                  <a:gd name="T27" fmla="*/ 324 h 438"/>
                  <a:gd name="T28" fmla="*/ 12 w 374"/>
                  <a:gd name="T29" fmla="*/ 302 h 438"/>
                  <a:gd name="T30" fmla="*/ 7 w 374"/>
                  <a:gd name="T31" fmla="*/ 309 h 438"/>
                  <a:gd name="T32" fmla="*/ 3 w 374"/>
                  <a:gd name="T33" fmla="*/ 261 h 438"/>
                  <a:gd name="T34" fmla="*/ 12 w 374"/>
                  <a:gd name="T35" fmla="*/ 165 h 438"/>
                  <a:gd name="T36" fmla="*/ 19 w 374"/>
                  <a:gd name="T37" fmla="*/ 77 h 438"/>
                  <a:gd name="T38" fmla="*/ 0 w 374"/>
                  <a:gd name="T39" fmla="*/ 15 h 438"/>
                  <a:gd name="T40" fmla="*/ 7 w 374"/>
                  <a:gd name="T41" fmla="*/ 2 h 438"/>
                  <a:gd name="T42" fmla="*/ 22 w 374"/>
                  <a:gd name="T43" fmla="*/ 22 h 438"/>
                  <a:gd name="T44" fmla="*/ 38 w 374"/>
                  <a:gd name="T45" fmla="*/ 75 h 438"/>
                  <a:gd name="T46" fmla="*/ 50 w 374"/>
                  <a:gd name="T47" fmla="*/ 154 h 438"/>
                  <a:gd name="T48" fmla="*/ 62 w 374"/>
                  <a:gd name="T49" fmla="*/ 154 h 438"/>
                  <a:gd name="T50" fmla="*/ 74 w 374"/>
                  <a:gd name="T51" fmla="*/ 93 h 438"/>
                  <a:gd name="T52" fmla="*/ 83 w 374"/>
                  <a:gd name="T53" fmla="*/ 61 h 438"/>
                  <a:gd name="T54" fmla="*/ 90 w 374"/>
                  <a:gd name="T55" fmla="*/ 109 h 438"/>
                  <a:gd name="T56" fmla="*/ 90 w 374"/>
                  <a:gd name="T57" fmla="*/ 159 h 438"/>
                  <a:gd name="T58" fmla="*/ 104 w 374"/>
                  <a:gd name="T59" fmla="*/ 190 h 438"/>
                  <a:gd name="T60" fmla="*/ 116 w 374"/>
                  <a:gd name="T61" fmla="*/ 184 h 438"/>
                  <a:gd name="T62" fmla="*/ 123 w 374"/>
                  <a:gd name="T63" fmla="*/ 159 h 438"/>
                  <a:gd name="T64" fmla="*/ 135 w 374"/>
                  <a:gd name="T65" fmla="*/ 140 h 438"/>
                  <a:gd name="T66" fmla="*/ 159 w 374"/>
                  <a:gd name="T67" fmla="*/ 129 h 438"/>
                  <a:gd name="T68" fmla="*/ 196 w 374"/>
                  <a:gd name="T69" fmla="*/ 106 h 438"/>
                  <a:gd name="T70" fmla="*/ 206 w 374"/>
                  <a:gd name="T71" fmla="*/ 104 h 438"/>
                  <a:gd name="T72" fmla="*/ 187 w 374"/>
                  <a:gd name="T73" fmla="*/ 147 h 438"/>
                  <a:gd name="T74" fmla="*/ 144 w 374"/>
                  <a:gd name="T75" fmla="*/ 238 h 438"/>
                  <a:gd name="T76" fmla="*/ 137 w 374"/>
                  <a:gd name="T77" fmla="*/ 297 h 438"/>
                  <a:gd name="T78" fmla="*/ 151 w 374"/>
                  <a:gd name="T79" fmla="*/ 304 h 438"/>
                  <a:gd name="T80" fmla="*/ 182 w 374"/>
                  <a:gd name="T81" fmla="*/ 263 h 438"/>
                  <a:gd name="T82" fmla="*/ 241 w 374"/>
                  <a:gd name="T83" fmla="*/ 206 h 438"/>
                  <a:gd name="T84" fmla="*/ 291 w 374"/>
                  <a:gd name="T85" fmla="*/ 172 h 438"/>
                  <a:gd name="T86" fmla="*/ 345 w 374"/>
                  <a:gd name="T87" fmla="*/ 159 h 438"/>
                  <a:gd name="T88" fmla="*/ 374 w 374"/>
                  <a:gd name="T89" fmla="*/ 159 h 43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74"/>
                  <a:gd name="T136" fmla="*/ 0 h 438"/>
                  <a:gd name="T137" fmla="*/ 374 w 374"/>
                  <a:gd name="T138" fmla="*/ 438 h 43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74" h="438">
                    <a:moveTo>
                      <a:pt x="374" y="159"/>
                    </a:moveTo>
                    <a:lnTo>
                      <a:pt x="359" y="165"/>
                    </a:lnTo>
                    <a:lnTo>
                      <a:pt x="343" y="174"/>
                    </a:lnTo>
                    <a:lnTo>
                      <a:pt x="333" y="184"/>
                    </a:lnTo>
                    <a:lnTo>
                      <a:pt x="322" y="193"/>
                    </a:lnTo>
                    <a:lnTo>
                      <a:pt x="307" y="199"/>
                    </a:lnTo>
                    <a:lnTo>
                      <a:pt x="296" y="206"/>
                    </a:lnTo>
                    <a:lnTo>
                      <a:pt x="281" y="211"/>
                    </a:lnTo>
                    <a:lnTo>
                      <a:pt x="270" y="218"/>
                    </a:lnTo>
                    <a:lnTo>
                      <a:pt x="260" y="227"/>
                    </a:lnTo>
                    <a:lnTo>
                      <a:pt x="251" y="238"/>
                    </a:lnTo>
                    <a:lnTo>
                      <a:pt x="237" y="261"/>
                    </a:lnTo>
                    <a:lnTo>
                      <a:pt x="220" y="284"/>
                    </a:lnTo>
                    <a:lnTo>
                      <a:pt x="211" y="299"/>
                    </a:lnTo>
                    <a:lnTo>
                      <a:pt x="203" y="315"/>
                    </a:lnTo>
                    <a:lnTo>
                      <a:pt x="199" y="334"/>
                    </a:lnTo>
                    <a:lnTo>
                      <a:pt x="196" y="352"/>
                    </a:lnTo>
                    <a:lnTo>
                      <a:pt x="182" y="370"/>
                    </a:lnTo>
                    <a:lnTo>
                      <a:pt x="168" y="386"/>
                    </a:lnTo>
                    <a:lnTo>
                      <a:pt x="156" y="404"/>
                    </a:lnTo>
                    <a:lnTo>
                      <a:pt x="142" y="422"/>
                    </a:lnTo>
                    <a:lnTo>
                      <a:pt x="135" y="431"/>
                    </a:lnTo>
                    <a:lnTo>
                      <a:pt x="128" y="438"/>
                    </a:lnTo>
                    <a:lnTo>
                      <a:pt x="123" y="411"/>
                    </a:lnTo>
                    <a:lnTo>
                      <a:pt x="121" y="381"/>
                    </a:lnTo>
                    <a:lnTo>
                      <a:pt x="121" y="354"/>
                    </a:lnTo>
                    <a:lnTo>
                      <a:pt x="121" y="324"/>
                    </a:lnTo>
                    <a:lnTo>
                      <a:pt x="125" y="265"/>
                    </a:lnTo>
                    <a:lnTo>
                      <a:pt x="137" y="209"/>
                    </a:lnTo>
                    <a:lnTo>
                      <a:pt x="133" y="206"/>
                    </a:lnTo>
                    <a:lnTo>
                      <a:pt x="128" y="202"/>
                    </a:lnTo>
                    <a:lnTo>
                      <a:pt x="121" y="202"/>
                    </a:lnTo>
                    <a:lnTo>
                      <a:pt x="116" y="202"/>
                    </a:lnTo>
                    <a:lnTo>
                      <a:pt x="97" y="209"/>
                    </a:lnTo>
                    <a:lnTo>
                      <a:pt x="83" y="213"/>
                    </a:lnTo>
                    <a:lnTo>
                      <a:pt x="71" y="231"/>
                    </a:lnTo>
                    <a:lnTo>
                      <a:pt x="64" y="249"/>
                    </a:lnTo>
                    <a:lnTo>
                      <a:pt x="57" y="270"/>
                    </a:lnTo>
                    <a:lnTo>
                      <a:pt x="50" y="288"/>
                    </a:lnTo>
                    <a:lnTo>
                      <a:pt x="45" y="320"/>
                    </a:lnTo>
                    <a:lnTo>
                      <a:pt x="43" y="347"/>
                    </a:lnTo>
                    <a:lnTo>
                      <a:pt x="33" y="324"/>
                    </a:lnTo>
                    <a:lnTo>
                      <a:pt x="19" y="304"/>
                    </a:lnTo>
                    <a:lnTo>
                      <a:pt x="14" y="302"/>
                    </a:lnTo>
                    <a:lnTo>
                      <a:pt x="12" y="302"/>
                    </a:lnTo>
                    <a:lnTo>
                      <a:pt x="10" y="304"/>
                    </a:lnTo>
                    <a:lnTo>
                      <a:pt x="7" y="306"/>
                    </a:lnTo>
                    <a:lnTo>
                      <a:pt x="7" y="309"/>
                    </a:lnTo>
                    <a:lnTo>
                      <a:pt x="7" y="311"/>
                    </a:lnTo>
                    <a:lnTo>
                      <a:pt x="5" y="286"/>
                    </a:lnTo>
                    <a:lnTo>
                      <a:pt x="3" y="261"/>
                    </a:lnTo>
                    <a:lnTo>
                      <a:pt x="3" y="234"/>
                    </a:lnTo>
                    <a:lnTo>
                      <a:pt x="3" y="209"/>
                    </a:lnTo>
                    <a:lnTo>
                      <a:pt x="12" y="165"/>
                    </a:lnTo>
                    <a:lnTo>
                      <a:pt x="19" y="120"/>
                    </a:lnTo>
                    <a:lnTo>
                      <a:pt x="19" y="97"/>
                    </a:lnTo>
                    <a:lnTo>
                      <a:pt x="19" y="77"/>
                    </a:lnTo>
                    <a:lnTo>
                      <a:pt x="12" y="54"/>
                    </a:lnTo>
                    <a:lnTo>
                      <a:pt x="5" y="31"/>
                    </a:lnTo>
                    <a:lnTo>
                      <a:pt x="0" y="15"/>
                    </a:lnTo>
                    <a:lnTo>
                      <a:pt x="0" y="2"/>
                    </a:lnTo>
                    <a:lnTo>
                      <a:pt x="3" y="0"/>
                    </a:lnTo>
                    <a:lnTo>
                      <a:pt x="7" y="2"/>
                    </a:lnTo>
                    <a:lnTo>
                      <a:pt x="10" y="2"/>
                    </a:lnTo>
                    <a:lnTo>
                      <a:pt x="12" y="6"/>
                    </a:lnTo>
                    <a:lnTo>
                      <a:pt x="22" y="22"/>
                    </a:lnTo>
                    <a:lnTo>
                      <a:pt x="29" y="40"/>
                    </a:lnTo>
                    <a:lnTo>
                      <a:pt x="33" y="56"/>
                    </a:lnTo>
                    <a:lnTo>
                      <a:pt x="38" y="75"/>
                    </a:lnTo>
                    <a:lnTo>
                      <a:pt x="43" y="111"/>
                    </a:lnTo>
                    <a:lnTo>
                      <a:pt x="45" y="149"/>
                    </a:lnTo>
                    <a:lnTo>
                      <a:pt x="50" y="154"/>
                    </a:lnTo>
                    <a:lnTo>
                      <a:pt x="55" y="156"/>
                    </a:lnTo>
                    <a:lnTo>
                      <a:pt x="59" y="154"/>
                    </a:lnTo>
                    <a:lnTo>
                      <a:pt x="62" y="154"/>
                    </a:lnTo>
                    <a:lnTo>
                      <a:pt x="69" y="129"/>
                    </a:lnTo>
                    <a:lnTo>
                      <a:pt x="71" y="104"/>
                    </a:lnTo>
                    <a:lnTo>
                      <a:pt x="74" y="93"/>
                    </a:lnTo>
                    <a:lnTo>
                      <a:pt x="74" y="81"/>
                    </a:lnTo>
                    <a:lnTo>
                      <a:pt x="78" y="70"/>
                    </a:lnTo>
                    <a:lnTo>
                      <a:pt x="83" y="61"/>
                    </a:lnTo>
                    <a:lnTo>
                      <a:pt x="85" y="75"/>
                    </a:lnTo>
                    <a:lnTo>
                      <a:pt x="88" y="93"/>
                    </a:lnTo>
                    <a:lnTo>
                      <a:pt x="90" y="109"/>
                    </a:lnTo>
                    <a:lnTo>
                      <a:pt x="90" y="124"/>
                    </a:lnTo>
                    <a:lnTo>
                      <a:pt x="90" y="143"/>
                    </a:lnTo>
                    <a:lnTo>
                      <a:pt x="90" y="159"/>
                    </a:lnTo>
                    <a:lnTo>
                      <a:pt x="92" y="174"/>
                    </a:lnTo>
                    <a:lnTo>
                      <a:pt x="97" y="190"/>
                    </a:lnTo>
                    <a:lnTo>
                      <a:pt x="104" y="190"/>
                    </a:lnTo>
                    <a:lnTo>
                      <a:pt x="109" y="190"/>
                    </a:lnTo>
                    <a:lnTo>
                      <a:pt x="114" y="188"/>
                    </a:lnTo>
                    <a:lnTo>
                      <a:pt x="116" y="184"/>
                    </a:lnTo>
                    <a:lnTo>
                      <a:pt x="121" y="177"/>
                    </a:lnTo>
                    <a:lnTo>
                      <a:pt x="123" y="168"/>
                    </a:lnTo>
                    <a:lnTo>
                      <a:pt x="123" y="159"/>
                    </a:lnTo>
                    <a:lnTo>
                      <a:pt x="125" y="149"/>
                    </a:lnTo>
                    <a:lnTo>
                      <a:pt x="130" y="145"/>
                    </a:lnTo>
                    <a:lnTo>
                      <a:pt x="135" y="140"/>
                    </a:lnTo>
                    <a:lnTo>
                      <a:pt x="144" y="138"/>
                    </a:lnTo>
                    <a:lnTo>
                      <a:pt x="151" y="134"/>
                    </a:lnTo>
                    <a:lnTo>
                      <a:pt x="159" y="129"/>
                    </a:lnTo>
                    <a:lnTo>
                      <a:pt x="168" y="129"/>
                    </a:lnTo>
                    <a:lnTo>
                      <a:pt x="182" y="118"/>
                    </a:lnTo>
                    <a:lnTo>
                      <a:pt x="196" y="106"/>
                    </a:lnTo>
                    <a:lnTo>
                      <a:pt x="199" y="104"/>
                    </a:lnTo>
                    <a:lnTo>
                      <a:pt x="203" y="104"/>
                    </a:lnTo>
                    <a:lnTo>
                      <a:pt x="206" y="104"/>
                    </a:lnTo>
                    <a:lnTo>
                      <a:pt x="208" y="106"/>
                    </a:lnTo>
                    <a:lnTo>
                      <a:pt x="199" y="127"/>
                    </a:lnTo>
                    <a:lnTo>
                      <a:pt x="187" y="147"/>
                    </a:lnTo>
                    <a:lnTo>
                      <a:pt x="168" y="181"/>
                    </a:lnTo>
                    <a:lnTo>
                      <a:pt x="151" y="220"/>
                    </a:lnTo>
                    <a:lnTo>
                      <a:pt x="144" y="238"/>
                    </a:lnTo>
                    <a:lnTo>
                      <a:pt x="140" y="259"/>
                    </a:lnTo>
                    <a:lnTo>
                      <a:pt x="137" y="279"/>
                    </a:lnTo>
                    <a:lnTo>
                      <a:pt x="137" y="297"/>
                    </a:lnTo>
                    <a:lnTo>
                      <a:pt x="142" y="302"/>
                    </a:lnTo>
                    <a:lnTo>
                      <a:pt x="147" y="304"/>
                    </a:lnTo>
                    <a:lnTo>
                      <a:pt x="151" y="304"/>
                    </a:lnTo>
                    <a:lnTo>
                      <a:pt x="156" y="304"/>
                    </a:lnTo>
                    <a:lnTo>
                      <a:pt x="168" y="281"/>
                    </a:lnTo>
                    <a:lnTo>
                      <a:pt x="182" y="263"/>
                    </a:lnTo>
                    <a:lnTo>
                      <a:pt x="201" y="243"/>
                    </a:lnTo>
                    <a:lnTo>
                      <a:pt x="220" y="224"/>
                    </a:lnTo>
                    <a:lnTo>
                      <a:pt x="241" y="206"/>
                    </a:lnTo>
                    <a:lnTo>
                      <a:pt x="260" y="193"/>
                    </a:lnTo>
                    <a:lnTo>
                      <a:pt x="277" y="181"/>
                    </a:lnTo>
                    <a:lnTo>
                      <a:pt x="291" y="172"/>
                    </a:lnTo>
                    <a:lnTo>
                      <a:pt x="315" y="168"/>
                    </a:lnTo>
                    <a:lnTo>
                      <a:pt x="336" y="161"/>
                    </a:lnTo>
                    <a:lnTo>
                      <a:pt x="345" y="159"/>
                    </a:lnTo>
                    <a:lnTo>
                      <a:pt x="355" y="156"/>
                    </a:lnTo>
                    <a:lnTo>
                      <a:pt x="364" y="156"/>
                    </a:lnTo>
                    <a:lnTo>
                      <a:pt x="374" y="159"/>
                    </a:lnTo>
                    <a:close/>
                  </a:path>
                </a:pathLst>
              </a:custGeom>
              <a:solidFill>
                <a:srgbClr val="BF4D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93" name="Freeform 750">
                <a:extLst>
                  <a:ext uri="{FF2B5EF4-FFF2-40B4-BE49-F238E27FC236}">
                    <a16:creationId xmlns:a16="http://schemas.microsoft.com/office/drawing/2014/main" id="{4A9E3E73-3C13-3A62-4ACD-0208EBF51B1B}"/>
                  </a:ext>
                </a:extLst>
              </p:cNvPr>
              <p:cNvSpPr>
                <a:spLocks/>
              </p:cNvSpPr>
              <p:nvPr/>
            </p:nvSpPr>
            <p:spPr bwMode="auto">
              <a:xfrm>
                <a:off x="3241" y="2368"/>
                <a:ext cx="123" cy="127"/>
              </a:xfrm>
              <a:custGeom>
                <a:avLst/>
                <a:gdLst>
                  <a:gd name="T0" fmla="*/ 123 w 123"/>
                  <a:gd name="T1" fmla="*/ 11 h 127"/>
                  <a:gd name="T2" fmla="*/ 94 w 123"/>
                  <a:gd name="T3" fmla="*/ 41 h 127"/>
                  <a:gd name="T4" fmla="*/ 71 w 123"/>
                  <a:gd name="T5" fmla="*/ 70 h 127"/>
                  <a:gd name="T6" fmla="*/ 64 w 123"/>
                  <a:gd name="T7" fmla="*/ 86 h 127"/>
                  <a:gd name="T8" fmla="*/ 54 w 123"/>
                  <a:gd name="T9" fmla="*/ 100 h 127"/>
                  <a:gd name="T10" fmla="*/ 42 w 123"/>
                  <a:gd name="T11" fmla="*/ 109 h 127"/>
                  <a:gd name="T12" fmla="*/ 31 w 123"/>
                  <a:gd name="T13" fmla="*/ 116 h 127"/>
                  <a:gd name="T14" fmla="*/ 16 w 123"/>
                  <a:gd name="T15" fmla="*/ 123 h 127"/>
                  <a:gd name="T16" fmla="*/ 5 w 123"/>
                  <a:gd name="T17" fmla="*/ 127 h 127"/>
                  <a:gd name="T18" fmla="*/ 2 w 123"/>
                  <a:gd name="T19" fmla="*/ 114 h 127"/>
                  <a:gd name="T20" fmla="*/ 0 w 123"/>
                  <a:gd name="T21" fmla="*/ 98 h 127"/>
                  <a:gd name="T22" fmla="*/ 0 w 123"/>
                  <a:gd name="T23" fmla="*/ 91 h 127"/>
                  <a:gd name="T24" fmla="*/ 2 w 123"/>
                  <a:gd name="T25" fmla="*/ 82 h 127"/>
                  <a:gd name="T26" fmla="*/ 5 w 123"/>
                  <a:gd name="T27" fmla="*/ 77 h 127"/>
                  <a:gd name="T28" fmla="*/ 9 w 123"/>
                  <a:gd name="T29" fmla="*/ 70 h 127"/>
                  <a:gd name="T30" fmla="*/ 16 w 123"/>
                  <a:gd name="T31" fmla="*/ 61 h 127"/>
                  <a:gd name="T32" fmla="*/ 23 w 123"/>
                  <a:gd name="T33" fmla="*/ 54 h 127"/>
                  <a:gd name="T34" fmla="*/ 31 w 123"/>
                  <a:gd name="T35" fmla="*/ 50 h 127"/>
                  <a:gd name="T36" fmla="*/ 40 w 123"/>
                  <a:gd name="T37" fmla="*/ 43 h 127"/>
                  <a:gd name="T38" fmla="*/ 49 w 123"/>
                  <a:gd name="T39" fmla="*/ 36 h 127"/>
                  <a:gd name="T40" fmla="*/ 57 w 123"/>
                  <a:gd name="T41" fmla="*/ 29 h 127"/>
                  <a:gd name="T42" fmla="*/ 61 w 123"/>
                  <a:gd name="T43" fmla="*/ 20 h 127"/>
                  <a:gd name="T44" fmla="*/ 66 w 123"/>
                  <a:gd name="T45" fmla="*/ 9 h 127"/>
                  <a:gd name="T46" fmla="*/ 78 w 123"/>
                  <a:gd name="T47" fmla="*/ 4 h 127"/>
                  <a:gd name="T48" fmla="*/ 92 w 123"/>
                  <a:gd name="T49" fmla="*/ 0 h 127"/>
                  <a:gd name="T50" fmla="*/ 104 w 123"/>
                  <a:gd name="T51" fmla="*/ 0 h 127"/>
                  <a:gd name="T52" fmla="*/ 116 w 123"/>
                  <a:gd name="T53" fmla="*/ 4 h 127"/>
                  <a:gd name="T54" fmla="*/ 118 w 123"/>
                  <a:gd name="T55" fmla="*/ 4 h 127"/>
                  <a:gd name="T56" fmla="*/ 120 w 123"/>
                  <a:gd name="T57" fmla="*/ 7 h 127"/>
                  <a:gd name="T58" fmla="*/ 123 w 123"/>
                  <a:gd name="T59" fmla="*/ 9 h 127"/>
                  <a:gd name="T60" fmla="*/ 123 w 123"/>
                  <a:gd name="T61" fmla="*/ 11 h 12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23"/>
                  <a:gd name="T94" fmla="*/ 0 h 127"/>
                  <a:gd name="T95" fmla="*/ 123 w 123"/>
                  <a:gd name="T96" fmla="*/ 127 h 12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23" h="127">
                    <a:moveTo>
                      <a:pt x="123" y="11"/>
                    </a:moveTo>
                    <a:lnTo>
                      <a:pt x="94" y="41"/>
                    </a:lnTo>
                    <a:lnTo>
                      <a:pt x="71" y="70"/>
                    </a:lnTo>
                    <a:lnTo>
                      <a:pt x="64" y="86"/>
                    </a:lnTo>
                    <a:lnTo>
                      <a:pt x="54" y="100"/>
                    </a:lnTo>
                    <a:lnTo>
                      <a:pt x="42" y="109"/>
                    </a:lnTo>
                    <a:lnTo>
                      <a:pt x="31" y="116"/>
                    </a:lnTo>
                    <a:lnTo>
                      <a:pt x="16" y="123"/>
                    </a:lnTo>
                    <a:lnTo>
                      <a:pt x="5" y="127"/>
                    </a:lnTo>
                    <a:lnTo>
                      <a:pt x="2" y="114"/>
                    </a:lnTo>
                    <a:lnTo>
                      <a:pt x="0" y="98"/>
                    </a:lnTo>
                    <a:lnTo>
                      <a:pt x="0" y="91"/>
                    </a:lnTo>
                    <a:lnTo>
                      <a:pt x="2" y="82"/>
                    </a:lnTo>
                    <a:lnTo>
                      <a:pt x="5" y="77"/>
                    </a:lnTo>
                    <a:lnTo>
                      <a:pt x="9" y="70"/>
                    </a:lnTo>
                    <a:lnTo>
                      <a:pt x="16" y="61"/>
                    </a:lnTo>
                    <a:lnTo>
                      <a:pt x="23" y="54"/>
                    </a:lnTo>
                    <a:lnTo>
                      <a:pt x="31" y="50"/>
                    </a:lnTo>
                    <a:lnTo>
                      <a:pt x="40" y="43"/>
                    </a:lnTo>
                    <a:lnTo>
                      <a:pt x="49" y="36"/>
                    </a:lnTo>
                    <a:lnTo>
                      <a:pt x="57" y="29"/>
                    </a:lnTo>
                    <a:lnTo>
                      <a:pt x="61" y="20"/>
                    </a:lnTo>
                    <a:lnTo>
                      <a:pt x="66" y="9"/>
                    </a:lnTo>
                    <a:lnTo>
                      <a:pt x="78" y="4"/>
                    </a:lnTo>
                    <a:lnTo>
                      <a:pt x="92" y="0"/>
                    </a:lnTo>
                    <a:lnTo>
                      <a:pt x="104" y="0"/>
                    </a:lnTo>
                    <a:lnTo>
                      <a:pt x="116" y="4"/>
                    </a:lnTo>
                    <a:lnTo>
                      <a:pt x="118" y="4"/>
                    </a:lnTo>
                    <a:lnTo>
                      <a:pt x="120" y="7"/>
                    </a:lnTo>
                    <a:lnTo>
                      <a:pt x="123" y="9"/>
                    </a:lnTo>
                    <a:lnTo>
                      <a:pt x="123" y="1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94" name="Freeform 751">
                <a:extLst>
                  <a:ext uri="{FF2B5EF4-FFF2-40B4-BE49-F238E27FC236}">
                    <a16:creationId xmlns:a16="http://schemas.microsoft.com/office/drawing/2014/main" id="{7367256F-D421-0E31-17EB-ED59308A2D32}"/>
                  </a:ext>
                </a:extLst>
              </p:cNvPr>
              <p:cNvSpPr>
                <a:spLocks/>
              </p:cNvSpPr>
              <p:nvPr/>
            </p:nvSpPr>
            <p:spPr bwMode="auto">
              <a:xfrm>
                <a:off x="3257" y="2382"/>
                <a:ext cx="88" cy="90"/>
              </a:xfrm>
              <a:custGeom>
                <a:avLst/>
                <a:gdLst>
                  <a:gd name="T0" fmla="*/ 88 w 88"/>
                  <a:gd name="T1" fmla="*/ 0 h 90"/>
                  <a:gd name="T2" fmla="*/ 74 w 88"/>
                  <a:gd name="T3" fmla="*/ 15 h 90"/>
                  <a:gd name="T4" fmla="*/ 59 w 88"/>
                  <a:gd name="T5" fmla="*/ 29 h 90"/>
                  <a:gd name="T6" fmla="*/ 50 w 88"/>
                  <a:gd name="T7" fmla="*/ 29 h 90"/>
                  <a:gd name="T8" fmla="*/ 45 w 88"/>
                  <a:gd name="T9" fmla="*/ 34 h 90"/>
                  <a:gd name="T10" fmla="*/ 43 w 88"/>
                  <a:gd name="T11" fmla="*/ 38 h 90"/>
                  <a:gd name="T12" fmla="*/ 41 w 88"/>
                  <a:gd name="T13" fmla="*/ 45 h 90"/>
                  <a:gd name="T14" fmla="*/ 41 w 88"/>
                  <a:gd name="T15" fmla="*/ 54 h 90"/>
                  <a:gd name="T16" fmla="*/ 41 w 88"/>
                  <a:gd name="T17" fmla="*/ 63 h 90"/>
                  <a:gd name="T18" fmla="*/ 38 w 88"/>
                  <a:gd name="T19" fmla="*/ 68 h 90"/>
                  <a:gd name="T20" fmla="*/ 36 w 88"/>
                  <a:gd name="T21" fmla="*/ 72 h 90"/>
                  <a:gd name="T22" fmla="*/ 33 w 88"/>
                  <a:gd name="T23" fmla="*/ 75 h 90"/>
                  <a:gd name="T24" fmla="*/ 29 w 88"/>
                  <a:gd name="T25" fmla="*/ 75 h 90"/>
                  <a:gd name="T26" fmla="*/ 24 w 88"/>
                  <a:gd name="T27" fmla="*/ 81 h 90"/>
                  <a:gd name="T28" fmla="*/ 17 w 88"/>
                  <a:gd name="T29" fmla="*/ 86 h 90"/>
                  <a:gd name="T30" fmla="*/ 12 w 88"/>
                  <a:gd name="T31" fmla="*/ 90 h 90"/>
                  <a:gd name="T32" fmla="*/ 5 w 88"/>
                  <a:gd name="T33" fmla="*/ 88 h 90"/>
                  <a:gd name="T34" fmla="*/ 0 w 88"/>
                  <a:gd name="T35" fmla="*/ 81 h 90"/>
                  <a:gd name="T36" fmla="*/ 0 w 88"/>
                  <a:gd name="T37" fmla="*/ 75 h 90"/>
                  <a:gd name="T38" fmla="*/ 3 w 88"/>
                  <a:gd name="T39" fmla="*/ 70 h 90"/>
                  <a:gd name="T40" fmla="*/ 5 w 88"/>
                  <a:gd name="T41" fmla="*/ 63 h 90"/>
                  <a:gd name="T42" fmla="*/ 22 w 88"/>
                  <a:gd name="T43" fmla="*/ 50 h 90"/>
                  <a:gd name="T44" fmla="*/ 38 w 88"/>
                  <a:gd name="T45" fmla="*/ 36 h 90"/>
                  <a:gd name="T46" fmla="*/ 45 w 88"/>
                  <a:gd name="T47" fmla="*/ 29 h 90"/>
                  <a:gd name="T48" fmla="*/ 52 w 88"/>
                  <a:gd name="T49" fmla="*/ 22 h 90"/>
                  <a:gd name="T50" fmla="*/ 59 w 88"/>
                  <a:gd name="T51" fmla="*/ 13 h 90"/>
                  <a:gd name="T52" fmla="*/ 64 w 88"/>
                  <a:gd name="T53" fmla="*/ 4 h 90"/>
                  <a:gd name="T54" fmla="*/ 78 w 88"/>
                  <a:gd name="T55" fmla="*/ 0 h 90"/>
                  <a:gd name="T56" fmla="*/ 88 w 88"/>
                  <a:gd name="T57" fmla="*/ 0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8"/>
                  <a:gd name="T88" fmla="*/ 0 h 90"/>
                  <a:gd name="T89" fmla="*/ 88 w 88"/>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8" h="90">
                    <a:moveTo>
                      <a:pt x="88" y="0"/>
                    </a:moveTo>
                    <a:lnTo>
                      <a:pt x="74" y="15"/>
                    </a:lnTo>
                    <a:lnTo>
                      <a:pt x="59" y="29"/>
                    </a:lnTo>
                    <a:lnTo>
                      <a:pt x="50" y="29"/>
                    </a:lnTo>
                    <a:lnTo>
                      <a:pt x="45" y="34"/>
                    </a:lnTo>
                    <a:lnTo>
                      <a:pt x="43" y="38"/>
                    </a:lnTo>
                    <a:lnTo>
                      <a:pt x="41" y="45"/>
                    </a:lnTo>
                    <a:lnTo>
                      <a:pt x="41" y="54"/>
                    </a:lnTo>
                    <a:lnTo>
                      <a:pt x="41" y="63"/>
                    </a:lnTo>
                    <a:lnTo>
                      <a:pt x="38" y="68"/>
                    </a:lnTo>
                    <a:lnTo>
                      <a:pt x="36" y="72"/>
                    </a:lnTo>
                    <a:lnTo>
                      <a:pt x="33" y="75"/>
                    </a:lnTo>
                    <a:lnTo>
                      <a:pt x="29" y="75"/>
                    </a:lnTo>
                    <a:lnTo>
                      <a:pt x="24" y="81"/>
                    </a:lnTo>
                    <a:lnTo>
                      <a:pt x="17" y="86"/>
                    </a:lnTo>
                    <a:lnTo>
                      <a:pt x="12" y="90"/>
                    </a:lnTo>
                    <a:lnTo>
                      <a:pt x="5" y="88"/>
                    </a:lnTo>
                    <a:lnTo>
                      <a:pt x="0" y="81"/>
                    </a:lnTo>
                    <a:lnTo>
                      <a:pt x="0" y="75"/>
                    </a:lnTo>
                    <a:lnTo>
                      <a:pt x="3" y="70"/>
                    </a:lnTo>
                    <a:lnTo>
                      <a:pt x="5" y="63"/>
                    </a:lnTo>
                    <a:lnTo>
                      <a:pt x="22" y="50"/>
                    </a:lnTo>
                    <a:lnTo>
                      <a:pt x="38" y="36"/>
                    </a:lnTo>
                    <a:lnTo>
                      <a:pt x="45" y="29"/>
                    </a:lnTo>
                    <a:lnTo>
                      <a:pt x="52" y="22"/>
                    </a:lnTo>
                    <a:lnTo>
                      <a:pt x="59" y="13"/>
                    </a:lnTo>
                    <a:lnTo>
                      <a:pt x="64" y="4"/>
                    </a:lnTo>
                    <a:lnTo>
                      <a:pt x="78" y="0"/>
                    </a:lnTo>
                    <a:lnTo>
                      <a:pt x="88" y="0"/>
                    </a:lnTo>
                    <a:close/>
                  </a:path>
                </a:pathLst>
              </a:custGeom>
              <a:solidFill>
                <a:srgbClr val="AE65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95" name="Freeform 752">
                <a:extLst>
                  <a:ext uri="{FF2B5EF4-FFF2-40B4-BE49-F238E27FC236}">
                    <a16:creationId xmlns:a16="http://schemas.microsoft.com/office/drawing/2014/main" id="{EB1C78C5-F060-354D-3A6D-53D2A6757BB2}"/>
                  </a:ext>
                </a:extLst>
              </p:cNvPr>
              <p:cNvSpPr>
                <a:spLocks/>
              </p:cNvSpPr>
              <p:nvPr/>
            </p:nvSpPr>
            <p:spPr bwMode="auto">
              <a:xfrm>
                <a:off x="3052" y="1886"/>
                <a:ext cx="236" cy="598"/>
              </a:xfrm>
              <a:custGeom>
                <a:avLst/>
                <a:gdLst>
                  <a:gd name="T0" fmla="*/ 229 w 236"/>
                  <a:gd name="T1" fmla="*/ 21 h 598"/>
                  <a:gd name="T2" fmla="*/ 205 w 236"/>
                  <a:gd name="T3" fmla="*/ 55 h 598"/>
                  <a:gd name="T4" fmla="*/ 184 w 236"/>
                  <a:gd name="T5" fmla="*/ 105 h 598"/>
                  <a:gd name="T6" fmla="*/ 151 w 236"/>
                  <a:gd name="T7" fmla="*/ 171 h 598"/>
                  <a:gd name="T8" fmla="*/ 118 w 236"/>
                  <a:gd name="T9" fmla="*/ 243 h 598"/>
                  <a:gd name="T10" fmla="*/ 101 w 236"/>
                  <a:gd name="T11" fmla="*/ 318 h 598"/>
                  <a:gd name="T12" fmla="*/ 82 w 236"/>
                  <a:gd name="T13" fmla="*/ 391 h 598"/>
                  <a:gd name="T14" fmla="*/ 71 w 236"/>
                  <a:gd name="T15" fmla="*/ 448 h 598"/>
                  <a:gd name="T16" fmla="*/ 66 w 236"/>
                  <a:gd name="T17" fmla="*/ 491 h 598"/>
                  <a:gd name="T18" fmla="*/ 59 w 236"/>
                  <a:gd name="T19" fmla="*/ 514 h 598"/>
                  <a:gd name="T20" fmla="*/ 57 w 236"/>
                  <a:gd name="T21" fmla="*/ 530 h 598"/>
                  <a:gd name="T22" fmla="*/ 66 w 236"/>
                  <a:gd name="T23" fmla="*/ 557 h 598"/>
                  <a:gd name="T24" fmla="*/ 66 w 236"/>
                  <a:gd name="T25" fmla="*/ 573 h 598"/>
                  <a:gd name="T26" fmla="*/ 57 w 236"/>
                  <a:gd name="T27" fmla="*/ 591 h 598"/>
                  <a:gd name="T28" fmla="*/ 42 w 236"/>
                  <a:gd name="T29" fmla="*/ 584 h 598"/>
                  <a:gd name="T30" fmla="*/ 19 w 236"/>
                  <a:gd name="T31" fmla="*/ 550 h 598"/>
                  <a:gd name="T32" fmla="*/ 5 w 236"/>
                  <a:gd name="T33" fmla="*/ 500 h 598"/>
                  <a:gd name="T34" fmla="*/ 19 w 236"/>
                  <a:gd name="T35" fmla="*/ 477 h 598"/>
                  <a:gd name="T36" fmla="*/ 31 w 236"/>
                  <a:gd name="T37" fmla="*/ 489 h 598"/>
                  <a:gd name="T38" fmla="*/ 45 w 236"/>
                  <a:gd name="T39" fmla="*/ 502 h 598"/>
                  <a:gd name="T40" fmla="*/ 49 w 236"/>
                  <a:gd name="T41" fmla="*/ 491 h 598"/>
                  <a:gd name="T42" fmla="*/ 45 w 236"/>
                  <a:gd name="T43" fmla="*/ 441 h 598"/>
                  <a:gd name="T44" fmla="*/ 42 w 236"/>
                  <a:gd name="T45" fmla="*/ 384 h 598"/>
                  <a:gd name="T46" fmla="*/ 45 w 236"/>
                  <a:gd name="T47" fmla="*/ 348 h 598"/>
                  <a:gd name="T48" fmla="*/ 47 w 236"/>
                  <a:gd name="T49" fmla="*/ 311 h 598"/>
                  <a:gd name="T50" fmla="*/ 52 w 236"/>
                  <a:gd name="T51" fmla="*/ 280 h 598"/>
                  <a:gd name="T52" fmla="*/ 71 w 236"/>
                  <a:gd name="T53" fmla="*/ 234 h 598"/>
                  <a:gd name="T54" fmla="*/ 90 w 236"/>
                  <a:gd name="T55" fmla="*/ 180 h 598"/>
                  <a:gd name="T56" fmla="*/ 108 w 236"/>
                  <a:gd name="T57" fmla="*/ 139 h 598"/>
                  <a:gd name="T58" fmla="*/ 125 w 236"/>
                  <a:gd name="T59" fmla="*/ 93 h 598"/>
                  <a:gd name="T60" fmla="*/ 142 w 236"/>
                  <a:gd name="T61" fmla="*/ 59 h 598"/>
                  <a:gd name="T62" fmla="*/ 156 w 236"/>
                  <a:gd name="T63" fmla="*/ 37 h 598"/>
                  <a:gd name="T64" fmla="*/ 182 w 236"/>
                  <a:gd name="T65" fmla="*/ 16 h 598"/>
                  <a:gd name="T66" fmla="*/ 217 w 236"/>
                  <a:gd name="T67" fmla="*/ 5 h 598"/>
                  <a:gd name="T68" fmla="*/ 236 w 236"/>
                  <a:gd name="T69" fmla="*/ 2 h 59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36"/>
                  <a:gd name="T106" fmla="*/ 0 h 598"/>
                  <a:gd name="T107" fmla="*/ 236 w 236"/>
                  <a:gd name="T108" fmla="*/ 598 h 59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36" h="598">
                    <a:moveTo>
                      <a:pt x="236" y="5"/>
                    </a:moveTo>
                    <a:lnTo>
                      <a:pt x="229" y="21"/>
                    </a:lnTo>
                    <a:lnTo>
                      <a:pt x="217" y="39"/>
                    </a:lnTo>
                    <a:lnTo>
                      <a:pt x="205" y="55"/>
                    </a:lnTo>
                    <a:lnTo>
                      <a:pt x="198" y="75"/>
                    </a:lnTo>
                    <a:lnTo>
                      <a:pt x="184" y="105"/>
                    </a:lnTo>
                    <a:lnTo>
                      <a:pt x="170" y="137"/>
                    </a:lnTo>
                    <a:lnTo>
                      <a:pt x="151" y="171"/>
                    </a:lnTo>
                    <a:lnTo>
                      <a:pt x="134" y="207"/>
                    </a:lnTo>
                    <a:lnTo>
                      <a:pt x="118" y="243"/>
                    </a:lnTo>
                    <a:lnTo>
                      <a:pt x="108" y="280"/>
                    </a:lnTo>
                    <a:lnTo>
                      <a:pt x="101" y="318"/>
                    </a:lnTo>
                    <a:lnTo>
                      <a:pt x="92" y="355"/>
                    </a:lnTo>
                    <a:lnTo>
                      <a:pt x="82" y="391"/>
                    </a:lnTo>
                    <a:lnTo>
                      <a:pt x="75" y="427"/>
                    </a:lnTo>
                    <a:lnTo>
                      <a:pt x="71" y="448"/>
                    </a:lnTo>
                    <a:lnTo>
                      <a:pt x="68" y="471"/>
                    </a:lnTo>
                    <a:lnTo>
                      <a:pt x="66" y="491"/>
                    </a:lnTo>
                    <a:lnTo>
                      <a:pt x="64" y="511"/>
                    </a:lnTo>
                    <a:lnTo>
                      <a:pt x="59" y="514"/>
                    </a:lnTo>
                    <a:lnTo>
                      <a:pt x="54" y="511"/>
                    </a:lnTo>
                    <a:lnTo>
                      <a:pt x="57" y="530"/>
                    </a:lnTo>
                    <a:lnTo>
                      <a:pt x="64" y="548"/>
                    </a:lnTo>
                    <a:lnTo>
                      <a:pt x="66" y="557"/>
                    </a:lnTo>
                    <a:lnTo>
                      <a:pt x="66" y="564"/>
                    </a:lnTo>
                    <a:lnTo>
                      <a:pt x="66" y="573"/>
                    </a:lnTo>
                    <a:lnTo>
                      <a:pt x="61" y="582"/>
                    </a:lnTo>
                    <a:lnTo>
                      <a:pt x="57" y="591"/>
                    </a:lnTo>
                    <a:lnTo>
                      <a:pt x="49" y="598"/>
                    </a:lnTo>
                    <a:lnTo>
                      <a:pt x="42" y="584"/>
                    </a:lnTo>
                    <a:lnTo>
                      <a:pt x="38" y="577"/>
                    </a:lnTo>
                    <a:lnTo>
                      <a:pt x="19" y="550"/>
                    </a:lnTo>
                    <a:lnTo>
                      <a:pt x="0" y="521"/>
                    </a:lnTo>
                    <a:lnTo>
                      <a:pt x="5" y="500"/>
                    </a:lnTo>
                    <a:lnTo>
                      <a:pt x="7" y="480"/>
                    </a:lnTo>
                    <a:lnTo>
                      <a:pt x="19" y="477"/>
                    </a:lnTo>
                    <a:lnTo>
                      <a:pt x="28" y="480"/>
                    </a:lnTo>
                    <a:lnTo>
                      <a:pt x="31" y="489"/>
                    </a:lnTo>
                    <a:lnTo>
                      <a:pt x="38" y="498"/>
                    </a:lnTo>
                    <a:lnTo>
                      <a:pt x="45" y="502"/>
                    </a:lnTo>
                    <a:lnTo>
                      <a:pt x="52" y="505"/>
                    </a:lnTo>
                    <a:lnTo>
                      <a:pt x="49" y="491"/>
                    </a:lnTo>
                    <a:lnTo>
                      <a:pt x="45" y="477"/>
                    </a:lnTo>
                    <a:lnTo>
                      <a:pt x="45" y="441"/>
                    </a:lnTo>
                    <a:lnTo>
                      <a:pt x="42" y="402"/>
                    </a:lnTo>
                    <a:lnTo>
                      <a:pt x="42" y="384"/>
                    </a:lnTo>
                    <a:lnTo>
                      <a:pt x="42" y="366"/>
                    </a:lnTo>
                    <a:lnTo>
                      <a:pt x="45" y="348"/>
                    </a:lnTo>
                    <a:lnTo>
                      <a:pt x="49" y="330"/>
                    </a:lnTo>
                    <a:lnTo>
                      <a:pt x="47" y="311"/>
                    </a:lnTo>
                    <a:lnTo>
                      <a:pt x="49" y="296"/>
                    </a:lnTo>
                    <a:lnTo>
                      <a:pt x="52" y="280"/>
                    </a:lnTo>
                    <a:lnTo>
                      <a:pt x="57" y="264"/>
                    </a:lnTo>
                    <a:lnTo>
                      <a:pt x="71" y="234"/>
                    </a:lnTo>
                    <a:lnTo>
                      <a:pt x="82" y="202"/>
                    </a:lnTo>
                    <a:lnTo>
                      <a:pt x="90" y="180"/>
                    </a:lnTo>
                    <a:lnTo>
                      <a:pt x="99" y="159"/>
                    </a:lnTo>
                    <a:lnTo>
                      <a:pt x="108" y="139"/>
                    </a:lnTo>
                    <a:lnTo>
                      <a:pt x="116" y="116"/>
                    </a:lnTo>
                    <a:lnTo>
                      <a:pt x="125" y="93"/>
                    </a:lnTo>
                    <a:lnTo>
                      <a:pt x="134" y="75"/>
                    </a:lnTo>
                    <a:lnTo>
                      <a:pt x="142" y="59"/>
                    </a:lnTo>
                    <a:lnTo>
                      <a:pt x="149" y="48"/>
                    </a:lnTo>
                    <a:lnTo>
                      <a:pt x="156" y="37"/>
                    </a:lnTo>
                    <a:lnTo>
                      <a:pt x="165" y="25"/>
                    </a:lnTo>
                    <a:lnTo>
                      <a:pt x="182" y="16"/>
                    </a:lnTo>
                    <a:lnTo>
                      <a:pt x="198" y="9"/>
                    </a:lnTo>
                    <a:lnTo>
                      <a:pt x="217" y="5"/>
                    </a:lnTo>
                    <a:lnTo>
                      <a:pt x="234" y="0"/>
                    </a:lnTo>
                    <a:lnTo>
                      <a:pt x="236" y="2"/>
                    </a:lnTo>
                    <a:lnTo>
                      <a:pt x="236" y="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96" name="Freeform 753">
                <a:extLst>
                  <a:ext uri="{FF2B5EF4-FFF2-40B4-BE49-F238E27FC236}">
                    <a16:creationId xmlns:a16="http://schemas.microsoft.com/office/drawing/2014/main" id="{85BB619C-EBBA-44A7-097C-BC335CF99E23}"/>
                  </a:ext>
                </a:extLst>
              </p:cNvPr>
              <p:cNvSpPr>
                <a:spLocks/>
              </p:cNvSpPr>
              <p:nvPr/>
            </p:nvSpPr>
            <p:spPr bwMode="auto">
              <a:xfrm>
                <a:off x="3208" y="2322"/>
                <a:ext cx="66" cy="82"/>
              </a:xfrm>
              <a:custGeom>
                <a:avLst/>
                <a:gdLst>
                  <a:gd name="T0" fmla="*/ 66 w 66"/>
                  <a:gd name="T1" fmla="*/ 23 h 82"/>
                  <a:gd name="T2" fmla="*/ 61 w 66"/>
                  <a:gd name="T3" fmla="*/ 41 h 82"/>
                  <a:gd name="T4" fmla="*/ 56 w 66"/>
                  <a:gd name="T5" fmla="*/ 60 h 82"/>
                  <a:gd name="T6" fmla="*/ 52 w 66"/>
                  <a:gd name="T7" fmla="*/ 66 h 82"/>
                  <a:gd name="T8" fmla="*/ 47 w 66"/>
                  <a:gd name="T9" fmla="*/ 73 h 82"/>
                  <a:gd name="T10" fmla="*/ 47 w 66"/>
                  <a:gd name="T11" fmla="*/ 78 h 82"/>
                  <a:gd name="T12" fmla="*/ 45 w 66"/>
                  <a:gd name="T13" fmla="*/ 80 h 82"/>
                  <a:gd name="T14" fmla="*/ 40 w 66"/>
                  <a:gd name="T15" fmla="*/ 82 h 82"/>
                  <a:gd name="T16" fmla="*/ 35 w 66"/>
                  <a:gd name="T17" fmla="*/ 82 h 82"/>
                  <a:gd name="T18" fmla="*/ 26 w 66"/>
                  <a:gd name="T19" fmla="*/ 75 h 82"/>
                  <a:gd name="T20" fmla="*/ 16 w 66"/>
                  <a:gd name="T21" fmla="*/ 69 h 82"/>
                  <a:gd name="T22" fmla="*/ 9 w 66"/>
                  <a:gd name="T23" fmla="*/ 66 h 82"/>
                  <a:gd name="T24" fmla="*/ 4 w 66"/>
                  <a:gd name="T25" fmla="*/ 62 h 82"/>
                  <a:gd name="T26" fmla="*/ 2 w 66"/>
                  <a:gd name="T27" fmla="*/ 57 h 82"/>
                  <a:gd name="T28" fmla="*/ 0 w 66"/>
                  <a:gd name="T29" fmla="*/ 50 h 82"/>
                  <a:gd name="T30" fmla="*/ 4 w 66"/>
                  <a:gd name="T31" fmla="*/ 44 h 82"/>
                  <a:gd name="T32" fmla="*/ 7 w 66"/>
                  <a:gd name="T33" fmla="*/ 37 h 82"/>
                  <a:gd name="T34" fmla="*/ 7 w 66"/>
                  <a:gd name="T35" fmla="*/ 30 h 82"/>
                  <a:gd name="T36" fmla="*/ 7 w 66"/>
                  <a:gd name="T37" fmla="*/ 25 h 82"/>
                  <a:gd name="T38" fmla="*/ 4 w 66"/>
                  <a:gd name="T39" fmla="*/ 14 h 82"/>
                  <a:gd name="T40" fmla="*/ 4 w 66"/>
                  <a:gd name="T41" fmla="*/ 3 h 82"/>
                  <a:gd name="T42" fmla="*/ 16 w 66"/>
                  <a:gd name="T43" fmla="*/ 3 h 82"/>
                  <a:gd name="T44" fmla="*/ 28 w 66"/>
                  <a:gd name="T45" fmla="*/ 0 h 82"/>
                  <a:gd name="T46" fmla="*/ 40 w 66"/>
                  <a:gd name="T47" fmla="*/ 0 h 82"/>
                  <a:gd name="T48" fmla="*/ 49 w 66"/>
                  <a:gd name="T49" fmla="*/ 5 h 82"/>
                  <a:gd name="T50" fmla="*/ 54 w 66"/>
                  <a:gd name="T51" fmla="*/ 7 h 82"/>
                  <a:gd name="T52" fmla="*/ 59 w 66"/>
                  <a:gd name="T53" fmla="*/ 12 h 82"/>
                  <a:gd name="T54" fmla="*/ 64 w 66"/>
                  <a:gd name="T55" fmla="*/ 16 h 82"/>
                  <a:gd name="T56" fmla="*/ 66 w 66"/>
                  <a:gd name="T57" fmla="*/ 23 h 8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6"/>
                  <a:gd name="T88" fmla="*/ 0 h 82"/>
                  <a:gd name="T89" fmla="*/ 66 w 66"/>
                  <a:gd name="T90" fmla="*/ 82 h 8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6" h="82">
                    <a:moveTo>
                      <a:pt x="66" y="23"/>
                    </a:moveTo>
                    <a:lnTo>
                      <a:pt x="61" y="41"/>
                    </a:lnTo>
                    <a:lnTo>
                      <a:pt x="56" y="60"/>
                    </a:lnTo>
                    <a:lnTo>
                      <a:pt x="52" y="66"/>
                    </a:lnTo>
                    <a:lnTo>
                      <a:pt x="47" y="73"/>
                    </a:lnTo>
                    <a:lnTo>
                      <a:pt x="47" y="78"/>
                    </a:lnTo>
                    <a:lnTo>
                      <a:pt x="45" y="80"/>
                    </a:lnTo>
                    <a:lnTo>
                      <a:pt x="40" y="82"/>
                    </a:lnTo>
                    <a:lnTo>
                      <a:pt x="35" y="82"/>
                    </a:lnTo>
                    <a:lnTo>
                      <a:pt x="26" y="75"/>
                    </a:lnTo>
                    <a:lnTo>
                      <a:pt x="16" y="69"/>
                    </a:lnTo>
                    <a:lnTo>
                      <a:pt x="9" y="66"/>
                    </a:lnTo>
                    <a:lnTo>
                      <a:pt x="4" y="62"/>
                    </a:lnTo>
                    <a:lnTo>
                      <a:pt x="2" y="57"/>
                    </a:lnTo>
                    <a:lnTo>
                      <a:pt x="0" y="50"/>
                    </a:lnTo>
                    <a:lnTo>
                      <a:pt x="4" y="44"/>
                    </a:lnTo>
                    <a:lnTo>
                      <a:pt x="7" y="37"/>
                    </a:lnTo>
                    <a:lnTo>
                      <a:pt x="7" y="30"/>
                    </a:lnTo>
                    <a:lnTo>
                      <a:pt x="7" y="25"/>
                    </a:lnTo>
                    <a:lnTo>
                      <a:pt x="4" y="14"/>
                    </a:lnTo>
                    <a:lnTo>
                      <a:pt x="4" y="3"/>
                    </a:lnTo>
                    <a:lnTo>
                      <a:pt x="16" y="3"/>
                    </a:lnTo>
                    <a:lnTo>
                      <a:pt x="28" y="0"/>
                    </a:lnTo>
                    <a:lnTo>
                      <a:pt x="40" y="0"/>
                    </a:lnTo>
                    <a:lnTo>
                      <a:pt x="49" y="5"/>
                    </a:lnTo>
                    <a:lnTo>
                      <a:pt x="54" y="7"/>
                    </a:lnTo>
                    <a:lnTo>
                      <a:pt x="59" y="12"/>
                    </a:lnTo>
                    <a:lnTo>
                      <a:pt x="64" y="16"/>
                    </a:lnTo>
                    <a:lnTo>
                      <a:pt x="66" y="2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97" name="Freeform 754">
                <a:extLst>
                  <a:ext uri="{FF2B5EF4-FFF2-40B4-BE49-F238E27FC236}">
                    <a16:creationId xmlns:a16="http://schemas.microsoft.com/office/drawing/2014/main" id="{3BB8039E-9ADA-5ECD-2FA6-6BE61C22B79A}"/>
                  </a:ext>
                </a:extLst>
              </p:cNvPr>
              <p:cNvSpPr>
                <a:spLocks/>
              </p:cNvSpPr>
              <p:nvPr/>
            </p:nvSpPr>
            <p:spPr bwMode="auto">
              <a:xfrm>
                <a:off x="3045" y="1689"/>
                <a:ext cx="217" cy="506"/>
              </a:xfrm>
              <a:custGeom>
                <a:avLst/>
                <a:gdLst>
                  <a:gd name="T0" fmla="*/ 217 w 217"/>
                  <a:gd name="T1" fmla="*/ 0 h 506"/>
                  <a:gd name="T2" fmla="*/ 208 w 217"/>
                  <a:gd name="T3" fmla="*/ 31 h 506"/>
                  <a:gd name="T4" fmla="*/ 198 w 217"/>
                  <a:gd name="T5" fmla="*/ 59 h 506"/>
                  <a:gd name="T6" fmla="*/ 196 w 217"/>
                  <a:gd name="T7" fmla="*/ 70 h 506"/>
                  <a:gd name="T8" fmla="*/ 193 w 217"/>
                  <a:gd name="T9" fmla="*/ 81 h 506"/>
                  <a:gd name="T10" fmla="*/ 191 w 217"/>
                  <a:gd name="T11" fmla="*/ 90 h 506"/>
                  <a:gd name="T12" fmla="*/ 186 w 217"/>
                  <a:gd name="T13" fmla="*/ 97 h 506"/>
                  <a:gd name="T14" fmla="*/ 175 w 217"/>
                  <a:gd name="T15" fmla="*/ 113 h 506"/>
                  <a:gd name="T16" fmla="*/ 165 w 217"/>
                  <a:gd name="T17" fmla="*/ 129 h 506"/>
                  <a:gd name="T18" fmla="*/ 158 w 217"/>
                  <a:gd name="T19" fmla="*/ 136 h 506"/>
                  <a:gd name="T20" fmla="*/ 151 w 217"/>
                  <a:gd name="T21" fmla="*/ 145 h 506"/>
                  <a:gd name="T22" fmla="*/ 144 w 217"/>
                  <a:gd name="T23" fmla="*/ 154 h 506"/>
                  <a:gd name="T24" fmla="*/ 139 w 217"/>
                  <a:gd name="T25" fmla="*/ 163 h 506"/>
                  <a:gd name="T26" fmla="*/ 130 w 217"/>
                  <a:gd name="T27" fmla="*/ 184 h 506"/>
                  <a:gd name="T28" fmla="*/ 118 w 217"/>
                  <a:gd name="T29" fmla="*/ 202 h 506"/>
                  <a:gd name="T30" fmla="*/ 108 w 217"/>
                  <a:gd name="T31" fmla="*/ 222 h 506"/>
                  <a:gd name="T32" fmla="*/ 97 w 217"/>
                  <a:gd name="T33" fmla="*/ 243 h 506"/>
                  <a:gd name="T34" fmla="*/ 78 w 217"/>
                  <a:gd name="T35" fmla="*/ 277 h 506"/>
                  <a:gd name="T36" fmla="*/ 61 w 217"/>
                  <a:gd name="T37" fmla="*/ 311 h 506"/>
                  <a:gd name="T38" fmla="*/ 47 w 217"/>
                  <a:gd name="T39" fmla="*/ 347 h 506"/>
                  <a:gd name="T40" fmla="*/ 35 w 217"/>
                  <a:gd name="T41" fmla="*/ 384 h 506"/>
                  <a:gd name="T42" fmla="*/ 28 w 217"/>
                  <a:gd name="T43" fmla="*/ 418 h 506"/>
                  <a:gd name="T44" fmla="*/ 16 w 217"/>
                  <a:gd name="T45" fmla="*/ 447 h 506"/>
                  <a:gd name="T46" fmla="*/ 7 w 217"/>
                  <a:gd name="T47" fmla="*/ 477 h 506"/>
                  <a:gd name="T48" fmla="*/ 0 w 217"/>
                  <a:gd name="T49" fmla="*/ 506 h 506"/>
                  <a:gd name="T50" fmla="*/ 0 w 217"/>
                  <a:gd name="T51" fmla="*/ 456 h 506"/>
                  <a:gd name="T52" fmla="*/ 2 w 217"/>
                  <a:gd name="T53" fmla="*/ 406 h 506"/>
                  <a:gd name="T54" fmla="*/ 9 w 217"/>
                  <a:gd name="T55" fmla="*/ 354 h 506"/>
                  <a:gd name="T56" fmla="*/ 16 w 217"/>
                  <a:gd name="T57" fmla="*/ 304 h 506"/>
                  <a:gd name="T58" fmla="*/ 23 w 217"/>
                  <a:gd name="T59" fmla="*/ 286 h 506"/>
                  <a:gd name="T60" fmla="*/ 28 w 217"/>
                  <a:gd name="T61" fmla="*/ 270 h 506"/>
                  <a:gd name="T62" fmla="*/ 33 w 217"/>
                  <a:gd name="T63" fmla="*/ 252 h 506"/>
                  <a:gd name="T64" fmla="*/ 40 w 217"/>
                  <a:gd name="T65" fmla="*/ 234 h 506"/>
                  <a:gd name="T66" fmla="*/ 52 w 217"/>
                  <a:gd name="T67" fmla="*/ 220 h 506"/>
                  <a:gd name="T68" fmla="*/ 59 w 217"/>
                  <a:gd name="T69" fmla="*/ 206 h 506"/>
                  <a:gd name="T70" fmla="*/ 68 w 217"/>
                  <a:gd name="T71" fmla="*/ 188 h 506"/>
                  <a:gd name="T72" fmla="*/ 75 w 217"/>
                  <a:gd name="T73" fmla="*/ 172 h 506"/>
                  <a:gd name="T74" fmla="*/ 85 w 217"/>
                  <a:gd name="T75" fmla="*/ 156 h 506"/>
                  <a:gd name="T76" fmla="*/ 92 w 217"/>
                  <a:gd name="T77" fmla="*/ 138 h 506"/>
                  <a:gd name="T78" fmla="*/ 108 w 217"/>
                  <a:gd name="T79" fmla="*/ 115 h 506"/>
                  <a:gd name="T80" fmla="*/ 127 w 217"/>
                  <a:gd name="T81" fmla="*/ 95 h 506"/>
                  <a:gd name="T82" fmla="*/ 151 w 217"/>
                  <a:gd name="T83" fmla="*/ 61 h 506"/>
                  <a:gd name="T84" fmla="*/ 177 w 217"/>
                  <a:gd name="T85" fmla="*/ 27 h 506"/>
                  <a:gd name="T86" fmla="*/ 193 w 217"/>
                  <a:gd name="T87" fmla="*/ 18 h 506"/>
                  <a:gd name="T88" fmla="*/ 210 w 217"/>
                  <a:gd name="T89" fmla="*/ 6 h 506"/>
                  <a:gd name="T90" fmla="*/ 212 w 217"/>
                  <a:gd name="T91" fmla="*/ 2 h 506"/>
                  <a:gd name="T92" fmla="*/ 217 w 217"/>
                  <a:gd name="T93" fmla="*/ 0 h 50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17"/>
                  <a:gd name="T142" fmla="*/ 0 h 506"/>
                  <a:gd name="T143" fmla="*/ 217 w 217"/>
                  <a:gd name="T144" fmla="*/ 506 h 50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17" h="506">
                    <a:moveTo>
                      <a:pt x="217" y="0"/>
                    </a:moveTo>
                    <a:lnTo>
                      <a:pt x="208" y="31"/>
                    </a:lnTo>
                    <a:lnTo>
                      <a:pt x="198" y="59"/>
                    </a:lnTo>
                    <a:lnTo>
                      <a:pt x="196" y="70"/>
                    </a:lnTo>
                    <a:lnTo>
                      <a:pt x="193" y="81"/>
                    </a:lnTo>
                    <a:lnTo>
                      <a:pt x="191" y="90"/>
                    </a:lnTo>
                    <a:lnTo>
                      <a:pt x="186" y="97"/>
                    </a:lnTo>
                    <a:lnTo>
                      <a:pt x="175" y="113"/>
                    </a:lnTo>
                    <a:lnTo>
                      <a:pt x="165" y="129"/>
                    </a:lnTo>
                    <a:lnTo>
                      <a:pt x="158" y="136"/>
                    </a:lnTo>
                    <a:lnTo>
                      <a:pt x="151" y="145"/>
                    </a:lnTo>
                    <a:lnTo>
                      <a:pt x="144" y="154"/>
                    </a:lnTo>
                    <a:lnTo>
                      <a:pt x="139" y="163"/>
                    </a:lnTo>
                    <a:lnTo>
                      <a:pt x="130" y="184"/>
                    </a:lnTo>
                    <a:lnTo>
                      <a:pt x="118" y="202"/>
                    </a:lnTo>
                    <a:lnTo>
                      <a:pt x="108" y="222"/>
                    </a:lnTo>
                    <a:lnTo>
                      <a:pt x="97" y="243"/>
                    </a:lnTo>
                    <a:lnTo>
                      <a:pt x="78" y="277"/>
                    </a:lnTo>
                    <a:lnTo>
                      <a:pt x="61" y="311"/>
                    </a:lnTo>
                    <a:lnTo>
                      <a:pt x="47" y="347"/>
                    </a:lnTo>
                    <a:lnTo>
                      <a:pt x="35" y="384"/>
                    </a:lnTo>
                    <a:lnTo>
                      <a:pt x="28" y="418"/>
                    </a:lnTo>
                    <a:lnTo>
                      <a:pt x="16" y="447"/>
                    </a:lnTo>
                    <a:lnTo>
                      <a:pt x="7" y="477"/>
                    </a:lnTo>
                    <a:lnTo>
                      <a:pt x="0" y="506"/>
                    </a:lnTo>
                    <a:lnTo>
                      <a:pt x="0" y="456"/>
                    </a:lnTo>
                    <a:lnTo>
                      <a:pt x="2" y="406"/>
                    </a:lnTo>
                    <a:lnTo>
                      <a:pt x="9" y="354"/>
                    </a:lnTo>
                    <a:lnTo>
                      <a:pt x="16" y="304"/>
                    </a:lnTo>
                    <a:lnTo>
                      <a:pt x="23" y="286"/>
                    </a:lnTo>
                    <a:lnTo>
                      <a:pt x="28" y="270"/>
                    </a:lnTo>
                    <a:lnTo>
                      <a:pt x="33" y="252"/>
                    </a:lnTo>
                    <a:lnTo>
                      <a:pt x="40" y="234"/>
                    </a:lnTo>
                    <a:lnTo>
                      <a:pt x="52" y="220"/>
                    </a:lnTo>
                    <a:lnTo>
                      <a:pt x="59" y="206"/>
                    </a:lnTo>
                    <a:lnTo>
                      <a:pt x="68" y="188"/>
                    </a:lnTo>
                    <a:lnTo>
                      <a:pt x="75" y="172"/>
                    </a:lnTo>
                    <a:lnTo>
                      <a:pt x="85" y="156"/>
                    </a:lnTo>
                    <a:lnTo>
                      <a:pt x="92" y="138"/>
                    </a:lnTo>
                    <a:lnTo>
                      <a:pt x="108" y="115"/>
                    </a:lnTo>
                    <a:lnTo>
                      <a:pt x="127" y="95"/>
                    </a:lnTo>
                    <a:lnTo>
                      <a:pt x="151" y="61"/>
                    </a:lnTo>
                    <a:lnTo>
                      <a:pt x="177" y="27"/>
                    </a:lnTo>
                    <a:lnTo>
                      <a:pt x="193" y="18"/>
                    </a:lnTo>
                    <a:lnTo>
                      <a:pt x="210" y="6"/>
                    </a:lnTo>
                    <a:lnTo>
                      <a:pt x="212" y="2"/>
                    </a:lnTo>
                    <a:lnTo>
                      <a:pt x="217" y="0"/>
                    </a:lnTo>
                    <a:close/>
                  </a:path>
                </a:pathLst>
              </a:custGeom>
              <a:solidFill>
                <a:srgbClr val="CEB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98" name="Freeform 755">
                <a:extLst>
                  <a:ext uri="{FF2B5EF4-FFF2-40B4-BE49-F238E27FC236}">
                    <a16:creationId xmlns:a16="http://schemas.microsoft.com/office/drawing/2014/main" id="{180CDE7E-7C0D-0BE5-D872-C1D3A0308640}"/>
                  </a:ext>
                </a:extLst>
              </p:cNvPr>
              <p:cNvSpPr>
                <a:spLocks/>
              </p:cNvSpPr>
              <p:nvPr/>
            </p:nvSpPr>
            <p:spPr bwMode="auto">
              <a:xfrm>
                <a:off x="3106" y="1907"/>
                <a:ext cx="158" cy="411"/>
              </a:xfrm>
              <a:custGeom>
                <a:avLst/>
                <a:gdLst>
                  <a:gd name="T0" fmla="*/ 158 w 158"/>
                  <a:gd name="T1" fmla="*/ 2 h 411"/>
                  <a:gd name="T2" fmla="*/ 144 w 158"/>
                  <a:gd name="T3" fmla="*/ 20 h 411"/>
                  <a:gd name="T4" fmla="*/ 135 w 158"/>
                  <a:gd name="T5" fmla="*/ 43 h 411"/>
                  <a:gd name="T6" fmla="*/ 125 w 158"/>
                  <a:gd name="T7" fmla="*/ 63 h 411"/>
                  <a:gd name="T8" fmla="*/ 116 w 158"/>
                  <a:gd name="T9" fmla="*/ 86 h 411"/>
                  <a:gd name="T10" fmla="*/ 109 w 158"/>
                  <a:gd name="T11" fmla="*/ 100 h 411"/>
                  <a:gd name="T12" fmla="*/ 104 w 158"/>
                  <a:gd name="T13" fmla="*/ 113 h 411"/>
                  <a:gd name="T14" fmla="*/ 90 w 158"/>
                  <a:gd name="T15" fmla="*/ 136 h 411"/>
                  <a:gd name="T16" fmla="*/ 78 w 158"/>
                  <a:gd name="T17" fmla="*/ 159 h 411"/>
                  <a:gd name="T18" fmla="*/ 69 w 158"/>
                  <a:gd name="T19" fmla="*/ 181 h 411"/>
                  <a:gd name="T20" fmla="*/ 57 w 158"/>
                  <a:gd name="T21" fmla="*/ 204 h 411"/>
                  <a:gd name="T22" fmla="*/ 45 w 158"/>
                  <a:gd name="T23" fmla="*/ 247 h 411"/>
                  <a:gd name="T24" fmla="*/ 36 w 158"/>
                  <a:gd name="T25" fmla="*/ 288 h 411"/>
                  <a:gd name="T26" fmla="*/ 24 w 158"/>
                  <a:gd name="T27" fmla="*/ 331 h 411"/>
                  <a:gd name="T28" fmla="*/ 17 w 158"/>
                  <a:gd name="T29" fmla="*/ 377 h 411"/>
                  <a:gd name="T30" fmla="*/ 12 w 158"/>
                  <a:gd name="T31" fmla="*/ 384 h 411"/>
                  <a:gd name="T32" fmla="*/ 10 w 158"/>
                  <a:gd name="T33" fmla="*/ 390 h 411"/>
                  <a:gd name="T34" fmla="*/ 7 w 158"/>
                  <a:gd name="T35" fmla="*/ 397 h 411"/>
                  <a:gd name="T36" fmla="*/ 7 w 158"/>
                  <a:gd name="T37" fmla="*/ 402 h 411"/>
                  <a:gd name="T38" fmla="*/ 5 w 158"/>
                  <a:gd name="T39" fmla="*/ 409 h 411"/>
                  <a:gd name="T40" fmla="*/ 5 w 158"/>
                  <a:gd name="T41" fmla="*/ 411 h 411"/>
                  <a:gd name="T42" fmla="*/ 3 w 158"/>
                  <a:gd name="T43" fmla="*/ 390 h 411"/>
                  <a:gd name="T44" fmla="*/ 0 w 158"/>
                  <a:gd name="T45" fmla="*/ 370 h 411"/>
                  <a:gd name="T46" fmla="*/ 0 w 158"/>
                  <a:gd name="T47" fmla="*/ 350 h 411"/>
                  <a:gd name="T48" fmla="*/ 5 w 158"/>
                  <a:gd name="T49" fmla="*/ 327 h 411"/>
                  <a:gd name="T50" fmla="*/ 5 w 158"/>
                  <a:gd name="T51" fmla="*/ 304 h 411"/>
                  <a:gd name="T52" fmla="*/ 7 w 158"/>
                  <a:gd name="T53" fmla="*/ 281 h 411"/>
                  <a:gd name="T54" fmla="*/ 12 w 158"/>
                  <a:gd name="T55" fmla="*/ 259 h 411"/>
                  <a:gd name="T56" fmla="*/ 19 w 158"/>
                  <a:gd name="T57" fmla="*/ 238 h 411"/>
                  <a:gd name="T58" fmla="*/ 33 w 158"/>
                  <a:gd name="T59" fmla="*/ 195 h 411"/>
                  <a:gd name="T60" fmla="*/ 50 w 158"/>
                  <a:gd name="T61" fmla="*/ 154 h 411"/>
                  <a:gd name="T62" fmla="*/ 62 w 158"/>
                  <a:gd name="T63" fmla="*/ 125 h 411"/>
                  <a:gd name="T64" fmla="*/ 73 w 158"/>
                  <a:gd name="T65" fmla="*/ 97 h 411"/>
                  <a:gd name="T66" fmla="*/ 83 w 158"/>
                  <a:gd name="T67" fmla="*/ 75 h 411"/>
                  <a:gd name="T68" fmla="*/ 95 w 158"/>
                  <a:gd name="T69" fmla="*/ 54 h 411"/>
                  <a:gd name="T70" fmla="*/ 104 w 158"/>
                  <a:gd name="T71" fmla="*/ 36 h 411"/>
                  <a:gd name="T72" fmla="*/ 118 w 158"/>
                  <a:gd name="T73" fmla="*/ 16 h 411"/>
                  <a:gd name="T74" fmla="*/ 128 w 158"/>
                  <a:gd name="T75" fmla="*/ 11 h 411"/>
                  <a:gd name="T76" fmla="*/ 140 w 158"/>
                  <a:gd name="T77" fmla="*/ 4 h 411"/>
                  <a:gd name="T78" fmla="*/ 144 w 158"/>
                  <a:gd name="T79" fmla="*/ 2 h 411"/>
                  <a:gd name="T80" fmla="*/ 149 w 158"/>
                  <a:gd name="T81" fmla="*/ 0 h 411"/>
                  <a:gd name="T82" fmla="*/ 154 w 158"/>
                  <a:gd name="T83" fmla="*/ 0 h 411"/>
                  <a:gd name="T84" fmla="*/ 158 w 158"/>
                  <a:gd name="T85" fmla="*/ 2 h 41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8"/>
                  <a:gd name="T130" fmla="*/ 0 h 411"/>
                  <a:gd name="T131" fmla="*/ 158 w 158"/>
                  <a:gd name="T132" fmla="*/ 411 h 41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8" h="411">
                    <a:moveTo>
                      <a:pt x="158" y="2"/>
                    </a:moveTo>
                    <a:lnTo>
                      <a:pt x="144" y="20"/>
                    </a:lnTo>
                    <a:lnTo>
                      <a:pt x="135" y="43"/>
                    </a:lnTo>
                    <a:lnTo>
                      <a:pt x="125" y="63"/>
                    </a:lnTo>
                    <a:lnTo>
                      <a:pt x="116" y="86"/>
                    </a:lnTo>
                    <a:lnTo>
                      <a:pt x="109" y="100"/>
                    </a:lnTo>
                    <a:lnTo>
                      <a:pt x="104" y="113"/>
                    </a:lnTo>
                    <a:lnTo>
                      <a:pt x="90" y="136"/>
                    </a:lnTo>
                    <a:lnTo>
                      <a:pt x="78" y="159"/>
                    </a:lnTo>
                    <a:lnTo>
                      <a:pt x="69" y="181"/>
                    </a:lnTo>
                    <a:lnTo>
                      <a:pt x="57" y="204"/>
                    </a:lnTo>
                    <a:lnTo>
                      <a:pt x="45" y="247"/>
                    </a:lnTo>
                    <a:lnTo>
                      <a:pt x="36" y="288"/>
                    </a:lnTo>
                    <a:lnTo>
                      <a:pt x="24" y="331"/>
                    </a:lnTo>
                    <a:lnTo>
                      <a:pt x="17" y="377"/>
                    </a:lnTo>
                    <a:lnTo>
                      <a:pt x="12" y="384"/>
                    </a:lnTo>
                    <a:lnTo>
                      <a:pt x="10" y="390"/>
                    </a:lnTo>
                    <a:lnTo>
                      <a:pt x="7" y="397"/>
                    </a:lnTo>
                    <a:lnTo>
                      <a:pt x="7" y="402"/>
                    </a:lnTo>
                    <a:lnTo>
                      <a:pt x="5" y="409"/>
                    </a:lnTo>
                    <a:lnTo>
                      <a:pt x="5" y="411"/>
                    </a:lnTo>
                    <a:lnTo>
                      <a:pt x="3" y="390"/>
                    </a:lnTo>
                    <a:lnTo>
                      <a:pt x="0" y="370"/>
                    </a:lnTo>
                    <a:lnTo>
                      <a:pt x="0" y="350"/>
                    </a:lnTo>
                    <a:lnTo>
                      <a:pt x="5" y="327"/>
                    </a:lnTo>
                    <a:lnTo>
                      <a:pt x="5" y="304"/>
                    </a:lnTo>
                    <a:lnTo>
                      <a:pt x="7" y="281"/>
                    </a:lnTo>
                    <a:lnTo>
                      <a:pt x="12" y="259"/>
                    </a:lnTo>
                    <a:lnTo>
                      <a:pt x="19" y="238"/>
                    </a:lnTo>
                    <a:lnTo>
                      <a:pt x="33" y="195"/>
                    </a:lnTo>
                    <a:lnTo>
                      <a:pt x="50" y="154"/>
                    </a:lnTo>
                    <a:lnTo>
                      <a:pt x="62" y="125"/>
                    </a:lnTo>
                    <a:lnTo>
                      <a:pt x="73" y="97"/>
                    </a:lnTo>
                    <a:lnTo>
                      <a:pt x="83" y="75"/>
                    </a:lnTo>
                    <a:lnTo>
                      <a:pt x="95" y="54"/>
                    </a:lnTo>
                    <a:lnTo>
                      <a:pt x="104" y="36"/>
                    </a:lnTo>
                    <a:lnTo>
                      <a:pt x="118" y="16"/>
                    </a:lnTo>
                    <a:lnTo>
                      <a:pt x="128" y="11"/>
                    </a:lnTo>
                    <a:lnTo>
                      <a:pt x="140" y="4"/>
                    </a:lnTo>
                    <a:lnTo>
                      <a:pt x="144" y="2"/>
                    </a:lnTo>
                    <a:lnTo>
                      <a:pt x="149" y="0"/>
                    </a:lnTo>
                    <a:lnTo>
                      <a:pt x="154" y="0"/>
                    </a:lnTo>
                    <a:lnTo>
                      <a:pt x="158" y="2"/>
                    </a:lnTo>
                    <a:close/>
                  </a:path>
                </a:pathLst>
              </a:custGeom>
              <a:solidFill>
                <a:srgbClr val="AB46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99" name="Freeform 756">
                <a:extLst>
                  <a:ext uri="{FF2B5EF4-FFF2-40B4-BE49-F238E27FC236}">
                    <a16:creationId xmlns:a16="http://schemas.microsoft.com/office/drawing/2014/main" id="{BAD4E685-D3B9-12AC-4D93-CB18620CC4A7}"/>
                  </a:ext>
                </a:extLst>
              </p:cNvPr>
              <p:cNvSpPr>
                <a:spLocks/>
              </p:cNvSpPr>
              <p:nvPr/>
            </p:nvSpPr>
            <p:spPr bwMode="auto">
              <a:xfrm>
                <a:off x="3224" y="2336"/>
                <a:ext cx="33" cy="48"/>
              </a:xfrm>
              <a:custGeom>
                <a:avLst/>
                <a:gdLst>
                  <a:gd name="T0" fmla="*/ 33 w 33"/>
                  <a:gd name="T1" fmla="*/ 11 h 48"/>
                  <a:gd name="T2" fmla="*/ 31 w 33"/>
                  <a:gd name="T3" fmla="*/ 23 h 48"/>
                  <a:gd name="T4" fmla="*/ 26 w 33"/>
                  <a:gd name="T5" fmla="*/ 32 h 48"/>
                  <a:gd name="T6" fmla="*/ 22 w 33"/>
                  <a:gd name="T7" fmla="*/ 41 h 48"/>
                  <a:gd name="T8" fmla="*/ 17 w 33"/>
                  <a:gd name="T9" fmla="*/ 48 h 48"/>
                  <a:gd name="T10" fmla="*/ 7 w 33"/>
                  <a:gd name="T11" fmla="*/ 43 h 48"/>
                  <a:gd name="T12" fmla="*/ 0 w 33"/>
                  <a:gd name="T13" fmla="*/ 39 h 48"/>
                  <a:gd name="T14" fmla="*/ 0 w 33"/>
                  <a:gd name="T15" fmla="*/ 18 h 48"/>
                  <a:gd name="T16" fmla="*/ 0 w 33"/>
                  <a:gd name="T17" fmla="*/ 2 h 48"/>
                  <a:gd name="T18" fmla="*/ 3 w 33"/>
                  <a:gd name="T19" fmla="*/ 0 h 48"/>
                  <a:gd name="T20" fmla="*/ 7 w 33"/>
                  <a:gd name="T21" fmla="*/ 0 h 48"/>
                  <a:gd name="T22" fmla="*/ 10 w 33"/>
                  <a:gd name="T23" fmla="*/ 0 h 48"/>
                  <a:gd name="T24" fmla="*/ 14 w 33"/>
                  <a:gd name="T25" fmla="*/ 2 h 48"/>
                  <a:gd name="T26" fmla="*/ 22 w 33"/>
                  <a:gd name="T27" fmla="*/ 5 h 48"/>
                  <a:gd name="T28" fmla="*/ 31 w 33"/>
                  <a:gd name="T29" fmla="*/ 7 h 48"/>
                  <a:gd name="T30" fmla="*/ 33 w 33"/>
                  <a:gd name="T31" fmla="*/ 9 h 48"/>
                  <a:gd name="T32" fmla="*/ 33 w 33"/>
                  <a:gd name="T33" fmla="*/ 11 h 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3"/>
                  <a:gd name="T52" fmla="*/ 0 h 48"/>
                  <a:gd name="T53" fmla="*/ 33 w 33"/>
                  <a:gd name="T54" fmla="*/ 48 h 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3" h="48">
                    <a:moveTo>
                      <a:pt x="33" y="11"/>
                    </a:moveTo>
                    <a:lnTo>
                      <a:pt x="31" y="23"/>
                    </a:lnTo>
                    <a:lnTo>
                      <a:pt x="26" y="32"/>
                    </a:lnTo>
                    <a:lnTo>
                      <a:pt x="22" y="41"/>
                    </a:lnTo>
                    <a:lnTo>
                      <a:pt x="17" y="48"/>
                    </a:lnTo>
                    <a:lnTo>
                      <a:pt x="7" y="43"/>
                    </a:lnTo>
                    <a:lnTo>
                      <a:pt x="0" y="39"/>
                    </a:lnTo>
                    <a:lnTo>
                      <a:pt x="0" y="18"/>
                    </a:lnTo>
                    <a:lnTo>
                      <a:pt x="0" y="2"/>
                    </a:lnTo>
                    <a:lnTo>
                      <a:pt x="3" y="0"/>
                    </a:lnTo>
                    <a:lnTo>
                      <a:pt x="7" y="0"/>
                    </a:lnTo>
                    <a:lnTo>
                      <a:pt x="10" y="0"/>
                    </a:lnTo>
                    <a:lnTo>
                      <a:pt x="14" y="2"/>
                    </a:lnTo>
                    <a:lnTo>
                      <a:pt x="22" y="5"/>
                    </a:lnTo>
                    <a:lnTo>
                      <a:pt x="31" y="7"/>
                    </a:lnTo>
                    <a:lnTo>
                      <a:pt x="33" y="9"/>
                    </a:lnTo>
                    <a:lnTo>
                      <a:pt x="33" y="11"/>
                    </a:lnTo>
                    <a:close/>
                  </a:path>
                </a:pathLst>
              </a:custGeom>
              <a:solidFill>
                <a:srgbClr val="AE65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00" name="Freeform 757">
                <a:extLst>
                  <a:ext uri="{FF2B5EF4-FFF2-40B4-BE49-F238E27FC236}">
                    <a16:creationId xmlns:a16="http://schemas.microsoft.com/office/drawing/2014/main" id="{9FF7BAB4-08B2-76F9-3484-D7C418B4632E}"/>
                  </a:ext>
                </a:extLst>
              </p:cNvPr>
              <p:cNvSpPr>
                <a:spLocks/>
              </p:cNvSpPr>
              <p:nvPr/>
            </p:nvSpPr>
            <p:spPr bwMode="auto">
              <a:xfrm>
                <a:off x="3151" y="766"/>
                <a:ext cx="85" cy="454"/>
              </a:xfrm>
              <a:custGeom>
                <a:avLst/>
                <a:gdLst>
                  <a:gd name="T0" fmla="*/ 85 w 85"/>
                  <a:gd name="T1" fmla="*/ 409 h 454"/>
                  <a:gd name="T2" fmla="*/ 85 w 85"/>
                  <a:gd name="T3" fmla="*/ 432 h 454"/>
                  <a:gd name="T4" fmla="*/ 83 w 85"/>
                  <a:gd name="T5" fmla="*/ 454 h 454"/>
                  <a:gd name="T6" fmla="*/ 83 w 85"/>
                  <a:gd name="T7" fmla="*/ 436 h 454"/>
                  <a:gd name="T8" fmla="*/ 83 w 85"/>
                  <a:gd name="T9" fmla="*/ 418 h 454"/>
                  <a:gd name="T10" fmla="*/ 78 w 85"/>
                  <a:gd name="T11" fmla="*/ 400 h 454"/>
                  <a:gd name="T12" fmla="*/ 76 w 85"/>
                  <a:gd name="T13" fmla="*/ 382 h 454"/>
                  <a:gd name="T14" fmla="*/ 73 w 85"/>
                  <a:gd name="T15" fmla="*/ 339 h 454"/>
                  <a:gd name="T16" fmla="*/ 69 w 85"/>
                  <a:gd name="T17" fmla="*/ 298 h 454"/>
                  <a:gd name="T18" fmla="*/ 64 w 85"/>
                  <a:gd name="T19" fmla="*/ 257 h 454"/>
                  <a:gd name="T20" fmla="*/ 57 w 85"/>
                  <a:gd name="T21" fmla="*/ 218 h 454"/>
                  <a:gd name="T22" fmla="*/ 47 w 85"/>
                  <a:gd name="T23" fmla="*/ 186 h 454"/>
                  <a:gd name="T24" fmla="*/ 38 w 85"/>
                  <a:gd name="T25" fmla="*/ 155 h 454"/>
                  <a:gd name="T26" fmla="*/ 35 w 85"/>
                  <a:gd name="T27" fmla="*/ 134 h 454"/>
                  <a:gd name="T28" fmla="*/ 28 w 85"/>
                  <a:gd name="T29" fmla="*/ 114 h 454"/>
                  <a:gd name="T30" fmla="*/ 24 w 85"/>
                  <a:gd name="T31" fmla="*/ 95 h 454"/>
                  <a:gd name="T32" fmla="*/ 19 w 85"/>
                  <a:gd name="T33" fmla="*/ 77 h 454"/>
                  <a:gd name="T34" fmla="*/ 12 w 85"/>
                  <a:gd name="T35" fmla="*/ 59 h 454"/>
                  <a:gd name="T36" fmla="*/ 7 w 85"/>
                  <a:gd name="T37" fmla="*/ 41 h 454"/>
                  <a:gd name="T38" fmla="*/ 5 w 85"/>
                  <a:gd name="T39" fmla="*/ 20 h 454"/>
                  <a:gd name="T40" fmla="*/ 0 w 85"/>
                  <a:gd name="T41" fmla="*/ 0 h 454"/>
                  <a:gd name="T42" fmla="*/ 17 w 85"/>
                  <a:gd name="T43" fmla="*/ 43 h 454"/>
                  <a:gd name="T44" fmla="*/ 31 w 85"/>
                  <a:gd name="T45" fmla="*/ 86 h 454"/>
                  <a:gd name="T46" fmla="*/ 43 w 85"/>
                  <a:gd name="T47" fmla="*/ 132 h 454"/>
                  <a:gd name="T48" fmla="*/ 54 w 85"/>
                  <a:gd name="T49" fmla="*/ 175 h 454"/>
                  <a:gd name="T50" fmla="*/ 69 w 85"/>
                  <a:gd name="T51" fmla="*/ 234 h 454"/>
                  <a:gd name="T52" fmla="*/ 78 w 85"/>
                  <a:gd name="T53" fmla="*/ 293 h 454"/>
                  <a:gd name="T54" fmla="*/ 85 w 85"/>
                  <a:gd name="T55" fmla="*/ 352 h 454"/>
                  <a:gd name="T56" fmla="*/ 85 w 85"/>
                  <a:gd name="T57" fmla="*/ 409 h 45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5"/>
                  <a:gd name="T88" fmla="*/ 0 h 454"/>
                  <a:gd name="T89" fmla="*/ 85 w 85"/>
                  <a:gd name="T90" fmla="*/ 454 h 45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5" h="454">
                    <a:moveTo>
                      <a:pt x="85" y="409"/>
                    </a:moveTo>
                    <a:lnTo>
                      <a:pt x="85" y="432"/>
                    </a:lnTo>
                    <a:lnTo>
                      <a:pt x="83" y="454"/>
                    </a:lnTo>
                    <a:lnTo>
                      <a:pt x="83" y="436"/>
                    </a:lnTo>
                    <a:lnTo>
                      <a:pt x="83" y="418"/>
                    </a:lnTo>
                    <a:lnTo>
                      <a:pt x="78" y="400"/>
                    </a:lnTo>
                    <a:lnTo>
                      <a:pt x="76" y="382"/>
                    </a:lnTo>
                    <a:lnTo>
                      <a:pt x="73" y="339"/>
                    </a:lnTo>
                    <a:lnTo>
                      <a:pt x="69" y="298"/>
                    </a:lnTo>
                    <a:lnTo>
                      <a:pt x="64" y="257"/>
                    </a:lnTo>
                    <a:lnTo>
                      <a:pt x="57" y="218"/>
                    </a:lnTo>
                    <a:lnTo>
                      <a:pt x="47" y="186"/>
                    </a:lnTo>
                    <a:lnTo>
                      <a:pt x="38" y="155"/>
                    </a:lnTo>
                    <a:lnTo>
                      <a:pt x="35" y="134"/>
                    </a:lnTo>
                    <a:lnTo>
                      <a:pt x="28" y="114"/>
                    </a:lnTo>
                    <a:lnTo>
                      <a:pt x="24" y="95"/>
                    </a:lnTo>
                    <a:lnTo>
                      <a:pt x="19" y="77"/>
                    </a:lnTo>
                    <a:lnTo>
                      <a:pt x="12" y="59"/>
                    </a:lnTo>
                    <a:lnTo>
                      <a:pt x="7" y="41"/>
                    </a:lnTo>
                    <a:lnTo>
                      <a:pt x="5" y="20"/>
                    </a:lnTo>
                    <a:lnTo>
                      <a:pt x="0" y="0"/>
                    </a:lnTo>
                    <a:lnTo>
                      <a:pt x="17" y="43"/>
                    </a:lnTo>
                    <a:lnTo>
                      <a:pt x="31" y="86"/>
                    </a:lnTo>
                    <a:lnTo>
                      <a:pt x="43" y="132"/>
                    </a:lnTo>
                    <a:lnTo>
                      <a:pt x="54" y="175"/>
                    </a:lnTo>
                    <a:lnTo>
                      <a:pt x="69" y="234"/>
                    </a:lnTo>
                    <a:lnTo>
                      <a:pt x="78" y="293"/>
                    </a:lnTo>
                    <a:lnTo>
                      <a:pt x="85" y="352"/>
                    </a:lnTo>
                    <a:lnTo>
                      <a:pt x="85" y="409"/>
                    </a:lnTo>
                    <a:close/>
                  </a:path>
                </a:pathLst>
              </a:custGeom>
              <a:solidFill>
                <a:srgbClr val="E673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01" name="Freeform 758">
                <a:extLst>
                  <a:ext uri="{FF2B5EF4-FFF2-40B4-BE49-F238E27FC236}">
                    <a16:creationId xmlns:a16="http://schemas.microsoft.com/office/drawing/2014/main" id="{841527DF-7CD1-9AEF-F20B-620CE8FCF1DA}"/>
                  </a:ext>
                </a:extLst>
              </p:cNvPr>
              <p:cNvSpPr>
                <a:spLocks/>
              </p:cNvSpPr>
              <p:nvPr/>
            </p:nvSpPr>
            <p:spPr bwMode="auto">
              <a:xfrm>
                <a:off x="3104" y="3222"/>
                <a:ext cx="97" cy="352"/>
              </a:xfrm>
              <a:custGeom>
                <a:avLst/>
                <a:gdLst>
                  <a:gd name="T0" fmla="*/ 97 w 97"/>
                  <a:gd name="T1" fmla="*/ 59 h 352"/>
                  <a:gd name="T2" fmla="*/ 97 w 97"/>
                  <a:gd name="T3" fmla="*/ 93 h 352"/>
                  <a:gd name="T4" fmla="*/ 97 w 97"/>
                  <a:gd name="T5" fmla="*/ 127 h 352"/>
                  <a:gd name="T6" fmla="*/ 97 w 97"/>
                  <a:gd name="T7" fmla="*/ 146 h 352"/>
                  <a:gd name="T8" fmla="*/ 94 w 97"/>
                  <a:gd name="T9" fmla="*/ 162 h 352"/>
                  <a:gd name="T10" fmla="*/ 90 w 97"/>
                  <a:gd name="T11" fmla="*/ 177 h 352"/>
                  <a:gd name="T12" fmla="*/ 80 w 97"/>
                  <a:gd name="T13" fmla="*/ 191 h 352"/>
                  <a:gd name="T14" fmla="*/ 73 w 97"/>
                  <a:gd name="T15" fmla="*/ 216 h 352"/>
                  <a:gd name="T16" fmla="*/ 66 w 97"/>
                  <a:gd name="T17" fmla="*/ 239 h 352"/>
                  <a:gd name="T18" fmla="*/ 61 w 97"/>
                  <a:gd name="T19" fmla="*/ 250 h 352"/>
                  <a:gd name="T20" fmla="*/ 56 w 97"/>
                  <a:gd name="T21" fmla="*/ 259 h 352"/>
                  <a:gd name="T22" fmla="*/ 49 w 97"/>
                  <a:gd name="T23" fmla="*/ 268 h 352"/>
                  <a:gd name="T24" fmla="*/ 40 w 97"/>
                  <a:gd name="T25" fmla="*/ 277 h 352"/>
                  <a:gd name="T26" fmla="*/ 33 w 97"/>
                  <a:gd name="T27" fmla="*/ 298 h 352"/>
                  <a:gd name="T28" fmla="*/ 30 w 97"/>
                  <a:gd name="T29" fmla="*/ 316 h 352"/>
                  <a:gd name="T30" fmla="*/ 26 w 97"/>
                  <a:gd name="T31" fmla="*/ 337 h 352"/>
                  <a:gd name="T32" fmla="*/ 19 w 97"/>
                  <a:gd name="T33" fmla="*/ 352 h 352"/>
                  <a:gd name="T34" fmla="*/ 12 w 97"/>
                  <a:gd name="T35" fmla="*/ 346 h 352"/>
                  <a:gd name="T36" fmla="*/ 9 w 97"/>
                  <a:gd name="T37" fmla="*/ 337 h 352"/>
                  <a:gd name="T38" fmla="*/ 7 w 97"/>
                  <a:gd name="T39" fmla="*/ 327 h 352"/>
                  <a:gd name="T40" fmla="*/ 5 w 97"/>
                  <a:gd name="T41" fmla="*/ 316 h 352"/>
                  <a:gd name="T42" fmla="*/ 5 w 97"/>
                  <a:gd name="T43" fmla="*/ 293 h 352"/>
                  <a:gd name="T44" fmla="*/ 0 w 97"/>
                  <a:gd name="T45" fmla="*/ 271 h 352"/>
                  <a:gd name="T46" fmla="*/ 5 w 97"/>
                  <a:gd name="T47" fmla="*/ 255 h 352"/>
                  <a:gd name="T48" fmla="*/ 12 w 97"/>
                  <a:gd name="T49" fmla="*/ 237 h 352"/>
                  <a:gd name="T50" fmla="*/ 21 w 97"/>
                  <a:gd name="T51" fmla="*/ 205 h 352"/>
                  <a:gd name="T52" fmla="*/ 33 w 97"/>
                  <a:gd name="T53" fmla="*/ 173 h 352"/>
                  <a:gd name="T54" fmla="*/ 40 w 97"/>
                  <a:gd name="T55" fmla="*/ 159 h 352"/>
                  <a:gd name="T56" fmla="*/ 47 w 97"/>
                  <a:gd name="T57" fmla="*/ 146 h 352"/>
                  <a:gd name="T58" fmla="*/ 52 w 97"/>
                  <a:gd name="T59" fmla="*/ 130 h 352"/>
                  <a:gd name="T60" fmla="*/ 54 w 97"/>
                  <a:gd name="T61" fmla="*/ 114 h 352"/>
                  <a:gd name="T62" fmla="*/ 59 w 97"/>
                  <a:gd name="T63" fmla="*/ 82 h 352"/>
                  <a:gd name="T64" fmla="*/ 68 w 97"/>
                  <a:gd name="T65" fmla="*/ 53 h 352"/>
                  <a:gd name="T66" fmla="*/ 71 w 97"/>
                  <a:gd name="T67" fmla="*/ 25 h 352"/>
                  <a:gd name="T68" fmla="*/ 78 w 97"/>
                  <a:gd name="T69" fmla="*/ 0 h 352"/>
                  <a:gd name="T70" fmla="*/ 87 w 97"/>
                  <a:gd name="T71" fmla="*/ 30 h 352"/>
                  <a:gd name="T72" fmla="*/ 97 w 97"/>
                  <a:gd name="T73" fmla="*/ 59 h 35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7"/>
                  <a:gd name="T112" fmla="*/ 0 h 352"/>
                  <a:gd name="T113" fmla="*/ 97 w 97"/>
                  <a:gd name="T114" fmla="*/ 352 h 35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7" h="352">
                    <a:moveTo>
                      <a:pt x="97" y="59"/>
                    </a:moveTo>
                    <a:lnTo>
                      <a:pt x="97" y="93"/>
                    </a:lnTo>
                    <a:lnTo>
                      <a:pt x="97" y="127"/>
                    </a:lnTo>
                    <a:lnTo>
                      <a:pt x="97" y="146"/>
                    </a:lnTo>
                    <a:lnTo>
                      <a:pt x="94" y="162"/>
                    </a:lnTo>
                    <a:lnTo>
                      <a:pt x="90" y="177"/>
                    </a:lnTo>
                    <a:lnTo>
                      <a:pt x="80" y="191"/>
                    </a:lnTo>
                    <a:lnTo>
                      <a:pt x="73" y="216"/>
                    </a:lnTo>
                    <a:lnTo>
                      <a:pt x="66" y="239"/>
                    </a:lnTo>
                    <a:lnTo>
                      <a:pt x="61" y="250"/>
                    </a:lnTo>
                    <a:lnTo>
                      <a:pt x="56" y="259"/>
                    </a:lnTo>
                    <a:lnTo>
                      <a:pt x="49" y="268"/>
                    </a:lnTo>
                    <a:lnTo>
                      <a:pt x="40" y="277"/>
                    </a:lnTo>
                    <a:lnTo>
                      <a:pt x="33" y="298"/>
                    </a:lnTo>
                    <a:lnTo>
                      <a:pt x="30" y="316"/>
                    </a:lnTo>
                    <a:lnTo>
                      <a:pt x="26" y="337"/>
                    </a:lnTo>
                    <a:lnTo>
                      <a:pt x="19" y="352"/>
                    </a:lnTo>
                    <a:lnTo>
                      <a:pt x="12" y="346"/>
                    </a:lnTo>
                    <a:lnTo>
                      <a:pt x="9" y="337"/>
                    </a:lnTo>
                    <a:lnTo>
                      <a:pt x="7" y="327"/>
                    </a:lnTo>
                    <a:lnTo>
                      <a:pt x="5" y="316"/>
                    </a:lnTo>
                    <a:lnTo>
                      <a:pt x="5" y="293"/>
                    </a:lnTo>
                    <a:lnTo>
                      <a:pt x="0" y="271"/>
                    </a:lnTo>
                    <a:lnTo>
                      <a:pt x="5" y="255"/>
                    </a:lnTo>
                    <a:lnTo>
                      <a:pt x="12" y="237"/>
                    </a:lnTo>
                    <a:lnTo>
                      <a:pt x="21" y="205"/>
                    </a:lnTo>
                    <a:lnTo>
                      <a:pt x="33" y="173"/>
                    </a:lnTo>
                    <a:lnTo>
                      <a:pt x="40" y="159"/>
                    </a:lnTo>
                    <a:lnTo>
                      <a:pt x="47" y="146"/>
                    </a:lnTo>
                    <a:lnTo>
                      <a:pt x="52" y="130"/>
                    </a:lnTo>
                    <a:lnTo>
                      <a:pt x="54" y="114"/>
                    </a:lnTo>
                    <a:lnTo>
                      <a:pt x="59" y="82"/>
                    </a:lnTo>
                    <a:lnTo>
                      <a:pt x="68" y="53"/>
                    </a:lnTo>
                    <a:lnTo>
                      <a:pt x="71" y="25"/>
                    </a:lnTo>
                    <a:lnTo>
                      <a:pt x="78" y="0"/>
                    </a:lnTo>
                    <a:lnTo>
                      <a:pt x="87" y="30"/>
                    </a:lnTo>
                    <a:lnTo>
                      <a:pt x="97" y="5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02" name="Freeform 759">
                <a:extLst>
                  <a:ext uri="{FF2B5EF4-FFF2-40B4-BE49-F238E27FC236}">
                    <a16:creationId xmlns:a16="http://schemas.microsoft.com/office/drawing/2014/main" id="{F5C94574-E2D8-AAB0-65EC-3E72B89A5FDE}"/>
                  </a:ext>
                </a:extLst>
              </p:cNvPr>
              <p:cNvSpPr>
                <a:spLocks/>
              </p:cNvSpPr>
              <p:nvPr/>
            </p:nvSpPr>
            <p:spPr bwMode="auto">
              <a:xfrm>
                <a:off x="3116" y="3272"/>
                <a:ext cx="78" cy="259"/>
              </a:xfrm>
              <a:custGeom>
                <a:avLst/>
                <a:gdLst>
                  <a:gd name="T0" fmla="*/ 75 w 78"/>
                  <a:gd name="T1" fmla="*/ 16 h 259"/>
                  <a:gd name="T2" fmla="*/ 78 w 78"/>
                  <a:gd name="T3" fmla="*/ 41 h 259"/>
                  <a:gd name="T4" fmla="*/ 78 w 78"/>
                  <a:gd name="T5" fmla="*/ 64 h 259"/>
                  <a:gd name="T6" fmla="*/ 73 w 78"/>
                  <a:gd name="T7" fmla="*/ 87 h 259"/>
                  <a:gd name="T8" fmla="*/ 68 w 78"/>
                  <a:gd name="T9" fmla="*/ 107 h 259"/>
                  <a:gd name="T10" fmla="*/ 54 w 78"/>
                  <a:gd name="T11" fmla="*/ 148 h 259"/>
                  <a:gd name="T12" fmla="*/ 42 w 78"/>
                  <a:gd name="T13" fmla="*/ 191 h 259"/>
                  <a:gd name="T14" fmla="*/ 30 w 78"/>
                  <a:gd name="T15" fmla="*/ 205 h 259"/>
                  <a:gd name="T16" fmla="*/ 23 w 78"/>
                  <a:gd name="T17" fmla="*/ 221 h 259"/>
                  <a:gd name="T18" fmla="*/ 16 w 78"/>
                  <a:gd name="T19" fmla="*/ 234 h 259"/>
                  <a:gd name="T20" fmla="*/ 9 w 78"/>
                  <a:gd name="T21" fmla="*/ 252 h 259"/>
                  <a:gd name="T22" fmla="*/ 7 w 78"/>
                  <a:gd name="T23" fmla="*/ 257 h 259"/>
                  <a:gd name="T24" fmla="*/ 4 w 78"/>
                  <a:gd name="T25" fmla="*/ 259 h 259"/>
                  <a:gd name="T26" fmla="*/ 0 w 78"/>
                  <a:gd name="T27" fmla="*/ 243 h 259"/>
                  <a:gd name="T28" fmla="*/ 0 w 78"/>
                  <a:gd name="T29" fmla="*/ 225 h 259"/>
                  <a:gd name="T30" fmla="*/ 2 w 78"/>
                  <a:gd name="T31" fmla="*/ 207 h 259"/>
                  <a:gd name="T32" fmla="*/ 7 w 78"/>
                  <a:gd name="T33" fmla="*/ 191 h 259"/>
                  <a:gd name="T34" fmla="*/ 11 w 78"/>
                  <a:gd name="T35" fmla="*/ 175 h 259"/>
                  <a:gd name="T36" fmla="*/ 16 w 78"/>
                  <a:gd name="T37" fmla="*/ 159 h 259"/>
                  <a:gd name="T38" fmla="*/ 23 w 78"/>
                  <a:gd name="T39" fmla="*/ 146 h 259"/>
                  <a:gd name="T40" fmla="*/ 30 w 78"/>
                  <a:gd name="T41" fmla="*/ 132 h 259"/>
                  <a:gd name="T42" fmla="*/ 37 w 78"/>
                  <a:gd name="T43" fmla="*/ 118 h 259"/>
                  <a:gd name="T44" fmla="*/ 42 w 78"/>
                  <a:gd name="T45" fmla="*/ 105 h 259"/>
                  <a:gd name="T46" fmla="*/ 44 w 78"/>
                  <a:gd name="T47" fmla="*/ 91 h 259"/>
                  <a:gd name="T48" fmla="*/ 47 w 78"/>
                  <a:gd name="T49" fmla="*/ 73 h 259"/>
                  <a:gd name="T50" fmla="*/ 54 w 78"/>
                  <a:gd name="T51" fmla="*/ 46 h 259"/>
                  <a:gd name="T52" fmla="*/ 63 w 78"/>
                  <a:gd name="T53" fmla="*/ 14 h 259"/>
                  <a:gd name="T54" fmla="*/ 68 w 78"/>
                  <a:gd name="T55" fmla="*/ 7 h 259"/>
                  <a:gd name="T56" fmla="*/ 68 w 78"/>
                  <a:gd name="T57" fmla="*/ 0 h 259"/>
                  <a:gd name="T58" fmla="*/ 70 w 78"/>
                  <a:gd name="T59" fmla="*/ 7 h 259"/>
                  <a:gd name="T60" fmla="*/ 75 w 78"/>
                  <a:gd name="T61" fmla="*/ 16 h 25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8"/>
                  <a:gd name="T94" fmla="*/ 0 h 259"/>
                  <a:gd name="T95" fmla="*/ 78 w 78"/>
                  <a:gd name="T96" fmla="*/ 259 h 25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8" h="259">
                    <a:moveTo>
                      <a:pt x="75" y="16"/>
                    </a:moveTo>
                    <a:lnTo>
                      <a:pt x="78" y="41"/>
                    </a:lnTo>
                    <a:lnTo>
                      <a:pt x="78" y="64"/>
                    </a:lnTo>
                    <a:lnTo>
                      <a:pt x="73" y="87"/>
                    </a:lnTo>
                    <a:lnTo>
                      <a:pt x="68" y="107"/>
                    </a:lnTo>
                    <a:lnTo>
                      <a:pt x="54" y="148"/>
                    </a:lnTo>
                    <a:lnTo>
                      <a:pt x="42" y="191"/>
                    </a:lnTo>
                    <a:lnTo>
                      <a:pt x="30" y="205"/>
                    </a:lnTo>
                    <a:lnTo>
                      <a:pt x="23" y="221"/>
                    </a:lnTo>
                    <a:lnTo>
                      <a:pt x="16" y="234"/>
                    </a:lnTo>
                    <a:lnTo>
                      <a:pt x="9" y="252"/>
                    </a:lnTo>
                    <a:lnTo>
                      <a:pt x="7" y="257"/>
                    </a:lnTo>
                    <a:lnTo>
                      <a:pt x="4" y="259"/>
                    </a:lnTo>
                    <a:lnTo>
                      <a:pt x="0" y="243"/>
                    </a:lnTo>
                    <a:lnTo>
                      <a:pt x="0" y="225"/>
                    </a:lnTo>
                    <a:lnTo>
                      <a:pt x="2" y="207"/>
                    </a:lnTo>
                    <a:lnTo>
                      <a:pt x="7" y="191"/>
                    </a:lnTo>
                    <a:lnTo>
                      <a:pt x="11" y="175"/>
                    </a:lnTo>
                    <a:lnTo>
                      <a:pt x="16" y="159"/>
                    </a:lnTo>
                    <a:lnTo>
                      <a:pt x="23" y="146"/>
                    </a:lnTo>
                    <a:lnTo>
                      <a:pt x="30" y="132"/>
                    </a:lnTo>
                    <a:lnTo>
                      <a:pt x="37" y="118"/>
                    </a:lnTo>
                    <a:lnTo>
                      <a:pt x="42" y="105"/>
                    </a:lnTo>
                    <a:lnTo>
                      <a:pt x="44" y="91"/>
                    </a:lnTo>
                    <a:lnTo>
                      <a:pt x="47" y="73"/>
                    </a:lnTo>
                    <a:lnTo>
                      <a:pt x="54" y="46"/>
                    </a:lnTo>
                    <a:lnTo>
                      <a:pt x="63" y="14"/>
                    </a:lnTo>
                    <a:lnTo>
                      <a:pt x="68" y="7"/>
                    </a:lnTo>
                    <a:lnTo>
                      <a:pt x="68" y="0"/>
                    </a:lnTo>
                    <a:lnTo>
                      <a:pt x="70" y="7"/>
                    </a:lnTo>
                    <a:lnTo>
                      <a:pt x="75" y="16"/>
                    </a:lnTo>
                    <a:close/>
                  </a:path>
                </a:pathLst>
              </a:custGeom>
              <a:solidFill>
                <a:srgbClr val="AB46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03" name="Freeform 760">
                <a:extLst>
                  <a:ext uri="{FF2B5EF4-FFF2-40B4-BE49-F238E27FC236}">
                    <a16:creationId xmlns:a16="http://schemas.microsoft.com/office/drawing/2014/main" id="{F131FF14-FAE0-3A1A-8400-DFCCD583FA99}"/>
                  </a:ext>
                </a:extLst>
              </p:cNvPr>
              <p:cNvSpPr>
                <a:spLocks/>
              </p:cNvSpPr>
              <p:nvPr/>
            </p:nvSpPr>
            <p:spPr bwMode="auto">
              <a:xfrm>
                <a:off x="3094" y="1557"/>
                <a:ext cx="59" cy="268"/>
              </a:xfrm>
              <a:custGeom>
                <a:avLst/>
                <a:gdLst>
                  <a:gd name="T0" fmla="*/ 59 w 59"/>
                  <a:gd name="T1" fmla="*/ 0 h 268"/>
                  <a:gd name="T2" fmla="*/ 57 w 59"/>
                  <a:gd name="T3" fmla="*/ 20 h 268"/>
                  <a:gd name="T4" fmla="*/ 55 w 59"/>
                  <a:gd name="T5" fmla="*/ 41 h 268"/>
                  <a:gd name="T6" fmla="*/ 50 w 59"/>
                  <a:gd name="T7" fmla="*/ 61 h 268"/>
                  <a:gd name="T8" fmla="*/ 45 w 59"/>
                  <a:gd name="T9" fmla="*/ 84 h 268"/>
                  <a:gd name="T10" fmla="*/ 40 w 59"/>
                  <a:gd name="T11" fmla="*/ 95 h 268"/>
                  <a:gd name="T12" fmla="*/ 38 w 59"/>
                  <a:gd name="T13" fmla="*/ 104 h 268"/>
                  <a:gd name="T14" fmla="*/ 38 w 59"/>
                  <a:gd name="T15" fmla="*/ 113 h 268"/>
                  <a:gd name="T16" fmla="*/ 38 w 59"/>
                  <a:gd name="T17" fmla="*/ 125 h 268"/>
                  <a:gd name="T18" fmla="*/ 40 w 59"/>
                  <a:gd name="T19" fmla="*/ 143 h 268"/>
                  <a:gd name="T20" fmla="*/ 45 w 59"/>
                  <a:gd name="T21" fmla="*/ 161 h 268"/>
                  <a:gd name="T22" fmla="*/ 50 w 59"/>
                  <a:gd name="T23" fmla="*/ 179 h 268"/>
                  <a:gd name="T24" fmla="*/ 52 w 59"/>
                  <a:gd name="T25" fmla="*/ 200 h 268"/>
                  <a:gd name="T26" fmla="*/ 52 w 59"/>
                  <a:gd name="T27" fmla="*/ 218 h 268"/>
                  <a:gd name="T28" fmla="*/ 48 w 59"/>
                  <a:gd name="T29" fmla="*/ 236 h 268"/>
                  <a:gd name="T30" fmla="*/ 38 w 59"/>
                  <a:gd name="T31" fmla="*/ 252 h 268"/>
                  <a:gd name="T32" fmla="*/ 29 w 59"/>
                  <a:gd name="T33" fmla="*/ 268 h 268"/>
                  <a:gd name="T34" fmla="*/ 24 w 59"/>
                  <a:gd name="T35" fmla="*/ 245 h 268"/>
                  <a:gd name="T36" fmla="*/ 22 w 59"/>
                  <a:gd name="T37" fmla="*/ 222 h 268"/>
                  <a:gd name="T38" fmla="*/ 19 w 59"/>
                  <a:gd name="T39" fmla="*/ 200 h 268"/>
                  <a:gd name="T40" fmla="*/ 15 w 59"/>
                  <a:gd name="T41" fmla="*/ 177 h 268"/>
                  <a:gd name="T42" fmla="*/ 5 w 59"/>
                  <a:gd name="T43" fmla="*/ 154 h 268"/>
                  <a:gd name="T44" fmla="*/ 0 w 59"/>
                  <a:gd name="T45" fmla="*/ 134 h 268"/>
                  <a:gd name="T46" fmla="*/ 0 w 59"/>
                  <a:gd name="T47" fmla="*/ 111 h 268"/>
                  <a:gd name="T48" fmla="*/ 3 w 59"/>
                  <a:gd name="T49" fmla="*/ 88 h 268"/>
                  <a:gd name="T50" fmla="*/ 7 w 59"/>
                  <a:gd name="T51" fmla="*/ 66 h 268"/>
                  <a:gd name="T52" fmla="*/ 12 w 59"/>
                  <a:gd name="T53" fmla="*/ 43 h 268"/>
                  <a:gd name="T54" fmla="*/ 22 w 59"/>
                  <a:gd name="T55" fmla="*/ 22 h 268"/>
                  <a:gd name="T56" fmla="*/ 31 w 59"/>
                  <a:gd name="T57" fmla="*/ 4 h 268"/>
                  <a:gd name="T58" fmla="*/ 48 w 59"/>
                  <a:gd name="T59" fmla="*/ 0 h 268"/>
                  <a:gd name="T60" fmla="*/ 59 w 59"/>
                  <a:gd name="T61" fmla="*/ 0 h 26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9"/>
                  <a:gd name="T94" fmla="*/ 0 h 268"/>
                  <a:gd name="T95" fmla="*/ 59 w 59"/>
                  <a:gd name="T96" fmla="*/ 268 h 26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9" h="268">
                    <a:moveTo>
                      <a:pt x="59" y="0"/>
                    </a:moveTo>
                    <a:lnTo>
                      <a:pt x="57" y="20"/>
                    </a:lnTo>
                    <a:lnTo>
                      <a:pt x="55" y="41"/>
                    </a:lnTo>
                    <a:lnTo>
                      <a:pt x="50" y="61"/>
                    </a:lnTo>
                    <a:lnTo>
                      <a:pt x="45" y="84"/>
                    </a:lnTo>
                    <a:lnTo>
                      <a:pt x="40" y="95"/>
                    </a:lnTo>
                    <a:lnTo>
                      <a:pt x="38" y="104"/>
                    </a:lnTo>
                    <a:lnTo>
                      <a:pt x="38" y="113"/>
                    </a:lnTo>
                    <a:lnTo>
                      <a:pt x="38" y="125"/>
                    </a:lnTo>
                    <a:lnTo>
                      <a:pt x="40" y="143"/>
                    </a:lnTo>
                    <a:lnTo>
                      <a:pt x="45" y="161"/>
                    </a:lnTo>
                    <a:lnTo>
                      <a:pt x="50" y="179"/>
                    </a:lnTo>
                    <a:lnTo>
                      <a:pt x="52" y="200"/>
                    </a:lnTo>
                    <a:lnTo>
                      <a:pt x="52" y="218"/>
                    </a:lnTo>
                    <a:lnTo>
                      <a:pt x="48" y="236"/>
                    </a:lnTo>
                    <a:lnTo>
                      <a:pt x="38" y="252"/>
                    </a:lnTo>
                    <a:lnTo>
                      <a:pt x="29" y="268"/>
                    </a:lnTo>
                    <a:lnTo>
                      <a:pt x="24" y="245"/>
                    </a:lnTo>
                    <a:lnTo>
                      <a:pt x="22" y="222"/>
                    </a:lnTo>
                    <a:lnTo>
                      <a:pt x="19" y="200"/>
                    </a:lnTo>
                    <a:lnTo>
                      <a:pt x="15" y="177"/>
                    </a:lnTo>
                    <a:lnTo>
                      <a:pt x="5" y="154"/>
                    </a:lnTo>
                    <a:lnTo>
                      <a:pt x="0" y="134"/>
                    </a:lnTo>
                    <a:lnTo>
                      <a:pt x="0" y="111"/>
                    </a:lnTo>
                    <a:lnTo>
                      <a:pt x="3" y="88"/>
                    </a:lnTo>
                    <a:lnTo>
                      <a:pt x="7" y="66"/>
                    </a:lnTo>
                    <a:lnTo>
                      <a:pt x="12" y="43"/>
                    </a:lnTo>
                    <a:lnTo>
                      <a:pt x="22" y="22"/>
                    </a:lnTo>
                    <a:lnTo>
                      <a:pt x="31" y="4"/>
                    </a:lnTo>
                    <a:lnTo>
                      <a:pt x="48" y="0"/>
                    </a:lnTo>
                    <a:lnTo>
                      <a:pt x="59" y="0"/>
                    </a:lnTo>
                    <a:close/>
                  </a:path>
                </a:pathLst>
              </a:custGeom>
              <a:solidFill>
                <a:srgbClr val="B177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04" name="Freeform 761">
                <a:extLst>
                  <a:ext uri="{FF2B5EF4-FFF2-40B4-BE49-F238E27FC236}">
                    <a16:creationId xmlns:a16="http://schemas.microsoft.com/office/drawing/2014/main" id="{4D730B43-08D5-9FAD-0468-6FB71438F0DC}"/>
                  </a:ext>
                </a:extLst>
              </p:cNvPr>
              <p:cNvSpPr>
                <a:spLocks/>
              </p:cNvSpPr>
              <p:nvPr/>
            </p:nvSpPr>
            <p:spPr bwMode="auto">
              <a:xfrm>
                <a:off x="3097" y="680"/>
                <a:ext cx="40" cy="50"/>
              </a:xfrm>
              <a:custGeom>
                <a:avLst/>
                <a:gdLst>
                  <a:gd name="T0" fmla="*/ 40 w 40"/>
                  <a:gd name="T1" fmla="*/ 34 h 50"/>
                  <a:gd name="T2" fmla="*/ 40 w 40"/>
                  <a:gd name="T3" fmla="*/ 43 h 50"/>
                  <a:gd name="T4" fmla="*/ 35 w 40"/>
                  <a:gd name="T5" fmla="*/ 50 h 50"/>
                  <a:gd name="T6" fmla="*/ 23 w 40"/>
                  <a:gd name="T7" fmla="*/ 50 h 50"/>
                  <a:gd name="T8" fmla="*/ 12 w 40"/>
                  <a:gd name="T9" fmla="*/ 47 h 50"/>
                  <a:gd name="T10" fmla="*/ 4 w 40"/>
                  <a:gd name="T11" fmla="*/ 41 h 50"/>
                  <a:gd name="T12" fmla="*/ 2 w 40"/>
                  <a:gd name="T13" fmla="*/ 31 h 50"/>
                  <a:gd name="T14" fmla="*/ 0 w 40"/>
                  <a:gd name="T15" fmla="*/ 22 h 50"/>
                  <a:gd name="T16" fmla="*/ 0 w 40"/>
                  <a:gd name="T17" fmla="*/ 16 h 50"/>
                  <a:gd name="T18" fmla="*/ 2 w 40"/>
                  <a:gd name="T19" fmla="*/ 6 h 50"/>
                  <a:gd name="T20" fmla="*/ 7 w 40"/>
                  <a:gd name="T21" fmla="*/ 2 h 50"/>
                  <a:gd name="T22" fmla="*/ 14 w 40"/>
                  <a:gd name="T23" fmla="*/ 0 h 50"/>
                  <a:gd name="T24" fmla="*/ 21 w 40"/>
                  <a:gd name="T25" fmla="*/ 2 h 50"/>
                  <a:gd name="T26" fmla="*/ 26 w 40"/>
                  <a:gd name="T27" fmla="*/ 4 h 50"/>
                  <a:gd name="T28" fmla="*/ 30 w 40"/>
                  <a:gd name="T29" fmla="*/ 9 h 50"/>
                  <a:gd name="T30" fmla="*/ 37 w 40"/>
                  <a:gd name="T31" fmla="*/ 20 h 50"/>
                  <a:gd name="T32" fmla="*/ 40 w 40"/>
                  <a:gd name="T33" fmla="*/ 34 h 5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50"/>
                  <a:gd name="T53" fmla="*/ 40 w 40"/>
                  <a:gd name="T54" fmla="*/ 50 h 5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50">
                    <a:moveTo>
                      <a:pt x="40" y="34"/>
                    </a:moveTo>
                    <a:lnTo>
                      <a:pt x="40" y="43"/>
                    </a:lnTo>
                    <a:lnTo>
                      <a:pt x="35" y="50"/>
                    </a:lnTo>
                    <a:lnTo>
                      <a:pt x="23" y="50"/>
                    </a:lnTo>
                    <a:lnTo>
                      <a:pt x="12" y="47"/>
                    </a:lnTo>
                    <a:lnTo>
                      <a:pt x="4" y="41"/>
                    </a:lnTo>
                    <a:lnTo>
                      <a:pt x="2" y="31"/>
                    </a:lnTo>
                    <a:lnTo>
                      <a:pt x="0" y="22"/>
                    </a:lnTo>
                    <a:lnTo>
                      <a:pt x="0" y="16"/>
                    </a:lnTo>
                    <a:lnTo>
                      <a:pt x="2" y="6"/>
                    </a:lnTo>
                    <a:lnTo>
                      <a:pt x="7" y="2"/>
                    </a:lnTo>
                    <a:lnTo>
                      <a:pt x="14" y="0"/>
                    </a:lnTo>
                    <a:lnTo>
                      <a:pt x="21" y="2"/>
                    </a:lnTo>
                    <a:lnTo>
                      <a:pt x="26" y="4"/>
                    </a:lnTo>
                    <a:lnTo>
                      <a:pt x="30" y="9"/>
                    </a:lnTo>
                    <a:lnTo>
                      <a:pt x="37" y="20"/>
                    </a:lnTo>
                    <a:lnTo>
                      <a:pt x="40" y="3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05" name="Freeform 762">
                <a:extLst>
                  <a:ext uri="{FF2B5EF4-FFF2-40B4-BE49-F238E27FC236}">
                    <a16:creationId xmlns:a16="http://schemas.microsoft.com/office/drawing/2014/main" id="{62AE6D8C-3645-D7B8-A521-5173297C1279}"/>
                  </a:ext>
                </a:extLst>
              </p:cNvPr>
              <p:cNvSpPr>
                <a:spLocks/>
              </p:cNvSpPr>
              <p:nvPr/>
            </p:nvSpPr>
            <p:spPr bwMode="auto">
              <a:xfrm>
                <a:off x="3109" y="693"/>
                <a:ext cx="14" cy="23"/>
              </a:xfrm>
              <a:custGeom>
                <a:avLst/>
                <a:gdLst>
                  <a:gd name="T0" fmla="*/ 14 w 14"/>
                  <a:gd name="T1" fmla="*/ 16 h 23"/>
                  <a:gd name="T2" fmla="*/ 14 w 14"/>
                  <a:gd name="T3" fmla="*/ 21 h 23"/>
                  <a:gd name="T4" fmla="*/ 14 w 14"/>
                  <a:gd name="T5" fmla="*/ 21 h 23"/>
                  <a:gd name="T6" fmla="*/ 9 w 14"/>
                  <a:gd name="T7" fmla="*/ 23 h 23"/>
                  <a:gd name="T8" fmla="*/ 7 w 14"/>
                  <a:gd name="T9" fmla="*/ 21 h 23"/>
                  <a:gd name="T10" fmla="*/ 4 w 14"/>
                  <a:gd name="T11" fmla="*/ 16 h 23"/>
                  <a:gd name="T12" fmla="*/ 2 w 14"/>
                  <a:gd name="T13" fmla="*/ 9 h 23"/>
                  <a:gd name="T14" fmla="*/ 0 w 14"/>
                  <a:gd name="T15" fmla="*/ 5 h 23"/>
                  <a:gd name="T16" fmla="*/ 2 w 14"/>
                  <a:gd name="T17" fmla="*/ 0 h 23"/>
                  <a:gd name="T18" fmla="*/ 7 w 14"/>
                  <a:gd name="T19" fmla="*/ 3 h 23"/>
                  <a:gd name="T20" fmla="*/ 9 w 14"/>
                  <a:gd name="T21" fmla="*/ 7 h 23"/>
                  <a:gd name="T22" fmla="*/ 11 w 14"/>
                  <a:gd name="T23" fmla="*/ 12 h 23"/>
                  <a:gd name="T24" fmla="*/ 14 w 14"/>
                  <a:gd name="T25" fmla="*/ 16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23"/>
                  <a:gd name="T41" fmla="*/ 14 w 14"/>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23">
                    <a:moveTo>
                      <a:pt x="14" y="16"/>
                    </a:moveTo>
                    <a:lnTo>
                      <a:pt x="14" y="21"/>
                    </a:lnTo>
                    <a:lnTo>
                      <a:pt x="9" y="23"/>
                    </a:lnTo>
                    <a:lnTo>
                      <a:pt x="7" y="21"/>
                    </a:lnTo>
                    <a:lnTo>
                      <a:pt x="4" y="16"/>
                    </a:lnTo>
                    <a:lnTo>
                      <a:pt x="2" y="9"/>
                    </a:lnTo>
                    <a:lnTo>
                      <a:pt x="0" y="5"/>
                    </a:lnTo>
                    <a:lnTo>
                      <a:pt x="2" y="0"/>
                    </a:lnTo>
                    <a:lnTo>
                      <a:pt x="7" y="3"/>
                    </a:lnTo>
                    <a:lnTo>
                      <a:pt x="9" y="7"/>
                    </a:lnTo>
                    <a:lnTo>
                      <a:pt x="11" y="12"/>
                    </a:lnTo>
                    <a:lnTo>
                      <a:pt x="14" y="16"/>
                    </a:lnTo>
                    <a:close/>
                  </a:path>
                </a:pathLst>
              </a:custGeom>
              <a:solidFill>
                <a:srgbClr val="634F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06" name="Freeform 763">
                <a:extLst>
                  <a:ext uri="{FF2B5EF4-FFF2-40B4-BE49-F238E27FC236}">
                    <a16:creationId xmlns:a16="http://schemas.microsoft.com/office/drawing/2014/main" id="{14344AB2-CDFB-D712-1ADB-C6A4983EC8A4}"/>
                  </a:ext>
                </a:extLst>
              </p:cNvPr>
              <p:cNvSpPr>
                <a:spLocks/>
              </p:cNvSpPr>
              <p:nvPr/>
            </p:nvSpPr>
            <p:spPr bwMode="auto">
              <a:xfrm>
                <a:off x="3042" y="1675"/>
                <a:ext cx="64" cy="238"/>
              </a:xfrm>
              <a:custGeom>
                <a:avLst/>
                <a:gdLst>
                  <a:gd name="T0" fmla="*/ 64 w 64"/>
                  <a:gd name="T1" fmla="*/ 129 h 238"/>
                  <a:gd name="T2" fmla="*/ 64 w 64"/>
                  <a:gd name="T3" fmla="*/ 145 h 238"/>
                  <a:gd name="T4" fmla="*/ 64 w 64"/>
                  <a:gd name="T5" fmla="*/ 161 h 238"/>
                  <a:gd name="T6" fmla="*/ 62 w 64"/>
                  <a:gd name="T7" fmla="*/ 175 h 238"/>
                  <a:gd name="T8" fmla="*/ 57 w 64"/>
                  <a:gd name="T9" fmla="*/ 188 h 238"/>
                  <a:gd name="T10" fmla="*/ 52 w 64"/>
                  <a:gd name="T11" fmla="*/ 202 h 238"/>
                  <a:gd name="T12" fmla="*/ 48 w 64"/>
                  <a:gd name="T13" fmla="*/ 216 h 238"/>
                  <a:gd name="T14" fmla="*/ 41 w 64"/>
                  <a:gd name="T15" fmla="*/ 227 h 238"/>
                  <a:gd name="T16" fmla="*/ 31 w 64"/>
                  <a:gd name="T17" fmla="*/ 238 h 238"/>
                  <a:gd name="T18" fmla="*/ 26 w 64"/>
                  <a:gd name="T19" fmla="*/ 213 h 238"/>
                  <a:gd name="T20" fmla="*/ 17 w 64"/>
                  <a:gd name="T21" fmla="*/ 188 h 238"/>
                  <a:gd name="T22" fmla="*/ 10 w 64"/>
                  <a:gd name="T23" fmla="*/ 161 h 238"/>
                  <a:gd name="T24" fmla="*/ 5 w 64"/>
                  <a:gd name="T25" fmla="*/ 132 h 238"/>
                  <a:gd name="T26" fmla="*/ 0 w 64"/>
                  <a:gd name="T27" fmla="*/ 127 h 238"/>
                  <a:gd name="T28" fmla="*/ 0 w 64"/>
                  <a:gd name="T29" fmla="*/ 120 h 238"/>
                  <a:gd name="T30" fmla="*/ 0 w 64"/>
                  <a:gd name="T31" fmla="*/ 116 h 238"/>
                  <a:gd name="T32" fmla="*/ 0 w 64"/>
                  <a:gd name="T33" fmla="*/ 109 h 238"/>
                  <a:gd name="T34" fmla="*/ 5 w 64"/>
                  <a:gd name="T35" fmla="*/ 98 h 238"/>
                  <a:gd name="T36" fmla="*/ 5 w 64"/>
                  <a:gd name="T37" fmla="*/ 84 h 238"/>
                  <a:gd name="T38" fmla="*/ 7 w 64"/>
                  <a:gd name="T39" fmla="*/ 75 h 238"/>
                  <a:gd name="T40" fmla="*/ 10 w 64"/>
                  <a:gd name="T41" fmla="*/ 66 h 238"/>
                  <a:gd name="T42" fmla="*/ 7 w 64"/>
                  <a:gd name="T43" fmla="*/ 57 h 238"/>
                  <a:gd name="T44" fmla="*/ 7 w 64"/>
                  <a:gd name="T45" fmla="*/ 48 h 238"/>
                  <a:gd name="T46" fmla="*/ 5 w 64"/>
                  <a:gd name="T47" fmla="*/ 41 h 238"/>
                  <a:gd name="T48" fmla="*/ 5 w 64"/>
                  <a:gd name="T49" fmla="*/ 32 h 238"/>
                  <a:gd name="T50" fmla="*/ 5 w 64"/>
                  <a:gd name="T51" fmla="*/ 23 h 238"/>
                  <a:gd name="T52" fmla="*/ 7 w 64"/>
                  <a:gd name="T53" fmla="*/ 16 h 238"/>
                  <a:gd name="T54" fmla="*/ 7 w 64"/>
                  <a:gd name="T55" fmla="*/ 7 h 238"/>
                  <a:gd name="T56" fmla="*/ 10 w 64"/>
                  <a:gd name="T57" fmla="*/ 0 h 238"/>
                  <a:gd name="T58" fmla="*/ 24 w 64"/>
                  <a:gd name="T59" fmla="*/ 16 h 238"/>
                  <a:gd name="T60" fmla="*/ 38 w 64"/>
                  <a:gd name="T61" fmla="*/ 32 h 238"/>
                  <a:gd name="T62" fmla="*/ 48 w 64"/>
                  <a:gd name="T63" fmla="*/ 54 h 238"/>
                  <a:gd name="T64" fmla="*/ 55 w 64"/>
                  <a:gd name="T65" fmla="*/ 79 h 238"/>
                  <a:gd name="T66" fmla="*/ 62 w 64"/>
                  <a:gd name="T67" fmla="*/ 107 h 238"/>
                  <a:gd name="T68" fmla="*/ 64 w 64"/>
                  <a:gd name="T69" fmla="*/ 129 h 23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4"/>
                  <a:gd name="T106" fmla="*/ 0 h 238"/>
                  <a:gd name="T107" fmla="*/ 64 w 64"/>
                  <a:gd name="T108" fmla="*/ 238 h 23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4" h="238">
                    <a:moveTo>
                      <a:pt x="64" y="129"/>
                    </a:moveTo>
                    <a:lnTo>
                      <a:pt x="64" y="145"/>
                    </a:lnTo>
                    <a:lnTo>
                      <a:pt x="64" y="161"/>
                    </a:lnTo>
                    <a:lnTo>
                      <a:pt x="62" y="175"/>
                    </a:lnTo>
                    <a:lnTo>
                      <a:pt x="57" y="188"/>
                    </a:lnTo>
                    <a:lnTo>
                      <a:pt x="52" y="202"/>
                    </a:lnTo>
                    <a:lnTo>
                      <a:pt x="48" y="216"/>
                    </a:lnTo>
                    <a:lnTo>
                      <a:pt x="41" y="227"/>
                    </a:lnTo>
                    <a:lnTo>
                      <a:pt x="31" y="238"/>
                    </a:lnTo>
                    <a:lnTo>
                      <a:pt x="26" y="213"/>
                    </a:lnTo>
                    <a:lnTo>
                      <a:pt x="17" y="188"/>
                    </a:lnTo>
                    <a:lnTo>
                      <a:pt x="10" y="161"/>
                    </a:lnTo>
                    <a:lnTo>
                      <a:pt x="5" y="132"/>
                    </a:lnTo>
                    <a:lnTo>
                      <a:pt x="0" y="127"/>
                    </a:lnTo>
                    <a:lnTo>
                      <a:pt x="0" y="120"/>
                    </a:lnTo>
                    <a:lnTo>
                      <a:pt x="0" y="116"/>
                    </a:lnTo>
                    <a:lnTo>
                      <a:pt x="0" y="109"/>
                    </a:lnTo>
                    <a:lnTo>
                      <a:pt x="5" y="98"/>
                    </a:lnTo>
                    <a:lnTo>
                      <a:pt x="5" y="84"/>
                    </a:lnTo>
                    <a:lnTo>
                      <a:pt x="7" y="75"/>
                    </a:lnTo>
                    <a:lnTo>
                      <a:pt x="10" y="66"/>
                    </a:lnTo>
                    <a:lnTo>
                      <a:pt x="7" y="57"/>
                    </a:lnTo>
                    <a:lnTo>
                      <a:pt x="7" y="48"/>
                    </a:lnTo>
                    <a:lnTo>
                      <a:pt x="5" y="41"/>
                    </a:lnTo>
                    <a:lnTo>
                      <a:pt x="5" y="32"/>
                    </a:lnTo>
                    <a:lnTo>
                      <a:pt x="5" y="23"/>
                    </a:lnTo>
                    <a:lnTo>
                      <a:pt x="7" y="16"/>
                    </a:lnTo>
                    <a:lnTo>
                      <a:pt x="7" y="7"/>
                    </a:lnTo>
                    <a:lnTo>
                      <a:pt x="10" y="0"/>
                    </a:lnTo>
                    <a:lnTo>
                      <a:pt x="24" y="16"/>
                    </a:lnTo>
                    <a:lnTo>
                      <a:pt x="38" y="32"/>
                    </a:lnTo>
                    <a:lnTo>
                      <a:pt x="48" y="54"/>
                    </a:lnTo>
                    <a:lnTo>
                      <a:pt x="55" y="79"/>
                    </a:lnTo>
                    <a:lnTo>
                      <a:pt x="62" y="107"/>
                    </a:lnTo>
                    <a:lnTo>
                      <a:pt x="64" y="129"/>
                    </a:lnTo>
                    <a:close/>
                  </a:path>
                </a:pathLst>
              </a:custGeom>
              <a:solidFill>
                <a:srgbClr val="E673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07" name="Freeform 764">
                <a:extLst>
                  <a:ext uri="{FF2B5EF4-FFF2-40B4-BE49-F238E27FC236}">
                    <a16:creationId xmlns:a16="http://schemas.microsoft.com/office/drawing/2014/main" id="{4DED36FA-4256-167F-62AD-2592895D3B47}"/>
                  </a:ext>
                </a:extLst>
              </p:cNvPr>
              <p:cNvSpPr>
                <a:spLocks/>
              </p:cNvSpPr>
              <p:nvPr/>
            </p:nvSpPr>
            <p:spPr bwMode="auto">
              <a:xfrm>
                <a:off x="3071" y="1341"/>
                <a:ext cx="33" cy="50"/>
              </a:xfrm>
              <a:custGeom>
                <a:avLst/>
                <a:gdLst>
                  <a:gd name="T0" fmla="*/ 33 w 33"/>
                  <a:gd name="T1" fmla="*/ 2 h 50"/>
                  <a:gd name="T2" fmla="*/ 30 w 33"/>
                  <a:gd name="T3" fmla="*/ 27 h 50"/>
                  <a:gd name="T4" fmla="*/ 23 w 33"/>
                  <a:gd name="T5" fmla="*/ 50 h 50"/>
                  <a:gd name="T6" fmla="*/ 19 w 33"/>
                  <a:gd name="T7" fmla="*/ 48 h 50"/>
                  <a:gd name="T8" fmla="*/ 14 w 33"/>
                  <a:gd name="T9" fmla="*/ 43 h 50"/>
                  <a:gd name="T10" fmla="*/ 12 w 33"/>
                  <a:gd name="T11" fmla="*/ 39 h 50"/>
                  <a:gd name="T12" fmla="*/ 9 w 33"/>
                  <a:gd name="T13" fmla="*/ 29 h 50"/>
                  <a:gd name="T14" fmla="*/ 7 w 33"/>
                  <a:gd name="T15" fmla="*/ 16 h 50"/>
                  <a:gd name="T16" fmla="*/ 0 w 33"/>
                  <a:gd name="T17" fmla="*/ 4 h 50"/>
                  <a:gd name="T18" fmla="*/ 7 w 33"/>
                  <a:gd name="T19" fmla="*/ 2 h 50"/>
                  <a:gd name="T20" fmla="*/ 16 w 33"/>
                  <a:gd name="T21" fmla="*/ 0 h 50"/>
                  <a:gd name="T22" fmla="*/ 26 w 33"/>
                  <a:gd name="T23" fmla="*/ 0 h 50"/>
                  <a:gd name="T24" fmla="*/ 33 w 33"/>
                  <a:gd name="T25" fmla="*/ 2 h 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
                  <a:gd name="T40" fmla="*/ 0 h 50"/>
                  <a:gd name="T41" fmla="*/ 33 w 33"/>
                  <a:gd name="T42" fmla="*/ 50 h 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 h="50">
                    <a:moveTo>
                      <a:pt x="33" y="2"/>
                    </a:moveTo>
                    <a:lnTo>
                      <a:pt x="30" y="27"/>
                    </a:lnTo>
                    <a:lnTo>
                      <a:pt x="23" y="50"/>
                    </a:lnTo>
                    <a:lnTo>
                      <a:pt x="19" y="48"/>
                    </a:lnTo>
                    <a:lnTo>
                      <a:pt x="14" y="43"/>
                    </a:lnTo>
                    <a:lnTo>
                      <a:pt x="12" y="39"/>
                    </a:lnTo>
                    <a:lnTo>
                      <a:pt x="9" y="29"/>
                    </a:lnTo>
                    <a:lnTo>
                      <a:pt x="7" y="16"/>
                    </a:lnTo>
                    <a:lnTo>
                      <a:pt x="0" y="4"/>
                    </a:lnTo>
                    <a:lnTo>
                      <a:pt x="7" y="2"/>
                    </a:lnTo>
                    <a:lnTo>
                      <a:pt x="16" y="0"/>
                    </a:lnTo>
                    <a:lnTo>
                      <a:pt x="26" y="0"/>
                    </a:lnTo>
                    <a:lnTo>
                      <a:pt x="33" y="2"/>
                    </a:lnTo>
                    <a:close/>
                  </a:path>
                </a:pathLst>
              </a:custGeom>
              <a:solidFill>
                <a:srgbClr val="5B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08" name="Freeform 765">
                <a:extLst>
                  <a:ext uri="{FF2B5EF4-FFF2-40B4-BE49-F238E27FC236}">
                    <a16:creationId xmlns:a16="http://schemas.microsoft.com/office/drawing/2014/main" id="{A9BE74E2-3112-501F-5B7B-C36D93FCB5A2}"/>
                  </a:ext>
                </a:extLst>
              </p:cNvPr>
              <p:cNvSpPr>
                <a:spLocks/>
              </p:cNvSpPr>
              <p:nvPr/>
            </p:nvSpPr>
            <p:spPr bwMode="auto">
              <a:xfrm>
                <a:off x="3068" y="2384"/>
                <a:ext cx="38" cy="73"/>
              </a:xfrm>
              <a:custGeom>
                <a:avLst/>
                <a:gdLst>
                  <a:gd name="T0" fmla="*/ 38 w 38"/>
                  <a:gd name="T1" fmla="*/ 63 h 73"/>
                  <a:gd name="T2" fmla="*/ 36 w 38"/>
                  <a:gd name="T3" fmla="*/ 68 h 73"/>
                  <a:gd name="T4" fmla="*/ 33 w 38"/>
                  <a:gd name="T5" fmla="*/ 73 h 73"/>
                  <a:gd name="T6" fmla="*/ 26 w 38"/>
                  <a:gd name="T7" fmla="*/ 59 h 73"/>
                  <a:gd name="T8" fmla="*/ 15 w 38"/>
                  <a:gd name="T9" fmla="*/ 48 h 73"/>
                  <a:gd name="T10" fmla="*/ 10 w 38"/>
                  <a:gd name="T11" fmla="*/ 43 h 73"/>
                  <a:gd name="T12" fmla="*/ 3 w 38"/>
                  <a:gd name="T13" fmla="*/ 36 h 73"/>
                  <a:gd name="T14" fmla="*/ 0 w 38"/>
                  <a:gd name="T15" fmla="*/ 29 h 73"/>
                  <a:gd name="T16" fmla="*/ 0 w 38"/>
                  <a:gd name="T17" fmla="*/ 20 h 73"/>
                  <a:gd name="T18" fmla="*/ 5 w 38"/>
                  <a:gd name="T19" fmla="*/ 9 h 73"/>
                  <a:gd name="T20" fmla="*/ 7 w 38"/>
                  <a:gd name="T21" fmla="*/ 0 h 73"/>
                  <a:gd name="T22" fmla="*/ 24 w 38"/>
                  <a:gd name="T23" fmla="*/ 29 h 73"/>
                  <a:gd name="T24" fmla="*/ 38 w 38"/>
                  <a:gd name="T25" fmla="*/ 63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73"/>
                  <a:gd name="T41" fmla="*/ 38 w 38"/>
                  <a:gd name="T42" fmla="*/ 73 h 7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73">
                    <a:moveTo>
                      <a:pt x="38" y="63"/>
                    </a:moveTo>
                    <a:lnTo>
                      <a:pt x="36" y="68"/>
                    </a:lnTo>
                    <a:lnTo>
                      <a:pt x="33" y="73"/>
                    </a:lnTo>
                    <a:lnTo>
                      <a:pt x="26" y="59"/>
                    </a:lnTo>
                    <a:lnTo>
                      <a:pt x="15" y="48"/>
                    </a:lnTo>
                    <a:lnTo>
                      <a:pt x="10" y="43"/>
                    </a:lnTo>
                    <a:lnTo>
                      <a:pt x="3" y="36"/>
                    </a:lnTo>
                    <a:lnTo>
                      <a:pt x="0" y="29"/>
                    </a:lnTo>
                    <a:lnTo>
                      <a:pt x="0" y="20"/>
                    </a:lnTo>
                    <a:lnTo>
                      <a:pt x="5" y="9"/>
                    </a:lnTo>
                    <a:lnTo>
                      <a:pt x="7" y="0"/>
                    </a:lnTo>
                    <a:lnTo>
                      <a:pt x="24" y="29"/>
                    </a:lnTo>
                    <a:lnTo>
                      <a:pt x="38" y="63"/>
                    </a:lnTo>
                    <a:close/>
                  </a:path>
                </a:pathLst>
              </a:custGeom>
              <a:solidFill>
                <a:srgbClr val="CEB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09" name="Freeform 766">
                <a:extLst>
                  <a:ext uri="{FF2B5EF4-FFF2-40B4-BE49-F238E27FC236}">
                    <a16:creationId xmlns:a16="http://schemas.microsoft.com/office/drawing/2014/main" id="{7B8AAD08-30C8-1513-4322-1E335D2549C3}"/>
                  </a:ext>
                </a:extLst>
              </p:cNvPr>
              <p:cNvSpPr>
                <a:spLocks/>
              </p:cNvSpPr>
              <p:nvPr/>
            </p:nvSpPr>
            <p:spPr bwMode="auto">
              <a:xfrm>
                <a:off x="2652" y="696"/>
                <a:ext cx="428" cy="511"/>
              </a:xfrm>
              <a:custGeom>
                <a:avLst/>
                <a:gdLst>
                  <a:gd name="T0" fmla="*/ 428 w 428"/>
                  <a:gd name="T1" fmla="*/ 497 h 511"/>
                  <a:gd name="T2" fmla="*/ 426 w 428"/>
                  <a:gd name="T3" fmla="*/ 504 h 511"/>
                  <a:gd name="T4" fmla="*/ 423 w 428"/>
                  <a:gd name="T5" fmla="*/ 511 h 511"/>
                  <a:gd name="T6" fmla="*/ 414 w 428"/>
                  <a:gd name="T7" fmla="*/ 497 h 511"/>
                  <a:gd name="T8" fmla="*/ 407 w 428"/>
                  <a:gd name="T9" fmla="*/ 481 h 511"/>
                  <a:gd name="T10" fmla="*/ 400 w 428"/>
                  <a:gd name="T11" fmla="*/ 456 h 511"/>
                  <a:gd name="T12" fmla="*/ 388 w 428"/>
                  <a:gd name="T13" fmla="*/ 434 h 511"/>
                  <a:gd name="T14" fmla="*/ 376 w 428"/>
                  <a:gd name="T15" fmla="*/ 413 h 511"/>
                  <a:gd name="T16" fmla="*/ 367 w 428"/>
                  <a:gd name="T17" fmla="*/ 393 h 511"/>
                  <a:gd name="T18" fmla="*/ 360 w 428"/>
                  <a:gd name="T19" fmla="*/ 379 h 511"/>
                  <a:gd name="T20" fmla="*/ 350 w 428"/>
                  <a:gd name="T21" fmla="*/ 368 h 511"/>
                  <a:gd name="T22" fmla="*/ 343 w 428"/>
                  <a:gd name="T23" fmla="*/ 349 h 511"/>
                  <a:gd name="T24" fmla="*/ 331 w 428"/>
                  <a:gd name="T25" fmla="*/ 331 h 511"/>
                  <a:gd name="T26" fmla="*/ 319 w 428"/>
                  <a:gd name="T27" fmla="*/ 313 h 511"/>
                  <a:gd name="T28" fmla="*/ 310 w 428"/>
                  <a:gd name="T29" fmla="*/ 295 h 511"/>
                  <a:gd name="T30" fmla="*/ 289 w 428"/>
                  <a:gd name="T31" fmla="*/ 272 h 511"/>
                  <a:gd name="T32" fmla="*/ 272 w 428"/>
                  <a:gd name="T33" fmla="*/ 252 h 511"/>
                  <a:gd name="T34" fmla="*/ 251 w 428"/>
                  <a:gd name="T35" fmla="*/ 220 h 511"/>
                  <a:gd name="T36" fmla="*/ 227 w 428"/>
                  <a:gd name="T37" fmla="*/ 193 h 511"/>
                  <a:gd name="T38" fmla="*/ 208 w 428"/>
                  <a:gd name="T39" fmla="*/ 172 h 511"/>
                  <a:gd name="T40" fmla="*/ 192 w 428"/>
                  <a:gd name="T41" fmla="*/ 152 h 511"/>
                  <a:gd name="T42" fmla="*/ 168 w 428"/>
                  <a:gd name="T43" fmla="*/ 131 h 511"/>
                  <a:gd name="T44" fmla="*/ 145 w 428"/>
                  <a:gd name="T45" fmla="*/ 113 h 511"/>
                  <a:gd name="T46" fmla="*/ 121 w 428"/>
                  <a:gd name="T47" fmla="*/ 95 h 511"/>
                  <a:gd name="T48" fmla="*/ 100 w 428"/>
                  <a:gd name="T49" fmla="*/ 75 h 511"/>
                  <a:gd name="T50" fmla="*/ 64 w 428"/>
                  <a:gd name="T51" fmla="*/ 54 h 511"/>
                  <a:gd name="T52" fmla="*/ 31 w 428"/>
                  <a:gd name="T53" fmla="*/ 36 h 511"/>
                  <a:gd name="T54" fmla="*/ 17 w 428"/>
                  <a:gd name="T55" fmla="*/ 20 h 511"/>
                  <a:gd name="T56" fmla="*/ 0 w 428"/>
                  <a:gd name="T57" fmla="*/ 6 h 511"/>
                  <a:gd name="T58" fmla="*/ 3 w 428"/>
                  <a:gd name="T59" fmla="*/ 2 h 511"/>
                  <a:gd name="T60" fmla="*/ 10 w 428"/>
                  <a:gd name="T61" fmla="*/ 0 h 511"/>
                  <a:gd name="T62" fmla="*/ 15 w 428"/>
                  <a:gd name="T63" fmla="*/ 0 h 511"/>
                  <a:gd name="T64" fmla="*/ 17 w 428"/>
                  <a:gd name="T65" fmla="*/ 0 h 511"/>
                  <a:gd name="T66" fmla="*/ 33 w 428"/>
                  <a:gd name="T67" fmla="*/ 2 h 511"/>
                  <a:gd name="T68" fmla="*/ 45 w 428"/>
                  <a:gd name="T69" fmla="*/ 6 h 511"/>
                  <a:gd name="T70" fmla="*/ 57 w 428"/>
                  <a:gd name="T71" fmla="*/ 13 h 511"/>
                  <a:gd name="T72" fmla="*/ 69 w 428"/>
                  <a:gd name="T73" fmla="*/ 18 h 511"/>
                  <a:gd name="T74" fmla="*/ 90 w 428"/>
                  <a:gd name="T75" fmla="*/ 31 h 511"/>
                  <a:gd name="T76" fmla="*/ 109 w 428"/>
                  <a:gd name="T77" fmla="*/ 47 h 511"/>
                  <a:gd name="T78" fmla="*/ 145 w 428"/>
                  <a:gd name="T79" fmla="*/ 68 h 511"/>
                  <a:gd name="T80" fmla="*/ 175 w 428"/>
                  <a:gd name="T81" fmla="*/ 90 h 511"/>
                  <a:gd name="T82" fmla="*/ 192 w 428"/>
                  <a:gd name="T83" fmla="*/ 109 h 511"/>
                  <a:gd name="T84" fmla="*/ 211 w 428"/>
                  <a:gd name="T85" fmla="*/ 125 h 511"/>
                  <a:gd name="T86" fmla="*/ 227 w 428"/>
                  <a:gd name="T87" fmla="*/ 140 h 511"/>
                  <a:gd name="T88" fmla="*/ 244 w 428"/>
                  <a:gd name="T89" fmla="*/ 159 h 511"/>
                  <a:gd name="T90" fmla="*/ 260 w 428"/>
                  <a:gd name="T91" fmla="*/ 175 h 511"/>
                  <a:gd name="T92" fmla="*/ 275 w 428"/>
                  <a:gd name="T93" fmla="*/ 193 h 511"/>
                  <a:gd name="T94" fmla="*/ 291 w 428"/>
                  <a:gd name="T95" fmla="*/ 211 h 511"/>
                  <a:gd name="T96" fmla="*/ 308 w 428"/>
                  <a:gd name="T97" fmla="*/ 231 h 511"/>
                  <a:gd name="T98" fmla="*/ 319 w 428"/>
                  <a:gd name="T99" fmla="*/ 252 h 511"/>
                  <a:gd name="T100" fmla="*/ 336 w 428"/>
                  <a:gd name="T101" fmla="*/ 270 h 511"/>
                  <a:gd name="T102" fmla="*/ 338 w 428"/>
                  <a:gd name="T103" fmla="*/ 288 h 511"/>
                  <a:gd name="T104" fmla="*/ 345 w 428"/>
                  <a:gd name="T105" fmla="*/ 302 h 511"/>
                  <a:gd name="T106" fmla="*/ 353 w 428"/>
                  <a:gd name="T107" fmla="*/ 315 h 511"/>
                  <a:gd name="T108" fmla="*/ 360 w 428"/>
                  <a:gd name="T109" fmla="*/ 329 h 511"/>
                  <a:gd name="T110" fmla="*/ 379 w 428"/>
                  <a:gd name="T111" fmla="*/ 372 h 511"/>
                  <a:gd name="T112" fmla="*/ 397 w 428"/>
                  <a:gd name="T113" fmla="*/ 413 h 511"/>
                  <a:gd name="T114" fmla="*/ 414 w 428"/>
                  <a:gd name="T115" fmla="*/ 456 h 511"/>
                  <a:gd name="T116" fmla="*/ 428 w 428"/>
                  <a:gd name="T117" fmla="*/ 497 h 51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28"/>
                  <a:gd name="T178" fmla="*/ 0 h 511"/>
                  <a:gd name="T179" fmla="*/ 428 w 428"/>
                  <a:gd name="T180" fmla="*/ 511 h 51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28" h="511">
                    <a:moveTo>
                      <a:pt x="428" y="497"/>
                    </a:moveTo>
                    <a:lnTo>
                      <a:pt x="426" y="504"/>
                    </a:lnTo>
                    <a:lnTo>
                      <a:pt x="423" y="511"/>
                    </a:lnTo>
                    <a:lnTo>
                      <a:pt x="414" y="497"/>
                    </a:lnTo>
                    <a:lnTo>
                      <a:pt x="407" y="481"/>
                    </a:lnTo>
                    <a:lnTo>
                      <a:pt x="400" y="456"/>
                    </a:lnTo>
                    <a:lnTo>
                      <a:pt x="388" y="434"/>
                    </a:lnTo>
                    <a:lnTo>
                      <a:pt x="376" y="413"/>
                    </a:lnTo>
                    <a:lnTo>
                      <a:pt x="367" y="393"/>
                    </a:lnTo>
                    <a:lnTo>
                      <a:pt x="360" y="379"/>
                    </a:lnTo>
                    <a:lnTo>
                      <a:pt x="350" y="368"/>
                    </a:lnTo>
                    <a:lnTo>
                      <a:pt x="343" y="349"/>
                    </a:lnTo>
                    <a:lnTo>
                      <a:pt x="331" y="331"/>
                    </a:lnTo>
                    <a:lnTo>
                      <a:pt x="319" y="313"/>
                    </a:lnTo>
                    <a:lnTo>
                      <a:pt x="310" y="295"/>
                    </a:lnTo>
                    <a:lnTo>
                      <a:pt x="289" y="272"/>
                    </a:lnTo>
                    <a:lnTo>
                      <a:pt x="272" y="252"/>
                    </a:lnTo>
                    <a:lnTo>
                      <a:pt x="251" y="220"/>
                    </a:lnTo>
                    <a:lnTo>
                      <a:pt x="227" y="193"/>
                    </a:lnTo>
                    <a:lnTo>
                      <a:pt x="208" y="172"/>
                    </a:lnTo>
                    <a:lnTo>
                      <a:pt x="192" y="152"/>
                    </a:lnTo>
                    <a:lnTo>
                      <a:pt x="168" y="131"/>
                    </a:lnTo>
                    <a:lnTo>
                      <a:pt x="145" y="113"/>
                    </a:lnTo>
                    <a:lnTo>
                      <a:pt x="121" y="95"/>
                    </a:lnTo>
                    <a:lnTo>
                      <a:pt x="100" y="75"/>
                    </a:lnTo>
                    <a:lnTo>
                      <a:pt x="64" y="54"/>
                    </a:lnTo>
                    <a:lnTo>
                      <a:pt x="31" y="36"/>
                    </a:lnTo>
                    <a:lnTo>
                      <a:pt x="17" y="20"/>
                    </a:lnTo>
                    <a:lnTo>
                      <a:pt x="0" y="6"/>
                    </a:lnTo>
                    <a:lnTo>
                      <a:pt x="3" y="2"/>
                    </a:lnTo>
                    <a:lnTo>
                      <a:pt x="10" y="0"/>
                    </a:lnTo>
                    <a:lnTo>
                      <a:pt x="15" y="0"/>
                    </a:lnTo>
                    <a:lnTo>
                      <a:pt x="17" y="0"/>
                    </a:lnTo>
                    <a:lnTo>
                      <a:pt x="33" y="2"/>
                    </a:lnTo>
                    <a:lnTo>
                      <a:pt x="45" y="6"/>
                    </a:lnTo>
                    <a:lnTo>
                      <a:pt x="57" y="13"/>
                    </a:lnTo>
                    <a:lnTo>
                      <a:pt x="69" y="18"/>
                    </a:lnTo>
                    <a:lnTo>
                      <a:pt x="90" y="31"/>
                    </a:lnTo>
                    <a:lnTo>
                      <a:pt x="109" y="47"/>
                    </a:lnTo>
                    <a:lnTo>
                      <a:pt x="145" y="68"/>
                    </a:lnTo>
                    <a:lnTo>
                      <a:pt x="175" y="90"/>
                    </a:lnTo>
                    <a:lnTo>
                      <a:pt x="192" y="109"/>
                    </a:lnTo>
                    <a:lnTo>
                      <a:pt x="211" y="125"/>
                    </a:lnTo>
                    <a:lnTo>
                      <a:pt x="227" y="140"/>
                    </a:lnTo>
                    <a:lnTo>
                      <a:pt x="244" y="159"/>
                    </a:lnTo>
                    <a:lnTo>
                      <a:pt x="260" y="175"/>
                    </a:lnTo>
                    <a:lnTo>
                      <a:pt x="275" y="193"/>
                    </a:lnTo>
                    <a:lnTo>
                      <a:pt x="291" y="211"/>
                    </a:lnTo>
                    <a:lnTo>
                      <a:pt x="308" y="231"/>
                    </a:lnTo>
                    <a:lnTo>
                      <a:pt x="319" y="252"/>
                    </a:lnTo>
                    <a:lnTo>
                      <a:pt x="336" y="270"/>
                    </a:lnTo>
                    <a:lnTo>
                      <a:pt x="338" y="288"/>
                    </a:lnTo>
                    <a:lnTo>
                      <a:pt x="345" y="302"/>
                    </a:lnTo>
                    <a:lnTo>
                      <a:pt x="353" y="315"/>
                    </a:lnTo>
                    <a:lnTo>
                      <a:pt x="360" y="329"/>
                    </a:lnTo>
                    <a:lnTo>
                      <a:pt x="379" y="372"/>
                    </a:lnTo>
                    <a:lnTo>
                      <a:pt x="397" y="413"/>
                    </a:lnTo>
                    <a:lnTo>
                      <a:pt x="414" y="456"/>
                    </a:lnTo>
                    <a:lnTo>
                      <a:pt x="428" y="49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0" name="Freeform 767">
                <a:extLst>
                  <a:ext uri="{FF2B5EF4-FFF2-40B4-BE49-F238E27FC236}">
                    <a16:creationId xmlns:a16="http://schemas.microsoft.com/office/drawing/2014/main" id="{61250258-9B83-F792-73D0-B13F441778D6}"/>
                  </a:ext>
                </a:extLst>
              </p:cNvPr>
              <p:cNvSpPr>
                <a:spLocks/>
              </p:cNvSpPr>
              <p:nvPr/>
            </p:nvSpPr>
            <p:spPr bwMode="auto">
              <a:xfrm>
                <a:off x="2917" y="1659"/>
                <a:ext cx="144" cy="379"/>
              </a:xfrm>
              <a:custGeom>
                <a:avLst/>
                <a:gdLst>
                  <a:gd name="T0" fmla="*/ 144 w 144"/>
                  <a:gd name="T1" fmla="*/ 284 h 379"/>
                  <a:gd name="T2" fmla="*/ 137 w 144"/>
                  <a:gd name="T3" fmla="*/ 304 h 379"/>
                  <a:gd name="T4" fmla="*/ 132 w 144"/>
                  <a:gd name="T5" fmla="*/ 323 h 379"/>
                  <a:gd name="T6" fmla="*/ 132 w 144"/>
                  <a:gd name="T7" fmla="*/ 339 h 379"/>
                  <a:gd name="T8" fmla="*/ 130 w 144"/>
                  <a:gd name="T9" fmla="*/ 352 h 379"/>
                  <a:gd name="T10" fmla="*/ 128 w 144"/>
                  <a:gd name="T11" fmla="*/ 366 h 379"/>
                  <a:gd name="T12" fmla="*/ 123 w 144"/>
                  <a:gd name="T13" fmla="*/ 379 h 379"/>
                  <a:gd name="T14" fmla="*/ 116 w 144"/>
                  <a:gd name="T15" fmla="*/ 364 h 379"/>
                  <a:gd name="T16" fmla="*/ 111 w 144"/>
                  <a:gd name="T17" fmla="*/ 348 h 379"/>
                  <a:gd name="T18" fmla="*/ 109 w 144"/>
                  <a:gd name="T19" fmla="*/ 329 h 379"/>
                  <a:gd name="T20" fmla="*/ 106 w 144"/>
                  <a:gd name="T21" fmla="*/ 311 h 379"/>
                  <a:gd name="T22" fmla="*/ 99 w 144"/>
                  <a:gd name="T23" fmla="*/ 293 h 379"/>
                  <a:gd name="T24" fmla="*/ 95 w 144"/>
                  <a:gd name="T25" fmla="*/ 277 h 379"/>
                  <a:gd name="T26" fmla="*/ 80 w 144"/>
                  <a:gd name="T27" fmla="*/ 245 h 379"/>
                  <a:gd name="T28" fmla="*/ 71 w 144"/>
                  <a:gd name="T29" fmla="*/ 211 h 379"/>
                  <a:gd name="T30" fmla="*/ 59 w 144"/>
                  <a:gd name="T31" fmla="*/ 195 h 379"/>
                  <a:gd name="T32" fmla="*/ 52 w 144"/>
                  <a:gd name="T33" fmla="*/ 175 h 379"/>
                  <a:gd name="T34" fmla="*/ 45 w 144"/>
                  <a:gd name="T35" fmla="*/ 157 h 379"/>
                  <a:gd name="T36" fmla="*/ 36 w 144"/>
                  <a:gd name="T37" fmla="*/ 139 h 379"/>
                  <a:gd name="T38" fmla="*/ 31 w 144"/>
                  <a:gd name="T39" fmla="*/ 118 h 379"/>
                  <a:gd name="T40" fmla="*/ 26 w 144"/>
                  <a:gd name="T41" fmla="*/ 98 h 379"/>
                  <a:gd name="T42" fmla="*/ 21 w 144"/>
                  <a:gd name="T43" fmla="*/ 80 h 379"/>
                  <a:gd name="T44" fmla="*/ 19 w 144"/>
                  <a:gd name="T45" fmla="*/ 59 h 379"/>
                  <a:gd name="T46" fmla="*/ 12 w 144"/>
                  <a:gd name="T47" fmla="*/ 45 h 379"/>
                  <a:gd name="T48" fmla="*/ 5 w 144"/>
                  <a:gd name="T49" fmla="*/ 30 h 379"/>
                  <a:gd name="T50" fmla="*/ 0 w 144"/>
                  <a:gd name="T51" fmla="*/ 16 h 379"/>
                  <a:gd name="T52" fmla="*/ 0 w 144"/>
                  <a:gd name="T53" fmla="*/ 0 h 379"/>
                  <a:gd name="T54" fmla="*/ 10 w 144"/>
                  <a:gd name="T55" fmla="*/ 2 h 379"/>
                  <a:gd name="T56" fmla="*/ 14 w 144"/>
                  <a:gd name="T57" fmla="*/ 7 h 379"/>
                  <a:gd name="T58" fmla="*/ 21 w 144"/>
                  <a:gd name="T59" fmla="*/ 11 h 379"/>
                  <a:gd name="T60" fmla="*/ 26 w 144"/>
                  <a:gd name="T61" fmla="*/ 18 h 379"/>
                  <a:gd name="T62" fmla="*/ 33 w 144"/>
                  <a:gd name="T63" fmla="*/ 32 h 379"/>
                  <a:gd name="T64" fmla="*/ 43 w 144"/>
                  <a:gd name="T65" fmla="*/ 43 h 379"/>
                  <a:gd name="T66" fmla="*/ 64 w 144"/>
                  <a:gd name="T67" fmla="*/ 68 h 379"/>
                  <a:gd name="T68" fmla="*/ 85 w 144"/>
                  <a:gd name="T69" fmla="*/ 95 h 379"/>
                  <a:gd name="T70" fmla="*/ 99 w 144"/>
                  <a:gd name="T71" fmla="*/ 118 h 379"/>
                  <a:gd name="T72" fmla="*/ 109 w 144"/>
                  <a:gd name="T73" fmla="*/ 143 h 379"/>
                  <a:gd name="T74" fmla="*/ 116 w 144"/>
                  <a:gd name="T75" fmla="*/ 170 h 379"/>
                  <a:gd name="T76" fmla="*/ 128 w 144"/>
                  <a:gd name="T77" fmla="*/ 195 h 379"/>
                  <a:gd name="T78" fmla="*/ 132 w 144"/>
                  <a:gd name="T79" fmla="*/ 218 h 379"/>
                  <a:gd name="T80" fmla="*/ 135 w 144"/>
                  <a:gd name="T81" fmla="*/ 243 h 379"/>
                  <a:gd name="T82" fmla="*/ 137 w 144"/>
                  <a:gd name="T83" fmla="*/ 266 h 379"/>
                  <a:gd name="T84" fmla="*/ 144 w 144"/>
                  <a:gd name="T85" fmla="*/ 284 h 3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4"/>
                  <a:gd name="T130" fmla="*/ 0 h 379"/>
                  <a:gd name="T131" fmla="*/ 144 w 144"/>
                  <a:gd name="T132" fmla="*/ 379 h 37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4" h="379">
                    <a:moveTo>
                      <a:pt x="144" y="284"/>
                    </a:moveTo>
                    <a:lnTo>
                      <a:pt x="137" y="304"/>
                    </a:lnTo>
                    <a:lnTo>
                      <a:pt x="132" y="323"/>
                    </a:lnTo>
                    <a:lnTo>
                      <a:pt x="132" y="339"/>
                    </a:lnTo>
                    <a:lnTo>
                      <a:pt x="130" y="352"/>
                    </a:lnTo>
                    <a:lnTo>
                      <a:pt x="128" y="366"/>
                    </a:lnTo>
                    <a:lnTo>
                      <a:pt x="123" y="379"/>
                    </a:lnTo>
                    <a:lnTo>
                      <a:pt x="116" y="364"/>
                    </a:lnTo>
                    <a:lnTo>
                      <a:pt x="111" y="348"/>
                    </a:lnTo>
                    <a:lnTo>
                      <a:pt x="109" y="329"/>
                    </a:lnTo>
                    <a:lnTo>
                      <a:pt x="106" y="311"/>
                    </a:lnTo>
                    <a:lnTo>
                      <a:pt x="99" y="293"/>
                    </a:lnTo>
                    <a:lnTo>
                      <a:pt x="95" y="277"/>
                    </a:lnTo>
                    <a:lnTo>
                      <a:pt x="80" y="245"/>
                    </a:lnTo>
                    <a:lnTo>
                      <a:pt x="71" y="211"/>
                    </a:lnTo>
                    <a:lnTo>
                      <a:pt x="59" y="195"/>
                    </a:lnTo>
                    <a:lnTo>
                      <a:pt x="52" y="175"/>
                    </a:lnTo>
                    <a:lnTo>
                      <a:pt x="45" y="157"/>
                    </a:lnTo>
                    <a:lnTo>
                      <a:pt x="36" y="139"/>
                    </a:lnTo>
                    <a:lnTo>
                      <a:pt x="31" y="118"/>
                    </a:lnTo>
                    <a:lnTo>
                      <a:pt x="26" y="98"/>
                    </a:lnTo>
                    <a:lnTo>
                      <a:pt x="21" y="80"/>
                    </a:lnTo>
                    <a:lnTo>
                      <a:pt x="19" y="59"/>
                    </a:lnTo>
                    <a:lnTo>
                      <a:pt x="12" y="45"/>
                    </a:lnTo>
                    <a:lnTo>
                      <a:pt x="5" y="30"/>
                    </a:lnTo>
                    <a:lnTo>
                      <a:pt x="0" y="16"/>
                    </a:lnTo>
                    <a:lnTo>
                      <a:pt x="0" y="0"/>
                    </a:lnTo>
                    <a:lnTo>
                      <a:pt x="10" y="2"/>
                    </a:lnTo>
                    <a:lnTo>
                      <a:pt x="14" y="7"/>
                    </a:lnTo>
                    <a:lnTo>
                      <a:pt x="21" y="11"/>
                    </a:lnTo>
                    <a:lnTo>
                      <a:pt x="26" y="18"/>
                    </a:lnTo>
                    <a:lnTo>
                      <a:pt x="33" y="32"/>
                    </a:lnTo>
                    <a:lnTo>
                      <a:pt x="43" y="43"/>
                    </a:lnTo>
                    <a:lnTo>
                      <a:pt x="64" y="68"/>
                    </a:lnTo>
                    <a:lnTo>
                      <a:pt x="85" y="95"/>
                    </a:lnTo>
                    <a:lnTo>
                      <a:pt x="99" y="118"/>
                    </a:lnTo>
                    <a:lnTo>
                      <a:pt x="109" y="143"/>
                    </a:lnTo>
                    <a:lnTo>
                      <a:pt x="116" y="170"/>
                    </a:lnTo>
                    <a:lnTo>
                      <a:pt x="128" y="195"/>
                    </a:lnTo>
                    <a:lnTo>
                      <a:pt x="132" y="218"/>
                    </a:lnTo>
                    <a:lnTo>
                      <a:pt x="135" y="243"/>
                    </a:lnTo>
                    <a:lnTo>
                      <a:pt x="137" y="266"/>
                    </a:lnTo>
                    <a:lnTo>
                      <a:pt x="144" y="284"/>
                    </a:lnTo>
                    <a:close/>
                  </a:path>
                </a:pathLst>
              </a:custGeom>
              <a:solidFill>
                <a:srgbClr val="5B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1" name="Freeform 768">
                <a:extLst>
                  <a:ext uri="{FF2B5EF4-FFF2-40B4-BE49-F238E27FC236}">
                    <a16:creationId xmlns:a16="http://schemas.microsoft.com/office/drawing/2014/main" id="{A071E739-B41F-6CD8-5FF7-8CCD9A3FE96B}"/>
                  </a:ext>
                </a:extLst>
              </p:cNvPr>
              <p:cNvSpPr>
                <a:spLocks/>
              </p:cNvSpPr>
              <p:nvPr/>
            </p:nvSpPr>
            <p:spPr bwMode="auto">
              <a:xfrm>
                <a:off x="2967" y="2572"/>
                <a:ext cx="87" cy="73"/>
              </a:xfrm>
              <a:custGeom>
                <a:avLst/>
                <a:gdLst>
                  <a:gd name="T0" fmla="*/ 87 w 87"/>
                  <a:gd name="T1" fmla="*/ 48 h 73"/>
                  <a:gd name="T2" fmla="*/ 80 w 87"/>
                  <a:gd name="T3" fmla="*/ 46 h 73"/>
                  <a:gd name="T4" fmla="*/ 73 w 87"/>
                  <a:gd name="T5" fmla="*/ 46 h 73"/>
                  <a:gd name="T6" fmla="*/ 68 w 87"/>
                  <a:gd name="T7" fmla="*/ 48 h 73"/>
                  <a:gd name="T8" fmla="*/ 61 w 87"/>
                  <a:gd name="T9" fmla="*/ 53 h 73"/>
                  <a:gd name="T10" fmla="*/ 61 w 87"/>
                  <a:gd name="T11" fmla="*/ 66 h 73"/>
                  <a:gd name="T12" fmla="*/ 59 w 87"/>
                  <a:gd name="T13" fmla="*/ 73 h 73"/>
                  <a:gd name="T14" fmla="*/ 30 w 87"/>
                  <a:gd name="T15" fmla="*/ 66 h 73"/>
                  <a:gd name="T16" fmla="*/ 4 w 87"/>
                  <a:gd name="T17" fmla="*/ 57 h 73"/>
                  <a:gd name="T18" fmla="*/ 0 w 87"/>
                  <a:gd name="T19" fmla="*/ 50 h 73"/>
                  <a:gd name="T20" fmla="*/ 0 w 87"/>
                  <a:gd name="T21" fmla="*/ 41 h 73"/>
                  <a:gd name="T22" fmla="*/ 2 w 87"/>
                  <a:gd name="T23" fmla="*/ 34 h 73"/>
                  <a:gd name="T24" fmla="*/ 4 w 87"/>
                  <a:gd name="T25" fmla="*/ 28 h 73"/>
                  <a:gd name="T26" fmla="*/ 19 w 87"/>
                  <a:gd name="T27" fmla="*/ 25 h 73"/>
                  <a:gd name="T28" fmla="*/ 33 w 87"/>
                  <a:gd name="T29" fmla="*/ 21 h 73"/>
                  <a:gd name="T30" fmla="*/ 42 w 87"/>
                  <a:gd name="T31" fmla="*/ 14 h 73"/>
                  <a:gd name="T32" fmla="*/ 52 w 87"/>
                  <a:gd name="T33" fmla="*/ 7 h 73"/>
                  <a:gd name="T34" fmla="*/ 56 w 87"/>
                  <a:gd name="T35" fmla="*/ 3 h 73"/>
                  <a:gd name="T36" fmla="*/ 61 w 87"/>
                  <a:gd name="T37" fmla="*/ 0 h 73"/>
                  <a:gd name="T38" fmla="*/ 68 w 87"/>
                  <a:gd name="T39" fmla="*/ 0 h 73"/>
                  <a:gd name="T40" fmla="*/ 73 w 87"/>
                  <a:gd name="T41" fmla="*/ 3 h 73"/>
                  <a:gd name="T42" fmla="*/ 80 w 87"/>
                  <a:gd name="T43" fmla="*/ 25 h 73"/>
                  <a:gd name="T44" fmla="*/ 87 w 87"/>
                  <a:gd name="T45" fmla="*/ 48 h 7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7"/>
                  <a:gd name="T70" fmla="*/ 0 h 73"/>
                  <a:gd name="T71" fmla="*/ 87 w 87"/>
                  <a:gd name="T72" fmla="*/ 73 h 7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7" h="73">
                    <a:moveTo>
                      <a:pt x="87" y="48"/>
                    </a:moveTo>
                    <a:lnTo>
                      <a:pt x="80" y="46"/>
                    </a:lnTo>
                    <a:lnTo>
                      <a:pt x="73" y="46"/>
                    </a:lnTo>
                    <a:lnTo>
                      <a:pt x="68" y="48"/>
                    </a:lnTo>
                    <a:lnTo>
                      <a:pt x="61" y="53"/>
                    </a:lnTo>
                    <a:lnTo>
                      <a:pt x="61" y="66"/>
                    </a:lnTo>
                    <a:lnTo>
                      <a:pt x="59" y="73"/>
                    </a:lnTo>
                    <a:lnTo>
                      <a:pt x="30" y="66"/>
                    </a:lnTo>
                    <a:lnTo>
                      <a:pt x="4" y="57"/>
                    </a:lnTo>
                    <a:lnTo>
                      <a:pt x="0" y="50"/>
                    </a:lnTo>
                    <a:lnTo>
                      <a:pt x="0" y="41"/>
                    </a:lnTo>
                    <a:lnTo>
                      <a:pt x="2" y="34"/>
                    </a:lnTo>
                    <a:lnTo>
                      <a:pt x="4" y="28"/>
                    </a:lnTo>
                    <a:lnTo>
                      <a:pt x="19" y="25"/>
                    </a:lnTo>
                    <a:lnTo>
                      <a:pt x="33" y="21"/>
                    </a:lnTo>
                    <a:lnTo>
                      <a:pt x="42" y="14"/>
                    </a:lnTo>
                    <a:lnTo>
                      <a:pt x="52" y="7"/>
                    </a:lnTo>
                    <a:lnTo>
                      <a:pt x="56" y="3"/>
                    </a:lnTo>
                    <a:lnTo>
                      <a:pt x="61" y="0"/>
                    </a:lnTo>
                    <a:lnTo>
                      <a:pt x="68" y="0"/>
                    </a:lnTo>
                    <a:lnTo>
                      <a:pt x="73" y="3"/>
                    </a:lnTo>
                    <a:lnTo>
                      <a:pt x="80" y="25"/>
                    </a:lnTo>
                    <a:lnTo>
                      <a:pt x="87" y="48"/>
                    </a:lnTo>
                    <a:close/>
                  </a:path>
                </a:pathLst>
              </a:custGeom>
              <a:solidFill>
                <a:srgbClr val="BF4D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2" name="Freeform 769">
                <a:extLst>
                  <a:ext uri="{FF2B5EF4-FFF2-40B4-BE49-F238E27FC236}">
                    <a16:creationId xmlns:a16="http://schemas.microsoft.com/office/drawing/2014/main" id="{58DEB684-9968-5336-3A8C-C1A15FCB7E5A}"/>
                  </a:ext>
                </a:extLst>
              </p:cNvPr>
              <p:cNvSpPr>
                <a:spLocks/>
              </p:cNvSpPr>
              <p:nvPr/>
            </p:nvSpPr>
            <p:spPr bwMode="auto">
              <a:xfrm>
                <a:off x="2917" y="1323"/>
                <a:ext cx="123" cy="202"/>
              </a:xfrm>
              <a:custGeom>
                <a:avLst/>
                <a:gdLst>
                  <a:gd name="T0" fmla="*/ 123 w 123"/>
                  <a:gd name="T1" fmla="*/ 120 h 202"/>
                  <a:gd name="T2" fmla="*/ 118 w 123"/>
                  <a:gd name="T3" fmla="*/ 141 h 202"/>
                  <a:gd name="T4" fmla="*/ 114 w 123"/>
                  <a:gd name="T5" fmla="*/ 159 h 202"/>
                  <a:gd name="T6" fmla="*/ 106 w 123"/>
                  <a:gd name="T7" fmla="*/ 179 h 202"/>
                  <a:gd name="T8" fmla="*/ 104 w 123"/>
                  <a:gd name="T9" fmla="*/ 202 h 202"/>
                  <a:gd name="T10" fmla="*/ 88 w 123"/>
                  <a:gd name="T11" fmla="*/ 172 h 202"/>
                  <a:gd name="T12" fmla="*/ 76 w 123"/>
                  <a:gd name="T13" fmla="*/ 138 h 202"/>
                  <a:gd name="T14" fmla="*/ 59 w 123"/>
                  <a:gd name="T15" fmla="*/ 116 h 202"/>
                  <a:gd name="T16" fmla="*/ 47 w 123"/>
                  <a:gd name="T17" fmla="*/ 93 h 202"/>
                  <a:gd name="T18" fmla="*/ 31 w 123"/>
                  <a:gd name="T19" fmla="*/ 75 h 202"/>
                  <a:gd name="T20" fmla="*/ 14 w 123"/>
                  <a:gd name="T21" fmla="*/ 57 h 202"/>
                  <a:gd name="T22" fmla="*/ 7 w 123"/>
                  <a:gd name="T23" fmla="*/ 47 h 202"/>
                  <a:gd name="T24" fmla="*/ 2 w 123"/>
                  <a:gd name="T25" fmla="*/ 38 h 202"/>
                  <a:gd name="T26" fmla="*/ 0 w 123"/>
                  <a:gd name="T27" fmla="*/ 27 h 202"/>
                  <a:gd name="T28" fmla="*/ 0 w 123"/>
                  <a:gd name="T29" fmla="*/ 13 h 202"/>
                  <a:gd name="T30" fmla="*/ 2 w 123"/>
                  <a:gd name="T31" fmla="*/ 9 h 202"/>
                  <a:gd name="T32" fmla="*/ 2 w 123"/>
                  <a:gd name="T33" fmla="*/ 4 h 202"/>
                  <a:gd name="T34" fmla="*/ 5 w 123"/>
                  <a:gd name="T35" fmla="*/ 2 h 202"/>
                  <a:gd name="T36" fmla="*/ 10 w 123"/>
                  <a:gd name="T37" fmla="*/ 0 h 202"/>
                  <a:gd name="T38" fmla="*/ 21 w 123"/>
                  <a:gd name="T39" fmla="*/ 4 h 202"/>
                  <a:gd name="T40" fmla="*/ 31 w 123"/>
                  <a:gd name="T41" fmla="*/ 9 h 202"/>
                  <a:gd name="T42" fmla="*/ 43 w 123"/>
                  <a:gd name="T43" fmla="*/ 9 h 202"/>
                  <a:gd name="T44" fmla="*/ 54 w 123"/>
                  <a:gd name="T45" fmla="*/ 9 h 202"/>
                  <a:gd name="T46" fmla="*/ 76 w 123"/>
                  <a:gd name="T47" fmla="*/ 7 h 202"/>
                  <a:gd name="T48" fmla="*/ 97 w 123"/>
                  <a:gd name="T49" fmla="*/ 7 h 202"/>
                  <a:gd name="T50" fmla="*/ 102 w 123"/>
                  <a:gd name="T51" fmla="*/ 41 h 202"/>
                  <a:gd name="T52" fmla="*/ 111 w 123"/>
                  <a:gd name="T53" fmla="*/ 70 h 202"/>
                  <a:gd name="T54" fmla="*/ 116 w 123"/>
                  <a:gd name="T55" fmla="*/ 97 h 202"/>
                  <a:gd name="T56" fmla="*/ 123 w 123"/>
                  <a:gd name="T57" fmla="*/ 120 h 2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3"/>
                  <a:gd name="T88" fmla="*/ 0 h 202"/>
                  <a:gd name="T89" fmla="*/ 123 w 123"/>
                  <a:gd name="T90" fmla="*/ 202 h 20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3" h="202">
                    <a:moveTo>
                      <a:pt x="123" y="120"/>
                    </a:moveTo>
                    <a:lnTo>
                      <a:pt x="118" y="141"/>
                    </a:lnTo>
                    <a:lnTo>
                      <a:pt x="114" y="159"/>
                    </a:lnTo>
                    <a:lnTo>
                      <a:pt x="106" y="179"/>
                    </a:lnTo>
                    <a:lnTo>
                      <a:pt x="104" y="202"/>
                    </a:lnTo>
                    <a:lnTo>
                      <a:pt x="88" y="172"/>
                    </a:lnTo>
                    <a:lnTo>
                      <a:pt x="76" y="138"/>
                    </a:lnTo>
                    <a:lnTo>
                      <a:pt x="59" y="116"/>
                    </a:lnTo>
                    <a:lnTo>
                      <a:pt x="47" y="93"/>
                    </a:lnTo>
                    <a:lnTo>
                      <a:pt x="31" y="75"/>
                    </a:lnTo>
                    <a:lnTo>
                      <a:pt x="14" y="57"/>
                    </a:lnTo>
                    <a:lnTo>
                      <a:pt x="7" y="47"/>
                    </a:lnTo>
                    <a:lnTo>
                      <a:pt x="2" y="38"/>
                    </a:lnTo>
                    <a:lnTo>
                      <a:pt x="0" y="27"/>
                    </a:lnTo>
                    <a:lnTo>
                      <a:pt x="0" y="13"/>
                    </a:lnTo>
                    <a:lnTo>
                      <a:pt x="2" y="9"/>
                    </a:lnTo>
                    <a:lnTo>
                      <a:pt x="2" y="4"/>
                    </a:lnTo>
                    <a:lnTo>
                      <a:pt x="5" y="2"/>
                    </a:lnTo>
                    <a:lnTo>
                      <a:pt x="10" y="0"/>
                    </a:lnTo>
                    <a:lnTo>
                      <a:pt x="21" y="4"/>
                    </a:lnTo>
                    <a:lnTo>
                      <a:pt x="31" y="9"/>
                    </a:lnTo>
                    <a:lnTo>
                      <a:pt x="43" y="9"/>
                    </a:lnTo>
                    <a:lnTo>
                      <a:pt x="54" y="9"/>
                    </a:lnTo>
                    <a:lnTo>
                      <a:pt x="76" y="7"/>
                    </a:lnTo>
                    <a:lnTo>
                      <a:pt x="97" y="7"/>
                    </a:lnTo>
                    <a:lnTo>
                      <a:pt x="102" y="41"/>
                    </a:lnTo>
                    <a:lnTo>
                      <a:pt x="111" y="70"/>
                    </a:lnTo>
                    <a:lnTo>
                      <a:pt x="116" y="97"/>
                    </a:lnTo>
                    <a:lnTo>
                      <a:pt x="123" y="120"/>
                    </a:lnTo>
                    <a:close/>
                  </a:path>
                </a:pathLst>
              </a:custGeom>
              <a:solidFill>
                <a:srgbClr val="5B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3" name="Freeform 770">
                <a:extLst>
                  <a:ext uri="{FF2B5EF4-FFF2-40B4-BE49-F238E27FC236}">
                    <a16:creationId xmlns:a16="http://schemas.microsoft.com/office/drawing/2014/main" id="{FDCE547B-6536-978B-4E06-8B4108B97F36}"/>
                  </a:ext>
                </a:extLst>
              </p:cNvPr>
              <p:cNvSpPr>
                <a:spLocks/>
              </p:cNvSpPr>
              <p:nvPr/>
            </p:nvSpPr>
            <p:spPr bwMode="auto">
              <a:xfrm>
                <a:off x="2730" y="1752"/>
                <a:ext cx="310" cy="527"/>
              </a:xfrm>
              <a:custGeom>
                <a:avLst/>
                <a:gdLst>
                  <a:gd name="T0" fmla="*/ 286 w 310"/>
                  <a:gd name="T1" fmla="*/ 268 h 527"/>
                  <a:gd name="T2" fmla="*/ 296 w 310"/>
                  <a:gd name="T3" fmla="*/ 314 h 527"/>
                  <a:gd name="T4" fmla="*/ 298 w 310"/>
                  <a:gd name="T5" fmla="*/ 364 h 527"/>
                  <a:gd name="T6" fmla="*/ 298 w 310"/>
                  <a:gd name="T7" fmla="*/ 423 h 527"/>
                  <a:gd name="T8" fmla="*/ 305 w 310"/>
                  <a:gd name="T9" fmla="*/ 484 h 527"/>
                  <a:gd name="T10" fmla="*/ 310 w 310"/>
                  <a:gd name="T11" fmla="*/ 520 h 527"/>
                  <a:gd name="T12" fmla="*/ 303 w 310"/>
                  <a:gd name="T13" fmla="*/ 509 h 527"/>
                  <a:gd name="T14" fmla="*/ 291 w 310"/>
                  <a:gd name="T15" fmla="*/ 473 h 527"/>
                  <a:gd name="T16" fmla="*/ 272 w 310"/>
                  <a:gd name="T17" fmla="*/ 448 h 527"/>
                  <a:gd name="T18" fmla="*/ 263 w 310"/>
                  <a:gd name="T19" fmla="*/ 427 h 527"/>
                  <a:gd name="T20" fmla="*/ 256 w 310"/>
                  <a:gd name="T21" fmla="*/ 416 h 527"/>
                  <a:gd name="T22" fmla="*/ 244 w 310"/>
                  <a:gd name="T23" fmla="*/ 405 h 527"/>
                  <a:gd name="T24" fmla="*/ 241 w 310"/>
                  <a:gd name="T25" fmla="*/ 382 h 527"/>
                  <a:gd name="T26" fmla="*/ 239 w 310"/>
                  <a:gd name="T27" fmla="*/ 357 h 527"/>
                  <a:gd name="T28" fmla="*/ 232 w 310"/>
                  <a:gd name="T29" fmla="*/ 334 h 527"/>
                  <a:gd name="T30" fmla="*/ 218 w 310"/>
                  <a:gd name="T31" fmla="*/ 282 h 527"/>
                  <a:gd name="T32" fmla="*/ 206 w 310"/>
                  <a:gd name="T33" fmla="*/ 223 h 527"/>
                  <a:gd name="T34" fmla="*/ 194 w 310"/>
                  <a:gd name="T35" fmla="*/ 184 h 527"/>
                  <a:gd name="T36" fmla="*/ 168 w 310"/>
                  <a:gd name="T37" fmla="*/ 152 h 527"/>
                  <a:gd name="T38" fmla="*/ 135 w 310"/>
                  <a:gd name="T39" fmla="*/ 132 h 527"/>
                  <a:gd name="T40" fmla="*/ 100 w 310"/>
                  <a:gd name="T41" fmla="*/ 105 h 527"/>
                  <a:gd name="T42" fmla="*/ 64 w 310"/>
                  <a:gd name="T43" fmla="*/ 77 h 527"/>
                  <a:gd name="T44" fmla="*/ 22 w 310"/>
                  <a:gd name="T45" fmla="*/ 59 h 527"/>
                  <a:gd name="T46" fmla="*/ 19 w 310"/>
                  <a:gd name="T47" fmla="*/ 34 h 527"/>
                  <a:gd name="T48" fmla="*/ 48 w 310"/>
                  <a:gd name="T49" fmla="*/ 12 h 527"/>
                  <a:gd name="T50" fmla="*/ 62 w 310"/>
                  <a:gd name="T51" fmla="*/ 2 h 527"/>
                  <a:gd name="T52" fmla="*/ 76 w 310"/>
                  <a:gd name="T53" fmla="*/ 9 h 527"/>
                  <a:gd name="T54" fmla="*/ 90 w 310"/>
                  <a:gd name="T55" fmla="*/ 23 h 527"/>
                  <a:gd name="T56" fmla="*/ 133 w 310"/>
                  <a:gd name="T57" fmla="*/ 59 h 527"/>
                  <a:gd name="T58" fmla="*/ 185 w 310"/>
                  <a:gd name="T59" fmla="*/ 107 h 527"/>
                  <a:gd name="T60" fmla="*/ 218 w 310"/>
                  <a:gd name="T61" fmla="*/ 143 h 527"/>
                  <a:gd name="T62" fmla="*/ 237 w 310"/>
                  <a:gd name="T63" fmla="*/ 173 h 527"/>
                  <a:gd name="T64" fmla="*/ 246 w 310"/>
                  <a:gd name="T65" fmla="*/ 202 h 527"/>
                  <a:gd name="T66" fmla="*/ 263 w 310"/>
                  <a:gd name="T67" fmla="*/ 239 h 527"/>
                  <a:gd name="T68" fmla="*/ 279 w 310"/>
                  <a:gd name="T69" fmla="*/ 259 h 527"/>
                  <a:gd name="T70" fmla="*/ 284 w 310"/>
                  <a:gd name="T71" fmla="*/ 250 h 52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0"/>
                  <a:gd name="T109" fmla="*/ 0 h 527"/>
                  <a:gd name="T110" fmla="*/ 310 w 310"/>
                  <a:gd name="T111" fmla="*/ 527 h 52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0" h="527">
                    <a:moveTo>
                      <a:pt x="282" y="241"/>
                    </a:moveTo>
                    <a:lnTo>
                      <a:pt x="286" y="268"/>
                    </a:lnTo>
                    <a:lnTo>
                      <a:pt x="291" y="291"/>
                    </a:lnTo>
                    <a:lnTo>
                      <a:pt x="296" y="314"/>
                    </a:lnTo>
                    <a:lnTo>
                      <a:pt x="296" y="339"/>
                    </a:lnTo>
                    <a:lnTo>
                      <a:pt x="298" y="364"/>
                    </a:lnTo>
                    <a:lnTo>
                      <a:pt x="301" y="391"/>
                    </a:lnTo>
                    <a:lnTo>
                      <a:pt x="298" y="423"/>
                    </a:lnTo>
                    <a:lnTo>
                      <a:pt x="301" y="452"/>
                    </a:lnTo>
                    <a:lnTo>
                      <a:pt x="305" y="484"/>
                    </a:lnTo>
                    <a:lnTo>
                      <a:pt x="310" y="514"/>
                    </a:lnTo>
                    <a:lnTo>
                      <a:pt x="310" y="520"/>
                    </a:lnTo>
                    <a:lnTo>
                      <a:pt x="310" y="527"/>
                    </a:lnTo>
                    <a:lnTo>
                      <a:pt x="303" y="509"/>
                    </a:lnTo>
                    <a:lnTo>
                      <a:pt x="298" y="491"/>
                    </a:lnTo>
                    <a:lnTo>
                      <a:pt x="291" y="473"/>
                    </a:lnTo>
                    <a:lnTo>
                      <a:pt x="282" y="457"/>
                    </a:lnTo>
                    <a:lnTo>
                      <a:pt x="272" y="448"/>
                    </a:lnTo>
                    <a:lnTo>
                      <a:pt x="267" y="434"/>
                    </a:lnTo>
                    <a:lnTo>
                      <a:pt x="263" y="427"/>
                    </a:lnTo>
                    <a:lnTo>
                      <a:pt x="260" y="420"/>
                    </a:lnTo>
                    <a:lnTo>
                      <a:pt x="256" y="416"/>
                    </a:lnTo>
                    <a:lnTo>
                      <a:pt x="246" y="414"/>
                    </a:lnTo>
                    <a:lnTo>
                      <a:pt x="244" y="405"/>
                    </a:lnTo>
                    <a:lnTo>
                      <a:pt x="241" y="393"/>
                    </a:lnTo>
                    <a:lnTo>
                      <a:pt x="241" y="382"/>
                    </a:lnTo>
                    <a:lnTo>
                      <a:pt x="239" y="368"/>
                    </a:lnTo>
                    <a:lnTo>
                      <a:pt x="239" y="357"/>
                    </a:lnTo>
                    <a:lnTo>
                      <a:pt x="237" y="346"/>
                    </a:lnTo>
                    <a:lnTo>
                      <a:pt x="232" y="334"/>
                    </a:lnTo>
                    <a:lnTo>
                      <a:pt x="227" y="323"/>
                    </a:lnTo>
                    <a:lnTo>
                      <a:pt x="218" y="282"/>
                    </a:lnTo>
                    <a:lnTo>
                      <a:pt x="211" y="243"/>
                    </a:lnTo>
                    <a:lnTo>
                      <a:pt x="206" y="223"/>
                    </a:lnTo>
                    <a:lnTo>
                      <a:pt x="201" y="205"/>
                    </a:lnTo>
                    <a:lnTo>
                      <a:pt x="194" y="184"/>
                    </a:lnTo>
                    <a:lnTo>
                      <a:pt x="185" y="166"/>
                    </a:lnTo>
                    <a:lnTo>
                      <a:pt x="168" y="152"/>
                    </a:lnTo>
                    <a:lnTo>
                      <a:pt x="154" y="141"/>
                    </a:lnTo>
                    <a:lnTo>
                      <a:pt x="135" y="132"/>
                    </a:lnTo>
                    <a:lnTo>
                      <a:pt x="116" y="118"/>
                    </a:lnTo>
                    <a:lnTo>
                      <a:pt x="100" y="105"/>
                    </a:lnTo>
                    <a:lnTo>
                      <a:pt x="83" y="91"/>
                    </a:lnTo>
                    <a:lnTo>
                      <a:pt x="64" y="77"/>
                    </a:lnTo>
                    <a:lnTo>
                      <a:pt x="43" y="68"/>
                    </a:lnTo>
                    <a:lnTo>
                      <a:pt x="22" y="59"/>
                    </a:lnTo>
                    <a:lnTo>
                      <a:pt x="0" y="48"/>
                    </a:lnTo>
                    <a:lnTo>
                      <a:pt x="19" y="34"/>
                    </a:lnTo>
                    <a:lnTo>
                      <a:pt x="36" y="23"/>
                    </a:lnTo>
                    <a:lnTo>
                      <a:pt x="48" y="12"/>
                    </a:lnTo>
                    <a:lnTo>
                      <a:pt x="52" y="0"/>
                    </a:lnTo>
                    <a:lnTo>
                      <a:pt x="62" y="2"/>
                    </a:lnTo>
                    <a:lnTo>
                      <a:pt x="69" y="5"/>
                    </a:lnTo>
                    <a:lnTo>
                      <a:pt x="76" y="9"/>
                    </a:lnTo>
                    <a:lnTo>
                      <a:pt x="81" y="14"/>
                    </a:lnTo>
                    <a:lnTo>
                      <a:pt x="90" y="23"/>
                    </a:lnTo>
                    <a:lnTo>
                      <a:pt x="104" y="30"/>
                    </a:lnTo>
                    <a:lnTo>
                      <a:pt x="133" y="59"/>
                    </a:lnTo>
                    <a:lnTo>
                      <a:pt x="163" y="84"/>
                    </a:lnTo>
                    <a:lnTo>
                      <a:pt x="185" y="107"/>
                    </a:lnTo>
                    <a:lnTo>
                      <a:pt x="206" y="130"/>
                    </a:lnTo>
                    <a:lnTo>
                      <a:pt x="218" y="143"/>
                    </a:lnTo>
                    <a:lnTo>
                      <a:pt x="232" y="159"/>
                    </a:lnTo>
                    <a:lnTo>
                      <a:pt x="237" y="173"/>
                    </a:lnTo>
                    <a:lnTo>
                      <a:pt x="241" y="189"/>
                    </a:lnTo>
                    <a:lnTo>
                      <a:pt x="246" y="202"/>
                    </a:lnTo>
                    <a:lnTo>
                      <a:pt x="256" y="214"/>
                    </a:lnTo>
                    <a:lnTo>
                      <a:pt x="263" y="239"/>
                    </a:lnTo>
                    <a:lnTo>
                      <a:pt x="275" y="259"/>
                    </a:lnTo>
                    <a:lnTo>
                      <a:pt x="279" y="259"/>
                    </a:lnTo>
                    <a:lnTo>
                      <a:pt x="282" y="259"/>
                    </a:lnTo>
                    <a:lnTo>
                      <a:pt x="284" y="250"/>
                    </a:lnTo>
                    <a:lnTo>
                      <a:pt x="282" y="241"/>
                    </a:lnTo>
                    <a:close/>
                  </a:path>
                </a:pathLst>
              </a:custGeom>
              <a:solidFill>
                <a:srgbClr val="5B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4" name="Freeform 771">
                <a:extLst>
                  <a:ext uri="{FF2B5EF4-FFF2-40B4-BE49-F238E27FC236}">
                    <a16:creationId xmlns:a16="http://schemas.microsoft.com/office/drawing/2014/main" id="{A9EEBF77-61A9-06BE-A664-A4B2A19D2929}"/>
                  </a:ext>
                </a:extLst>
              </p:cNvPr>
              <p:cNvSpPr>
                <a:spLocks/>
              </p:cNvSpPr>
              <p:nvPr/>
            </p:nvSpPr>
            <p:spPr bwMode="auto">
              <a:xfrm>
                <a:off x="2494" y="1691"/>
                <a:ext cx="511" cy="272"/>
              </a:xfrm>
              <a:custGeom>
                <a:avLst/>
                <a:gdLst>
                  <a:gd name="T0" fmla="*/ 501 w 511"/>
                  <a:gd name="T1" fmla="*/ 259 h 272"/>
                  <a:gd name="T2" fmla="*/ 482 w 511"/>
                  <a:gd name="T3" fmla="*/ 220 h 272"/>
                  <a:gd name="T4" fmla="*/ 449 w 511"/>
                  <a:gd name="T5" fmla="*/ 177 h 272"/>
                  <a:gd name="T6" fmla="*/ 425 w 511"/>
                  <a:gd name="T7" fmla="*/ 152 h 272"/>
                  <a:gd name="T8" fmla="*/ 416 w 511"/>
                  <a:gd name="T9" fmla="*/ 138 h 272"/>
                  <a:gd name="T10" fmla="*/ 397 w 511"/>
                  <a:gd name="T11" fmla="*/ 127 h 272"/>
                  <a:gd name="T12" fmla="*/ 366 w 511"/>
                  <a:gd name="T13" fmla="*/ 102 h 272"/>
                  <a:gd name="T14" fmla="*/ 343 w 511"/>
                  <a:gd name="T15" fmla="*/ 75 h 272"/>
                  <a:gd name="T16" fmla="*/ 319 w 511"/>
                  <a:gd name="T17" fmla="*/ 54 h 272"/>
                  <a:gd name="T18" fmla="*/ 279 w 511"/>
                  <a:gd name="T19" fmla="*/ 36 h 272"/>
                  <a:gd name="T20" fmla="*/ 229 w 511"/>
                  <a:gd name="T21" fmla="*/ 13 h 272"/>
                  <a:gd name="T22" fmla="*/ 182 w 511"/>
                  <a:gd name="T23" fmla="*/ 7 h 272"/>
                  <a:gd name="T24" fmla="*/ 137 w 511"/>
                  <a:gd name="T25" fmla="*/ 4 h 272"/>
                  <a:gd name="T26" fmla="*/ 95 w 511"/>
                  <a:gd name="T27" fmla="*/ 9 h 272"/>
                  <a:gd name="T28" fmla="*/ 38 w 511"/>
                  <a:gd name="T29" fmla="*/ 29 h 272"/>
                  <a:gd name="T30" fmla="*/ 2 w 511"/>
                  <a:gd name="T31" fmla="*/ 38 h 272"/>
                  <a:gd name="T32" fmla="*/ 12 w 511"/>
                  <a:gd name="T33" fmla="*/ 29 h 272"/>
                  <a:gd name="T34" fmla="*/ 52 w 511"/>
                  <a:gd name="T35" fmla="*/ 16 h 272"/>
                  <a:gd name="T36" fmla="*/ 137 w 511"/>
                  <a:gd name="T37" fmla="*/ 2 h 272"/>
                  <a:gd name="T38" fmla="*/ 210 w 511"/>
                  <a:gd name="T39" fmla="*/ 2 h 272"/>
                  <a:gd name="T40" fmla="*/ 258 w 511"/>
                  <a:gd name="T41" fmla="*/ 9 h 272"/>
                  <a:gd name="T42" fmla="*/ 310 w 511"/>
                  <a:gd name="T43" fmla="*/ 34 h 272"/>
                  <a:gd name="T44" fmla="*/ 357 w 511"/>
                  <a:gd name="T45" fmla="*/ 59 h 272"/>
                  <a:gd name="T46" fmla="*/ 381 w 511"/>
                  <a:gd name="T47" fmla="*/ 73 h 272"/>
                  <a:gd name="T48" fmla="*/ 392 w 511"/>
                  <a:gd name="T49" fmla="*/ 84 h 272"/>
                  <a:gd name="T50" fmla="*/ 423 w 511"/>
                  <a:gd name="T51" fmla="*/ 118 h 272"/>
                  <a:gd name="T52" fmla="*/ 454 w 511"/>
                  <a:gd name="T53" fmla="*/ 154 h 272"/>
                  <a:gd name="T54" fmla="*/ 466 w 511"/>
                  <a:gd name="T55" fmla="*/ 168 h 272"/>
                  <a:gd name="T56" fmla="*/ 470 w 511"/>
                  <a:gd name="T57" fmla="*/ 179 h 272"/>
                  <a:gd name="T58" fmla="*/ 482 w 511"/>
                  <a:gd name="T59" fmla="*/ 202 h 272"/>
                  <a:gd name="T60" fmla="*/ 496 w 511"/>
                  <a:gd name="T61" fmla="*/ 234 h 272"/>
                  <a:gd name="T62" fmla="*/ 499 w 511"/>
                  <a:gd name="T63" fmla="*/ 254 h 272"/>
                  <a:gd name="T64" fmla="*/ 506 w 511"/>
                  <a:gd name="T65" fmla="*/ 268 h 2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11"/>
                  <a:gd name="T100" fmla="*/ 0 h 272"/>
                  <a:gd name="T101" fmla="*/ 511 w 511"/>
                  <a:gd name="T102" fmla="*/ 272 h 27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11" h="272">
                    <a:moveTo>
                      <a:pt x="511" y="272"/>
                    </a:moveTo>
                    <a:lnTo>
                      <a:pt x="501" y="259"/>
                    </a:lnTo>
                    <a:lnTo>
                      <a:pt x="494" y="243"/>
                    </a:lnTo>
                    <a:lnTo>
                      <a:pt x="482" y="220"/>
                    </a:lnTo>
                    <a:lnTo>
                      <a:pt x="466" y="197"/>
                    </a:lnTo>
                    <a:lnTo>
                      <a:pt x="449" y="177"/>
                    </a:lnTo>
                    <a:lnTo>
                      <a:pt x="428" y="159"/>
                    </a:lnTo>
                    <a:lnTo>
                      <a:pt x="425" y="152"/>
                    </a:lnTo>
                    <a:lnTo>
                      <a:pt x="421" y="145"/>
                    </a:lnTo>
                    <a:lnTo>
                      <a:pt x="416" y="138"/>
                    </a:lnTo>
                    <a:lnTo>
                      <a:pt x="409" y="134"/>
                    </a:lnTo>
                    <a:lnTo>
                      <a:pt x="397" y="127"/>
                    </a:lnTo>
                    <a:lnTo>
                      <a:pt x="385" y="116"/>
                    </a:lnTo>
                    <a:lnTo>
                      <a:pt x="366" y="102"/>
                    </a:lnTo>
                    <a:lnTo>
                      <a:pt x="350" y="88"/>
                    </a:lnTo>
                    <a:lnTo>
                      <a:pt x="343" y="75"/>
                    </a:lnTo>
                    <a:lnTo>
                      <a:pt x="331" y="63"/>
                    </a:lnTo>
                    <a:lnTo>
                      <a:pt x="319" y="54"/>
                    </a:lnTo>
                    <a:lnTo>
                      <a:pt x="305" y="45"/>
                    </a:lnTo>
                    <a:lnTo>
                      <a:pt x="279" y="36"/>
                    </a:lnTo>
                    <a:lnTo>
                      <a:pt x="253" y="23"/>
                    </a:lnTo>
                    <a:lnTo>
                      <a:pt x="229" y="13"/>
                    </a:lnTo>
                    <a:lnTo>
                      <a:pt x="206" y="9"/>
                    </a:lnTo>
                    <a:lnTo>
                      <a:pt x="182" y="7"/>
                    </a:lnTo>
                    <a:lnTo>
                      <a:pt x="158" y="4"/>
                    </a:lnTo>
                    <a:lnTo>
                      <a:pt x="137" y="4"/>
                    </a:lnTo>
                    <a:lnTo>
                      <a:pt x="116" y="4"/>
                    </a:lnTo>
                    <a:lnTo>
                      <a:pt x="95" y="9"/>
                    </a:lnTo>
                    <a:lnTo>
                      <a:pt x="76" y="13"/>
                    </a:lnTo>
                    <a:lnTo>
                      <a:pt x="38" y="29"/>
                    </a:lnTo>
                    <a:lnTo>
                      <a:pt x="0" y="45"/>
                    </a:lnTo>
                    <a:lnTo>
                      <a:pt x="2" y="38"/>
                    </a:lnTo>
                    <a:lnTo>
                      <a:pt x="7" y="34"/>
                    </a:lnTo>
                    <a:lnTo>
                      <a:pt x="12" y="29"/>
                    </a:lnTo>
                    <a:lnTo>
                      <a:pt x="21" y="25"/>
                    </a:lnTo>
                    <a:lnTo>
                      <a:pt x="52" y="16"/>
                    </a:lnTo>
                    <a:lnTo>
                      <a:pt x="88" y="4"/>
                    </a:lnTo>
                    <a:lnTo>
                      <a:pt x="137" y="2"/>
                    </a:lnTo>
                    <a:lnTo>
                      <a:pt x="187" y="0"/>
                    </a:lnTo>
                    <a:lnTo>
                      <a:pt x="210" y="2"/>
                    </a:lnTo>
                    <a:lnTo>
                      <a:pt x="234" y="4"/>
                    </a:lnTo>
                    <a:lnTo>
                      <a:pt x="258" y="9"/>
                    </a:lnTo>
                    <a:lnTo>
                      <a:pt x="279" y="16"/>
                    </a:lnTo>
                    <a:lnTo>
                      <a:pt x="310" y="34"/>
                    </a:lnTo>
                    <a:lnTo>
                      <a:pt x="340" y="48"/>
                    </a:lnTo>
                    <a:lnTo>
                      <a:pt x="357" y="59"/>
                    </a:lnTo>
                    <a:lnTo>
                      <a:pt x="373" y="68"/>
                    </a:lnTo>
                    <a:lnTo>
                      <a:pt x="381" y="73"/>
                    </a:lnTo>
                    <a:lnTo>
                      <a:pt x="388" y="77"/>
                    </a:lnTo>
                    <a:lnTo>
                      <a:pt x="392" y="84"/>
                    </a:lnTo>
                    <a:lnTo>
                      <a:pt x="395" y="93"/>
                    </a:lnTo>
                    <a:lnTo>
                      <a:pt x="423" y="118"/>
                    </a:lnTo>
                    <a:lnTo>
                      <a:pt x="447" y="143"/>
                    </a:lnTo>
                    <a:lnTo>
                      <a:pt x="454" y="154"/>
                    </a:lnTo>
                    <a:lnTo>
                      <a:pt x="463" y="163"/>
                    </a:lnTo>
                    <a:lnTo>
                      <a:pt x="466" y="168"/>
                    </a:lnTo>
                    <a:lnTo>
                      <a:pt x="470" y="172"/>
                    </a:lnTo>
                    <a:lnTo>
                      <a:pt x="470" y="179"/>
                    </a:lnTo>
                    <a:lnTo>
                      <a:pt x="473" y="184"/>
                    </a:lnTo>
                    <a:lnTo>
                      <a:pt x="482" y="202"/>
                    </a:lnTo>
                    <a:lnTo>
                      <a:pt x="494" y="218"/>
                    </a:lnTo>
                    <a:lnTo>
                      <a:pt x="496" y="234"/>
                    </a:lnTo>
                    <a:lnTo>
                      <a:pt x="499" y="247"/>
                    </a:lnTo>
                    <a:lnTo>
                      <a:pt x="499" y="254"/>
                    </a:lnTo>
                    <a:lnTo>
                      <a:pt x="501" y="261"/>
                    </a:lnTo>
                    <a:lnTo>
                      <a:pt x="506" y="268"/>
                    </a:lnTo>
                    <a:lnTo>
                      <a:pt x="511" y="272"/>
                    </a:lnTo>
                    <a:close/>
                  </a:path>
                </a:pathLst>
              </a:custGeom>
              <a:solidFill>
                <a:srgbClr val="CDA65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5" name="Freeform 772">
                <a:extLst>
                  <a:ext uri="{FF2B5EF4-FFF2-40B4-BE49-F238E27FC236}">
                    <a16:creationId xmlns:a16="http://schemas.microsoft.com/office/drawing/2014/main" id="{E9A33C37-6CEF-A338-296D-C4AC7AE39F96}"/>
                  </a:ext>
                </a:extLst>
              </p:cNvPr>
              <p:cNvSpPr>
                <a:spLocks/>
              </p:cNvSpPr>
              <p:nvPr/>
            </p:nvSpPr>
            <p:spPr bwMode="auto">
              <a:xfrm>
                <a:off x="2917" y="1066"/>
                <a:ext cx="114" cy="186"/>
              </a:xfrm>
              <a:custGeom>
                <a:avLst/>
                <a:gdLst>
                  <a:gd name="T0" fmla="*/ 114 w 114"/>
                  <a:gd name="T1" fmla="*/ 170 h 186"/>
                  <a:gd name="T2" fmla="*/ 114 w 114"/>
                  <a:gd name="T3" fmla="*/ 179 h 186"/>
                  <a:gd name="T4" fmla="*/ 111 w 114"/>
                  <a:gd name="T5" fmla="*/ 186 h 186"/>
                  <a:gd name="T6" fmla="*/ 102 w 114"/>
                  <a:gd name="T7" fmla="*/ 182 h 186"/>
                  <a:gd name="T8" fmla="*/ 92 w 114"/>
                  <a:gd name="T9" fmla="*/ 175 h 186"/>
                  <a:gd name="T10" fmla="*/ 85 w 114"/>
                  <a:gd name="T11" fmla="*/ 166 h 186"/>
                  <a:gd name="T12" fmla="*/ 80 w 114"/>
                  <a:gd name="T13" fmla="*/ 154 h 186"/>
                  <a:gd name="T14" fmla="*/ 71 w 114"/>
                  <a:gd name="T15" fmla="*/ 134 h 186"/>
                  <a:gd name="T16" fmla="*/ 59 w 114"/>
                  <a:gd name="T17" fmla="*/ 116 h 186"/>
                  <a:gd name="T18" fmla="*/ 52 w 114"/>
                  <a:gd name="T19" fmla="*/ 93 h 186"/>
                  <a:gd name="T20" fmla="*/ 43 w 114"/>
                  <a:gd name="T21" fmla="*/ 75 h 186"/>
                  <a:gd name="T22" fmla="*/ 31 w 114"/>
                  <a:gd name="T23" fmla="*/ 73 h 186"/>
                  <a:gd name="T24" fmla="*/ 19 w 114"/>
                  <a:gd name="T25" fmla="*/ 66 h 186"/>
                  <a:gd name="T26" fmla="*/ 10 w 114"/>
                  <a:gd name="T27" fmla="*/ 59 h 186"/>
                  <a:gd name="T28" fmla="*/ 2 w 114"/>
                  <a:gd name="T29" fmla="*/ 52 h 186"/>
                  <a:gd name="T30" fmla="*/ 2 w 114"/>
                  <a:gd name="T31" fmla="*/ 39 h 186"/>
                  <a:gd name="T32" fmla="*/ 0 w 114"/>
                  <a:gd name="T33" fmla="*/ 23 h 186"/>
                  <a:gd name="T34" fmla="*/ 0 w 114"/>
                  <a:gd name="T35" fmla="*/ 11 h 186"/>
                  <a:gd name="T36" fmla="*/ 5 w 114"/>
                  <a:gd name="T37" fmla="*/ 0 h 186"/>
                  <a:gd name="T38" fmla="*/ 14 w 114"/>
                  <a:gd name="T39" fmla="*/ 2 h 186"/>
                  <a:gd name="T40" fmla="*/ 19 w 114"/>
                  <a:gd name="T41" fmla="*/ 4 h 186"/>
                  <a:gd name="T42" fmla="*/ 26 w 114"/>
                  <a:gd name="T43" fmla="*/ 9 h 186"/>
                  <a:gd name="T44" fmla="*/ 31 w 114"/>
                  <a:gd name="T45" fmla="*/ 14 h 186"/>
                  <a:gd name="T46" fmla="*/ 38 w 114"/>
                  <a:gd name="T47" fmla="*/ 25 h 186"/>
                  <a:gd name="T48" fmla="*/ 45 w 114"/>
                  <a:gd name="T49" fmla="*/ 36 h 186"/>
                  <a:gd name="T50" fmla="*/ 47 w 114"/>
                  <a:gd name="T51" fmla="*/ 52 h 186"/>
                  <a:gd name="T52" fmla="*/ 52 w 114"/>
                  <a:gd name="T53" fmla="*/ 66 h 186"/>
                  <a:gd name="T54" fmla="*/ 59 w 114"/>
                  <a:gd name="T55" fmla="*/ 79 h 186"/>
                  <a:gd name="T56" fmla="*/ 71 w 114"/>
                  <a:gd name="T57" fmla="*/ 91 h 186"/>
                  <a:gd name="T58" fmla="*/ 83 w 114"/>
                  <a:gd name="T59" fmla="*/ 109 h 186"/>
                  <a:gd name="T60" fmla="*/ 95 w 114"/>
                  <a:gd name="T61" fmla="*/ 127 h 186"/>
                  <a:gd name="T62" fmla="*/ 102 w 114"/>
                  <a:gd name="T63" fmla="*/ 148 h 186"/>
                  <a:gd name="T64" fmla="*/ 111 w 114"/>
                  <a:gd name="T65" fmla="*/ 166 h 186"/>
                  <a:gd name="T66" fmla="*/ 114 w 114"/>
                  <a:gd name="T67" fmla="*/ 170 h 186"/>
                  <a:gd name="T68" fmla="*/ 114 w 114"/>
                  <a:gd name="T69" fmla="*/ 170 h 1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186"/>
                  <a:gd name="T107" fmla="*/ 114 w 114"/>
                  <a:gd name="T108" fmla="*/ 186 h 1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186">
                    <a:moveTo>
                      <a:pt x="114" y="170"/>
                    </a:moveTo>
                    <a:lnTo>
                      <a:pt x="114" y="179"/>
                    </a:lnTo>
                    <a:lnTo>
                      <a:pt x="111" y="186"/>
                    </a:lnTo>
                    <a:lnTo>
                      <a:pt x="102" y="182"/>
                    </a:lnTo>
                    <a:lnTo>
                      <a:pt x="92" y="175"/>
                    </a:lnTo>
                    <a:lnTo>
                      <a:pt x="85" y="166"/>
                    </a:lnTo>
                    <a:lnTo>
                      <a:pt x="80" y="154"/>
                    </a:lnTo>
                    <a:lnTo>
                      <a:pt x="71" y="134"/>
                    </a:lnTo>
                    <a:lnTo>
                      <a:pt x="59" y="116"/>
                    </a:lnTo>
                    <a:lnTo>
                      <a:pt x="52" y="93"/>
                    </a:lnTo>
                    <a:lnTo>
                      <a:pt x="43" y="75"/>
                    </a:lnTo>
                    <a:lnTo>
                      <a:pt x="31" y="73"/>
                    </a:lnTo>
                    <a:lnTo>
                      <a:pt x="19" y="66"/>
                    </a:lnTo>
                    <a:lnTo>
                      <a:pt x="10" y="59"/>
                    </a:lnTo>
                    <a:lnTo>
                      <a:pt x="2" y="52"/>
                    </a:lnTo>
                    <a:lnTo>
                      <a:pt x="2" y="39"/>
                    </a:lnTo>
                    <a:lnTo>
                      <a:pt x="0" y="23"/>
                    </a:lnTo>
                    <a:lnTo>
                      <a:pt x="0" y="11"/>
                    </a:lnTo>
                    <a:lnTo>
                      <a:pt x="5" y="0"/>
                    </a:lnTo>
                    <a:lnTo>
                      <a:pt x="14" y="2"/>
                    </a:lnTo>
                    <a:lnTo>
                      <a:pt x="19" y="4"/>
                    </a:lnTo>
                    <a:lnTo>
                      <a:pt x="26" y="9"/>
                    </a:lnTo>
                    <a:lnTo>
                      <a:pt x="31" y="14"/>
                    </a:lnTo>
                    <a:lnTo>
                      <a:pt x="38" y="25"/>
                    </a:lnTo>
                    <a:lnTo>
                      <a:pt x="45" y="36"/>
                    </a:lnTo>
                    <a:lnTo>
                      <a:pt x="47" y="52"/>
                    </a:lnTo>
                    <a:lnTo>
                      <a:pt x="52" y="66"/>
                    </a:lnTo>
                    <a:lnTo>
                      <a:pt x="59" y="79"/>
                    </a:lnTo>
                    <a:lnTo>
                      <a:pt x="71" y="91"/>
                    </a:lnTo>
                    <a:lnTo>
                      <a:pt x="83" y="109"/>
                    </a:lnTo>
                    <a:lnTo>
                      <a:pt x="95" y="127"/>
                    </a:lnTo>
                    <a:lnTo>
                      <a:pt x="102" y="148"/>
                    </a:lnTo>
                    <a:lnTo>
                      <a:pt x="111" y="166"/>
                    </a:lnTo>
                    <a:lnTo>
                      <a:pt x="114" y="17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6" name="Freeform 773">
                <a:extLst>
                  <a:ext uri="{FF2B5EF4-FFF2-40B4-BE49-F238E27FC236}">
                    <a16:creationId xmlns:a16="http://schemas.microsoft.com/office/drawing/2014/main" id="{B04981E3-61C1-A0E1-CADC-DB74451C502F}"/>
                  </a:ext>
                </a:extLst>
              </p:cNvPr>
              <p:cNvSpPr>
                <a:spLocks/>
              </p:cNvSpPr>
              <p:nvPr/>
            </p:nvSpPr>
            <p:spPr bwMode="auto">
              <a:xfrm>
                <a:off x="2867" y="1341"/>
                <a:ext cx="159" cy="336"/>
              </a:xfrm>
              <a:custGeom>
                <a:avLst/>
                <a:gdLst>
                  <a:gd name="T0" fmla="*/ 159 w 159"/>
                  <a:gd name="T1" fmla="*/ 304 h 336"/>
                  <a:gd name="T2" fmla="*/ 159 w 159"/>
                  <a:gd name="T3" fmla="*/ 311 h 336"/>
                  <a:gd name="T4" fmla="*/ 159 w 159"/>
                  <a:gd name="T5" fmla="*/ 320 h 336"/>
                  <a:gd name="T6" fmla="*/ 154 w 159"/>
                  <a:gd name="T7" fmla="*/ 329 h 336"/>
                  <a:gd name="T8" fmla="*/ 149 w 159"/>
                  <a:gd name="T9" fmla="*/ 336 h 336"/>
                  <a:gd name="T10" fmla="*/ 140 w 159"/>
                  <a:gd name="T11" fmla="*/ 327 h 336"/>
                  <a:gd name="T12" fmla="*/ 130 w 159"/>
                  <a:gd name="T13" fmla="*/ 313 h 336"/>
                  <a:gd name="T14" fmla="*/ 128 w 159"/>
                  <a:gd name="T15" fmla="*/ 291 h 336"/>
                  <a:gd name="T16" fmla="*/ 128 w 159"/>
                  <a:gd name="T17" fmla="*/ 270 h 336"/>
                  <a:gd name="T18" fmla="*/ 126 w 159"/>
                  <a:gd name="T19" fmla="*/ 261 h 336"/>
                  <a:gd name="T20" fmla="*/ 123 w 159"/>
                  <a:gd name="T21" fmla="*/ 254 h 336"/>
                  <a:gd name="T22" fmla="*/ 119 w 159"/>
                  <a:gd name="T23" fmla="*/ 245 h 336"/>
                  <a:gd name="T24" fmla="*/ 112 w 159"/>
                  <a:gd name="T25" fmla="*/ 238 h 336"/>
                  <a:gd name="T26" fmla="*/ 104 w 159"/>
                  <a:gd name="T27" fmla="*/ 211 h 336"/>
                  <a:gd name="T28" fmla="*/ 100 w 159"/>
                  <a:gd name="T29" fmla="*/ 186 h 336"/>
                  <a:gd name="T30" fmla="*/ 90 w 159"/>
                  <a:gd name="T31" fmla="*/ 159 h 336"/>
                  <a:gd name="T32" fmla="*/ 83 w 159"/>
                  <a:gd name="T33" fmla="*/ 136 h 336"/>
                  <a:gd name="T34" fmla="*/ 76 w 159"/>
                  <a:gd name="T35" fmla="*/ 111 h 336"/>
                  <a:gd name="T36" fmla="*/ 64 w 159"/>
                  <a:gd name="T37" fmla="*/ 91 h 336"/>
                  <a:gd name="T38" fmla="*/ 52 w 159"/>
                  <a:gd name="T39" fmla="*/ 70 h 336"/>
                  <a:gd name="T40" fmla="*/ 41 w 159"/>
                  <a:gd name="T41" fmla="*/ 50 h 336"/>
                  <a:gd name="T42" fmla="*/ 19 w 159"/>
                  <a:gd name="T43" fmla="*/ 25 h 336"/>
                  <a:gd name="T44" fmla="*/ 0 w 159"/>
                  <a:gd name="T45" fmla="*/ 0 h 336"/>
                  <a:gd name="T46" fmla="*/ 19 w 159"/>
                  <a:gd name="T47" fmla="*/ 16 h 336"/>
                  <a:gd name="T48" fmla="*/ 38 w 159"/>
                  <a:gd name="T49" fmla="*/ 36 h 336"/>
                  <a:gd name="T50" fmla="*/ 45 w 159"/>
                  <a:gd name="T51" fmla="*/ 45 h 336"/>
                  <a:gd name="T52" fmla="*/ 48 w 159"/>
                  <a:gd name="T53" fmla="*/ 54 h 336"/>
                  <a:gd name="T54" fmla="*/ 55 w 159"/>
                  <a:gd name="T55" fmla="*/ 64 h 336"/>
                  <a:gd name="T56" fmla="*/ 64 w 159"/>
                  <a:gd name="T57" fmla="*/ 68 h 336"/>
                  <a:gd name="T58" fmla="*/ 78 w 159"/>
                  <a:gd name="T59" fmla="*/ 88 h 336"/>
                  <a:gd name="T60" fmla="*/ 93 w 159"/>
                  <a:gd name="T61" fmla="*/ 109 h 336"/>
                  <a:gd name="T62" fmla="*/ 104 w 159"/>
                  <a:gd name="T63" fmla="*/ 129 h 336"/>
                  <a:gd name="T64" fmla="*/ 116 w 159"/>
                  <a:gd name="T65" fmla="*/ 150 h 336"/>
                  <a:gd name="T66" fmla="*/ 128 w 159"/>
                  <a:gd name="T67" fmla="*/ 179 h 336"/>
                  <a:gd name="T68" fmla="*/ 142 w 159"/>
                  <a:gd name="T69" fmla="*/ 204 h 336"/>
                  <a:gd name="T70" fmla="*/ 147 w 159"/>
                  <a:gd name="T71" fmla="*/ 229 h 336"/>
                  <a:gd name="T72" fmla="*/ 152 w 159"/>
                  <a:gd name="T73" fmla="*/ 252 h 336"/>
                  <a:gd name="T74" fmla="*/ 156 w 159"/>
                  <a:gd name="T75" fmla="*/ 277 h 336"/>
                  <a:gd name="T76" fmla="*/ 159 w 159"/>
                  <a:gd name="T77" fmla="*/ 304 h 3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59"/>
                  <a:gd name="T118" fmla="*/ 0 h 336"/>
                  <a:gd name="T119" fmla="*/ 159 w 159"/>
                  <a:gd name="T120" fmla="*/ 336 h 3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59" h="336">
                    <a:moveTo>
                      <a:pt x="159" y="304"/>
                    </a:moveTo>
                    <a:lnTo>
                      <a:pt x="159" y="311"/>
                    </a:lnTo>
                    <a:lnTo>
                      <a:pt x="159" y="320"/>
                    </a:lnTo>
                    <a:lnTo>
                      <a:pt x="154" y="329"/>
                    </a:lnTo>
                    <a:lnTo>
                      <a:pt x="149" y="336"/>
                    </a:lnTo>
                    <a:lnTo>
                      <a:pt x="140" y="327"/>
                    </a:lnTo>
                    <a:lnTo>
                      <a:pt x="130" y="313"/>
                    </a:lnTo>
                    <a:lnTo>
                      <a:pt x="128" y="291"/>
                    </a:lnTo>
                    <a:lnTo>
                      <a:pt x="128" y="270"/>
                    </a:lnTo>
                    <a:lnTo>
                      <a:pt x="126" y="261"/>
                    </a:lnTo>
                    <a:lnTo>
                      <a:pt x="123" y="254"/>
                    </a:lnTo>
                    <a:lnTo>
                      <a:pt x="119" y="245"/>
                    </a:lnTo>
                    <a:lnTo>
                      <a:pt x="112" y="238"/>
                    </a:lnTo>
                    <a:lnTo>
                      <a:pt x="104" y="211"/>
                    </a:lnTo>
                    <a:lnTo>
                      <a:pt x="100" y="186"/>
                    </a:lnTo>
                    <a:lnTo>
                      <a:pt x="90" y="159"/>
                    </a:lnTo>
                    <a:lnTo>
                      <a:pt x="83" y="136"/>
                    </a:lnTo>
                    <a:lnTo>
                      <a:pt x="76" y="111"/>
                    </a:lnTo>
                    <a:lnTo>
                      <a:pt x="64" y="91"/>
                    </a:lnTo>
                    <a:lnTo>
                      <a:pt x="52" y="70"/>
                    </a:lnTo>
                    <a:lnTo>
                      <a:pt x="41" y="50"/>
                    </a:lnTo>
                    <a:lnTo>
                      <a:pt x="19" y="25"/>
                    </a:lnTo>
                    <a:lnTo>
                      <a:pt x="0" y="0"/>
                    </a:lnTo>
                    <a:lnTo>
                      <a:pt x="19" y="16"/>
                    </a:lnTo>
                    <a:lnTo>
                      <a:pt x="38" y="36"/>
                    </a:lnTo>
                    <a:lnTo>
                      <a:pt x="45" y="45"/>
                    </a:lnTo>
                    <a:lnTo>
                      <a:pt x="48" y="54"/>
                    </a:lnTo>
                    <a:lnTo>
                      <a:pt x="55" y="64"/>
                    </a:lnTo>
                    <a:lnTo>
                      <a:pt x="64" y="68"/>
                    </a:lnTo>
                    <a:lnTo>
                      <a:pt x="78" y="88"/>
                    </a:lnTo>
                    <a:lnTo>
                      <a:pt x="93" y="109"/>
                    </a:lnTo>
                    <a:lnTo>
                      <a:pt x="104" y="129"/>
                    </a:lnTo>
                    <a:lnTo>
                      <a:pt x="116" y="150"/>
                    </a:lnTo>
                    <a:lnTo>
                      <a:pt x="128" y="179"/>
                    </a:lnTo>
                    <a:lnTo>
                      <a:pt x="142" y="204"/>
                    </a:lnTo>
                    <a:lnTo>
                      <a:pt x="147" y="229"/>
                    </a:lnTo>
                    <a:lnTo>
                      <a:pt x="152" y="252"/>
                    </a:lnTo>
                    <a:lnTo>
                      <a:pt x="156" y="277"/>
                    </a:lnTo>
                    <a:lnTo>
                      <a:pt x="159" y="304"/>
                    </a:lnTo>
                    <a:close/>
                  </a:path>
                </a:pathLst>
              </a:custGeom>
              <a:solidFill>
                <a:srgbClr val="E673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7" name="Freeform 774">
                <a:extLst>
                  <a:ext uri="{FF2B5EF4-FFF2-40B4-BE49-F238E27FC236}">
                    <a16:creationId xmlns:a16="http://schemas.microsoft.com/office/drawing/2014/main" id="{7456C3B2-6987-B125-4743-88FA4D38E7F5}"/>
                  </a:ext>
                </a:extLst>
              </p:cNvPr>
              <p:cNvSpPr>
                <a:spLocks/>
              </p:cNvSpPr>
              <p:nvPr/>
            </p:nvSpPr>
            <p:spPr bwMode="auto">
              <a:xfrm>
                <a:off x="2872" y="1579"/>
                <a:ext cx="154" cy="182"/>
              </a:xfrm>
              <a:custGeom>
                <a:avLst/>
                <a:gdLst>
                  <a:gd name="T0" fmla="*/ 154 w 154"/>
                  <a:gd name="T1" fmla="*/ 157 h 182"/>
                  <a:gd name="T2" fmla="*/ 154 w 154"/>
                  <a:gd name="T3" fmla="*/ 182 h 182"/>
                  <a:gd name="T4" fmla="*/ 137 w 154"/>
                  <a:gd name="T5" fmla="*/ 160 h 182"/>
                  <a:gd name="T6" fmla="*/ 121 w 154"/>
                  <a:gd name="T7" fmla="*/ 135 h 182"/>
                  <a:gd name="T8" fmla="*/ 95 w 154"/>
                  <a:gd name="T9" fmla="*/ 110 h 182"/>
                  <a:gd name="T10" fmla="*/ 73 w 154"/>
                  <a:gd name="T11" fmla="*/ 80 h 182"/>
                  <a:gd name="T12" fmla="*/ 52 w 154"/>
                  <a:gd name="T13" fmla="*/ 64 h 182"/>
                  <a:gd name="T14" fmla="*/ 31 w 154"/>
                  <a:gd name="T15" fmla="*/ 48 h 182"/>
                  <a:gd name="T16" fmla="*/ 21 w 154"/>
                  <a:gd name="T17" fmla="*/ 39 h 182"/>
                  <a:gd name="T18" fmla="*/ 12 w 154"/>
                  <a:gd name="T19" fmla="*/ 30 h 182"/>
                  <a:gd name="T20" fmla="*/ 5 w 154"/>
                  <a:gd name="T21" fmla="*/ 21 h 182"/>
                  <a:gd name="T22" fmla="*/ 0 w 154"/>
                  <a:gd name="T23" fmla="*/ 10 h 182"/>
                  <a:gd name="T24" fmla="*/ 5 w 154"/>
                  <a:gd name="T25" fmla="*/ 3 h 182"/>
                  <a:gd name="T26" fmla="*/ 5 w 154"/>
                  <a:gd name="T27" fmla="*/ 0 h 182"/>
                  <a:gd name="T28" fmla="*/ 29 w 154"/>
                  <a:gd name="T29" fmla="*/ 19 h 182"/>
                  <a:gd name="T30" fmla="*/ 50 w 154"/>
                  <a:gd name="T31" fmla="*/ 39 h 182"/>
                  <a:gd name="T32" fmla="*/ 85 w 154"/>
                  <a:gd name="T33" fmla="*/ 64 h 182"/>
                  <a:gd name="T34" fmla="*/ 116 w 154"/>
                  <a:gd name="T35" fmla="*/ 91 h 182"/>
                  <a:gd name="T36" fmla="*/ 125 w 154"/>
                  <a:gd name="T37" fmla="*/ 103 h 182"/>
                  <a:gd name="T38" fmla="*/ 135 w 154"/>
                  <a:gd name="T39" fmla="*/ 112 h 182"/>
                  <a:gd name="T40" fmla="*/ 144 w 154"/>
                  <a:gd name="T41" fmla="*/ 123 h 182"/>
                  <a:gd name="T42" fmla="*/ 149 w 154"/>
                  <a:gd name="T43" fmla="*/ 137 h 182"/>
                  <a:gd name="T44" fmla="*/ 151 w 154"/>
                  <a:gd name="T45" fmla="*/ 148 h 182"/>
                  <a:gd name="T46" fmla="*/ 154 w 154"/>
                  <a:gd name="T47" fmla="*/ 157 h 1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4"/>
                  <a:gd name="T73" fmla="*/ 0 h 182"/>
                  <a:gd name="T74" fmla="*/ 154 w 154"/>
                  <a:gd name="T75" fmla="*/ 182 h 18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4" h="182">
                    <a:moveTo>
                      <a:pt x="154" y="157"/>
                    </a:moveTo>
                    <a:lnTo>
                      <a:pt x="154" y="182"/>
                    </a:lnTo>
                    <a:lnTo>
                      <a:pt x="137" y="160"/>
                    </a:lnTo>
                    <a:lnTo>
                      <a:pt x="121" y="135"/>
                    </a:lnTo>
                    <a:lnTo>
                      <a:pt x="95" y="110"/>
                    </a:lnTo>
                    <a:lnTo>
                      <a:pt x="73" y="80"/>
                    </a:lnTo>
                    <a:lnTo>
                      <a:pt x="52" y="64"/>
                    </a:lnTo>
                    <a:lnTo>
                      <a:pt x="31" y="48"/>
                    </a:lnTo>
                    <a:lnTo>
                      <a:pt x="21" y="39"/>
                    </a:lnTo>
                    <a:lnTo>
                      <a:pt x="12" y="30"/>
                    </a:lnTo>
                    <a:lnTo>
                      <a:pt x="5" y="21"/>
                    </a:lnTo>
                    <a:lnTo>
                      <a:pt x="0" y="10"/>
                    </a:lnTo>
                    <a:lnTo>
                      <a:pt x="5" y="3"/>
                    </a:lnTo>
                    <a:lnTo>
                      <a:pt x="5" y="0"/>
                    </a:lnTo>
                    <a:lnTo>
                      <a:pt x="29" y="19"/>
                    </a:lnTo>
                    <a:lnTo>
                      <a:pt x="50" y="39"/>
                    </a:lnTo>
                    <a:lnTo>
                      <a:pt x="85" y="64"/>
                    </a:lnTo>
                    <a:lnTo>
                      <a:pt x="116" y="91"/>
                    </a:lnTo>
                    <a:lnTo>
                      <a:pt x="125" y="103"/>
                    </a:lnTo>
                    <a:lnTo>
                      <a:pt x="135" y="112"/>
                    </a:lnTo>
                    <a:lnTo>
                      <a:pt x="144" y="123"/>
                    </a:lnTo>
                    <a:lnTo>
                      <a:pt x="149" y="137"/>
                    </a:lnTo>
                    <a:lnTo>
                      <a:pt x="151" y="148"/>
                    </a:lnTo>
                    <a:lnTo>
                      <a:pt x="154" y="157"/>
                    </a:lnTo>
                    <a:close/>
                  </a:path>
                </a:pathLst>
              </a:custGeom>
              <a:solidFill>
                <a:srgbClr val="D66F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8" name="Freeform 775">
                <a:extLst>
                  <a:ext uri="{FF2B5EF4-FFF2-40B4-BE49-F238E27FC236}">
                    <a16:creationId xmlns:a16="http://schemas.microsoft.com/office/drawing/2014/main" id="{2AA88194-5AB3-9157-A100-CC0E27DA54EE}"/>
                  </a:ext>
                </a:extLst>
              </p:cNvPr>
              <p:cNvSpPr>
                <a:spLocks/>
              </p:cNvSpPr>
              <p:nvPr/>
            </p:nvSpPr>
            <p:spPr bwMode="auto">
              <a:xfrm>
                <a:off x="2922" y="2136"/>
                <a:ext cx="106" cy="234"/>
              </a:xfrm>
              <a:custGeom>
                <a:avLst/>
                <a:gdLst>
                  <a:gd name="T0" fmla="*/ 106 w 106"/>
                  <a:gd name="T1" fmla="*/ 161 h 234"/>
                  <a:gd name="T2" fmla="*/ 106 w 106"/>
                  <a:gd name="T3" fmla="*/ 180 h 234"/>
                  <a:gd name="T4" fmla="*/ 104 w 106"/>
                  <a:gd name="T5" fmla="*/ 198 h 234"/>
                  <a:gd name="T6" fmla="*/ 101 w 106"/>
                  <a:gd name="T7" fmla="*/ 216 h 234"/>
                  <a:gd name="T8" fmla="*/ 97 w 106"/>
                  <a:gd name="T9" fmla="*/ 234 h 234"/>
                  <a:gd name="T10" fmla="*/ 87 w 106"/>
                  <a:gd name="T11" fmla="*/ 211 h 234"/>
                  <a:gd name="T12" fmla="*/ 78 w 106"/>
                  <a:gd name="T13" fmla="*/ 191 h 234"/>
                  <a:gd name="T14" fmla="*/ 66 w 106"/>
                  <a:gd name="T15" fmla="*/ 171 h 234"/>
                  <a:gd name="T16" fmla="*/ 59 w 106"/>
                  <a:gd name="T17" fmla="*/ 148 h 234"/>
                  <a:gd name="T18" fmla="*/ 49 w 106"/>
                  <a:gd name="T19" fmla="*/ 111 h 234"/>
                  <a:gd name="T20" fmla="*/ 40 w 106"/>
                  <a:gd name="T21" fmla="*/ 75 h 234"/>
                  <a:gd name="T22" fmla="*/ 26 w 106"/>
                  <a:gd name="T23" fmla="*/ 43 h 234"/>
                  <a:gd name="T24" fmla="*/ 9 w 106"/>
                  <a:gd name="T25" fmla="*/ 14 h 234"/>
                  <a:gd name="T26" fmla="*/ 2 w 106"/>
                  <a:gd name="T27" fmla="*/ 7 h 234"/>
                  <a:gd name="T28" fmla="*/ 0 w 106"/>
                  <a:gd name="T29" fmla="*/ 0 h 234"/>
                  <a:gd name="T30" fmla="*/ 9 w 106"/>
                  <a:gd name="T31" fmla="*/ 5 h 234"/>
                  <a:gd name="T32" fmla="*/ 19 w 106"/>
                  <a:gd name="T33" fmla="*/ 12 h 234"/>
                  <a:gd name="T34" fmla="*/ 28 w 106"/>
                  <a:gd name="T35" fmla="*/ 18 h 234"/>
                  <a:gd name="T36" fmla="*/ 35 w 106"/>
                  <a:gd name="T37" fmla="*/ 27 h 234"/>
                  <a:gd name="T38" fmla="*/ 52 w 106"/>
                  <a:gd name="T39" fmla="*/ 46 h 234"/>
                  <a:gd name="T40" fmla="*/ 68 w 106"/>
                  <a:gd name="T41" fmla="*/ 64 h 234"/>
                  <a:gd name="T42" fmla="*/ 80 w 106"/>
                  <a:gd name="T43" fmla="*/ 89 h 234"/>
                  <a:gd name="T44" fmla="*/ 90 w 106"/>
                  <a:gd name="T45" fmla="*/ 111 h 234"/>
                  <a:gd name="T46" fmla="*/ 99 w 106"/>
                  <a:gd name="T47" fmla="*/ 134 h 234"/>
                  <a:gd name="T48" fmla="*/ 106 w 106"/>
                  <a:gd name="T49" fmla="*/ 161 h 2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6"/>
                  <a:gd name="T76" fmla="*/ 0 h 234"/>
                  <a:gd name="T77" fmla="*/ 106 w 106"/>
                  <a:gd name="T78" fmla="*/ 234 h 2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6" h="234">
                    <a:moveTo>
                      <a:pt x="106" y="161"/>
                    </a:moveTo>
                    <a:lnTo>
                      <a:pt x="106" y="180"/>
                    </a:lnTo>
                    <a:lnTo>
                      <a:pt x="104" y="198"/>
                    </a:lnTo>
                    <a:lnTo>
                      <a:pt x="101" y="216"/>
                    </a:lnTo>
                    <a:lnTo>
                      <a:pt x="97" y="234"/>
                    </a:lnTo>
                    <a:lnTo>
                      <a:pt x="87" y="211"/>
                    </a:lnTo>
                    <a:lnTo>
                      <a:pt x="78" y="191"/>
                    </a:lnTo>
                    <a:lnTo>
                      <a:pt x="66" y="171"/>
                    </a:lnTo>
                    <a:lnTo>
                      <a:pt x="59" y="148"/>
                    </a:lnTo>
                    <a:lnTo>
                      <a:pt x="49" y="111"/>
                    </a:lnTo>
                    <a:lnTo>
                      <a:pt x="40" y="75"/>
                    </a:lnTo>
                    <a:lnTo>
                      <a:pt x="26" y="43"/>
                    </a:lnTo>
                    <a:lnTo>
                      <a:pt x="9" y="14"/>
                    </a:lnTo>
                    <a:lnTo>
                      <a:pt x="2" y="7"/>
                    </a:lnTo>
                    <a:lnTo>
                      <a:pt x="0" y="0"/>
                    </a:lnTo>
                    <a:lnTo>
                      <a:pt x="9" y="5"/>
                    </a:lnTo>
                    <a:lnTo>
                      <a:pt x="19" y="12"/>
                    </a:lnTo>
                    <a:lnTo>
                      <a:pt x="28" y="18"/>
                    </a:lnTo>
                    <a:lnTo>
                      <a:pt x="35" y="27"/>
                    </a:lnTo>
                    <a:lnTo>
                      <a:pt x="52" y="46"/>
                    </a:lnTo>
                    <a:lnTo>
                      <a:pt x="68" y="64"/>
                    </a:lnTo>
                    <a:lnTo>
                      <a:pt x="80" y="89"/>
                    </a:lnTo>
                    <a:lnTo>
                      <a:pt x="90" y="111"/>
                    </a:lnTo>
                    <a:lnTo>
                      <a:pt x="99" y="134"/>
                    </a:lnTo>
                    <a:lnTo>
                      <a:pt x="106" y="161"/>
                    </a:lnTo>
                    <a:close/>
                  </a:path>
                </a:pathLst>
              </a:custGeom>
              <a:solidFill>
                <a:srgbClr val="634F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 name="Freeform 776">
                <a:extLst>
                  <a:ext uri="{FF2B5EF4-FFF2-40B4-BE49-F238E27FC236}">
                    <a16:creationId xmlns:a16="http://schemas.microsoft.com/office/drawing/2014/main" id="{BF412F51-022E-553D-34F2-D0C8BD0C3232}"/>
                  </a:ext>
                </a:extLst>
              </p:cNvPr>
              <p:cNvSpPr>
                <a:spLocks/>
              </p:cNvSpPr>
              <p:nvPr/>
            </p:nvSpPr>
            <p:spPr bwMode="auto">
              <a:xfrm>
                <a:off x="2993" y="1184"/>
                <a:ext cx="4" cy="14"/>
              </a:xfrm>
              <a:custGeom>
                <a:avLst/>
                <a:gdLst>
                  <a:gd name="T0" fmla="*/ 4 w 4"/>
                  <a:gd name="T1" fmla="*/ 14 h 14"/>
                  <a:gd name="T2" fmla="*/ 2 w 4"/>
                  <a:gd name="T3" fmla="*/ 9 h 14"/>
                  <a:gd name="T4" fmla="*/ 0 w 4"/>
                  <a:gd name="T5" fmla="*/ 0 h 14"/>
                  <a:gd name="T6" fmla="*/ 2 w 4"/>
                  <a:gd name="T7" fmla="*/ 7 h 14"/>
                  <a:gd name="T8" fmla="*/ 4 w 4"/>
                  <a:gd name="T9" fmla="*/ 14 h 14"/>
                  <a:gd name="T10" fmla="*/ 0 60000 65536"/>
                  <a:gd name="T11" fmla="*/ 0 60000 65536"/>
                  <a:gd name="T12" fmla="*/ 0 60000 65536"/>
                  <a:gd name="T13" fmla="*/ 0 60000 65536"/>
                  <a:gd name="T14" fmla="*/ 0 60000 65536"/>
                  <a:gd name="T15" fmla="*/ 0 w 4"/>
                  <a:gd name="T16" fmla="*/ 0 h 14"/>
                  <a:gd name="T17" fmla="*/ 4 w 4"/>
                  <a:gd name="T18" fmla="*/ 14 h 14"/>
                </a:gdLst>
                <a:ahLst/>
                <a:cxnLst>
                  <a:cxn ang="T10">
                    <a:pos x="T0" y="T1"/>
                  </a:cxn>
                  <a:cxn ang="T11">
                    <a:pos x="T2" y="T3"/>
                  </a:cxn>
                  <a:cxn ang="T12">
                    <a:pos x="T4" y="T5"/>
                  </a:cxn>
                  <a:cxn ang="T13">
                    <a:pos x="T6" y="T7"/>
                  </a:cxn>
                  <a:cxn ang="T14">
                    <a:pos x="T8" y="T9"/>
                  </a:cxn>
                </a:cxnLst>
                <a:rect l="T15" t="T16" r="T17" b="T18"/>
                <a:pathLst>
                  <a:path w="4" h="14">
                    <a:moveTo>
                      <a:pt x="4" y="14"/>
                    </a:moveTo>
                    <a:lnTo>
                      <a:pt x="2" y="9"/>
                    </a:lnTo>
                    <a:lnTo>
                      <a:pt x="0" y="0"/>
                    </a:lnTo>
                    <a:lnTo>
                      <a:pt x="2" y="7"/>
                    </a:lnTo>
                    <a:lnTo>
                      <a:pt x="4"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20" name="Freeform 777">
                <a:extLst>
                  <a:ext uri="{FF2B5EF4-FFF2-40B4-BE49-F238E27FC236}">
                    <a16:creationId xmlns:a16="http://schemas.microsoft.com/office/drawing/2014/main" id="{67899A61-9261-FFD9-BEB3-6E9C4F614168}"/>
                  </a:ext>
                </a:extLst>
              </p:cNvPr>
              <p:cNvSpPr>
                <a:spLocks/>
              </p:cNvSpPr>
              <p:nvPr/>
            </p:nvSpPr>
            <p:spPr bwMode="auto">
              <a:xfrm>
                <a:off x="2674" y="1936"/>
                <a:ext cx="323" cy="475"/>
              </a:xfrm>
              <a:custGeom>
                <a:avLst/>
                <a:gdLst>
                  <a:gd name="T0" fmla="*/ 323 w 323"/>
                  <a:gd name="T1" fmla="*/ 475 h 475"/>
                  <a:gd name="T2" fmla="*/ 302 w 323"/>
                  <a:gd name="T3" fmla="*/ 441 h 475"/>
                  <a:gd name="T4" fmla="*/ 297 w 323"/>
                  <a:gd name="T5" fmla="*/ 411 h 475"/>
                  <a:gd name="T6" fmla="*/ 288 w 323"/>
                  <a:gd name="T7" fmla="*/ 382 h 475"/>
                  <a:gd name="T8" fmla="*/ 274 w 323"/>
                  <a:gd name="T9" fmla="*/ 346 h 475"/>
                  <a:gd name="T10" fmla="*/ 257 w 323"/>
                  <a:gd name="T11" fmla="*/ 314 h 475"/>
                  <a:gd name="T12" fmla="*/ 243 w 323"/>
                  <a:gd name="T13" fmla="*/ 277 h 475"/>
                  <a:gd name="T14" fmla="*/ 236 w 323"/>
                  <a:gd name="T15" fmla="*/ 261 h 475"/>
                  <a:gd name="T16" fmla="*/ 222 w 323"/>
                  <a:gd name="T17" fmla="*/ 248 h 475"/>
                  <a:gd name="T18" fmla="*/ 201 w 323"/>
                  <a:gd name="T19" fmla="*/ 205 h 475"/>
                  <a:gd name="T20" fmla="*/ 179 w 323"/>
                  <a:gd name="T21" fmla="*/ 175 h 475"/>
                  <a:gd name="T22" fmla="*/ 156 w 323"/>
                  <a:gd name="T23" fmla="*/ 137 h 475"/>
                  <a:gd name="T24" fmla="*/ 141 w 323"/>
                  <a:gd name="T25" fmla="*/ 121 h 475"/>
                  <a:gd name="T26" fmla="*/ 120 w 323"/>
                  <a:gd name="T27" fmla="*/ 107 h 475"/>
                  <a:gd name="T28" fmla="*/ 78 w 323"/>
                  <a:gd name="T29" fmla="*/ 93 h 475"/>
                  <a:gd name="T30" fmla="*/ 14 w 323"/>
                  <a:gd name="T31" fmla="*/ 77 h 475"/>
                  <a:gd name="T32" fmla="*/ 7 w 323"/>
                  <a:gd name="T33" fmla="*/ 41 h 475"/>
                  <a:gd name="T34" fmla="*/ 2 w 323"/>
                  <a:gd name="T35" fmla="*/ 7 h 475"/>
                  <a:gd name="T36" fmla="*/ 0 w 323"/>
                  <a:gd name="T37" fmla="*/ 0 h 475"/>
                  <a:gd name="T38" fmla="*/ 37 w 323"/>
                  <a:gd name="T39" fmla="*/ 23 h 475"/>
                  <a:gd name="T40" fmla="*/ 78 w 323"/>
                  <a:gd name="T41" fmla="*/ 46 h 475"/>
                  <a:gd name="T42" fmla="*/ 115 w 323"/>
                  <a:gd name="T43" fmla="*/ 73 h 475"/>
                  <a:gd name="T44" fmla="*/ 153 w 323"/>
                  <a:gd name="T45" fmla="*/ 96 h 475"/>
                  <a:gd name="T46" fmla="*/ 177 w 323"/>
                  <a:gd name="T47" fmla="*/ 112 h 475"/>
                  <a:gd name="T48" fmla="*/ 191 w 323"/>
                  <a:gd name="T49" fmla="*/ 139 h 475"/>
                  <a:gd name="T50" fmla="*/ 210 w 323"/>
                  <a:gd name="T51" fmla="*/ 159 h 475"/>
                  <a:gd name="T52" fmla="*/ 217 w 323"/>
                  <a:gd name="T53" fmla="*/ 182 h 475"/>
                  <a:gd name="T54" fmla="*/ 227 w 323"/>
                  <a:gd name="T55" fmla="*/ 200 h 475"/>
                  <a:gd name="T56" fmla="*/ 248 w 323"/>
                  <a:gd name="T57" fmla="*/ 234 h 475"/>
                  <a:gd name="T58" fmla="*/ 269 w 323"/>
                  <a:gd name="T59" fmla="*/ 271 h 475"/>
                  <a:gd name="T60" fmla="*/ 283 w 323"/>
                  <a:gd name="T61" fmla="*/ 314 h 475"/>
                  <a:gd name="T62" fmla="*/ 312 w 323"/>
                  <a:gd name="T63" fmla="*/ 396 h 475"/>
                  <a:gd name="T64" fmla="*/ 323 w 323"/>
                  <a:gd name="T65" fmla="*/ 421 h 47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3"/>
                  <a:gd name="T100" fmla="*/ 0 h 475"/>
                  <a:gd name="T101" fmla="*/ 323 w 323"/>
                  <a:gd name="T102" fmla="*/ 475 h 47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3" h="475">
                    <a:moveTo>
                      <a:pt x="323" y="421"/>
                    </a:moveTo>
                    <a:lnTo>
                      <a:pt x="323" y="475"/>
                    </a:lnTo>
                    <a:lnTo>
                      <a:pt x="314" y="459"/>
                    </a:lnTo>
                    <a:lnTo>
                      <a:pt x="302" y="441"/>
                    </a:lnTo>
                    <a:lnTo>
                      <a:pt x="302" y="425"/>
                    </a:lnTo>
                    <a:lnTo>
                      <a:pt x="297" y="411"/>
                    </a:lnTo>
                    <a:lnTo>
                      <a:pt x="293" y="398"/>
                    </a:lnTo>
                    <a:lnTo>
                      <a:pt x="288" y="382"/>
                    </a:lnTo>
                    <a:lnTo>
                      <a:pt x="281" y="364"/>
                    </a:lnTo>
                    <a:lnTo>
                      <a:pt x="274" y="346"/>
                    </a:lnTo>
                    <a:lnTo>
                      <a:pt x="267" y="330"/>
                    </a:lnTo>
                    <a:lnTo>
                      <a:pt x="257" y="314"/>
                    </a:lnTo>
                    <a:lnTo>
                      <a:pt x="248" y="296"/>
                    </a:lnTo>
                    <a:lnTo>
                      <a:pt x="243" y="277"/>
                    </a:lnTo>
                    <a:lnTo>
                      <a:pt x="241" y="268"/>
                    </a:lnTo>
                    <a:lnTo>
                      <a:pt x="236" y="261"/>
                    </a:lnTo>
                    <a:lnTo>
                      <a:pt x="231" y="255"/>
                    </a:lnTo>
                    <a:lnTo>
                      <a:pt x="222" y="248"/>
                    </a:lnTo>
                    <a:lnTo>
                      <a:pt x="210" y="225"/>
                    </a:lnTo>
                    <a:lnTo>
                      <a:pt x="201" y="205"/>
                    </a:lnTo>
                    <a:lnTo>
                      <a:pt x="191" y="189"/>
                    </a:lnTo>
                    <a:lnTo>
                      <a:pt x="179" y="175"/>
                    </a:lnTo>
                    <a:lnTo>
                      <a:pt x="167" y="155"/>
                    </a:lnTo>
                    <a:lnTo>
                      <a:pt x="156" y="137"/>
                    </a:lnTo>
                    <a:lnTo>
                      <a:pt x="149" y="130"/>
                    </a:lnTo>
                    <a:lnTo>
                      <a:pt x="141" y="121"/>
                    </a:lnTo>
                    <a:lnTo>
                      <a:pt x="132" y="114"/>
                    </a:lnTo>
                    <a:lnTo>
                      <a:pt x="120" y="107"/>
                    </a:lnTo>
                    <a:lnTo>
                      <a:pt x="97" y="102"/>
                    </a:lnTo>
                    <a:lnTo>
                      <a:pt x="78" y="93"/>
                    </a:lnTo>
                    <a:lnTo>
                      <a:pt x="42" y="87"/>
                    </a:lnTo>
                    <a:lnTo>
                      <a:pt x="14" y="77"/>
                    </a:lnTo>
                    <a:lnTo>
                      <a:pt x="9" y="59"/>
                    </a:lnTo>
                    <a:lnTo>
                      <a:pt x="7" y="41"/>
                    </a:lnTo>
                    <a:lnTo>
                      <a:pt x="4" y="25"/>
                    </a:lnTo>
                    <a:lnTo>
                      <a:pt x="2" y="7"/>
                    </a:lnTo>
                    <a:lnTo>
                      <a:pt x="0" y="2"/>
                    </a:lnTo>
                    <a:lnTo>
                      <a:pt x="0" y="0"/>
                    </a:lnTo>
                    <a:lnTo>
                      <a:pt x="19" y="9"/>
                    </a:lnTo>
                    <a:lnTo>
                      <a:pt x="37" y="23"/>
                    </a:lnTo>
                    <a:lnTo>
                      <a:pt x="59" y="34"/>
                    </a:lnTo>
                    <a:lnTo>
                      <a:pt x="78" y="46"/>
                    </a:lnTo>
                    <a:lnTo>
                      <a:pt x="97" y="59"/>
                    </a:lnTo>
                    <a:lnTo>
                      <a:pt x="115" y="73"/>
                    </a:lnTo>
                    <a:lnTo>
                      <a:pt x="134" y="84"/>
                    </a:lnTo>
                    <a:lnTo>
                      <a:pt x="153" y="96"/>
                    </a:lnTo>
                    <a:lnTo>
                      <a:pt x="165" y="105"/>
                    </a:lnTo>
                    <a:lnTo>
                      <a:pt x="177" y="112"/>
                    </a:lnTo>
                    <a:lnTo>
                      <a:pt x="184" y="125"/>
                    </a:lnTo>
                    <a:lnTo>
                      <a:pt x="191" y="139"/>
                    </a:lnTo>
                    <a:lnTo>
                      <a:pt x="198" y="150"/>
                    </a:lnTo>
                    <a:lnTo>
                      <a:pt x="210" y="159"/>
                    </a:lnTo>
                    <a:lnTo>
                      <a:pt x="212" y="171"/>
                    </a:lnTo>
                    <a:lnTo>
                      <a:pt x="217" y="182"/>
                    </a:lnTo>
                    <a:lnTo>
                      <a:pt x="222" y="191"/>
                    </a:lnTo>
                    <a:lnTo>
                      <a:pt x="227" y="200"/>
                    </a:lnTo>
                    <a:lnTo>
                      <a:pt x="241" y="216"/>
                    </a:lnTo>
                    <a:lnTo>
                      <a:pt x="248" y="234"/>
                    </a:lnTo>
                    <a:lnTo>
                      <a:pt x="260" y="252"/>
                    </a:lnTo>
                    <a:lnTo>
                      <a:pt x="269" y="271"/>
                    </a:lnTo>
                    <a:lnTo>
                      <a:pt x="279" y="293"/>
                    </a:lnTo>
                    <a:lnTo>
                      <a:pt x="283" y="314"/>
                    </a:lnTo>
                    <a:lnTo>
                      <a:pt x="295" y="357"/>
                    </a:lnTo>
                    <a:lnTo>
                      <a:pt x="312" y="396"/>
                    </a:lnTo>
                    <a:lnTo>
                      <a:pt x="319" y="409"/>
                    </a:lnTo>
                    <a:lnTo>
                      <a:pt x="323" y="421"/>
                    </a:lnTo>
                    <a:close/>
                  </a:path>
                </a:pathLst>
              </a:custGeom>
              <a:solidFill>
                <a:srgbClr val="5B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21" name="Freeform 778">
                <a:extLst>
                  <a:ext uri="{FF2B5EF4-FFF2-40B4-BE49-F238E27FC236}">
                    <a16:creationId xmlns:a16="http://schemas.microsoft.com/office/drawing/2014/main" id="{1F4F1886-8468-EAAD-4C7F-FD2CB0129ECF}"/>
                  </a:ext>
                </a:extLst>
              </p:cNvPr>
              <p:cNvSpPr>
                <a:spLocks/>
              </p:cNvSpPr>
              <p:nvPr/>
            </p:nvSpPr>
            <p:spPr bwMode="auto">
              <a:xfrm>
                <a:off x="2763" y="2341"/>
                <a:ext cx="234" cy="202"/>
              </a:xfrm>
              <a:custGeom>
                <a:avLst/>
                <a:gdLst>
                  <a:gd name="T0" fmla="*/ 234 w 234"/>
                  <a:gd name="T1" fmla="*/ 134 h 202"/>
                  <a:gd name="T2" fmla="*/ 234 w 234"/>
                  <a:gd name="T3" fmla="*/ 161 h 202"/>
                  <a:gd name="T4" fmla="*/ 230 w 234"/>
                  <a:gd name="T5" fmla="*/ 188 h 202"/>
                  <a:gd name="T6" fmla="*/ 211 w 234"/>
                  <a:gd name="T7" fmla="*/ 191 h 202"/>
                  <a:gd name="T8" fmla="*/ 194 w 234"/>
                  <a:gd name="T9" fmla="*/ 191 h 202"/>
                  <a:gd name="T10" fmla="*/ 175 w 234"/>
                  <a:gd name="T11" fmla="*/ 186 h 202"/>
                  <a:gd name="T12" fmla="*/ 156 w 234"/>
                  <a:gd name="T13" fmla="*/ 184 h 202"/>
                  <a:gd name="T14" fmla="*/ 149 w 234"/>
                  <a:gd name="T15" fmla="*/ 177 h 202"/>
                  <a:gd name="T16" fmla="*/ 140 w 234"/>
                  <a:gd name="T17" fmla="*/ 175 h 202"/>
                  <a:gd name="T18" fmla="*/ 130 w 234"/>
                  <a:gd name="T19" fmla="*/ 175 h 202"/>
                  <a:gd name="T20" fmla="*/ 121 w 234"/>
                  <a:gd name="T21" fmla="*/ 177 h 202"/>
                  <a:gd name="T22" fmla="*/ 116 w 234"/>
                  <a:gd name="T23" fmla="*/ 186 h 202"/>
                  <a:gd name="T24" fmla="*/ 109 w 234"/>
                  <a:gd name="T25" fmla="*/ 193 h 202"/>
                  <a:gd name="T26" fmla="*/ 102 w 234"/>
                  <a:gd name="T27" fmla="*/ 200 h 202"/>
                  <a:gd name="T28" fmla="*/ 93 w 234"/>
                  <a:gd name="T29" fmla="*/ 202 h 202"/>
                  <a:gd name="T30" fmla="*/ 97 w 234"/>
                  <a:gd name="T31" fmla="*/ 188 h 202"/>
                  <a:gd name="T32" fmla="*/ 100 w 234"/>
                  <a:gd name="T33" fmla="*/ 172 h 202"/>
                  <a:gd name="T34" fmla="*/ 100 w 234"/>
                  <a:gd name="T35" fmla="*/ 166 h 202"/>
                  <a:gd name="T36" fmla="*/ 97 w 234"/>
                  <a:gd name="T37" fmla="*/ 159 h 202"/>
                  <a:gd name="T38" fmla="*/ 95 w 234"/>
                  <a:gd name="T39" fmla="*/ 152 h 202"/>
                  <a:gd name="T40" fmla="*/ 90 w 234"/>
                  <a:gd name="T41" fmla="*/ 145 h 202"/>
                  <a:gd name="T42" fmla="*/ 74 w 234"/>
                  <a:gd name="T43" fmla="*/ 120 h 202"/>
                  <a:gd name="T44" fmla="*/ 52 w 234"/>
                  <a:gd name="T45" fmla="*/ 95 h 202"/>
                  <a:gd name="T46" fmla="*/ 34 w 234"/>
                  <a:gd name="T47" fmla="*/ 75 h 202"/>
                  <a:gd name="T48" fmla="*/ 10 w 234"/>
                  <a:gd name="T49" fmla="*/ 54 h 202"/>
                  <a:gd name="T50" fmla="*/ 8 w 234"/>
                  <a:gd name="T51" fmla="*/ 52 h 202"/>
                  <a:gd name="T52" fmla="*/ 3 w 234"/>
                  <a:gd name="T53" fmla="*/ 52 h 202"/>
                  <a:gd name="T54" fmla="*/ 3 w 234"/>
                  <a:gd name="T55" fmla="*/ 50 h 202"/>
                  <a:gd name="T56" fmla="*/ 0 w 234"/>
                  <a:gd name="T57" fmla="*/ 45 h 202"/>
                  <a:gd name="T58" fmla="*/ 0 w 234"/>
                  <a:gd name="T59" fmla="*/ 20 h 202"/>
                  <a:gd name="T60" fmla="*/ 3 w 234"/>
                  <a:gd name="T61" fmla="*/ 0 h 202"/>
                  <a:gd name="T62" fmla="*/ 12 w 234"/>
                  <a:gd name="T63" fmla="*/ 2 h 202"/>
                  <a:gd name="T64" fmla="*/ 19 w 234"/>
                  <a:gd name="T65" fmla="*/ 6 h 202"/>
                  <a:gd name="T66" fmla="*/ 26 w 234"/>
                  <a:gd name="T67" fmla="*/ 11 h 202"/>
                  <a:gd name="T68" fmla="*/ 31 w 234"/>
                  <a:gd name="T69" fmla="*/ 18 h 202"/>
                  <a:gd name="T70" fmla="*/ 41 w 234"/>
                  <a:gd name="T71" fmla="*/ 34 h 202"/>
                  <a:gd name="T72" fmla="*/ 45 w 234"/>
                  <a:gd name="T73" fmla="*/ 52 h 202"/>
                  <a:gd name="T74" fmla="*/ 48 w 234"/>
                  <a:gd name="T75" fmla="*/ 59 h 202"/>
                  <a:gd name="T76" fmla="*/ 50 w 234"/>
                  <a:gd name="T77" fmla="*/ 66 h 202"/>
                  <a:gd name="T78" fmla="*/ 55 w 234"/>
                  <a:gd name="T79" fmla="*/ 70 h 202"/>
                  <a:gd name="T80" fmla="*/ 60 w 234"/>
                  <a:gd name="T81" fmla="*/ 75 h 202"/>
                  <a:gd name="T82" fmla="*/ 69 w 234"/>
                  <a:gd name="T83" fmla="*/ 84 h 202"/>
                  <a:gd name="T84" fmla="*/ 81 w 234"/>
                  <a:gd name="T85" fmla="*/ 93 h 202"/>
                  <a:gd name="T86" fmla="*/ 109 w 234"/>
                  <a:gd name="T87" fmla="*/ 116 h 202"/>
                  <a:gd name="T88" fmla="*/ 142 w 234"/>
                  <a:gd name="T89" fmla="*/ 143 h 202"/>
                  <a:gd name="T90" fmla="*/ 147 w 234"/>
                  <a:gd name="T91" fmla="*/ 152 h 202"/>
                  <a:gd name="T92" fmla="*/ 152 w 234"/>
                  <a:gd name="T93" fmla="*/ 163 h 202"/>
                  <a:gd name="T94" fmla="*/ 152 w 234"/>
                  <a:gd name="T95" fmla="*/ 170 h 202"/>
                  <a:gd name="T96" fmla="*/ 156 w 234"/>
                  <a:gd name="T97" fmla="*/ 175 h 202"/>
                  <a:gd name="T98" fmla="*/ 159 w 234"/>
                  <a:gd name="T99" fmla="*/ 179 h 202"/>
                  <a:gd name="T100" fmla="*/ 164 w 234"/>
                  <a:gd name="T101" fmla="*/ 181 h 202"/>
                  <a:gd name="T102" fmla="*/ 173 w 234"/>
                  <a:gd name="T103" fmla="*/ 184 h 202"/>
                  <a:gd name="T104" fmla="*/ 182 w 234"/>
                  <a:gd name="T105" fmla="*/ 184 h 202"/>
                  <a:gd name="T106" fmla="*/ 185 w 234"/>
                  <a:gd name="T107" fmla="*/ 163 h 202"/>
                  <a:gd name="T108" fmla="*/ 192 w 234"/>
                  <a:gd name="T109" fmla="*/ 147 h 202"/>
                  <a:gd name="T110" fmla="*/ 208 w 234"/>
                  <a:gd name="T111" fmla="*/ 134 h 202"/>
                  <a:gd name="T112" fmla="*/ 220 w 234"/>
                  <a:gd name="T113" fmla="*/ 116 h 202"/>
                  <a:gd name="T114" fmla="*/ 227 w 234"/>
                  <a:gd name="T115" fmla="*/ 120 h 202"/>
                  <a:gd name="T116" fmla="*/ 234 w 234"/>
                  <a:gd name="T117" fmla="*/ 122 h 202"/>
                  <a:gd name="T118" fmla="*/ 234 w 234"/>
                  <a:gd name="T119" fmla="*/ 129 h 202"/>
                  <a:gd name="T120" fmla="*/ 234 w 234"/>
                  <a:gd name="T121" fmla="*/ 134 h 20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4"/>
                  <a:gd name="T184" fmla="*/ 0 h 202"/>
                  <a:gd name="T185" fmla="*/ 234 w 234"/>
                  <a:gd name="T186" fmla="*/ 202 h 20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4" h="202">
                    <a:moveTo>
                      <a:pt x="234" y="134"/>
                    </a:moveTo>
                    <a:lnTo>
                      <a:pt x="234" y="161"/>
                    </a:lnTo>
                    <a:lnTo>
                      <a:pt x="230" y="188"/>
                    </a:lnTo>
                    <a:lnTo>
                      <a:pt x="211" y="191"/>
                    </a:lnTo>
                    <a:lnTo>
                      <a:pt x="194" y="191"/>
                    </a:lnTo>
                    <a:lnTo>
                      <a:pt x="175" y="186"/>
                    </a:lnTo>
                    <a:lnTo>
                      <a:pt x="156" y="184"/>
                    </a:lnTo>
                    <a:lnTo>
                      <a:pt x="149" y="177"/>
                    </a:lnTo>
                    <a:lnTo>
                      <a:pt x="140" y="175"/>
                    </a:lnTo>
                    <a:lnTo>
                      <a:pt x="130" y="175"/>
                    </a:lnTo>
                    <a:lnTo>
                      <a:pt x="121" y="177"/>
                    </a:lnTo>
                    <a:lnTo>
                      <a:pt x="116" y="186"/>
                    </a:lnTo>
                    <a:lnTo>
                      <a:pt x="109" y="193"/>
                    </a:lnTo>
                    <a:lnTo>
                      <a:pt x="102" y="200"/>
                    </a:lnTo>
                    <a:lnTo>
                      <a:pt x="93" y="202"/>
                    </a:lnTo>
                    <a:lnTo>
                      <a:pt x="97" y="188"/>
                    </a:lnTo>
                    <a:lnTo>
                      <a:pt x="100" y="172"/>
                    </a:lnTo>
                    <a:lnTo>
                      <a:pt x="100" y="166"/>
                    </a:lnTo>
                    <a:lnTo>
                      <a:pt x="97" y="159"/>
                    </a:lnTo>
                    <a:lnTo>
                      <a:pt x="95" y="152"/>
                    </a:lnTo>
                    <a:lnTo>
                      <a:pt x="90" y="145"/>
                    </a:lnTo>
                    <a:lnTo>
                      <a:pt x="74" y="120"/>
                    </a:lnTo>
                    <a:lnTo>
                      <a:pt x="52" y="95"/>
                    </a:lnTo>
                    <a:lnTo>
                      <a:pt x="34" y="75"/>
                    </a:lnTo>
                    <a:lnTo>
                      <a:pt x="10" y="54"/>
                    </a:lnTo>
                    <a:lnTo>
                      <a:pt x="8" y="52"/>
                    </a:lnTo>
                    <a:lnTo>
                      <a:pt x="3" y="52"/>
                    </a:lnTo>
                    <a:lnTo>
                      <a:pt x="3" y="50"/>
                    </a:lnTo>
                    <a:lnTo>
                      <a:pt x="0" y="45"/>
                    </a:lnTo>
                    <a:lnTo>
                      <a:pt x="0" y="20"/>
                    </a:lnTo>
                    <a:lnTo>
                      <a:pt x="3" y="0"/>
                    </a:lnTo>
                    <a:lnTo>
                      <a:pt x="12" y="2"/>
                    </a:lnTo>
                    <a:lnTo>
                      <a:pt x="19" y="6"/>
                    </a:lnTo>
                    <a:lnTo>
                      <a:pt x="26" y="11"/>
                    </a:lnTo>
                    <a:lnTo>
                      <a:pt x="31" y="18"/>
                    </a:lnTo>
                    <a:lnTo>
                      <a:pt x="41" y="34"/>
                    </a:lnTo>
                    <a:lnTo>
                      <a:pt x="45" y="52"/>
                    </a:lnTo>
                    <a:lnTo>
                      <a:pt x="48" y="59"/>
                    </a:lnTo>
                    <a:lnTo>
                      <a:pt x="50" y="66"/>
                    </a:lnTo>
                    <a:lnTo>
                      <a:pt x="55" y="70"/>
                    </a:lnTo>
                    <a:lnTo>
                      <a:pt x="60" y="75"/>
                    </a:lnTo>
                    <a:lnTo>
                      <a:pt x="69" y="84"/>
                    </a:lnTo>
                    <a:lnTo>
                      <a:pt x="81" y="93"/>
                    </a:lnTo>
                    <a:lnTo>
                      <a:pt x="109" y="116"/>
                    </a:lnTo>
                    <a:lnTo>
                      <a:pt x="142" y="143"/>
                    </a:lnTo>
                    <a:lnTo>
                      <a:pt x="147" y="152"/>
                    </a:lnTo>
                    <a:lnTo>
                      <a:pt x="152" y="163"/>
                    </a:lnTo>
                    <a:lnTo>
                      <a:pt x="152" y="170"/>
                    </a:lnTo>
                    <a:lnTo>
                      <a:pt x="156" y="175"/>
                    </a:lnTo>
                    <a:lnTo>
                      <a:pt x="159" y="179"/>
                    </a:lnTo>
                    <a:lnTo>
                      <a:pt x="164" y="181"/>
                    </a:lnTo>
                    <a:lnTo>
                      <a:pt x="173" y="184"/>
                    </a:lnTo>
                    <a:lnTo>
                      <a:pt x="182" y="184"/>
                    </a:lnTo>
                    <a:lnTo>
                      <a:pt x="185" y="163"/>
                    </a:lnTo>
                    <a:lnTo>
                      <a:pt x="192" y="147"/>
                    </a:lnTo>
                    <a:lnTo>
                      <a:pt x="208" y="134"/>
                    </a:lnTo>
                    <a:lnTo>
                      <a:pt x="220" y="116"/>
                    </a:lnTo>
                    <a:lnTo>
                      <a:pt x="227" y="120"/>
                    </a:lnTo>
                    <a:lnTo>
                      <a:pt x="234" y="122"/>
                    </a:lnTo>
                    <a:lnTo>
                      <a:pt x="234" y="129"/>
                    </a:lnTo>
                    <a:lnTo>
                      <a:pt x="234" y="134"/>
                    </a:lnTo>
                    <a:close/>
                  </a:path>
                </a:pathLst>
              </a:custGeom>
              <a:solidFill>
                <a:srgbClr val="5B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22" name="Freeform 779">
                <a:extLst>
                  <a:ext uri="{FF2B5EF4-FFF2-40B4-BE49-F238E27FC236}">
                    <a16:creationId xmlns:a16="http://schemas.microsoft.com/office/drawing/2014/main" id="{4F75B511-40C6-500C-F905-0D0E360F67C0}"/>
                  </a:ext>
                </a:extLst>
              </p:cNvPr>
              <p:cNvSpPr>
                <a:spLocks/>
              </p:cNvSpPr>
              <p:nvPr/>
            </p:nvSpPr>
            <p:spPr bwMode="auto">
              <a:xfrm>
                <a:off x="2690" y="716"/>
                <a:ext cx="298" cy="289"/>
              </a:xfrm>
              <a:custGeom>
                <a:avLst/>
                <a:gdLst>
                  <a:gd name="T0" fmla="*/ 298 w 298"/>
                  <a:gd name="T1" fmla="*/ 289 h 289"/>
                  <a:gd name="T2" fmla="*/ 279 w 298"/>
                  <a:gd name="T3" fmla="*/ 266 h 289"/>
                  <a:gd name="T4" fmla="*/ 258 w 298"/>
                  <a:gd name="T5" fmla="*/ 241 h 289"/>
                  <a:gd name="T6" fmla="*/ 239 w 298"/>
                  <a:gd name="T7" fmla="*/ 216 h 289"/>
                  <a:gd name="T8" fmla="*/ 222 w 298"/>
                  <a:gd name="T9" fmla="*/ 191 h 289"/>
                  <a:gd name="T10" fmla="*/ 213 w 298"/>
                  <a:gd name="T11" fmla="*/ 184 h 289"/>
                  <a:gd name="T12" fmla="*/ 203 w 298"/>
                  <a:gd name="T13" fmla="*/ 175 h 289"/>
                  <a:gd name="T14" fmla="*/ 196 w 298"/>
                  <a:gd name="T15" fmla="*/ 168 h 289"/>
                  <a:gd name="T16" fmla="*/ 192 w 298"/>
                  <a:gd name="T17" fmla="*/ 157 h 289"/>
                  <a:gd name="T18" fmla="*/ 173 w 298"/>
                  <a:gd name="T19" fmla="*/ 136 h 289"/>
                  <a:gd name="T20" fmla="*/ 154 w 298"/>
                  <a:gd name="T21" fmla="*/ 114 h 289"/>
                  <a:gd name="T22" fmla="*/ 121 w 298"/>
                  <a:gd name="T23" fmla="*/ 84 h 289"/>
                  <a:gd name="T24" fmla="*/ 83 w 298"/>
                  <a:gd name="T25" fmla="*/ 57 h 289"/>
                  <a:gd name="T26" fmla="*/ 62 w 298"/>
                  <a:gd name="T27" fmla="*/ 43 h 289"/>
                  <a:gd name="T28" fmla="*/ 40 w 298"/>
                  <a:gd name="T29" fmla="*/ 32 h 289"/>
                  <a:gd name="T30" fmla="*/ 21 w 298"/>
                  <a:gd name="T31" fmla="*/ 16 h 289"/>
                  <a:gd name="T32" fmla="*/ 0 w 298"/>
                  <a:gd name="T33" fmla="*/ 0 h 289"/>
                  <a:gd name="T34" fmla="*/ 26 w 298"/>
                  <a:gd name="T35" fmla="*/ 11 h 289"/>
                  <a:gd name="T36" fmla="*/ 47 w 298"/>
                  <a:gd name="T37" fmla="*/ 25 h 289"/>
                  <a:gd name="T38" fmla="*/ 71 w 298"/>
                  <a:gd name="T39" fmla="*/ 41 h 289"/>
                  <a:gd name="T40" fmla="*/ 92 w 298"/>
                  <a:gd name="T41" fmla="*/ 55 h 289"/>
                  <a:gd name="T42" fmla="*/ 109 w 298"/>
                  <a:gd name="T43" fmla="*/ 66 h 289"/>
                  <a:gd name="T44" fmla="*/ 123 w 298"/>
                  <a:gd name="T45" fmla="*/ 80 h 289"/>
                  <a:gd name="T46" fmla="*/ 142 w 298"/>
                  <a:gd name="T47" fmla="*/ 91 h 289"/>
                  <a:gd name="T48" fmla="*/ 156 w 298"/>
                  <a:gd name="T49" fmla="*/ 102 h 289"/>
                  <a:gd name="T50" fmla="*/ 180 w 298"/>
                  <a:gd name="T51" fmla="*/ 130 h 289"/>
                  <a:gd name="T52" fmla="*/ 201 w 298"/>
                  <a:gd name="T53" fmla="*/ 152 h 289"/>
                  <a:gd name="T54" fmla="*/ 220 w 298"/>
                  <a:gd name="T55" fmla="*/ 173 h 289"/>
                  <a:gd name="T56" fmla="*/ 239 w 298"/>
                  <a:gd name="T57" fmla="*/ 191 h 289"/>
                  <a:gd name="T58" fmla="*/ 251 w 298"/>
                  <a:gd name="T59" fmla="*/ 209 h 289"/>
                  <a:gd name="T60" fmla="*/ 258 w 298"/>
                  <a:gd name="T61" fmla="*/ 223 h 289"/>
                  <a:gd name="T62" fmla="*/ 265 w 298"/>
                  <a:gd name="T63" fmla="*/ 236 h 289"/>
                  <a:gd name="T64" fmla="*/ 270 w 298"/>
                  <a:gd name="T65" fmla="*/ 250 h 289"/>
                  <a:gd name="T66" fmla="*/ 274 w 298"/>
                  <a:gd name="T67" fmla="*/ 250 h 289"/>
                  <a:gd name="T68" fmla="*/ 277 w 298"/>
                  <a:gd name="T69" fmla="*/ 250 h 289"/>
                  <a:gd name="T70" fmla="*/ 291 w 298"/>
                  <a:gd name="T71" fmla="*/ 270 h 289"/>
                  <a:gd name="T72" fmla="*/ 298 w 298"/>
                  <a:gd name="T73" fmla="*/ 289 h 28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8"/>
                  <a:gd name="T112" fmla="*/ 0 h 289"/>
                  <a:gd name="T113" fmla="*/ 298 w 298"/>
                  <a:gd name="T114" fmla="*/ 289 h 28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8" h="289">
                    <a:moveTo>
                      <a:pt x="298" y="289"/>
                    </a:moveTo>
                    <a:lnTo>
                      <a:pt x="279" y="266"/>
                    </a:lnTo>
                    <a:lnTo>
                      <a:pt x="258" y="241"/>
                    </a:lnTo>
                    <a:lnTo>
                      <a:pt x="239" y="216"/>
                    </a:lnTo>
                    <a:lnTo>
                      <a:pt x="222" y="191"/>
                    </a:lnTo>
                    <a:lnTo>
                      <a:pt x="213" y="184"/>
                    </a:lnTo>
                    <a:lnTo>
                      <a:pt x="203" y="175"/>
                    </a:lnTo>
                    <a:lnTo>
                      <a:pt x="196" y="168"/>
                    </a:lnTo>
                    <a:lnTo>
                      <a:pt x="192" y="157"/>
                    </a:lnTo>
                    <a:lnTo>
                      <a:pt x="173" y="136"/>
                    </a:lnTo>
                    <a:lnTo>
                      <a:pt x="154" y="114"/>
                    </a:lnTo>
                    <a:lnTo>
                      <a:pt x="121" y="84"/>
                    </a:lnTo>
                    <a:lnTo>
                      <a:pt x="83" y="57"/>
                    </a:lnTo>
                    <a:lnTo>
                      <a:pt x="62" y="43"/>
                    </a:lnTo>
                    <a:lnTo>
                      <a:pt x="40" y="32"/>
                    </a:lnTo>
                    <a:lnTo>
                      <a:pt x="21" y="16"/>
                    </a:lnTo>
                    <a:lnTo>
                      <a:pt x="0" y="0"/>
                    </a:lnTo>
                    <a:lnTo>
                      <a:pt x="26" y="11"/>
                    </a:lnTo>
                    <a:lnTo>
                      <a:pt x="47" y="25"/>
                    </a:lnTo>
                    <a:lnTo>
                      <a:pt x="71" y="41"/>
                    </a:lnTo>
                    <a:lnTo>
                      <a:pt x="92" y="55"/>
                    </a:lnTo>
                    <a:lnTo>
                      <a:pt x="109" y="66"/>
                    </a:lnTo>
                    <a:lnTo>
                      <a:pt x="123" y="80"/>
                    </a:lnTo>
                    <a:lnTo>
                      <a:pt x="142" y="91"/>
                    </a:lnTo>
                    <a:lnTo>
                      <a:pt x="156" y="102"/>
                    </a:lnTo>
                    <a:lnTo>
                      <a:pt x="180" y="130"/>
                    </a:lnTo>
                    <a:lnTo>
                      <a:pt x="201" y="152"/>
                    </a:lnTo>
                    <a:lnTo>
                      <a:pt x="220" y="173"/>
                    </a:lnTo>
                    <a:lnTo>
                      <a:pt x="239" y="191"/>
                    </a:lnTo>
                    <a:lnTo>
                      <a:pt x="251" y="209"/>
                    </a:lnTo>
                    <a:lnTo>
                      <a:pt x="258" y="223"/>
                    </a:lnTo>
                    <a:lnTo>
                      <a:pt x="265" y="236"/>
                    </a:lnTo>
                    <a:lnTo>
                      <a:pt x="270" y="250"/>
                    </a:lnTo>
                    <a:lnTo>
                      <a:pt x="274" y="250"/>
                    </a:lnTo>
                    <a:lnTo>
                      <a:pt x="277" y="250"/>
                    </a:lnTo>
                    <a:lnTo>
                      <a:pt x="291" y="270"/>
                    </a:lnTo>
                    <a:lnTo>
                      <a:pt x="298" y="289"/>
                    </a:lnTo>
                    <a:close/>
                  </a:path>
                </a:pathLst>
              </a:custGeom>
              <a:solidFill>
                <a:srgbClr val="B177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23" name="Freeform 780">
                <a:extLst>
                  <a:ext uri="{FF2B5EF4-FFF2-40B4-BE49-F238E27FC236}">
                    <a16:creationId xmlns:a16="http://schemas.microsoft.com/office/drawing/2014/main" id="{1570E6CA-9A4C-7C97-1A1C-6D4DC4C6C37B}"/>
                  </a:ext>
                </a:extLst>
              </p:cNvPr>
              <p:cNvSpPr>
                <a:spLocks/>
              </p:cNvSpPr>
              <p:nvPr/>
            </p:nvSpPr>
            <p:spPr bwMode="auto">
              <a:xfrm>
                <a:off x="2674" y="2113"/>
                <a:ext cx="302" cy="348"/>
              </a:xfrm>
              <a:custGeom>
                <a:avLst/>
                <a:gdLst>
                  <a:gd name="T0" fmla="*/ 295 w 302"/>
                  <a:gd name="T1" fmla="*/ 334 h 348"/>
                  <a:gd name="T2" fmla="*/ 267 w 302"/>
                  <a:gd name="T3" fmla="*/ 319 h 348"/>
                  <a:gd name="T4" fmla="*/ 250 w 302"/>
                  <a:gd name="T5" fmla="*/ 275 h 348"/>
                  <a:gd name="T6" fmla="*/ 238 w 302"/>
                  <a:gd name="T7" fmla="*/ 255 h 348"/>
                  <a:gd name="T8" fmla="*/ 224 w 302"/>
                  <a:gd name="T9" fmla="*/ 237 h 348"/>
                  <a:gd name="T10" fmla="*/ 212 w 302"/>
                  <a:gd name="T11" fmla="*/ 216 h 348"/>
                  <a:gd name="T12" fmla="*/ 205 w 302"/>
                  <a:gd name="T13" fmla="*/ 198 h 348"/>
                  <a:gd name="T14" fmla="*/ 193 w 302"/>
                  <a:gd name="T15" fmla="*/ 178 h 348"/>
                  <a:gd name="T16" fmla="*/ 184 w 302"/>
                  <a:gd name="T17" fmla="*/ 146 h 348"/>
                  <a:gd name="T18" fmla="*/ 163 w 302"/>
                  <a:gd name="T19" fmla="*/ 112 h 348"/>
                  <a:gd name="T20" fmla="*/ 141 w 302"/>
                  <a:gd name="T21" fmla="*/ 84 h 348"/>
                  <a:gd name="T22" fmla="*/ 99 w 302"/>
                  <a:gd name="T23" fmla="*/ 64 h 348"/>
                  <a:gd name="T24" fmla="*/ 59 w 302"/>
                  <a:gd name="T25" fmla="*/ 48 h 348"/>
                  <a:gd name="T26" fmla="*/ 30 w 302"/>
                  <a:gd name="T27" fmla="*/ 46 h 348"/>
                  <a:gd name="T28" fmla="*/ 7 w 302"/>
                  <a:gd name="T29" fmla="*/ 55 h 348"/>
                  <a:gd name="T30" fmla="*/ 4 w 302"/>
                  <a:gd name="T31" fmla="*/ 28 h 348"/>
                  <a:gd name="T32" fmla="*/ 30 w 302"/>
                  <a:gd name="T33" fmla="*/ 7 h 348"/>
                  <a:gd name="T34" fmla="*/ 80 w 302"/>
                  <a:gd name="T35" fmla="*/ 25 h 348"/>
                  <a:gd name="T36" fmla="*/ 123 w 302"/>
                  <a:gd name="T37" fmla="*/ 44 h 348"/>
                  <a:gd name="T38" fmla="*/ 151 w 302"/>
                  <a:gd name="T39" fmla="*/ 57 h 348"/>
                  <a:gd name="T40" fmla="*/ 165 w 302"/>
                  <a:gd name="T41" fmla="*/ 69 h 348"/>
                  <a:gd name="T42" fmla="*/ 191 w 302"/>
                  <a:gd name="T43" fmla="*/ 107 h 348"/>
                  <a:gd name="T44" fmla="*/ 217 w 302"/>
                  <a:gd name="T45" fmla="*/ 157 h 348"/>
                  <a:gd name="T46" fmla="*/ 238 w 302"/>
                  <a:gd name="T47" fmla="*/ 194 h 348"/>
                  <a:gd name="T48" fmla="*/ 255 w 302"/>
                  <a:gd name="T49" fmla="*/ 223 h 348"/>
                  <a:gd name="T50" fmla="*/ 269 w 302"/>
                  <a:gd name="T51" fmla="*/ 248 h 348"/>
                  <a:gd name="T52" fmla="*/ 279 w 302"/>
                  <a:gd name="T53" fmla="*/ 287 h 348"/>
                  <a:gd name="T54" fmla="*/ 288 w 302"/>
                  <a:gd name="T55" fmla="*/ 316 h 348"/>
                  <a:gd name="T56" fmla="*/ 290 w 302"/>
                  <a:gd name="T57" fmla="*/ 323 h 348"/>
                  <a:gd name="T58" fmla="*/ 297 w 302"/>
                  <a:gd name="T59" fmla="*/ 323 h 348"/>
                  <a:gd name="T60" fmla="*/ 300 w 302"/>
                  <a:gd name="T61" fmla="*/ 316 h 348"/>
                  <a:gd name="T62" fmla="*/ 302 w 302"/>
                  <a:gd name="T63" fmla="*/ 316 h 3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2"/>
                  <a:gd name="T97" fmla="*/ 0 h 348"/>
                  <a:gd name="T98" fmla="*/ 302 w 302"/>
                  <a:gd name="T99" fmla="*/ 348 h 3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2" h="348">
                    <a:moveTo>
                      <a:pt x="302" y="321"/>
                    </a:moveTo>
                    <a:lnTo>
                      <a:pt x="295" y="334"/>
                    </a:lnTo>
                    <a:lnTo>
                      <a:pt x="283" y="348"/>
                    </a:lnTo>
                    <a:lnTo>
                      <a:pt x="267" y="319"/>
                    </a:lnTo>
                    <a:lnTo>
                      <a:pt x="253" y="287"/>
                    </a:lnTo>
                    <a:lnTo>
                      <a:pt x="250" y="275"/>
                    </a:lnTo>
                    <a:lnTo>
                      <a:pt x="245" y="264"/>
                    </a:lnTo>
                    <a:lnTo>
                      <a:pt x="238" y="255"/>
                    </a:lnTo>
                    <a:lnTo>
                      <a:pt x="231" y="246"/>
                    </a:lnTo>
                    <a:lnTo>
                      <a:pt x="224" y="237"/>
                    </a:lnTo>
                    <a:lnTo>
                      <a:pt x="217" y="228"/>
                    </a:lnTo>
                    <a:lnTo>
                      <a:pt x="212" y="216"/>
                    </a:lnTo>
                    <a:lnTo>
                      <a:pt x="210" y="205"/>
                    </a:lnTo>
                    <a:lnTo>
                      <a:pt x="205" y="198"/>
                    </a:lnTo>
                    <a:lnTo>
                      <a:pt x="198" y="189"/>
                    </a:lnTo>
                    <a:lnTo>
                      <a:pt x="193" y="178"/>
                    </a:lnTo>
                    <a:lnTo>
                      <a:pt x="191" y="166"/>
                    </a:lnTo>
                    <a:lnTo>
                      <a:pt x="184" y="146"/>
                    </a:lnTo>
                    <a:lnTo>
                      <a:pt x="172" y="125"/>
                    </a:lnTo>
                    <a:lnTo>
                      <a:pt x="163" y="112"/>
                    </a:lnTo>
                    <a:lnTo>
                      <a:pt x="153" y="98"/>
                    </a:lnTo>
                    <a:lnTo>
                      <a:pt x="141" y="84"/>
                    </a:lnTo>
                    <a:lnTo>
                      <a:pt x="127" y="75"/>
                    </a:lnTo>
                    <a:lnTo>
                      <a:pt x="99" y="64"/>
                    </a:lnTo>
                    <a:lnTo>
                      <a:pt x="71" y="50"/>
                    </a:lnTo>
                    <a:lnTo>
                      <a:pt x="59" y="48"/>
                    </a:lnTo>
                    <a:lnTo>
                      <a:pt x="45" y="46"/>
                    </a:lnTo>
                    <a:lnTo>
                      <a:pt x="30" y="46"/>
                    </a:lnTo>
                    <a:lnTo>
                      <a:pt x="16" y="48"/>
                    </a:lnTo>
                    <a:lnTo>
                      <a:pt x="7" y="55"/>
                    </a:lnTo>
                    <a:lnTo>
                      <a:pt x="0" y="57"/>
                    </a:lnTo>
                    <a:lnTo>
                      <a:pt x="4" y="28"/>
                    </a:lnTo>
                    <a:lnTo>
                      <a:pt x="4" y="0"/>
                    </a:lnTo>
                    <a:lnTo>
                      <a:pt x="30" y="7"/>
                    </a:lnTo>
                    <a:lnTo>
                      <a:pt x="56" y="16"/>
                    </a:lnTo>
                    <a:lnTo>
                      <a:pt x="80" y="25"/>
                    </a:lnTo>
                    <a:lnTo>
                      <a:pt x="106" y="32"/>
                    </a:lnTo>
                    <a:lnTo>
                      <a:pt x="123" y="44"/>
                    </a:lnTo>
                    <a:lnTo>
                      <a:pt x="141" y="53"/>
                    </a:lnTo>
                    <a:lnTo>
                      <a:pt x="151" y="57"/>
                    </a:lnTo>
                    <a:lnTo>
                      <a:pt x="158" y="62"/>
                    </a:lnTo>
                    <a:lnTo>
                      <a:pt x="165" y="69"/>
                    </a:lnTo>
                    <a:lnTo>
                      <a:pt x="170" y="78"/>
                    </a:lnTo>
                    <a:lnTo>
                      <a:pt x="191" y="107"/>
                    </a:lnTo>
                    <a:lnTo>
                      <a:pt x="210" y="134"/>
                    </a:lnTo>
                    <a:lnTo>
                      <a:pt x="217" y="157"/>
                    </a:lnTo>
                    <a:lnTo>
                      <a:pt x="229" y="175"/>
                    </a:lnTo>
                    <a:lnTo>
                      <a:pt x="238" y="194"/>
                    </a:lnTo>
                    <a:lnTo>
                      <a:pt x="245" y="214"/>
                    </a:lnTo>
                    <a:lnTo>
                      <a:pt x="255" y="223"/>
                    </a:lnTo>
                    <a:lnTo>
                      <a:pt x="262" y="234"/>
                    </a:lnTo>
                    <a:lnTo>
                      <a:pt x="269" y="248"/>
                    </a:lnTo>
                    <a:lnTo>
                      <a:pt x="271" y="259"/>
                    </a:lnTo>
                    <a:lnTo>
                      <a:pt x="279" y="287"/>
                    </a:lnTo>
                    <a:lnTo>
                      <a:pt x="288" y="314"/>
                    </a:lnTo>
                    <a:lnTo>
                      <a:pt x="288" y="316"/>
                    </a:lnTo>
                    <a:lnTo>
                      <a:pt x="290" y="321"/>
                    </a:lnTo>
                    <a:lnTo>
                      <a:pt x="290" y="323"/>
                    </a:lnTo>
                    <a:lnTo>
                      <a:pt x="293" y="323"/>
                    </a:lnTo>
                    <a:lnTo>
                      <a:pt x="297" y="323"/>
                    </a:lnTo>
                    <a:lnTo>
                      <a:pt x="300" y="321"/>
                    </a:lnTo>
                    <a:lnTo>
                      <a:pt x="300" y="316"/>
                    </a:lnTo>
                    <a:lnTo>
                      <a:pt x="300" y="314"/>
                    </a:lnTo>
                    <a:lnTo>
                      <a:pt x="302" y="316"/>
                    </a:lnTo>
                    <a:lnTo>
                      <a:pt x="302" y="321"/>
                    </a:lnTo>
                    <a:close/>
                  </a:path>
                </a:pathLst>
              </a:custGeom>
              <a:solidFill>
                <a:srgbClr val="5B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24" name="Freeform 781">
                <a:extLst>
                  <a:ext uri="{FF2B5EF4-FFF2-40B4-BE49-F238E27FC236}">
                    <a16:creationId xmlns:a16="http://schemas.microsoft.com/office/drawing/2014/main" id="{E7721FCA-6365-C917-58C3-C674F94E4473}"/>
                  </a:ext>
                </a:extLst>
              </p:cNvPr>
              <p:cNvSpPr>
                <a:spLocks/>
              </p:cNvSpPr>
              <p:nvPr/>
            </p:nvSpPr>
            <p:spPr bwMode="auto">
              <a:xfrm>
                <a:off x="2782" y="1298"/>
                <a:ext cx="194" cy="338"/>
              </a:xfrm>
              <a:custGeom>
                <a:avLst/>
                <a:gdLst>
                  <a:gd name="T0" fmla="*/ 194 w 194"/>
                  <a:gd name="T1" fmla="*/ 338 h 338"/>
                  <a:gd name="T2" fmla="*/ 175 w 194"/>
                  <a:gd name="T3" fmla="*/ 327 h 338"/>
                  <a:gd name="T4" fmla="*/ 156 w 194"/>
                  <a:gd name="T5" fmla="*/ 311 h 338"/>
                  <a:gd name="T6" fmla="*/ 142 w 194"/>
                  <a:gd name="T7" fmla="*/ 300 h 338"/>
                  <a:gd name="T8" fmla="*/ 128 w 194"/>
                  <a:gd name="T9" fmla="*/ 286 h 338"/>
                  <a:gd name="T10" fmla="*/ 121 w 194"/>
                  <a:gd name="T11" fmla="*/ 281 h 338"/>
                  <a:gd name="T12" fmla="*/ 114 w 194"/>
                  <a:gd name="T13" fmla="*/ 277 h 338"/>
                  <a:gd name="T14" fmla="*/ 109 w 194"/>
                  <a:gd name="T15" fmla="*/ 270 h 338"/>
                  <a:gd name="T16" fmla="*/ 104 w 194"/>
                  <a:gd name="T17" fmla="*/ 263 h 338"/>
                  <a:gd name="T18" fmla="*/ 104 w 194"/>
                  <a:gd name="T19" fmla="*/ 252 h 338"/>
                  <a:gd name="T20" fmla="*/ 102 w 194"/>
                  <a:gd name="T21" fmla="*/ 241 h 338"/>
                  <a:gd name="T22" fmla="*/ 97 w 194"/>
                  <a:gd name="T23" fmla="*/ 231 h 338"/>
                  <a:gd name="T24" fmla="*/ 90 w 194"/>
                  <a:gd name="T25" fmla="*/ 225 h 338"/>
                  <a:gd name="T26" fmla="*/ 81 w 194"/>
                  <a:gd name="T27" fmla="*/ 206 h 338"/>
                  <a:gd name="T28" fmla="*/ 71 w 194"/>
                  <a:gd name="T29" fmla="*/ 191 h 338"/>
                  <a:gd name="T30" fmla="*/ 52 w 194"/>
                  <a:gd name="T31" fmla="*/ 170 h 338"/>
                  <a:gd name="T32" fmla="*/ 36 w 194"/>
                  <a:gd name="T33" fmla="*/ 152 h 338"/>
                  <a:gd name="T34" fmla="*/ 29 w 194"/>
                  <a:gd name="T35" fmla="*/ 143 h 338"/>
                  <a:gd name="T36" fmla="*/ 24 w 194"/>
                  <a:gd name="T37" fmla="*/ 134 h 338"/>
                  <a:gd name="T38" fmla="*/ 22 w 194"/>
                  <a:gd name="T39" fmla="*/ 122 h 338"/>
                  <a:gd name="T40" fmla="*/ 22 w 194"/>
                  <a:gd name="T41" fmla="*/ 111 h 338"/>
                  <a:gd name="T42" fmla="*/ 22 w 194"/>
                  <a:gd name="T43" fmla="*/ 100 h 338"/>
                  <a:gd name="T44" fmla="*/ 19 w 194"/>
                  <a:gd name="T45" fmla="*/ 91 h 338"/>
                  <a:gd name="T46" fmla="*/ 15 w 194"/>
                  <a:gd name="T47" fmla="*/ 79 h 338"/>
                  <a:gd name="T48" fmla="*/ 10 w 194"/>
                  <a:gd name="T49" fmla="*/ 72 h 338"/>
                  <a:gd name="T50" fmla="*/ 5 w 194"/>
                  <a:gd name="T51" fmla="*/ 52 h 338"/>
                  <a:gd name="T52" fmla="*/ 3 w 194"/>
                  <a:gd name="T53" fmla="*/ 34 h 338"/>
                  <a:gd name="T54" fmla="*/ 0 w 194"/>
                  <a:gd name="T55" fmla="*/ 16 h 338"/>
                  <a:gd name="T56" fmla="*/ 0 w 194"/>
                  <a:gd name="T57" fmla="*/ 0 h 338"/>
                  <a:gd name="T58" fmla="*/ 15 w 194"/>
                  <a:gd name="T59" fmla="*/ 13 h 338"/>
                  <a:gd name="T60" fmla="*/ 31 w 194"/>
                  <a:gd name="T61" fmla="*/ 25 h 338"/>
                  <a:gd name="T62" fmla="*/ 50 w 194"/>
                  <a:gd name="T63" fmla="*/ 38 h 338"/>
                  <a:gd name="T64" fmla="*/ 67 w 194"/>
                  <a:gd name="T65" fmla="*/ 50 h 338"/>
                  <a:gd name="T66" fmla="*/ 81 w 194"/>
                  <a:gd name="T67" fmla="*/ 66 h 338"/>
                  <a:gd name="T68" fmla="*/ 93 w 194"/>
                  <a:gd name="T69" fmla="*/ 82 h 338"/>
                  <a:gd name="T70" fmla="*/ 104 w 194"/>
                  <a:gd name="T71" fmla="*/ 97 h 338"/>
                  <a:gd name="T72" fmla="*/ 114 w 194"/>
                  <a:gd name="T73" fmla="*/ 113 h 338"/>
                  <a:gd name="T74" fmla="*/ 119 w 194"/>
                  <a:gd name="T75" fmla="*/ 118 h 338"/>
                  <a:gd name="T76" fmla="*/ 126 w 194"/>
                  <a:gd name="T77" fmla="*/ 125 h 338"/>
                  <a:gd name="T78" fmla="*/ 128 w 194"/>
                  <a:gd name="T79" fmla="*/ 131 h 338"/>
                  <a:gd name="T80" fmla="*/ 133 w 194"/>
                  <a:gd name="T81" fmla="*/ 138 h 338"/>
                  <a:gd name="T82" fmla="*/ 137 w 194"/>
                  <a:gd name="T83" fmla="*/ 154 h 338"/>
                  <a:gd name="T84" fmla="*/ 147 w 194"/>
                  <a:gd name="T85" fmla="*/ 168 h 338"/>
                  <a:gd name="T86" fmla="*/ 159 w 194"/>
                  <a:gd name="T87" fmla="*/ 211 h 338"/>
                  <a:gd name="T88" fmla="*/ 173 w 194"/>
                  <a:gd name="T89" fmla="*/ 254 h 338"/>
                  <a:gd name="T90" fmla="*/ 185 w 194"/>
                  <a:gd name="T91" fmla="*/ 295 h 338"/>
                  <a:gd name="T92" fmla="*/ 194 w 194"/>
                  <a:gd name="T93" fmla="*/ 338 h 33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4"/>
                  <a:gd name="T142" fmla="*/ 0 h 338"/>
                  <a:gd name="T143" fmla="*/ 194 w 194"/>
                  <a:gd name="T144" fmla="*/ 338 h 33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4" h="338">
                    <a:moveTo>
                      <a:pt x="194" y="338"/>
                    </a:moveTo>
                    <a:lnTo>
                      <a:pt x="175" y="327"/>
                    </a:lnTo>
                    <a:lnTo>
                      <a:pt x="156" y="311"/>
                    </a:lnTo>
                    <a:lnTo>
                      <a:pt x="142" y="300"/>
                    </a:lnTo>
                    <a:lnTo>
                      <a:pt x="128" y="286"/>
                    </a:lnTo>
                    <a:lnTo>
                      <a:pt x="121" y="281"/>
                    </a:lnTo>
                    <a:lnTo>
                      <a:pt x="114" y="277"/>
                    </a:lnTo>
                    <a:lnTo>
                      <a:pt x="109" y="270"/>
                    </a:lnTo>
                    <a:lnTo>
                      <a:pt x="104" y="263"/>
                    </a:lnTo>
                    <a:lnTo>
                      <a:pt x="104" y="252"/>
                    </a:lnTo>
                    <a:lnTo>
                      <a:pt x="102" y="241"/>
                    </a:lnTo>
                    <a:lnTo>
                      <a:pt x="97" y="231"/>
                    </a:lnTo>
                    <a:lnTo>
                      <a:pt x="90" y="225"/>
                    </a:lnTo>
                    <a:lnTo>
                      <a:pt x="81" y="206"/>
                    </a:lnTo>
                    <a:lnTo>
                      <a:pt x="71" y="191"/>
                    </a:lnTo>
                    <a:lnTo>
                      <a:pt x="52" y="170"/>
                    </a:lnTo>
                    <a:lnTo>
                      <a:pt x="36" y="152"/>
                    </a:lnTo>
                    <a:lnTo>
                      <a:pt x="29" y="143"/>
                    </a:lnTo>
                    <a:lnTo>
                      <a:pt x="24" y="134"/>
                    </a:lnTo>
                    <a:lnTo>
                      <a:pt x="22" y="122"/>
                    </a:lnTo>
                    <a:lnTo>
                      <a:pt x="22" y="111"/>
                    </a:lnTo>
                    <a:lnTo>
                      <a:pt x="22" y="100"/>
                    </a:lnTo>
                    <a:lnTo>
                      <a:pt x="19" y="91"/>
                    </a:lnTo>
                    <a:lnTo>
                      <a:pt x="15" y="79"/>
                    </a:lnTo>
                    <a:lnTo>
                      <a:pt x="10" y="72"/>
                    </a:lnTo>
                    <a:lnTo>
                      <a:pt x="5" y="52"/>
                    </a:lnTo>
                    <a:lnTo>
                      <a:pt x="3" y="34"/>
                    </a:lnTo>
                    <a:lnTo>
                      <a:pt x="0" y="16"/>
                    </a:lnTo>
                    <a:lnTo>
                      <a:pt x="0" y="0"/>
                    </a:lnTo>
                    <a:lnTo>
                      <a:pt x="15" y="13"/>
                    </a:lnTo>
                    <a:lnTo>
                      <a:pt x="31" y="25"/>
                    </a:lnTo>
                    <a:lnTo>
                      <a:pt x="50" y="38"/>
                    </a:lnTo>
                    <a:lnTo>
                      <a:pt x="67" y="50"/>
                    </a:lnTo>
                    <a:lnTo>
                      <a:pt x="81" y="66"/>
                    </a:lnTo>
                    <a:lnTo>
                      <a:pt x="93" y="82"/>
                    </a:lnTo>
                    <a:lnTo>
                      <a:pt x="104" y="97"/>
                    </a:lnTo>
                    <a:lnTo>
                      <a:pt x="114" y="113"/>
                    </a:lnTo>
                    <a:lnTo>
                      <a:pt x="119" y="118"/>
                    </a:lnTo>
                    <a:lnTo>
                      <a:pt x="126" y="125"/>
                    </a:lnTo>
                    <a:lnTo>
                      <a:pt x="128" y="131"/>
                    </a:lnTo>
                    <a:lnTo>
                      <a:pt x="133" y="138"/>
                    </a:lnTo>
                    <a:lnTo>
                      <a:pt x="137" y="154"/>
                    </a:lnTo>
                    <a:lnTo>
                      <a:pt x="147" y="168"/>
                    </a:lnTo>
                    <a:lnTo>
                      <a:pt x="159" y="211"/>
                    </a:lnTo>
                    <a:lnTo>
                      <a:pt x="173" y="254"/>
                    </a:lnTo>
                    <a:lnTo>
                      <a:pt x="185" y="295"/>
                    </a:lnTo>
                    <a:lnTo>
                      <a:pt x="194" y="338"/>
                    </a:lnTo>
                    <a:close/>
                  </a:path>
                </a:pathLst>
              </a:custGeom>
              <a:solidFill>
                <a:srgbClr val="AE65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25" name="Freeform 782">
                <a:extLst>
                  <a:ext uri="{FF2B5EF4-FFF2-40B4-BE49-F238E27FC236}">
                    <a16:creationId xmlns:a16="http://schemas.microsoft.com/office/drawing/2014/main" id="{C5211F10-FD74-4409-5A07-9437D9CCEB4A}"/>
                  </a:ext>
                </a:extLst>
              </p:cNvPr>
              <p:cNvSpPr>
                <a:spLocks/>
              </p:cNvSpPr>
              <p:nvPr/>
            </p:nvSpPr>
            <p:spPr bwMode="auto">
              <a:xfrm>
                <a:off x="2513" y="2073"/>
                <a:ext cx="447" cy="290"/>
              </a:xfrm>
              <a:custGeom>
                <a:avLst/>
                <a:gdLst>
                  <a:gd name="T0" fmla="*/ 447 w 447"/>
                  <a:gd name="T1" fmla="*/ 290 h 290"/>
                  <a:gd name="T2" fmla="*/ 435 w 447"/>
                  <a:gd name="T3" fmla="*/ 265 h 290"/>
                  <a:gd name="T4" fmla="*/ 423 w 447"/>
                  <a:gd name="T5" fmla="*/ 245 h 290"/>
                  <a:gd name="T6" fmla="*/ 409 w 447"/>
                  <a:gd name="T7" fmla="*/ 218 h 290"/>
                  <a:gd name="T8" fmla="*/ 397 w 447"/>
                  <a:gd name="T9" fmla="*/ 188 h 290"/>
                  <a:gd name="T10" fmla="*/ 388 w 447"/>
                  <a:gd name="T11" fmla="*/ 181 h 290"/>
                  <a:gd name="T12" fmla="*/ 383 w 447"/>
                  <a:gd name="T13" fmla="*/ 172 h 290"/>
                  <a:gd name="T14" fmla="*/ 378 w 447"/>
                  <a:gd name="T15" fmla="*/ 163 h 290"/>
                  <a:gd name="T16" fmla="*/ 373 w 447"/>
                  <a:gd name="T17" fmla="*/ 156 h 290"/>
                  <a:gd name="T18" fmla="*/ 357 w 447"/>
                  <a:gd name="T19" fmla="*/ 127 h 290"/>
                  <a:gd name="T20" fmla="*/ 340 w 447"/>
                  <a:gd name="T21" fmla="*/ 97 h 290"/>
                  <a:gd name="T22" fmla="*/ 314 w 447"/>
                  <a:gd name="T23" fmla="*/ 84 h 290"/>
                  <a:gd name="T24" fmla="*/ 291 w 447"/>
                  <a:gd name="T25" fmla="*/ 68 h 290"/>
                  <a:gd name="T26" fmla="*/ 262 w 447"/>
                  <a:gd name="T27" fmla="*/ 56 h 290"/>
                  <a:gd name="T28" fmla="*/ 236 w 447"/>
                  <a:gd name="T29" fmla="*/ 45 h 290"/>
                  <a:gd name="T30" fmla="*/ 208 w 447"/>
                  <a:gd name="T31" fmla="*/ 36 h 290"/>
                  <a:gd name="T32" fmla="*/ 182 w 447"/>
                  <a:gd name="T33" fmla="*/ 27 h 290"/>
                  <a:gd name="T34" fmla="*/ 172 w 447"/>
                  <a:gd name="T35" fmla="*/ 22 h 290"/>
                  <a:gd name="T36" fmla="*/ 165 w 447"/>
                  <a:gd name="T37" fmla="*/ 22 h 290"/>
                  <a:gd name="T38" fmla="*/ 156 w 447"/>
                  <a:gd name="T39" fmla="*/ 22 h 290"/>
                  <a:gd name="T40" fmla="*/ 149 w 447"/>
                  <a:gd name="T41" fmla="*/ 22 h 290"/>
                  <a:gd name="T42" fmla="*/ 135 w 447"/>
                  <a:gd name="T43" fmla="*/ 25 h 290"/>
                  <a:gd name="T44" fmla="*/ 118 w 447"/>
                  <a:gd name="T45" fmla="*/ 27 h 290"/>
                  <a:gd name="T46" fmla="*/ 87 w 447"/>
                  <a:gd name="T47" fmla="*/ 38 h 290"/>
                  <a:gd name="T48" fmla="*/ 61 w 447"/>
                  <a:gd name="T49" fmla="*/ 52 h 290"/>
                  <a:gd name="T50" fmla="*/ 43 w 447"/>
                  <a:gd name="T51" fmla="*/ 68 h 290"/>
                  <a:gd name="T52" fmla="*/ 26 w 447"/>
                  <a:gd name="T53" fmla="*/ 84 h 290"/>
                  <a:gd name="T54" fmla="*/ 12 w 447"/>
                  <a:gd name="T55" fmla="*/ 99 h 290"/>
                  <a:gd name="T56" fmla="*/ 0 w 447"/>
                  <a:gd name="T57" fmla="*/ 118 h 290"/>
                  <a:gd name="T58" fmla="*/ 2 w 447"/>
                  <a:gd name="T59" fmla="*/ 109 h 290"/>
                  <a:gd name="T60" fmla="*/ 7 w 447"/>
                  <a:gd name="T61" fmla="*/ 97 h 290"/>
                  <a:gd name="T62" fmla="*/ 17 w 447"/>
                  <a:gd name="T63" fmla="*/ 81 h 290"/>
                  <a:gd name="T64" fmla="*/ 24 w 447"/>
                  <a:gd name="T65" fmla="*/ 68 h 290"/>
                  <a:gd name="T66" fmla="*/ 59 w 447"/>
                  <a:gd name="T67" fmla="*/ 40 h 290"/>
                  <a:gd name="T68" fmla="*/ 95 w 447"/>
                  <a:gd name="T69" fmla="*/ 15 h 290"/>
                  <a:gd name="T70" fmla="*/ 106 w 447"/>
                  <a:gd name="T71" fmla="*/ 11 h 290"/>
                  <a:gd name="T72" fmla="*/ 118 w 447"/>
                  <a:gd name="T73" fmla="*/ 9 h 290"/>
                  <a:gd name="T74" fmla="*/ 130 w 447"/>
                  <a:gd name="T75" fmla="*/ 9 h 290"/>
                  <a:gd name="T76" fmla="*/ 142 w 447"/>
                  <a:gd name="T77" fmla="*/ 9 h 290"/>
                  <a:gd name="T78" fmla="*/ 154 w 447"/>
                  <a:gd name="T79" fmla="*/ 9 h 290"/>
                  <a:gd name="T80" fmla="*/ 165 w 447"/>
                  <a:gd name="T81" fmla="*/ 6 h 290"/>
                  <a:gd name="T82" fmla="*/ 180 w 447"/>
                  <a:gd name="T83" fmla="*/ 4 h 290"/>
                  <a:gd name="T84" fmla="*/ 191 w 447"/>
                  <a:gd name="T85" fmla="*/ 0 h 290"/>
                  <a:gd name="T86" fmla="*/ 210 w 447"/>
                  <a:gd name="T87" fmla="*/ 2 h 290"/>
                  <a:gd name="T88" fmla="*/ 229 w 447"/>
                  <a:gd name="T89" fmla="*/ 4 h 290"/>
                  <a:gd name="T90" fmla="*/ 246 w 447"/>
                  <a:gd name="T91" fmla="*/ 9 h 290"/>
                  <a:gd name="T92" fmla="*/ 260 w 447"/>
                  <a:gd name="T93" fmla="*/ 13 h 290"/>
                  <a:gd name="T94" fmla="*/ 279 w 447"/>
                  <a:gd name="T95" fmla="*/ 25 h 290"/>
                  <a:gd name="T96" fmla="*/ 298 w 447"/>
                  <a:gd name="T97" fmla="*/ 36 h 290"/>
                  <a:gd name="T98" fmla="*/ 314 w 447"/>
                  <a:gd name="T99" fmla="*/ 47 h 290"/>
                  <a:gd name="T100" fmla="*/ 328 w 447"/>
                  <a:gd name="T101" fmla="*/ 61 h 290"/>
                  <a:gd name="T102" fmla="*/ 343 w 447"/>
                  <a:gd name="T103" fmla="*/ 75 h 290"/>
                  <a:gd name="T104" fmla="*/ 354 w 447"/>
                  <a:gd name="T105" fmla="*/ 88 h 290"/>
                  <a:gd name="T106" fmla="*/ 366 w 447"/>
                  <a:gd name="T107" fmla="*/ 104 h 290"/>
                  <a:gd name="T108" fmla="*/ 373 w 447"/>
                  <a:gd name="T109" fmla="*/ 122 h 290"/>
                  <a:gd name="T110" fmla="*/ 383 w 447"/>
                  <a:gd name="T111" fmla="*/ 131 h 290"/>
                  <a:gd name="T112" fmla="*/ 390 w 447"/>
                  <a:gd name="T113" fmla="*/ 140 h 290"/>
                  <a:gd name="T114" fmla="*/ 395 w 447"/>
                  <a:gd name="T115" fmla="*/ 149 h 290"/>
                  <a:gd name="T116" fmla="*/ 399 w 447"/>
                  <a:gd name="T117" fmla="*/ 161 h 290"/>
                  <a:gd name="T118" fmla="*/ 411 w 447"/>
                  <a:gd name="T119" fmla="*/ 195 h 290"/>
                  <a:gd name="T120" fmla="*/ 425 w 447"/>
                  <a:gd name="T121" fmla="*/ 224 h 290"/>
                  <a:gd name="T122" fmla="*/ 437 w 447"/>
                  <a:gd name="T123" fmla="*/ 256 h 290"/>
                  <a:gd name="T124" fmla="*/ 447 w 447"/>
                  <a:gd name="T125" fmla="*/ 290 h 29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47"/>
                  <a:gd name="T190" fmla="*/ 0 h 290"/>
                  <a:gd name="T191" fmla="*/ 447 w 447"/>
                  <a:gd name="T192" fmla="*/ 290 h 29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47" h="290">
                    <a:moveTo>
                      <a:pt x="447" y="290"/>
                    </a:moveTo>
                    <a:lnTo>
                      <a:pt x="435" y="265"/>
                    </a:lnTo>
                    <a:lnTo>
                      <a:pt x="423" y="245"/>
                    </a:lnTo>
                    <a:lnTo>
                      <a:pt x="409" y="218"/>
                    </a:lnTo>
                    <a:lnTo>
                      <a:pt x="397" y="188"/>
                    </a:lnTo>
                    <a:lnTo>
                      <a:pt x="388" y="181"/>
                    </a:lnTo>
                    <a:lnTo>
                      <a:pt x="383" y="172"/>
                    </a:lnTo>
                    <a:lnTo>
                      <a:pt x="378" y="163"/>
                    </a:lnTo>
                    <a:lnTo>
                      <a:pt x="373" y="156"/>
                    </a:lnTo>
                    <a:lnTo>
                      <a:pt x="357" y="127"/>
                    </a:lnTo>
                    <a:lnTo>
                      <a:pt x="340" y="97"/>
                    </a:lnTo>
                    <a:lnTo>
                      <a:pt x="314" y="84"/>
                    </a:lnTo>
                    <a:lnTo>
                      <a:pt x="291" y="68"/>
                    </a:lnTo>
                    <a:lnTo>
                      <a:pt x="262" y="56"/>
                    </a:lnTo>
                    <a:lnTo>
                      <a:pt x="236" y="45"/>
                    </a:lnTo>
                    <a:lnTo>
                      <a:pt x="208" y="36"/>
                    </a:lnTo>
                    <a:lnTo>
                      <a:pt x="182" y="27"/>
                    </a:lnTo>
                    <a:lnTo>
                      <a:pt x="172" y="22"/>
                    </a:lnTo>
                    <a:lnTo>
                      <a:pt x="165" y="22"/>
                    </a:lnTo>
                    <a:lnTo>
                      <a:pt x="156" y="22"/>
                    </a:lnTo>
                    <a:lnTo>
                      <a:pt x="149" y="22"/>
                    </a:lnTo>
                    <a:lnTo>
                      <a:pt x="135" y="25"/>
                    </a:lnTo>
                    <a:lnTo>
                      <a:pt x="118" y="27"/>
                    </a:lnTo>
                    <a:lnTo>
                      <a:pt x="87" y="38"/>
                    </a:lnTo>
                    <a:lnTo>
                      <a:pt x="61" y="52"/>
                    </a:lnTo>
                    <a:lnTo>
                      <a:pt x="43" y="68"/>
                    </a:lnTo>
                    <a:lnTo>
                      <a:pt x="26" y="84"/>
                    </a:lnTo>
                    <a:lnTo>
                      <a:pt x="12" y="99"/>
                    </a:lnTo>
                    <a:lnTo>
                      <a:pt x="0" y="118"/>
                    </a:lnTo>
                    <a:lnTo>
                      <a:pt x="2" y="109"/>
                    </a:lnTo>
                    <a:lnTo>
                      <a:pt x="7" y="97"/>
                    </a:lnTo>
                    <a:lnTo>
                      <a:pt x="17" y="81"/>
                    </a:lnTo>
                    <a:lnTo>
                      <a:pt x="24" y="68"/>
                    </a:lnTo>
                    <a:lnTo>
                      <a:pt x="59" y="40"/>
                    </a:lnTo>
                    <a:lnTo>
                      <a:pt x="95" y="15"/>
                    </a:lnTo>
                    <a:lnTo>
                      <a:pt x="106" y="11"/>
                    </a:lnTo>
                    <a:lnTo>
                      <a:pt x="118" y="9"/>
                    </a:lnTo>
                    <a:lnTo>
                      <a:pt x="130" y="9"/>
                    </a:lnTo>
                    <a:lnTo>
                      <a:pt x="142" y="9"/>
                    </a:lnTo>
                    <a:lnTo>
                      <a:pt x="154" y="9"/>
                    </a:lnTo>
                    <a:lnTo>
                      <a:pt x="165" y="6"/>
                    </a:lnTo>
                    <a:lnTo>
                      <a:pt x="180" y="4"/>
                    </a:lnTo>
                    <a:lnTo>
                      <a:pt x="191" y="0"/>
                    </a:lnTo>
                    <a:lnTo>
                      <a:pt x="210" y="2"/>
                    </a:lnTo>
                    <a:lnTo>
                      <a:pt x="229" y="4"/>
                    </a:lnTo>
                    <a:lnTo>
                      <a:pt x="246" y="9"/>
                    </a:lnTo>
                    <a:lnTo>
                      <a:pt x="260" y="13"/>
                    </a:lnTo>
                    <a:lnTo>
                      <a:pt x="279" y="25"/>
                    </a:lnTo>
                    <a:lnTo>
                      <a:pt x="298" y="36"/>
                    </a:lnTo>
                    <a:lnTo>
                      <a:pt x="314" y="47"/>
                    </a:lnTo>
                    <a:lnTo>
                      <a:pt x="328" y="61"/>
                    </a:lnTo>
                    <a:lnTo>
                      <a:pt x="343" y="75"/>
                    </a:lnTo>
                    <a:lnTo>
                      <a:pt x="354" y="88"/>
                    </a:lnTo>
                    <a:lnTo>
                      <a:pt x="366" y="104"/>
                    </a:lnTo>
                    <a:lnTo>
                      <a:pt x="373" y="122"/>
                    </a:lnTo>
                    <a:lnTo>
                      <a:pt x="383" y="131"/>
                    </a:lnTo>
                    <a:lnTo>
                      <a:pt x="390" y="140"/>
                    </a:lnTo>
                    <a:lnTo>
                      <a:pt x="395" y="149"/>
                    </a:lnTo>
                    <a:lnTo>
                      <a:pt x="399" y="161"/>
                    </a:lnTo>
                    <a:lnTo>
                      <a:pt x="411" y="195"/>
                    </a:lnTo>
                    <a:lnTo>
                      <a:pt x="425" y="224"/>
                    </a:lnTo>
                    <a:lnTo>
                      <a:pt x="437" y="256"/>
                    </a:lnTo>
                    <a:lnTo>
                      <a:pt x="447" y="290"/>
                    </a:lnTo>
                    <a:close/>
                  </a:path>
                </a:pathLst>
              </a:custGeom>
              <a:solidFill>
                <a:srgbClr val="CEB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26" name="Freeform 783">
                <a:extLst>
                  <a:ext uri="{FF2B5EF4-FFF2-40B4-BE49-F238E27FC236}">
                    <a16:creationId xmlns:a16="http://schemas.microsoft.com/office/drawing/2014/main" id="{C21152FA-3C67-263C-7663-12737A0C39CF}"/>
                  </a:ext>
                </a:extLst>
              </p:cNvPr>
              <p:cNvSpPr>
                <a:spLocks/>
              </p:cNvSpPr>
              <p:nvPr/>
            </p:nvSpPr>
            <p:spPr bwMode="auto">
              <a:xfrm>
                <a:off x="2641" y="1848"/>
                <a:ext cx="316" cy="290"/>
              </a:xfrm>
              <a:custGeom>
                <a:avLst/>
                <a:gdLst>
                  <a:gd name="T0" fmla="*/ 316 w 316"/>
                  <a:gd name="T1" fmla="*/ 290 h 290"/>
                  <a:gd name="T2" fmla="*/ 283 w 316"/>
                  <a:gd name="T3" fmla="*/ 265 h 290"/>
                  <a:gd name="T4" fmla="*/ 255 w 316"/>
                  <a:gd name="T5" fmla="*/ 240 h 290"/>
                  <a:gd name="T6" fmla="*/ 245 w 316"/>
                  <a:gd name="T7" fmla="*/ 229 h 290"/>
                  <a:gd name="T8" fmla="*/ 241 w 316"/>
                  <a:gd name="T9" fmla="*/ 220 h 290"/>
                  <a:gd name="T10" fmla="*/ 236 w 316"/>
                  <a:gd name="T11" fmla="*/ 206 h 290"/>
                  <a:gd name="T12" fmla="*/ 231 w 316"/>
                  <a:gd name="T13" fmla="*/ 195 h 290"/>
                  <a:gd name="T14" fmla="*/ 229 w 316"/>
                  <a:gd name="T15" fmla="*/ 184 h 290"/>
                  <a:gd name="T16" fmla="*/ 224 w 316"/>
                  <a:gd name="T17" fmla="*/ 172 h 290"/>
                  <a:gd name="T18" fmla="*/ 219 w 316"/>
                  <a:gd name="T19" fmla="*/ 163 h 290"/>
                  <a:gd name="T20" fmla="*/ 212 w 316"/>
                  <a:gd name="T21" fmla="*/ 154 h 290"/>
                  <a:gd name="T22" fmla="*/ 196 w 316"/>
                  <a:gd name="T23" fmla="*/ 136 h 290"/>
                  <a:gd name="T24" fmla="*/ 174 w 316"/>
                  <a:gd name="T25" fmla="*/ 118 h 290"/>
                  <a:gd name="T26" fmla="*/ 144 w 316"/>
                  <a:gd name="T27" fmla="*/ 88 h 290"/>
                  <a:gd name="T28" fmla="*/ 111 w 316"/>
                  <a:gd name="T29" fmla="*/ 61 h 290"/>
                  <a:gd name="T30" fmla="*/ 78 w 316"/>
                  <a:gd name="T31" fmla="*/ 43 h 290"/>
                  <a:gd name="T32" fmla="*/ 44 w 316"/>
                  <a:gd name="T33" fmla="*/ 27 h 290"/>
                  <a:gd name="T34" fmla="*/ 23 w 316"/>
                  <a:gd name="T35" fmla="*/ 11 h 290"/>
                  <a:gd name="T36" fmla="*/ 0 w 316"/>
                  <a:gd name="T37" fmla="*/ 0 h 290"/>
                  <a:gd name="T38" fmla="*/ 35 w 316"/>
                  <a:gd name="T39" fmla="*/ 2 h 290"/>
                  <a:gd name="T40" fmla="*/ 68 w 316"/>
                  <a:gd name="T41" fmla="*/ 6 h 290"/>
                  <a:gd name="T42" fmla="*/ 92 w 316"/>
                  <a:gd name="T43" fmla="*/ 13 h 290"/>
                  <a:gd name="T44" fmla="*/ 113 w 316"/>
                  <a:gd name="T45" fmla="*/ 20 h 290"/>
                  <a:gd name="T46" fmla="*/ 132 w 316"/>
                  <a:gd name="T47" fmla="*/ 29 h 290"/>
                  <a:gd name="T48" fmla="*/ 146 w 316"/>
                  <a:gd name="T49" fmla="*/ 40 h 290"/>
                  <a:gd name="T50" fmla="*/ 170 w 316"/>
                  <a:gd name="T51" fmla="*/ 54 h 290"/>
                  <a:gd name="T52" fmla="*/ 193 w 316"/>
                  <a:gd name="T53" fmla="*/ 68 h 290"/>
                  <a:gd name="T54" fmla="*/ 203 w 316"/>
                  <a:gd name="T55" fmla="*/ 81 h 290"/>
                  <a:gd name="T56" fmla="*/ 212 w 316"/>
                  <a:gd name="T57" fmla="*/ 93 h 290"/>
                  <a:gd name="T58" fmla="*/ 222 w 316"/>
                  <a:gd name="T59" fmla="*/ 106 h 290"/>
                  <a:gd name="T60" fmla="*/ 229 w 316"/>
                  <a:gd name="T61" fmla="*/ 122 h 290"/>
                  <a:gd name="T62" fmla="*/ 248 w 316"/>
                  <a:gd name="T63" fmla="*/ 152 h 290"/>
                  <a:gd name="T64" fmla="*/ 267 w 316"/>
                  <a:gd name="T65" fmla="*/ 179 h 290"/>
                  <a:gd name="T66" fmla="*/ 271 w 316"/>
                  <a:gd name="T67" fmla="*/ 190 h 290"/>
                  <a:gd name="T68" fmla="*/ 276 w 316"/>
                  <a:gd name="T69" fmla="*/ 204 h 290"/>
                  <a:gd name="T70" fmla="*/ 278 w 316"/>
                  <a:gd name="T71" fmla="*/ 209 h 290"/>
                  <a:gd name="T72" fmla="*/ 281 w 316"/>
                  <a:gd name="T73" fmla="*/ 213 h 290"/>
                  <a:gd name="T74" fmla="*/ 286 w 316"/>
                  <a:gd name="T75" fmla="*/ 218 h 290"/>
                  <a:gd name="T76" fmla="*/ 290 w 316"/>
                  <a:gd name="T77" fmla="*/ 222 h 290"/>
                  <a:gd name="T78" fmla="*/ 302 w 316"/>
                  <a:gd name="T79" fmla="*/ 245 h 290"/>
                  <a:gd name="T80" fmla="*/ 309 w 316"/>
                  <a:gd name="T81" fmla="*/ 272 h 290"/>
                  <a:gd name="T82" fmla="*/ 312 w 316"/>
                  <a:gd name="T83" fmla="*/ 284 h 290"/>
                  <a:gd name="T84" fmla="*/ 316 w 316"/>
                  <a:gd name="T85" fmla="*/ 290 h 2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16"/>
                  <a:gd name="T130" fmla="*/ 0 h 290"/>
                  <a:gd name="T131" fmla="*/ 316 w 316"/>
                  <a:gd name="T132" fmla="*/ 290 h 2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16" h="290">
                    <a:moveTo>
                      <a:pt x="316" y="290"/>
                    </a:moveTo>
                    <a:lnTo>
                      <a:pt x="283" y="265"/>
                    </a:lnTo>
                    <a:lnTo>
                      <a:pt x="255" y="240"/>
                    </a:lnTo>
                    <a:lnTo>
                      <a:pt x="245" y="229"/>
                    </a:lnTo>
                    <a:lnTo>
                      <a:pt x="241" y="220"/>
                    </a:lnTo>
                    <a:lnTo>
                      <a:pt x="236" y="206"/>
                    </a:lnTo>
                    <a:lnTo>
                      <a:pt x="231" y="195"/>
                    </a:lnTo>
                    <a:lnTo>
                      <a:pt x="229" y="184"/>
                    </a:lnTo>
                    <a:lnTo>
                      <a:pt x="224" y="172"/>
                    </a:lnTo>
                    <a:lnTo>
                      <a:pt x="219" y="163"/>
                    </a:lnTo>
                    <a:lnTo>
                      <a:pt x="212" y="154"/>
                    </a:lnTo>
                    <a:lnTo>
                      <a:pt x="196" y="136"/>
                    </a:lnTo>
                    <a:lnTo>
                      <a:pt x="174" y="118"/>
                    </a:lnTo>
                    <a:lnTo>
                      <a:pt x="144" y="88"/>
                    </a:lnTo>
                    <a:lnTo>
                      <a:pt x="111" y="61"/>
                    </a:lnTo>
                    <a:lnTo>
                      <a:pt x="78" y="43"/>
                    </a:lnTo>
                    <a:lnTo>
                      <a:pt x="44" y="27"/>
                    </a:lnTo>
                    <a:lnTo>
                      <a:pt x="23" y="11"/>
                    </a:lnTo>
                    <a:lnTo>
                      <a:pt x="0" y="0"/>
                    </a:lnTo>
                    <a:lnTo>
                      <a:pt x="35" y="2"/>
                    </a:lnTo>
                    <a:lnTo>
                      <a:pt x="68" y="6"/>
                    </a:lnTo>
                    <a:lnTo>
                      <a:pt x="92" y="13"/>
                    </a:lnTo>
                    <a:lnTo>
                      <a:pt x="113" y="20"/>
                    </a:lnTo>
                    <a:lnTo>
                      <a:pt x="132" y="29"/>
                    </a:lnTo>
                    <a:lnTo>
                      <a:pt x="146" y="40"/>
                    </a:lnTo>
                    <a:lnTo>
                      <a:pt x="170" y="54"/>
                    </a:lnTo>
                    <a:lnTo>
                      <a:pt x="193" y="68"/>
                    </a:lnTo>
                    <a:lnTo>
                      <a:pt x="203" y="81"/>
                    </a:lnTo>
                    <a:lnTo>
                      <a:pt x="212" y="93"/>
                    </a:lnTo>
                    <a:lnTo>
                      <a:pt x="222" y="106"/>
                    </a:lnTo>
                    <a:lnTo>
                      <a:pt x="229" y="122"/>
                    </a:lnTo>
                    <a:lnTo>
                      <a:pt x="248" y="152"/>
                    </a:lnTo>
                    <a:lnTo>
                      <a:pt x="267" y="179"/>
                    </a:lnTo>
                    <a:lnTo>
                      <a:pt x="271" y="190"/>
                    </a:lnTo>
                    <a:lnTo>
                      <a:pt x="276" y="204"/>
                    </a:lnTo>
                    <a:lnTo>
                      <a:pt x="278" y="209"/>
                    </a:lnTo>
                    <a:lnTo>
                      <a:pt x="281" y="213"/>
                    </a:lnTo>
                    <a:lnTo>
                      <a:pt x="286" y="218"/>
                    </a:lnTo>
                    <a:lnTo>
                      <a:pt x="290" y="222"/>
                    </a:lnTo>
                    <a:lnTo>
                      <a:pt x="302" y="245"/>
                    </a:lnTo>
                    <a:lnTo>
                      <a:pt x="309" y="272"/>
                    </a:lnTo>
                    <a:lnTo>
                      <a:pt x="312" y="284"/>
                    </a:lnTo>
                    <a:lnTo>
                      <a:pt x="316" y="290"/>
                    </a:lnTo>
                    <a:close/>
                  </a:path>
                </a:pathLst>
              </a:custGeom>
              <a:solidFill>
                <a:srgbClr val="BF4D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27" name="Freeform 784">
                <a:extLst>
                  <a:ext uri="{FF2B5EF4-FFF2-40B4-BE49-F238E27FC236}">
                    <a16:creationId xmlns:a16="http://schemas.microsoft.com/office/drawing/2014/main" id="{D4C276AB-12C0-9611-68BC-72487B863B7D}"/>
                  </a:ext>
                </a:extLst>
              </p:cNvPr>
              <p:cNvSpPr>
                <a:spLocks/>
              </p:cNvSpPr>
              <p:nvPr/>
            </p:nvSpPr>
            <p:spPr bwMode="auto">
              <a:xfrm>
                <a:off x="2931" y="1084"/>
                <a:ext cx="17" cy="36"/>
              </a:xfrm>
              <a:custGeom>
                <a:avLst/>
                <a:gdLst>
                  <a:gd name="T0" fmla="*/ 17 w 17"/>
                  <a:gd name="T1" fmla="*/ 36 h 36"/>
                  <a:gd name="T2" fmla="*/ 12 w 17"/>
                  <a:gd name="T3" fmla="*/ 36 h 36"/>
                  <a:gd name="T4" fmla="*/ 10 w 17"/>
                  <a:gd name="T5" fmla="*/ 34 h 36"/>
                  <a:gd name="T6" fmla="*/ 5 w 17"/>
                  <a:gd name="T7" fmla="*/ 30 h 36"/>
                  <a:gd name="T8" fmla="*/ 5 w 17"/>
                  <a:gd name="T9" fmla="*/ 25 h 36"/>
                  <a:gd name="T10" fmla="*/ 3 w 17"/>
                  <a:gd name="T11" fmla="*/ 18 h 36"/>
                  <a:gd name="T12" fmla="*/ 0 w 17"/>
                  <a:gd name="T13" fmla="*/ 11 h 36"/>
                  <a:gd name="T14" fmla="*/ 0 w 17"/>
                  <a:gd name="T15" fmla="*/ 7 h 36"/>
                  <a:gd name="T16" fmla="*/ 3 w 17"/>
                  <a:gd name="T17" fmla="*/ 0 h 36"/>
                  <a:gd name="T18" fmla="*/ 10 w 17"/>
                  <a:gd name="T19" fmla="*/ 16 h 36"/>
                  <a:gd name="T20" fmla="*/ 17 w 17"/>
                  <a:gd name="T21" fmla="*/ 34 h 36"/>
                  <a:gd name="T22" fmla="*/ 17 w 17"/>
                  <a:gd name="T23" fmla="*/ 34 h 36"/>
                  <a:gd name="T24" fmla="*/ 17 w 17"/>
                  <a:gd name="T25" fmla="*/ 36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36"/>
                  <a:gd name="T41" fmla="*/ 17 w 17"/>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36">
                    <a:moveTo>
                      <a:pt x="17" y="36"/>
                    </a:moveTo>
                    <a:lnTo>
                      <a:pt x="12" y="36"/>
                    </a:lnTo>
                    <a:lnTo>
                      <a:pt x="10" y="34"/>
                    </a:lnTo>
                    <a:lnTo>
                      <a:pt x="5" y="30"/>
                    </a:lnTo>
                    <a:lnTo>
                      <a:pt x="5" y="25"/>
                    </a:lnTo>
                    <a:lnTo>
                      <a:pt x="3" y="18"/>
                    </a:lnTo>
                    <a:lnTo>
                      <a:pt x="0" y="11"/>
                    </a:lnTo>
                    <a:lnTo>
                      <a:pt x="0" y="7"/>
                    </a:lnTo>
                    <a:lnTo>
                      <a:pt x="3" y="0"/>
                    </a:lnTo>
                    <a:lnTo>
                      <a:pt x="10" y="16"/>
                    </a:lnTo>
                    <a:lnTo>
                      <a:pt x="17" y="34"/>
                    </a:lnTo>
                    <a:lnTo>
                      <a:pt x="17" y="36"/>
                    </a:lnTo>
                    <a:close/>
                  </a:path>
                </a:pathLst>
              </a:custGeom>
              <a:solidFill>
                <a:srgbClr val="A07D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28" name="Freeform 785">
                <a:extLst>
                  <a:ext uri="{FF2B5EF4-FFF2-40B4-BE49-F238E27FC236}">
                    <a16:creationId xmlns:a16="http://schemas.microsoft.com/office/drawing/2014/main" id="{0D7AD9C7-A844-9B03-3B06-4E04EB0E1513}"/>
                  </a:ext>
                </a:extLst>
              </p:cNvPr>
              <p:cNvSpPr>
                <a:spLocks/>
              </p:cNvSpPr>
              <p:nvPr/>
            </p:nvSpPr>
            <p:spPr bwMode="auto">
              <a:xfrm>
                <a:off x="2421" y="1509"/>
                <a:ext cx="527" cy="314"/>
              </a:xfrm>
              <a:custGeom>
                <a:avLst/>
                <a:gdLst>
                  <a:gd name="T0" fmla="*/ 510 w 527"/>
                  <a:gd name="T1" fmla="*/ 300 h 314"/>
                  <a:gd name="T2" fmla="*/ 484 w 527"/>
                  <a:gd name="T3" fmla="*/ 266 h 314"/>
                  <a:gd name="T4" fmla="*/ 468 w 527"/>
                  <a:gd name="T5" fmla="*/ 234 h 314"/>
                  <a:gd name="T6" fmla="*/ 454 w 527"/>
                  <a:gd name="T7" fmla="*/ 209 h 314"/>
                  <a:gd name="T8" fmla="*/ 432 w 527"/>
                  <a:gd name="T9" fmla="*/ 180 h 314"/>
                  <a:gd name="T10" fmla="*/ 406 w 527"/>
                  <a:gd name="T11" fmla="*/ 143 h 314"/>
                  <a:gd name="T12" fmla="*/ 385 w 527"/>
                  <a:gd name="T13" fmla="*/ 120 h 314"/>
                  <a:gd name="T14" fmla="*/ 347 w 527"/>
                  <a:gd name="T15" fmla="*/ 111 h 314"/>
                  <a:gd name="T16" fmla="*/ 331 w 527"/>
                  <a:gd name="T17" fmla="*/ 105 h 314"/>
                  <a:gd name="T18" fmla="*/ 347 w 527"/>
                  <a:gd name="T19" fmla="*/ 100 h 314"/>
                  <a:gd name="T20" fmla="*/ 357 w 527"/>
                  <a:gd name="T21" fmla="*/ 91 h 314"/>
                  <a:gd name="T22" fmla="*/ 357 w 527"/>
                  <a:gd name="T23" fmla="*/ 80 h 314"/>
                  <a:gd name="T24" fmla="*/ 333 w 527"/>
                  <a:gd name="T25" fmla="*/ 75 h 314"/>
                  <a:gd name="T26" fmla="*/ 300 w 527"/>
                  <a:gd name="T27" fmla="*/ 59 h 314"/>
                  <a:gd name="T28" fmla="*/ 260 w 527"/>
                  <a:gd name="T29" fmla="*/ 52 h 314"/>
                  <a:gd name="T30" fmla="*/ 196 w 527"/>
                  <a:gd name="T31" fmla="*/ 57 h 314"/>
                  <a:gd name="T32" fmla="*/ 118 w 527"/>
                  <a:gd name="T33" fmla="*/ 70 h 314"/>
                  <a:gd name="T34" fmla="*/ 54 w 527"/>
                  <a:gd name="T35" fmla="*/ 100 h 314"/>
                  <a:gd name="T36" fmla="*/ 12 w 527"/>
                  <a:gd name="T37" fmla="*/ 123 h 314"/>
                  <a:gd name="T38" fmla="*/ 12 w 527"/>
                  <a:gd name="T39" fmla="*/ 114 h 314"/>
                  <a:gd name="T40" fmla="*/ 42 w 527"/>
                  <a:gd name="T41" fmla="*/ 84 h 314"/>
                  <a:gd name="T42" fmla="*/ 78 w 527"/>
                  <a:gd name="T43" fmla="*/ 57 h 314"/>
                  <a:gd name="T44" fmla="*/ 116 w 527"/>
                  <a:gd name="T45" fmla="*/ 34 h 314"/>
                  <a:gd name="T46" fmla="*/ 156 w 527"/>
                  <a:gd name="T47" fmla="*/ 18 h 314"/>
                  <a:gd name="T48" fmla="*/ 222 w 527"/>
                  <a:gd name="T49" fmla="*/ 7 h 314"/>
                  <a:gd name="T50" fmla="*/ 283 w 527"/>
                  <a:gd name="T51" fmla="*/ 7 h 314"/>
                  <a:gd name="T52" fmla="*/ 307 w 527"/>
                  <a:gd name="T53" fmla="*/ 9 h 314"/>
                  <a:gd name="T54" fmla="*/ 333 w 527"/>
                  <a:gd name="T55" fmla="*/ 11 h 314"/>
                  <a:gd name="T56" fmla="*/ 373 w 527"/>
                  <a:gd name="T57" fmla="*/ 41 h 314"/>
                  <a:gd name="T58" fmla="*/ 406 w 527"/>
                  <a:gd name="T59" fmla="*/ 66 h 314"/>
                  <a:gd name="T60" fmla="*/ 416 w 527"/>
                  <a:gd name="T61" fmla="*/ 77 h 314"/>
                  <a:gd name="T62" fmla="*/ 425 w 527"/>
                  <a:gd name="T63" fmla="*/ 82 h 314"/>
                  <a:gd name="T64" fmla="*/ 442 w 527"/>
                  <a:gd name="T65" fmla="*/ 93 h 314"/>
                  <a:gd name="T66" fmla="*/ 463 w 527"/>
                  <a:gd name="T67" fmla="*/ 132 h 314"/>
                  <a:gd name="T68" fmla="*/ 484 w 527"/>
                  <a:gd name="T69" fmla="*/ 168 h 314"/>
                  <a:gd name="T70" fmla="*/ 494 w 527"/>
                  <a:gd name="T71" fmla="*/ 198 h 314"/>
                  <a:gd name="T72" fmla="*/ 506 w 527"/>
                  <a:gd name="T73" fmla="*/ 239 h 314"/>
                  <a:gd name="T74" fmla="*/ 520 w 527"/>
                  <a:gd name="T75" fmla="*/ 289 h 31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27"/>
                  <a:gd name="T115" fmla="*/ 0 h 314"/>
                  <a:gd name="T116" fmla="*/ 527 w 527"/>
                  <a:gd name="T117" fmla="*/ 314 h 31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27" h="314">
                    <a:moveTo>
                      <a:pt x="527" y="314"/>
                    </a:moveTo>
                    <a:lnTo>
                      <a:pt x="510" y="300"/>
                    </a:lnTo>
                    <a:lnTo>
                      <a:pt x="498" y="282"/>
                    </a:lnTo>
                    <a:lnTo>
                      <a:pt x="484" y="266"/>
                    </a:lnTo>
                    <a:lnTo>
                      <a:pt x="472" y="248"/>
                    </a:lnTo>
                    <a:lnTo>
                      <a:pt x="468" y="234"/>
                    </a:lnTo>
                    <a:lnTo>
                      <a:pt x="461" y="220"/>
                    </a:lnTo>
                    <a:lnTo>
                      <a:pt x="454" y="209"/>
                    </a:lnTo>
                    <a:lnTo>
                      <a:pt x="446" y="200"/>
                    </a:lnTo>
                    <a:lnTo>
                      <a:pt x="432" y="180"/>
                    </a:lnTo>
                    <a:lnTo>
                      <a:pt x="416" y="157"/>
                    </a:lnTo>
                    <a:lnTo>
                      <a:pt x="406" y="143"/>
                    </a:lnTo>
                    <a:lnTo>
                      <a:pt x="397" y="132"/>
                    </a:lnTo>
                    <a:lnTo>
                      <a:pt x="385" y="120"/>
                    </a:lnTo>
                    <a:lnTo>
                      <a:pt x="371" y="111"/>
                    </a:lnTo>
                    <a:lnTo>
                      <a:pt x="347" y="111"/>
                    </a:lnTo>
                    <a:lnTo>
                      <a:pt x="324" y="111"/>
                    </a:lnTo>
                    <a:lnTo>
                      <a:pt x="331" y="105"/>
                    </a:lnTo>
                    <a:lnTo>
                      <a:pt x="338" y="102"/>
                    </a:lnTo>
                    <a:lnTo>
                      <a:pt x="347" y="100"/>
                    </a:lnTo>
                    <a:lnTo>
                      <a:pt x="357" y="98"/>
                    </a:lnTo>
                    <a:lnTo>
                      <a:pt x="357" y="91"/>
                    </a:lnTo>
                    <a:lnTo>
                      <a:pt x="357" y="84"/>
                    </a:lnTo>
                    <a:lnTo>
                      <a:pt x="357" y="80"/>
                    </a:lnTo>
                    <a:lnTo>
                      <a:pt x="352" y="80"/>
                    </a:lnTo>
                    <a:lnTo>
                      <a:pt x="333" y="75"/>
                    </a:lnTo>
                    <a:lnTo>
                      <a:pt x="319" y="68"/>
                    </a:lnTo>
                    <a:lnTo>
                      <a:pt x="300" y="59"/>
                    </a:lnTo>
                    <a:lnTo>
                      <a:pt x="279" y="55"/>
                    </a:lnTo>
                    <a:lnTo>
                      <a:pt x="260" y="52"/>
                    </a:lnTo>
                    <a:lnTo>
                      <a:pt x="238" y="52"/>
                    </a:lnTo>
                    <a:lnTo>
                      <a:pt x="196" y="57"/>
                    </a:lnTo>
                    <a:lnTo>
                      <a:pt x="156" y="59"/>
                    </a:lnTo>
                    <a:lnTo>
                      <a:pt x="118" y="70"/>
                    </a:lnTo>
                    <a:lnTo>
                      <a:pt x="85" y="86"/>
                    </a:lnTo>
                    <a:lnTo>
                      <a:pt x="54" y="100"/>
                    </a:lnTo>
                    <a:lnTo>
                      <a:pt x="23" y="116"/>
                    </a:lnTo>
                    <a:lnTo>
                      <a:pt x="12" y="123"/>
                    </a:lnTo>
                    <a:lnTo>
                      <a:pt x="0" y="127"/>
                    </a:lnTo>
                    <a:lnTo>
                      <a:pt x="12" y="114"/>
                    </a:lnTo>
                    <a:lnTo>
                      <a:pt x="23" y="98"/>
                    </a:lnTo>
                    <a:lnTo>
                      <a:pt x="42" y="84"/>
                    </a:lnTo>
                    <a:lnTo>
                      <a:pt x="59" y="70"/>
                    </a:lnTo>
                    <a:lnTo>
                      <a:pt x="78" y="57"/>
                    </a:lnTo>
                    <a:lnTo>
                      <a:pt x="97" y="45"/>
                    </a:lnTo>
                    <a:lnTo>
                      <a:pt x="116" y="34"/>
                    </a:lnTo>
                    <a:lnTo>
                      <a:pt x="137" y="25"/>
                    </a:lnTo>
                    <a:lnTo>
                      <a:pt x="156" y="18"/>
                    </a:lnTo>
                    <a:lnTo>
                      <a:pt x="179" y="14"/>
                    </a:lnTo>
                    <a:lnTo>
                      <a:pt x="222" y="7"/>
                    </a:lnTo>
                    <a:lnTo>
                      <a:pt x="269" y="0"/>
                    </a:lnTo>
                    <a:lnTo>
                      <a:pt x="283" y="7"/>
                    </a:lnTo>
                    <a:lnTo>
                      <a:pt x="295" y="9"/>
                    </a:lnTo>
                    <a:lnTo>
                      <a:pt x="307" y="9"/>
                    </a:lnTo>
                    <a:lnTo>
                      <a:pt x="314" y="5"/>
                    </a:lnTo>
                    <a:lnTo>
                      <a:pt x="333" y="11"/>
                    </a:lnTo>
                    <a:lnTo>
                      <a:pt x="350" y="20"/>
                    </a:lnTo>
                    <a:lnTo>
                      <a:pt x="373" y="41"/>
                    </a:lnTo>
                    <a:lnTo>
                      <a:pt x="394" y="59"/>
                    </a:lnTo>
                    <a:lnTo>
                      <a:pt x="406" y="66"/>
                    </a:lnTo>
                    <a:lnTo>
                      <a:pt x="413" y="73"/>
                    </a:lnTo>
                    <a:lnTo>
                      <a:pt x="416" y="77"/>
                    </a:lnTo>
                    <a:lnTo>
                      <a:pt x="420" y="80"/>
                    </a:lnTo>
                    <a:lnTo>
                      <a:pt x="425" y="82"/>
                    </a:lnTo>
                    <a:lnTo>
                      <a:pt x="432" y="80"/>
                    </a:lnTo>
                    <a:lnTo>
                      <a:pt x="442" y="93"/>
                    </a:lnTo>
                    <a:lnTo>
                      <a:pt x="449" y="107"/>
                    </a:lnTo>
                    <a:lnTo>
                      <a:pt x="463" y="132"/>
                    </a:lnTo>
                    <a:lnTo>
                      <a:pt x="477" y="157"/>
                    </a:lnTo>
                    <a:lnTo>
                      <a:pt x="484" y="168"/>
                    </a:lnTo>
                    <a:lnTo>
                      <a:pt x="489" y="182"/>
                    </a:lnTo>
                    <a:lnTo>
                      <a:pt x="494" y="198"/>
                    </a:lnTo>
                    <a:lnTo>
                      <a:pt x="496" y="214"/>
                    </a:lnTo>
                    <a:lnTo>
                      <a:pt x="506" y="239"/>
                    </a:lnTo>
                    <a:lnTo>
                      <a:pt x="513" y="264"/>
                    </a:lnTo>
                    <a:lnTo>
                      <a:pt x="520" y="289"/>
                    </a:lnTo>
                    <a:lnTo>
                      <a:pt x="527" y="314"/>
                    </a:lnTo>
                    <a:close/>
                  </a:path>
                </a:pathLst>
              </a:custGeom>
              <a:solidFill>
                <a:srgbClr val="B177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29" name="Freeform 786">
                <a:extLst>
                  <a:ext uri="{FF2B5EF4-FFF2-40B4-BE49-F238E27FC236}">
                    <a16:creationId xmlns:a16="http://schemas.microsoft.com/office/drawing/2014/main" id="{02C47E0A-2F82-454A-3DA6-C9D69A7C4FEF}"/>
                  </a:ext>
                </a:extLst>
              </p:cNvPr>
              <p:cNvSpPr>
                <a:spLocks/>
              </p:cNvSpPr>
              <p:nvPr/>
            </p:nvSpPr>
            <p:spPr bwMode="auto">
              <a:xfrm>
                <a:off x="2813" y="2641"/>
                <a:ext cx="140" cy="218"/>
              </a:xfrm>
              <a:custGeom>
                <a:avLst/>
                <a:gdLst>
                  <a:gd name="T0" fmla="*/ 140 w 140"/>
                  <a:gd name="T1" fmla="*/ 31 h 218"/>
                  <a:gd name="T2" fmla="*/ 118 w 140"/>
                  <a:gd name="T3" fmla="*/ 54 h 218"/>
                  <a:gd name="T4" fmla="*/ 92 w 140"/>
                  <a:gd name="T5" fmla="*/ 77 h 218"/>
                  <a:gd name="T6" fmla="*/ 83 w 140"/>
                  <a:gd name="T7" fmla="*/ 88 h 218"/>
                  <a:gd name="T8" fmla="*/ 73 w 140"/>
                  <a:gd name="T9" fmla="*/ 100 h 218"/>
                  <a:gd name="T10" fmla="*/ 66 w 140"/>
                  <a:gd name="T11" fmla="*/ 115 h 218"/>
                  <a:gd name="T12" fmla="*/ 64 w 140"/>
                  <a:gd name="T13" fmla="*/ 131 h 218"/>
                  <a:gd name="T14" fmla="*/ 52 w 140"/>
                  <a:gd name="T15" fmla="*/ 150 h 218"/>
                  <a:gd name="T16" fmla="*/ 38 w 140"/>
                  <a:gd name="T17" fmla="*/ 165 h 218"/>
                  <a:gd name="T18" fmla="*/ 31 w 140"/>
                  <a:gd name="T19" fmla="*/ 175 h 218"/>
                  <a:gd name="T20" fmla="*/ 26 w 140"/>
                  <a:gd name="T21" fmla="*/ 184 h 218"/>
                  <a:gd name="T22" fmla="*/ 21 w 140"/>
                  <a:gd name="T23" fmla="*/ 195 h 218"/>
                  <a:gd name="T24" fmla="*/ 19 w 140"/>
                  <a:gd name="T25" fmla="*/ 209 h 218"/>
                  <a:gd name="T26" fmla="*/ 12 w 140"/>
                  <a:gd name="T27" fmla="*/ 213 h 218"/>
                  <a:gd name="T28" fmla="*/ 5 w 140"/>
                  <a:gd name="T29" fmla="*/ 218 h 218"/>
                  <a:gd name="T30" fmla="*/ 0 w 140"/>
                  <a:gd name="T31" fmla="*/ 188 h 218"/>
                  <a:gd name="T32" fmla="*/ 0 w 140"/>
                  <a:gd name="T33" fmla="*/ 161 h 218"/>
                  <a:gd name="T34" fmla="*/ 14 w 140"/>
                  <a:gd name="T35" fmla="*/ 134 h 218"/>
                  <a:gd name="T36" fmla="*/ 28 w 140"/>
                  <a:gd name="T37" fmla="*/ 111 h 218"/>
                  <a:gd name="T38" fmla="*/ 36 w 140"/>
                  <a:gd name="T39" fmla="*/ 106 h 218"/>
                  <a:gd name="T40" fmla="*/ 43 w 140"/>
                  <a:gd name="T41" fmla="*/ 100 h 218"/>
                  <a:gd name="T42" fmla="*/ 47 w 140"/>
                  <a:gd name="T43" fmla="*/ 93 h 218"/>
                  <a:gd name="T44" fmla="*/ 52 w 140"/>
                  <a:gd name="T45" fmla="*/ 86 h 218"/>
                  <a:gd name="T46" fmla="*/ 62 w 140"/>
                  <a:gd name="T47" fmla="*/ 72 h 218"/>
                  <a:gd name="T48" fmla="*/ 71 w 140"/>
                  <a:gd name="T49" fmla="*/ 61 h 218"/>
                  <a:gd name="T50" fmla="*/ 78 w 140"/>
                  <a:gd name="T51" fmla="*/ 45 h 218"/>
                  <a:gd name="T52" fmla="*/ 83 w 140"/>
                  <a:gd name="T53" fmla="*/ 29 h 218"/>
                  <a:gd name="T54" fmla="*/ 85 w 140"/>
                  <a:gd name="T55" fmla="*/ 20 h 218"/>
                  <a:gd name="T56" fmla="*/ 88 w 140"/>
                  <a:gd name="T57" fmla="*/ 13 h 218"/>
                  <a:gd name="T58" fmla="*/ 92 w 140"/>
                  <a:gd name="T59" fmla="*/ 9 h 218"/>
                  <a:gd name="T60" fmla="*/ 99 w 140"/>
                  <a:gd name="T61" fmla="*/ 2 h 218"/>
                  <a:gd name="T62" fmla="*/ 106 w 140"/>
                  <a:gd name="T63" fmla="*/ 0 h 218"/>
                  <a:gd name="T64" fmla="*/ 114 w 140"/>
                  <a:gd name="T65" fmla="*/ 0 h 218"/>
                  <a:gd name="T66" fmla="*/ 121 w 140"/>
                  <a:gd name="T67" fmla="*/ 2 h 218"/>
                  <a:gd name="T68" fmla="*/ 125 w 140"/>
                  <a:gd name="T69" fmla="*/ 4 h 218"/>
                  <a:gd name="T70" fmla="*/ 132 w 140"/>
                  <a:gd name="T71" fmla="*/ 18 h 218"/>
                  <a:gd name="T72" fmla="*/ 140 w 140"/>
                  <a:gd name="T73" fmla="*/ 31 h 21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0"/>
                  <a:gd name="T112" fmla="*/ 0 h 218"/>
                  <a:gd name="T113" fmla="*/ 140 w 140"/>
                  <a:gd name="T114" fmla="*/ 218 h 21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0" h="218">
                    <a:moveTo>
                      <a:pt x="140" y="31"/>
                    </a:moveTo>
                    <a:lnTo>
                      <a:pt x="118" y="54"/>
                    </a:lnTo>
                    <a:lnTo>
                      <a:pt x="92" y="77"/>
                    </a:lnTo>
                    <a:lnTo>
                      <a:pt x="83" y="88"/>
                    </a:lnTo>
                    <a:lnTo>
                      <a:pt x="73" y="100"/>
                    </a:lnTo>
                    <a:lnTo>
                      <a:pt x="66" y="115"/>
                    </a:lnTo>
                    <a:lnTo>
                      <a:pt x="64" y="131"/>
                    </a:lnTo>
                    <a:lnTo>
                      <a:pt x="52" y="150"/>
                    </a:lnTo>
                    <a:lnTo>
                      <a:pt x="38" y="165"/>
                    </a:lnTo>
                    <a:lnTo>
                      <a:pt x="31" y="175"/>
                    </a:lnTo>
                    <a:lnTo>
                      <a:pt x="26" y="184"/>
                    </a:lnTo>
                    <a:lnTo>
                      <a:pt x="21" y="195"/>
                    </a:lnTo>
                    <a:lnTo>
                      <a:pt x="19" y="209"/>
                    </a:lnTo>
                    <a:lnTo>
                      <a:pt x="12" y="213"/>
                    </a:lnTo>
                    <a:lnTo>
                      <a:pt x="5" y="218"/>
                    </a:lnTo>
                    <a:lnTo>
                      <a:pt x="0" y="188"/>
                    </a:lnTo>
                    <a:lnTo>
                      <a:pt x="0" y="161"/>
                    </a:lnTo>
                    <a:lnTo>
                      <a:pt x="14" y="134"/>
                    </a:lnTo>
                    <a:lnTo>
                      <a:pt x="28" y="111"/>
                    </a:lnTo>
                    <a:lnTo>
                      <a:pt x="36" y="106"/>
                    </a:lnTo>
                    <a:lnTo>
                      <a:pt x="43" y="100"/>
                    </a:lnTo>
                    <a:lnTo>
                      <a:pt x="47" y="93"/>
                    </a:lnTo>
                    <a:lnTo>
                      <a:pt x="52" y="86"/>
                    </a:lnTo>
                    <a:lnTo>
                      <a:pt x="62" y="72"/>
                    </a:lnTo>
                    <a:lnTo>
                      <a:pt x="71" y="61"/>
                    </a:lnTo>
                    <a:lnTo>
                      <a:pt x="78" y="45"/>
                    </a:lnTo>
                    <a:lnTo>
                      <a:pt x="83" y="29"/>
                    </a:lnTo>
                    <a:lnTo>
                      <a:pt x="85" y="20"/>
                    </a:lnTo>
                    <a:lnTo>
                      <a:pt x="88" y="13"/>
                    </a:lnTo>
                    <a:lnTo>
                      <a:pt x="92" y="9"/>
                    </a:lnTo>
                    <a:lnTo>
                      <a:pt x="99" y="2"/>
                    </a:lnTo>
                    <a:lnTo>
                      <a:pt x="106" y="0"/>
                    </a:lnTo>
                    <a:lnTo>
                      <a:pt x="114" y="0"/>
                    </a:lnTo>
                    <a:lnTo>
                      <a:pt x="121" y="2"/>
                    </a:lnTo>
                    <a:lnTo>
                      <a:pt x="125" y="4"/>
                    </a:lnTo>
                    <a:lnTo>
                      <a:pt x="132" y="18"/>
                    </a:lnTo>
                    <a:lnTo>
                      <a:pt x="140" y="31"/>
                    </a:lnTo>
                    <a:close/>
                  </a:path>
                </a:pathLst>
              </a:custGeom>
              <a:solidFill>
                <a:srgbClr val="BF4D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30" name="Freeform 787">
                <a:extLst>
                  <a:ext uri="{FF2B5EF4-FFF2-40B4-BE49-F238E27FC236}">
                    <a16:creationId xmlns:a16="http://schemas.microsoft.com/office/drawing/2014/main" id="{546F846D-5CB5-4109-36DA-4E2A64118718}"/>
                  </a:ext>
                </a:extLst>
              </p:cNvPr>
              <p:cNvSpPr>
                <a:spLocks/>
              </p:cNvSpPr>
              <p:nvPr/>
            </p:nvSpPr>
            <p:spPr bwMode="auto">
              <a:xfrm>
                <a:off x="1979" y="1786"/>
                <a:ext cx="957" cy="546"/>
              </a:xfrm>
              <a:custGeom>
                <a:avLst/>
                <a:gdLst>
                  <a:gd name="T0" fmla="*/ 914 w 957"/>
                  <a:gd name="T1" fmla="*/ 196 h 546"/>
                  <a:gd name="T2" fmla="*/ 893 w 957"/>
                  <a:gd name="T3" fmla="*/ 159 h 546"/>
                  <a:gd name="T4" fmla="*/ 865 w 957"/>
                  <a:gd name="T5" fmla="*/ 125 h 546"/>
                  <a:gd name="T6" fmla="*/ 806 w 957"/>
                  <a:gd name="T7" fmla="*/ 82 h 546"/>
                  <a:gd name="T8" fmla="*/ 747 w 957"/>
                  <a:gd name="T9" fmla="*/ 59 h 546"/>
                  <a:gd name="T10" fmla="*/ 678 w 957"/>
                  <a:gd name="T11" fmla="*/ 48 h 546"/>
                  <a:gd name="T12" fmla="*/ 619 w 957"/>
                  <a:gd name="T13" fmla="*/ 43 h 546"/>
                  <a:gd name="T14" fmla="*/ 579 w 957"/>
                  <a:gd name="T15" fmla="*/ 48 h 546"/>
                  <a:gd name="T16" fmla="*/ 565 w 957"/>
                  <a:gd name="T17" fmla="*/ 62 h 546"/>
                  <a:gd name="T18" fmla="*/ 508 w 957"/>
                  <a:gd name="T19" fmla="*/ 75 h 546"/>
                  <a:gd name="T20" fmla="*/ 463 w 957"/>
                  <a:gd name="T21" fmla="*/ 102 h 546"/>
                  <a:gd name="T22" fmla="*/ 428 w 957"/>
                  <a:gd name="T23" fmla="*/ 134 h 546"/>
                  <a:gd name="T24" fmla="*/ 392 w 957"/>
                  <a:gd name="T25" fmla="*/ 166 h 546"/>
                  <a:gd name="T26" fmla="*/ 350 w 957"/>
                  <a:gd name="T27" fmla="*/ 230 h 546"/>
                  <a:gd name="T28" fmla="*/ 312 w 957"/>
                  <a:gd name="T29" fmla="*/ 305 h 546"/>
                  <a:gd name="T30" fmla="*/ 286 w 957"/>
                  <a:gd name="T31" fmla="*/ 368 h 546"/>
                  <a:gd name="T32" fmla="*/ 260 w 957"/>
                  <a:gd name="T33" fmla="*/ 468 h 546"/>
                  <a:gd name="T34" fmla="*/ 248 w 957"/>
                  <a:gd name="T35" fmla="*/ 527 h 546"/>
                  <a:gd name="T36" fmla="*/ 239 w 957"/>
                  <a:gd name="T37" fmla="*/ 471 h 546"/>
                  <a:gd name="T38" fmla="*/ 243 w 957"/>
                  <a:gd name="T39" fmla="*/ 414 h 546"/>
                  <a:gd name="T40" fmla="*/ 262 w 957"/>
                  <a:gd name="T41" fmla="*/ 327 h 546"/>
                  <a:gd name="T42" fmla="*/ 298 w 957"/>
                  <a:gd name="T43" fmla="*/ 246 h 546"/>
                  <a:gd name="T44" fmla="*/ 312 w 957"/>
                  <a:gd name="T45" fmla="*/ 207 h 546"/>
                  <a:gd name="T46" fmla="*/ 333 w 957"/>
                  <a:gd name="T47" fmla="*/ 191 h 546"/>
                  <a:gd name="T48" fmla="*/ 340 w 957"/>
                  <a:gd name="T49" fmla="*/ 180 h 546"/>
                  <a:gd name="T50" fmla="*/ 345 w 957"/>
                  <a:gd name="T51" fmla="*/ 157 h 546"/>
                  <a:gd name="T52" fmla="*/ 335 w 957"/>
                  <a:gd name="T53" fmla="*/ 148 h 546"/>
                  <a:gd name="T54" fmla="*/ 260 w 957"/>
                  <a:gd name="T55" fmla="*/ 187 h 546"/>
                  <a:gd name="T56" fmla="*/ 231 w 957"/>
                  <a:gd name="T57" fmla="*/ 207 h 546"/>
                  <a:gd name="T58" fmla="*/ 158 w 957"/>
                  <a:gd name="T59" fmla="*/ 262 h 546"/>
                  <a:gd name="T60" fmla="*/ 87 w 957"/>
                  <a:gd name="T61" fmla="*/ 332 h 546"/>
                  <a:gd name="T62" fmla="*/ 76 w 957"/>
                  <a:gd name="T63" fmla="*/ 364 h 546"/>
                  <a:gd name="T64" fmla="*/ 50 w 957"/>
                  <a:gd name="T65" fmla="*/ 405 h 546"/>
                  <a:gd name="T66" fmla="*/ 14 w 957"/>
                  <a:gd name="T67" fmla="*/ 466 h 546"/>
                  <a:gd name="T68" fmla="*/ 0 w 957"/>
                  <a:gd name="T69" fmla="*/ 502 h 546"/>
                  <a:gd name="T70" fmla="*/ 9 w 957"/>
                  <a:gd name="T71" fmla="*/ 439 h 546"/>
                  <a:gd name="T72" fmla="*/ 40 w 957"/>
                  <a:gd name="T73" fmla="*/ 355 h 546"/>
                  <a:gd name="T74" fmla="*/ 80 w 957"/>
                  <a:gd name="T75" fmla="*/ 289 h 546"/>
                  <a:gd name="T76" fmla="*/ 118 w 957"/>
                  <a:gd name="T77" fmla="*/ 248 h 546"/>
                  <a:gd name="T78" fmla="*/ 156 w 957"/>
                  <a:gd name="T79" fmla="*/ 216 h 546"/>
                  <a:gd name="T80" fmla="*/ 196 w 957"/>
                  <a:gd name="T81" fmla="*/ 184 h 546"/>
                  <a:gd name="T82" fmla="*/ 236 w 957"/>
                  <a:gd name="T83" fmla="*/ 159 h 546"/>
                  <a:gd name="T84" fmla="*/ 291 w 957"/>
                  <a:gd name="T85" fmla="*/ 123 h 546"/>
                  <a:gd name="T86" fmla="*/ 352 w 957"/>
                  <a:gd name="T87" fmla="*/ 105 h 546"/>
                  <a:gd name="T88" fmla="*/ 378 w 957"/>
                  <a:gd name="T89" fmla="*/ 96 h 546"/>
                  <a:gd name="T90" fmla="*/ 411 w 957"/>
                  <a:gd name="T91" fmla="*/ 73 h 546"/>
                  <a:gd name="T92" fmla="*/ 463 w 957"/>
                  <a:gd name="T93" fmla="*/ 48 h 546"/>
                  <a:gd name="T94" fmla="*/ 567 w 957"/>
                  <a:gd name="T95" fmla="*/ 7 h 546"/>
                  <a:gd name="T96" fmla="*/ 631 w 957"/>
                  <a:gd name="T97" fmla="*/ 0 h 546"/>
                  <a:gd name="T98" fmla="*/ 678 w 957"/>
                  <a:gd name="T99" fmla="*/ 12 h 546"/>
                  <a:gd name="T100" fmla="*/ 706 w 957"/>
                  <a:gd name="T101" fmla="*/ 27 h 546"/>
                  <a:gd name="T102" fmla="*/ 742 w 957"/>
                  <a:gd name="T103" fmla="*/ 34 h 546"/>
                  <a:gd name="T104" fmla="*/ 792 w 957"/>
                  <a:gd name="T105" fmla="*/ 52 h 546"/>
                  <a:gd name="T106" fmla="*/ 872 w 957"/>
                  <a:gd name="T107" fmla="*/ 105 h 546"/>
                  <a:gd name="T108" fmla="*/ 919 w 957"/>
                  <a:gd name="T109" fmla="*/ 141 h 546"/>
                  <a:gd name="T110" fmla="*/ 933 w 957"/>
                  <a:gd name="T111" fmla="*/ 162 h 546"/>
                  <a:gd name="T112" fmla="*/ 945 w 957"/>
                  <a:gd name="T113" fmla="*/ 216 h 546"/>
                  <a:gd name="T114" fmla="*/ 957 w 957"/>
                  <a:gd name="T115" fmla="*/ 262 h 54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957"/>
                  <a:gd name="T175" fmla="*/ 0 h 546"/>
                  <a:gd name="T176" fmla="*/ 957 w 957"/>
                  <a:gd name="T177" fmla="*/ 546 h 54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957" h="546">
                    <a:moveTo>
                      <a:pt x="957" y="264"/>
                    </a:moveTo>
                    <a:lnTo>
                      <a:pt x="936" y="230"/>
                    </a:lnTo>
                    <a:lnTo>
                      <a:pt x="914" y="196"/>
                    </a:lnTo>
                    <a:lnTo>
                      <a:pt x="910" y="184"/>
                    </a:lnTo>
                    <a:lnTo>
                      <a:pt x="903" y="171"/>
                    </a:lnTo>
                    <a:lnTo>
                      <a:pt x="893" y="159"/>
                    </a:lnTo>
                    <a:lnTo>
                      <a:pt x="886" y="146"/>
                    </a:lnTo>
                    <a:lnTo>
                      <a:pt x="877" y="134"/>
                    </a:lnTo>
                    <a:lnTo>
                      <a:pt x="865" y="125"/>
                    </a:lnTo>
                    <a:lnTo>
                      <a:pt x="848" y="109"/>
                    </a:lnTo>
                    <a:lnTo>
                      <a:pt x="829" y="98"/>
                    </a:lnTo>
                    <a:lnTo>
                      <a:pt x="806" y="82"/>
                    </a:lnTo>
                    <a:lnTo>
                      <a:pt x="782" y="68"/>
                    </a:lnTo>
                    <a:lnTo>
                      <a:pt x="763" y="64"/>
                    </a:lnTo>
                    <a:lnTo>
                      <a:pt x="747" y="59"/>
                    </a:lnTo>
                    <a:lnTo>
                      <a:pt x="728" y="52"/>
                    </a:lnTo>
                    <a:lnTo>
                      <a:pt x="709" y="48"/>
                    </a:lnTo>
                    <a:lnTo>
                      <a:pt x="678" y="48"/>
                    </a:lnTo>
                    <a:lnTo>
                      <a:pt x="647" y="43"/>
                    </a:lnTo>
                    <a:lnTo>
                      <a:pt x="633" y="43"/>
                    </a:lnTo>
                    <a:lnTo>
                      <a:pt x="619" y="43"/>
                    </a:lnTo>
                    <a:lnTo>
                      <a:pt x="605" y="46"/>
                    </a:lnTo>
                    <a:lnTo>
                      <a:pt x="591" y="50"/>
                    </a:lnTo>
                    <a:lnTo>
                      <a:pt x="579" y="48"/>
                    </a:lnTo>
                    <a:lnTo>
                      <a:pt x="569" y="48"/>
                    </a:lnTo>
                    <a:lnTo>
                      <a:pt x="567" y="55"/>
                    </a:lnTo>
                    <a:lnTo>
                      <a:pt x="565" y="62"/>
                    </a:lnTo>
                    <a:lnTo>
                      <a:pt x="543" y="64"/>
                    </a:lnTo>
                    <a:lnTo>
                      <a:pt x="525" y="68"/>
                    </a:lnTo>
                    <a:lnTo>
                      <a:pt x="508" y="75"/>
                    </a:lnTo>
                    <a:lnTo>
                      <a:pt x="491" y="82"/>
                    </a:lnTo>
                    <a:lnTo>
                      <a:pt x="477" y="91"/>
                    </a:lnTo>
                    <a:lnTo>
                      <a:pt x="463" y="102"/>
                    </a:lnTo>
                    <a:lnTo>
                      <a:pt x="451" y="114"/>
                    </a:lnTo>
                    <a:lnTo>
                      <a:pt x="439" y="125"/>
                    </a:lnTo>
                    <a:lnTo>
                      <a:pt x="428" y="134"/>
                    </a:lnTo>
                    <a:lnTo>
                      <a:pt x="413" y="143"/>
                    </a:lnTo>
                    <a:lnTo>
                      <a:pt x="402" y="155"/>
                    </a:lnTo>
                    <a:lnTo>
                      <a:pt x="392" y="166"/>
                    </a:lnTo>
                    <a:lnTo>
                      <a:pt x="378" y="187"/>
                    </a:lnTo>
                    <a:lnTo>
                      <a:pt x="364" y="205"/>
                    </a:lnTo>
                    <a:lnTo>
                      <a:pt x="350" y="230"/>
                    </a:lnTo>
                    <a:lnTo>
                      <a:pt x="338" y="255"/>
                    </a:lnTo>
                    <a:lnTo>
                      <a:pt x="326" y="280"/>
                    </a:lnTo>
                    <a:lnTo>
                      <a:pt x="312" y="305"/>
                    </a:lnTo>
                    <a:lnTo>
                      <a:pt x="302" y="327"/>
                    </a:lnTo>
                    <a:lnTo>
                      <a:pt x="293" y="348"/>
                    </a:lnTo>
                    <a:lnTo>
                      <a:pt x="286" y="368"/>
                    </a:lnTo>
                    <a:lnTo>
                      <a:pt x="279" y="386"/>
                    </a:lnTo>
                    <a:lnTo>
                      <a:pt x="267" y="427"/>
                    </a:lnTo>
                    <a:lnTo>
                      <a:pt x="260" y="468"/>
                    </a:lnTo>
                    <a:lnTo>
                      <a:pt x="255" y="507"/>
                    </a:lnTo>
                    <a:lnTo>
                      <a:pt x="253" y="546"/>
                    </a:lnTo>
                    <a:lnTo>
                      <a:pt x="248" y="527"/>
                    </a:lnTo>
                    <a:lnTo>
                      <a:pt x="243" y="509"/>
                    </a:lnTo>
                    <a:lnTo>
                      <a:pt x="241" y="491"/>
                    </a:lnTo>
                    <a:lnTo>
                      <a:pt x="239" y="471"/>
                    </a:lnTo>
                    <a:lnTo>
                      <a:pt x="239" y="452"/>
                    </a:lnTo>
                    <a:lnTo>
                      <a:pt x="241" y="432"/>
                    </a:lnTo>
                    <a:lnTo>
                      <a:pt x="243" y="414"/>
                    </a:lnTo>
                    <a:lnTo>
                      <a:pt x="248" y="393"/>
                    </a:lnTo>
                    <a:lnTo>
                      <a:pt x="253" y="359"/>
                    </a:lnTo>
                    <a:lnTo>
                      <a:pt x="262" y="327"/>
                    </a:lnTo>
                    <a:lnTo>
                      <a:pt x="274" y="296"/>
                    </a:lnTo>
                    <a:lnTo>
                      <a:pt x="291" y="264"/>
                    </a:lnTo>
                    <a:lnTo>
                      <a:pt x="298" y="246"/>
                    </a:lnTo>
                    <a:lnTo>
                      <a:pt x="305" y="225"/>
                    </a:lnTo>
                    <a:lnTo>
                      <a:pt x="309" y="216"/>
                    </a:lnTo>
                    <a:lnTo>
                      <a:pt x="312" y="207"/>
                    </a:lnTo>
                    <a:lnTo>
                      <a:pt x="319" y="200"/>
                    </a:lnTo>
                    <a:lnTo>
                      <a:pt x="326" y="193"/>
                    </a:lnTo>
                    <a:lnTo>
                      <a:pt x="333" y="191"/>
                    </a:lnTo>
                    <a:lnTo>
                      <a:pt x="335" y="189"/>
                    </a:lnTo>
                    <a:lnTo>
                      <a:pt x="340" y="184"/>
                    </a:lnTo>
                    <a:lnTo>
                      <a:pt x="340" y="180"/>
                    </a:lnTo>
                    <a:lnTo>
                      <a:pt x="343" y="171"/>
                    </a:lnTo>
                    <a:lnTo>
                      <a:pt x="345" y="162"/>
                    </a:lnTo>
                    <a:lnTo>
                      <a:pt x="345" y="157"/>
                    </a:lnTo>
                    <a:lnTo>
                      <a:pt x="343" y="152"/>
                    </a:lnTo>
                    <a:lnTo>
                      <a:pt x="340" y="148"/>
                    </a:lnTo>
                    <a:lnTo>
                      <a:pt x="335" y="148"/>
                    </a:lnTo>
                    <a:lnTo>
                      <a:pt x="300" y="162"/>
                    </a:lnTo>
                    <a:lnTo>
                      <a:pt x="267" y="177"/>
                    </a:lnTo>
                    <a:lnTo>
                      <a:pt x="260" y="187"/>
                    </a:lnTo>
                    <a:lnTo>
                      <a:pt x="250" y="193"/>
                    </a:lnTo>
                    <a:lnTo>
                      <a:pt x="241" y="200"/>
                    </a:lnTo>
                    <a:lnTo>
                      <a:pt x="231" y="207"/>
                    </a:lnTo>
                    <a:lnTo>
                      <a:pt x="210" y="218"/>
                    </a:lnTo>
                    <a:lnTo>
                      <a:pt x="191" y="232"/>
                    </a:lnTo>
                    <a:lnTo>
                      <a:pt x="158" y="262"/>
                    </a:lnTo>
                    <a:lnTo>
                      <a:pt x="123" y="293"/>
                    </a:lnTo>
                    <a:lnTo>
                      <a:pt x="106" y="314"/>
                    </a:lnTo>
                    <a:lnTo>
                      <a:pt x="87" y="332"/>
                    </a:lnTo>
                    <a:lnTo>
                      <a:pt x="85" y="343"/>
                    </a:lnTo>
                    <a:lnTo>
                      <a:pt x="80" y="355"/>
                    </a:lnTo>
                    <a:lnTo>
                      <a:pt x="76" y="364"/>
                    </a:lnTo>
                    <a:lnTo>
                      <a:pt x="71" y="371"/>
                    </a:lnTo>
                    <a:lnTo>
                      <a:pt x="59" y="386"/>
                    </a:lnTo>
                    <a:lnTo>
                      <a:pt x="50" y="405"/>
                    </a:lnTo>
                    <a:lnTo>
                      <a:pt x="35" y="425"/>
                    </a:lnTo>
                    <a:lnTo>
                      <a:pt x="24" y="446"/>
                    </a:lnTo>
                    <a:lnTo>
                      <a:pt x="14" y="466"/>
                    </a:lnTo>
                    <a:lnTo>
                      <a:pt x="2" y="486"/>
                    </a:lnTo>
                    <a:lnTo>
                      <a:pt x="2" y="496"/>
                    </a:lnTo>
                    <a:lnTo>
                      <a:pt x="0" y="502"/>
                    </a:lnTo>
                    <a:lnTo>
                      <a:pt x="0" y="482"/>
                    </a:lnTo>
                    <a:lnTo>
                      <a:pt x="5" y="459"/>
                    </a:lnTo>
                    <a:lnTo>
                      <a:pt x="9" y="439"/>
                    </a:lnTo>
                    <a:lnTo>
                      <a:pt x="12" y="416"/>
                    </a:lnTo>
                    <a:lnTo>
                      <a:pt x="26" y="384"/>
                    </a:lnTo>
                    <a:lnTo>
                      <a:pt x="40" y="355"/>
                    </a:lnTo>
                    <a:lnTo>
                      <a:pt x="57" y="330"/>
                    </a:lnTo>
                    <a:lnTo>
                      <a:pt x="73" y="305"/>
                    </a:lnTo>
                    <a:lnTo>
                      <a:pt x="80" y="289"/>
                    </a:lnTo>
                    <a:lnTo>
                      <a:pt x="92" y="273"/>
                    </a:lnTo>
                    <a:lnTo>
                      <a:pt x="106" y="262"/>
                    </a:lnTo>
                    <a:lnTo>
                      <a:pt x="118" y="248"/>
                    </a:lnTo>
                    <a:lnTo>
                      <a:pt x="132" y="237"/>
                    </a:lnTo>
                    <a:lnTo>
                      <a:pt x="144" y="225"/>
                    </a:lnTo>
                    <a:lnTo>
                      <a:pt x="156" y="216"/>
                    </a:lnTo>
                    <a:lnTo>
                      <a:pt x="170" y="207"/>
                    </a:lnTo>
                    <a:lnTo>
                      <a:pt x="184" y="196"/>
                    </a:lnTo>
                    <a:lnTo>
                      <a:pt x="196" y="184"/>
                    </a:lnTo>
                    <a:lnTo>
                      <a:pt x="210" y="173"/>
                    </a:lnTo>
                    <a:lnTo>
                      <a:pt x="224" y="166"/>
                    </a:lnTo>
                    <a:lnTo>
                      <a:pt x="236" y="159"/>
                    </a:lnTo>
                    <a:lnTo>
                      <a:pt x="243" y="152"/>
                    </a:lnTo>
                    <a:lnTo>
                      <a:pt x="265" y="137"/>
                    </a:lnTo>
                    <a:lnTo>
                      <a:pt x="291" y="123"/>
                    </a:lnTo>
                    <a:lnTo>
                      <a:pt x="314" y="114"/>
                    </a:lnTo>
                    <a:lnTo>
                      <a:pt x="340" y="105"/>
                    </a:lnTo>
                    <a:lnTo>
                      <a:pt x="352" y="105"/>
                    </a:lnTo>
                    <a:lnTo>
                      <a:pt x="359" y="102"/>
                    </a:lnTo>
                    <a:lnTo>
                      <a:pt x="369" y="100"/>
                    </a:lnTo>
                    <a:lnTo>
                      <a:pt x="378" y="96"/>
                    </a:lnTo>
                    <a:lnTo>
                      <a:pt x="387" y="91"/>
                    </a:lnTo>
                    <a:lnTo>
                      <a:pt x="395" y="84"/>
                    </a:lnTo>
                    <a:lnTo>
                      <a:pt x="411" y="73"/>
                    </a:lnTo>
                    <a:lnTo>
                      <a:pt x="428" y="64"/>
                    </a:lnTo>
                    <a:lnTo>
                      <a:pt x="444" y="55"/>
                    </a:lnTo>
                    <a:lnTo>
                      <a:pt x="463" y="48"/>
                    </a:lnTo>
                    <a:lnTo>
                      <a:pt x="501" y="32"/>
                    </a:lnTo>
                    <a:lnTo>
                      <a:pt x="536" y="18"/>
                    </a:lnTo>
                    <a:lnTo>
                      <a:pt x="567" y="7"/>
                    </a:lnTo>
                    <a:lnTo>
                      <a:pt x="598" y="2"/>
                    </a:lnTo>
                    <a:lnTo>
                      <a:pt x="614" y="0"/>
                    </a:lnTo>
                    <a:lnTo>
                      <a:pt x="631" y="0"/>
                    </a:lnTo>
                    <a:lnTo>
                      <a:pt x="645" y="2"/>
                    </a:lnTo>
                    <a:lnTo>
                      <a:pt x="659" y="5"/>
                    </a:lnTo>
                    <a:lnTo>
                      <a:pt x="678" y="12"/>
                    </a:lnTo>
                    <a:lnTo>
                      <a:pt x="692" y="21"/>
                    </a:lnTo>
                    <a:lnTo>
                      <a:pt x="699" y="25"/>
                    </a:lnTo>
                    <a:lnTo>
                      <a:pt x="706" y="27"/>
                    </a:lnTo>
                    <a:lnTo>
                      <a:pt x="714" y="30"/>
                    </a:lnTo>
                    <a:lnTo>
                      <a:pt x="723" y="30"/>
                    </a:lnTo>
                    <a:lnTo>
                      <a:pt x="742" y="34"/>
                    </a:lnTo>
                    <a:lnTo>
                      <a:pt x="761" y="39"/>
                    </a:lnTo>
                    <a:lnTo>
                      <a:pt x="777" y="46"/>
                    </a:lnTo>
                    <a:lnTo>
                      <a:pt x="792" y="52"/>
                    </a:lnTo>
                    <a:lnTo>
                      <a:pt x="822" y="68"/>
                    </a:lnTo>
                    <a:lnTo>
                      <a:pt x="851" y="89"/>
                    </a:lnTo>
                    <a:lnTo>
                      <a:pt x="872" y="105"/>
                    </a:lnTo>
                    <a:lnTo>
                      <a:pt x="893" y="118"/>
                    </a:lnTo>
                    <a:lnTo>
                      <a:pt x="907" y="130"/>
                    </a:lnTo>
                    <a:lnTo>
                      <a:pt x="919" y="141"/>
                    </a:lnTo>
                    <a:lnTo>
                      <a:pt x="926" y="146"/>
                    </a:lnTo>
                    <a:lnTo>
                      <a:pt x="931" y="152"/>
                    </a:lnTo>
                    <a:lnTo>
                      <a:pt x="933" y="162"/>
                    </a:lnTo>
                    <a:lnTo>
                      <a:pt x="936" y="168"/>
                    </a:lnTo>
                    <a:lnTo>
                      <a:pt x="938" y="193"/>
                    </a:lnTo>
                    <a:lnTo>
                      <a:pt x="945" y="216"/>
                    </a:lnTo>
                    <a:lnTo>
                      <a:pt x="950" y="237"/>
                    </a:lnTo>
                    <a:lnTo>
                      <a:pt x="952" y="255"/>
                    </a:lnTo>
                    <a:lnTo>
                      <a:pt x="957" y="262"/>
                    </a:lnTo>
                    <a:lnTo>
                      <a:pt x="957" y="264"/>
                    </a:lnTo>
                    <a:close/>
                  </a:path>
                </a:pathLst>
              </a:custGeom>
              <a:solidFill>
                <a:srgbClr val="E673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31" name="Freeform 788">
                <a:extLst>
                  <a:ext uri="{FF2B5EF4-FFF2-40B4-BE49-F238E27FC236}">
                    <a16:creationId xmlns:a16="http://schemas.microsoft.com/office/drawing/2014/main" id="{37069F7A-C31D-88A2-E57D-7AE11C1E988B}"/>
                  </a:ext>
                </a:extLst>
              </p:cNvPr>
              <p:cNvSpPr>
                <a:spLocks/>
              </p:cNvSpPr>
              <p:nvPr/>
            </p:nvSpPr>
            <p:spPr bwMode="auto">
              <a:xfrm>
                <a:off x="2591" y="2252"/>
                <a:ext cx="345" cy="218"/>
              </a:xfrm>
              <a:custGeom>
                <a:avLst/>
                <a:gdLst>
                  <a:gd name="T0" fmla="*/ 345 w 345"/>
                  <a:gd name="T1" fmla="*/ 214 h 218"/>
                  <a:gd name="T2" fmla="*/ 345 w 345"/>
                  <a:gd name="T3" fmla="*/ 216 h 218"/>
                  <a:gd name="T4" fmla="*/ 345 w 345"/>
                  <a:gd name="T5" fmla="*/ 218 h 218"/>
                  <a:gd name="T6" fmla="*/ 333 w 345"/>
                  <a:gd name="T7" fmla="*/ 200 h 218"/>
                  <a:gd name="T8" fmla="*/ 324 w 345"/>
                  <a:gd name="T9" fmla="*/ 177 h 218"/>
                  <a:gd name="T10" fmla="*/ 312 w 345"/>
                  <a:gd name="T11" fmla="*/ 170 h 218"/>
                  <a:gd name="T12" fmla="*/ 302 w 345"/>
                  <a:gd name="T13" fmla="*/ 161 h 218"/>
                  <a:gd name="T14" fmla="*/ 293 w 345"/>
                  <a:gd name="T15" fmla="*/ 152 h 218"/>
                  <a:gd name="T16" fmla="*/ 286 w 345"/>
                  <a:gd name="T17" fmla="*/ 141 h 218"/>
                  <a:gd name="T18" fmla="*/ 281 w 345"/>
                  <a:gd name="T19" fmla="*/ 130 h 218"/>
                  <a:gd name="T20" fmla="*/ 272 w 345"/>
                  <a:gd name="T21" fmla="*/ 120 h 218"/>
                  <a:gd name="T22" fmla="*/ 265 w 345"/>
                  <a:gd name="T23" fmla="*/ 109 h 218"/>
                  <a:gd name="T24" fmla="*/ 253 w 345"/>
                  <a:gd name="T25" fmla="*/ 102 h 218"/>
                  <a:gd name="T26" fmla="*/ 246 w 345"/>
                  <a:gd name="T27" fmla="*/ 91 h 218"/>
                  <a:gd name="T28" fmla="*/ 236 w 345"/>
                  <a:gd name="T29" fmla="*/ 82 h 218"/>
                  <a:gd name="T30" fmla="*/ 224 w 345"/>
                  <a:gd name="T31" fmla="*/ 77 h 218"/>
                  <a:gd name="T32" fmla="*/ 210 w 345"/>
                  <a:gd name="T33" fmla="*/ 70 h 218"/>
                  <a:gd name="T34" fmla="*/ 184 w 345"/>
                  <a:gd name="T35" fmla="*/ 73 h 218"/>
                  <a:gd name="T36" fmla="*/ 165 w 345"/>
                  <a:gd name="T37" fmla="*/ 70 h 218"/>
                  <a:gd name="T38" fmla="*/ 151 w 345"/>
                  <a:gd name="T39" fmla="*/ 59 h 218"/>
                  <a:gd name="T40" fmla="*/ 135 w 345"/>
                  <a:gd name="T41" fmla="*/ 50 h 218"/>
                  <a:gd name="T42" fmla="*/ 106 w 345"/>
                  <a:gd name="T43" fmla="*/ 45 h 218"/>
                  <a:gd name="T44" fmla="*/ 80 w 345"/>
                  <a:gd name="T45" fmla="*/ 43 h 218"/>
                  <a:gd name="T46" fmla="*/ 52 w 345"/>
                  <a:gd name="T47" fmla="*/ 45 h 218"/>
                  <a:gd name="T48" fmla="*/ 26 w 345"/>
                  <a:gd name="T49" fmla="*/ 50 h 218"/>
                  <a:gd name="T50" fmla="*/ 14 w 345"/>
                  <a:gd name="T51" fmla="*/ 55 h 218"/>
                  <a:gd name="T52" fmla="*/ 0 w 345"/>
                  <a:gd name="T53" fmla="*/ 64 h 218"/>
                  <a:gd name="T54" fmla="*/ 9 w 345"/>
                  <a:gd name="T55" fmla="*/ 52 h 218"/>
                  <a:gd name="T56" fmla="*/ 24 w 345"/>
                  <a:gd name="T57" fmla="*/ 45 h 218"/>
                  <a:gd name="T58" fmla="*/ 38 w 345"/>
                  <a:gd name="T59" fmla="*/ 32 h 218"/>
                  <a:gd name="T60" fmla="*/ 54 w 345"/>
                  <a:gd name="T61" fmla="*/ 23 h 218"/>
                  <a:gd name="T62" fmla="*/ 73 w 345"/>
                  <a:gd name="T63" fmla="*/ 16 h 218"/>
                  <a:gd name="T64" fmla="*/ 90 w 345"/>
                  <a:gd name="T65" fmla="*/ 7 h 218"/>
                  <a:gd name="T66" fmla="*/ 92 w 345"/>
                  <a:gd name="T67" fmla="*/ 2 h 218"/>
                  <a:gd name="T68" fmla="*/ 92 w 345"/>
                  <a:gd name="T69" fmla="*/ 0 h 218"/>
                  <a:gd name="T70" fmla="*/ 116 w 345"/>
                  <a:gd name="T71" fmla="*/ 2 h 218"/>
                  <a:gd name="T72" fmla="*/ 137 w 345"/>
                  <a:gd name="T73" fmla="*/ 9 h 218"/>
                  <a:gd name="T74" fmla="*/ 161 w 345"/>
                  <a:gd name="T75" fmla="*/ 16 h 218"/>
                  <a:gd name="T76" fmla="*/ 184 w 345"/>
                  <a:gd name="T77" fmla="*/ 20 h 218"/>
                  <a:gd name="T78" fmla="*/ 208 w 345"/>
                  <a:gd name="T79" fmla="*/ 32 h 218"/>
                  <a:gd name="T80" fmla="*/ 227 w 345"/>
                  <a:gd name="T81" fmla="*/ 45 h 218"/>
                  <a:gd name="T82" fmla="*/ 246 w 345"/>
                  <a:gd name="T83" fmla="*/ 61 h 218"/>
                  <a:gd name="T84" fmla="*/ 265 w 345"/>
                  <a:gd name="T85" fmla="*/ 77 h 218"/>
                  <a:gd name="T86" fmla="*/ 284 w 345"/>
                  <a:gd name="T87" fmla="*/ 95 h 218"/>
                  <a:gd name="T88" fmla="*/ 300 w 345"/>
                  <a:gd name="T89" fmla="*/ 114 h 218"/>
                  <a:gd name="T90" fmla="*/ 314 w 345"/>
                  <a:gd name="T91" fmla="*/ 134 h 218"/>
                  <a:gd name="T92" fmla="*/ 324 w 345"/>
                  <a:gd name="T93" fmla="*/ 157 h 218"/>
                  <a:gd name="T94" fmla="*/ 336 w 345"/>
                  <a:gd name="T95" fmla="*/ 184 h 218"/>
                  <a:gd name="T96" fmla="*/ 345 w 345"/>
                  <a:gd name="T97" fmla="*/ 214 h 2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45"/>
                  <a:gd name="T148" fmla="*/ 0 h 218"/>
                  <a:gd name="T149" fmla="*/ 345 w 345"/>
                  <a:gd name="T150" fmla="*/ 218 h 21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45" h="218">
                    <a:moveTo>
                      <a:pt x="345" y="214"/>
                    </a:moveTo>
                    <a:lnTo>
                      <a:pt x="345" y="216"/>
                    </a:lnTo>
                    <a:lnTo>
                      <a:pt x="345" y="218"/>
                    </a:lnTo>
                    <a:lnTo>
                      <a:pt x="333" y="200"/>
                    </a:lnTo>
                    <a:lnTo>
                      <a:pt x="324" y="177"/>
                    </a:lnTo>
                    <a:lnTo>
                      <a:pt x="312" y="170"/>
                    </a:lnTo>
                    <a:lnTo>
                      <a:pt x="302" y="161"/>
                    </a:lnTo>
                    <a:lnTo>
                      <a:pt x="293" y="152"/>
                    </a:lnTo>
                    <a:lnTo>
                      <a:pt x="286" y="141"/>
                    </a:lnTo>
                    <a:lnTo>
                      <a:pt x="281" y="130"/>
                    </a:lnTo>
                    <a:lnTo>
                      <a:pt x="272" y="120"/>
                    </a:lnTo>
                    <a:lnTo>
                      <a:pt x="265" y="109"/>
                    </a:lnTo>
                    <a:lnTo>
                      <a:pt x="253" y="102"/>
                    </a:lnTo>
                    <a:lnTo>
                      <a:pt x="246" y="91"/>
                    </a:lnTo>
                    <a:lnTo>
                      <a:pt x="236" y="82"/>
                    </a:lnTo>
                    <a:lnTo>
                      <a:pt x="224" y="77"/>
                    </a:lnTo>
                    <a:lnTo>
                      <a:pt x="210" y="70"/>
                    </a:lnTo>
                    <a:lnTo>
                      <a:pt x="184" y="73"/>
                    </a:lnTo>
                    <a:lnTo>
                      <a:pt x="165" y="70"/>
                    </a:lnTo>
                    <a:lnTo>
                      <a:pt x="151" y="59"/>
                    </a:lnTo>
                    <a:lnTo>
                      <a:pt x="135" y="50"/>
                    </a:lnTo>
                    <a:lnTo>
                      <a:pt x="106" y="45"/>
                    </a:lnTo>
                    <a:lnTo>
                      <a:pt x="80" y="43"/>
                    </a:lnTo>
                    <a:lnTo>
                      <a:pt x="52" y="45"/>
                    </a:lnTo>
                    <a:lnTo>
                      <a:pt x="26" y="50"/>
                    </a:lnTo>
                    <a:lnTo>
                      <a:pt x="14" y="55"/>
                    </a:lnTo>
                    <a:lnTo>
                      <a:pt x="0" y="64"/>
                    </a:lnTo>
                    <a:lnTo>
                      <a:pt x="9" y="52"/>
                    </a:lnTo>
                    <a:lnTo>
                      <a:pt x="24" y="45"/>
                    </a:lnTo>
                    <a:lnTo>
                      <a:pt x="38" y="32"/>
                    </a:lnTo>
                    <a:lnTo>
                      <a:pt x="54" y="23"/>
                    </a:lnTo>
                    <a:lnTo>
                      <a:pt x="73" y="16"/>
                    </a:lnTo>
                    <a:lnTo>
                      <a:pt x="90" y="7"/>
                    </a:lnTo>
                    <a:lnTo>
                      <a:pt x="92" y="2"/>
                    </a:lnTo>
                    <a:lnTo>
                      <a:pt x="92" y="0"/>
                    </a:lnTo>
                    <a:lnTo>
                      <a:pt x="116" y="2"/>
                    </a:lnTo>
                    <a:lnTo>
                      <a:pt x="137" y="9"/>
                    </a:lnTo>
                    <a:lnTo>
                      <a:pt x="161" y="16"/>
                    </a:lnTo>
                    <a:lnTo>
                      <a:pt x="184" y="20"/>
                    </a:lnTo>
                    <a:lnTo>
                      <a:pt x="208" y="32"/>
                    </a:lnTo>
                    <a:lnTo>
                      <a:pt x="227" y="45"/>
                    </a:lnTo>
                    <a:lnTo>
                      <a:pt x="246" y="61"/>
                    </a:lnTo>
                    <a:lnTo>
                      <a:pt x="265" y="77"/>
                    </a:lnTo>
                    <a:lnTo>
                      <a:pt x="284" y="95"/>
                    </a:lnTo>
                    <a:lnTo>
                      <a:pt x="300" y="114"/>
                    </a:lnTo>
                    <a:lnTo>
                      <a:pt x="314" y="134"/>
                    </a:lnTo>
                    <a:lnTo>
                      <a:pt x="324" y="157"/>
                    </a:lnTo>
                    <a:lnTo>
                      <a:pt x="336" y="184"/>
                    </a:lnTo>
                    <a:lnTo>
                      <a:pt x="345" y="214"/>
                    </a:lnTo>
                    <a:close/>
                  </a:path>
                </a:pathLst>
              </a:custGeom>
              <a:solidFill>
                <a:srgbClr val="C49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32" name="Freeform 789">
                <a:extLst>
                  <a:ext uri="{FF2B5EF4-FFF2-40B4-BE49-F238E27FC236}">
                    <a16:creationId xmlns:a16="http://schemas.microsoft.com/office/drawing/2014/main" id="{16B9A180-58E6-9134-5EC8-67DCB836736D}"/>
                  </a:ext>
                </a:extLst>
              </p:cNvPr>
              <p:cNvSpPr>
                <a:spLocks/>
              </p:cNvSpPr>
              <p:nvPr/>
            </p:nvSpPr>
            <p:spPr bwMode="auto">
              <a:xfrm>
                <a:off x="2811" y="2350"/>
                <a:ext cx="106" cy="120"/>
              </a:xfrm>
              <a:custGeom>
                <a:avLst/>
                <a:gdLst>
                  <a:gd name="T0" fmla="*/ 106 w 106"/>
                  <a:gd name="T1" fmla="*/ 120 h 120"/>
                  <a:gd name="T2" fmla="*/ 85 w 106"/>
                  <a:gd name="T3" fmla="*/ 107 h 120"/>
                  <a:gd name="T4" fmla="*/ 64 w 106"/>
                  <a:gd name="T5" fmla="*/ 86 h 120"/>
                  <a:gd name="T6" fmla="*/ 54 w 106"/>
                  <a:gd name="T7" fmla="*/ 77 h 120"/>
                  <a:gd name="T8" fmla="*/ 42 w 106"/>
                  <a:gd name="T9" fmla="*/ 70 h 120"/>
                  <a:gd name="T10" fmla="*/ 33 w 106"/>
                  <a:gd name="T11" fmla="*/ 66 h 120"/>
                  <a:gd name="T12" fmla="*/ 26 w 106"/>
                  <a:gd name="T13" fmla="*/ 59 h 120"/>
                  <a:gd name="T14" fmla="*/ 19 w 106"/>
                  <a:gd name="T15" fmla="*/ 50 h 120"/>
                  <a:gd name="T16" fmla="*/ 12 w 106"/>
                  <a:gd name="T17" fmla="*/ 41 h 120"/>
                  <a:gd name="T18" fmla="*/ 4 w 106"/>
                  <a:gd name="T19" fmla="*/ 22 h 120"/>
                  <a:gd name="T20" fmla="*/ 0 w 106"/>
                  <a:gd name="T21" fmla="*/ 0 h 120"/>
                  <a:gd name="T22" fmla="*/ 7 w 106"/>
                  <a:gd name="T23" fmla="*/ 2 h 120"/>
                  <a:gd name="T24" fmla="*/ 12 w 106"/>
                  <a:gd name="T25" fmla="*/ 4 h 120"/>
                  <a:gd name="T26" fmla="*/ 16 w 106"/>
                  <a:gd name="T27" fmla="*/ 7 h 120"/>
                  <a:gd name="T28" fmla="*/ 21 w 106"/>
                  <a:gd name="T29" fmla="*/ 11 h 120"/>
                  <a:gd name="T30" fmla="*/ 30 w 106"/>
                  <a:gd name="T31" fmla="*/ 18 h 120"/>
                  <a:gd name="T32" fmla="*/ 40 w 106"/>
                  <a:gd name="T33" fmla="*/ 27 h 120"/>
                  <a:gd name="T34" fmla="*/ 54 w 106"/>
                  <a:gd name="T35" fmla="*/ 52 h 120"/>
                  <a:gd name="T36" fmla="*/ 71 w 106"/>
                  <a:gd name="T37" fmla="*/ 77 h 120"/>
                  <a:gd name="T38" fmla="*/ 82 w 106"/>
                  <a:gd name="T39" fmla="*/ 84 h 120"/>
                  <a:gd name="T40" fmla="*/ 94 w 106"/>
                  <a:gd name="T41" fmla="*/ 93 h 120"/>
                  <a:gd name="T42" fmla="*/ 99 w 106"/>
                  <a:gd name="T43" fmla="*/ 97 h 120"/>
                  <a:gd name="T44" fmla="*/ 104 w 106"/>
                  <a:gd name="T45" fmla="*/ 104 h 120"/>
                  <a:gd name="T46" fmla="*/ 106 w 106"/>
                  <a:gd name="T47" fmla="*/ 111 h 120"/>
                  <a:gd name="T48" fmla="*/ 106 w 106"/>
                  <a:gd name="T49" fmla="*/ 120 h 12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6"/>
                  <a:gd name="T76" fmla="*/ 0 h 120"/>
                  <a:gd name="T77" fmla="*/ 106 w 106"/>
                  <a:gd name="T78" fmla="*/ 120 h 12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6" h="120">
                    <a:moveTo>
                      <a:pt x="106" y="120"/>
                    </a:moveTo>
                    <a:lnTo>
                      <a:pt x="85" y="107"/>
                    </a:lnTo>
                    <a:lnTo>
                      <a:pt x="64" y="86"/>
                    </a:lnTo>
                    <a:lnTo>
                      <a:pt x="54" y="77"/>
                    </a:lnTo>
                    <a:lnTo>
                      <a:pt x="42" y="70"/>
                    </a:lnTo>
                    <a:lnTo>
                      <a:pt x="33" y="66"/>
                    </a:lnTo>
                    <a:lnTo>
                      <a:pt x="26" y="59"/>
                    </a:lnTo>
                    <a:lnTo>
                      <a:pt x="19" y="50"/>
                    </a:lnTo>
                    <a:lnTo>
                      <a:pt x="12" y="41"/>
                    </a:lnTo>
                    <a:lnTo>
                      <a:pt x="4" y="22"/>
                    </a:lnTo>
                    <a:lnTo>
                      <a:pt x="0" y="0"/>
                    </a:lnTo>
                    <a:lnTo>
                      <a:pt x="7" y="2"/>
                    </a:lnTo>
                    <a:lnTo>
                      <a:pt x="12" y="4"/>
                    </a:lnTo>
                    <a:lnTo>
                      <a:pt x="16" y="7"/>
                    </a:lnTo>
                    <a:lnTo>
                      <a:pt x="21" y="11"/>
                    </a:lnTo>
                    <a:lnTo>
                      <a:pt x="30" y="18"/>
                    </a:lnTo>
                    <a:lnTo>
                      <a:pt x="40" y="27"/>
                    </a:lnTo>
                    <a:lnTo>
                      <a:pt x="54" y="52"/>
                    </a:lnTo>
                    <a:lnTo>
                      <a:pt x="71" y="77"/>
                    </a:lnTo>
                    <a:lnTo>
                      <a:pt x="82" y="84"/>
                    </a:lnTo>
                    <a:lnTo>
                      <a:pt x="94" y="93"/>
                    </a:lnTo>
                    <a:lnTo>
                      <a:pt x="99" y="97"/>
                    </a:lnTo>
                    <a:lnTo>
                      <a:pt x="104" y="104"/>
                    </a:lnTo>
                    <a:lnTo>
                      <a:pt x="106" y="111"/>
                    </a:lnTo>
                    <a:lnTo>
                      <a:pt x="106" y="120"/>
                    </a:lnTo>
                    <a:close/>
                  </a:path>
                </a:pathLst>
              </a:custGeom>
              <a:solidFill>
                <a:srgbClr val="AE65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33" name="Freeform 790">
                <a:extLst>
                  <a:ext uri="{FF2B5EF4-FFF2-40B4-BE49-F238E27FC236}">
                    <a16:creationId xmlns:a16="http://schemas.microsoft.com/office/drawing/2014/main" id="{7B84A8D3-CE92-462E-75F2-4B37F809A83A}"/>
                  </a:ext>
                </a:extLst>
              </p:cNvPr>
              <p:cNvSpPr>
                <a:spLocks/>
              </p:cNvSpPr>
              <p:nvPr/>
            </p:nvSpPr>
            <p:spPr bwMode="auto">
              <a:xfrm>
                <a:off x="2437" y="991"/>
                <a:ext cx="454" cy="298"/>
              </a:xfrm>
              <a:custGeom>
                <a:avLst/>
                <a:gdLst>
                  <a:gd name="T0" fmla="*/ 454 w 454"/>
                  <a:gd name="T1" fmla="*/ 293 h 298"/>
                  <a:gd name="T2" fmla="*/ 452 w 454"/>
                  <a:gd name="T3" fmla="*/ 298 h 298"/>
                  <a:gd name="T4" fmla="*/ 447 w 454"/>
                  <a:gd name="T5" fmla="*/ 295 h 298"/>
                  <a:gd name="T6" fmla="*/ 430 w 454"/>
                  <a:gd name="T7" fmla="*/ 279 h 298"/>
                  <a:gd name="T8" fmla="*/ 416 w 454"/>
                  <a:gd name="T9" fmla="*/ 261 h 298"/>
                  <a:gd name="T10" fmla="*/ 395 w 454"/>
                  <a:gd name="T11" fmla="*/ 248 h 298"/>
                  <a:gd name="T12" fmla="*/ 376 w 454"/>
                  <a:gd name="T13" fmla="*/ 236 h 298"/>
                  <a:gd name="T14" fmla="*/ 355 w 454"/>
                  <a:gd name="T15" fmla="*/ 220 h 298"/>
                  <a:gd name="T16" fmla="*/ 336 w 454"/>
                  <a:gd name="T17" fmla="*/ 202 h 298"/>
                  <a:gd name="T18" fmla="*/ 300 w 454"/>
                  <a:gd name="T19" fmla="*/ 182 h 298"/>
                  <a:gd name="T20" fmla="*/ 267 w 454"/>
                  <a:gd name="T21" fmla="*/ 161 h 298"/>
                  <a:gd name="T22" fmla="*/ 248 w 454"/>
                  <a:gd name="T23" fmla="*/ 148 h 298"/>
                  <a:gd name="T24" fmla="*/ 232 w 454"/>
                  <a:gd name="T25" fmla="*/ 134 h 298"/>
                  <a:gd name="T26" fmla="*/ 196 w 454"/>
                  <a:gd name="T27" fmla="*/ 116 h 298"/>
                  <a:gd name="T28" fmla="*/ 161 w 454"/>
                  <a:gd name="T29" fmla="*/ 98 h 298"/>
                  <a:gd name="T30" fmla="*/ 145 w 454"/>
                  <a:gd name="T31" fmla="*/ 84 h 298"/>
                  <a:gd name="T32" fmla="*/ 126 w 454"/>
                  <a:gd name="T33" fmla="*/ 73 h 298"/>
                  <a:gd name="T34" fmla="*/ 97 w 454"/>
                  <a:gd name="T35" fmla="*/ 59 h 298"/>
                  <a:gd name="T36" fmla="*/ 69 w 454"/>
                  <a:gd name="T37" fmla="*/ 45 h 298"/>
                  <a:gd name="T38" fmla="*/ 38 w 454"/>
                  <a:gd name="T39" fmla="*/ 34 h 298"/>
                  <a:gd name="T40" fmla="*/ 7 w 454"/>
                  <a:gd name="T41" fmla="*/ 23 h 298"/>
                  <a:gd name="T42" fmla="*/ 3 w 454"/>
                  <a:gd name="T43" fmla="*/ 16 h 298"/>
                  <a:gd name="T44" fmla="*/ 0 w 454"/>
                  <a:gd name="T45" fmla="*/ 11 h 298"/>
                  <a:gd name="T46" fmla="*/ 0 w 454"/>
                  <a:gd name="T47" fmla="*/ 5 h 298"/>
                  <a:gd name="T48" fmla="*/ 3 w 454"/>
                  <a:gd name="T49" fmla="*/ 2 h 298"/>
                  <a:gd name="T50" fmla="*/ 10 w 454"/>
                  <a:gd name="T51" fmla="*/ 0 h 298"/>
                  <a:gd name="T52" fmla="*/ 17 w 454"/>
                  <a:gd name="T53" fmla="*/ 0 h 298"/>
                  <a:gd name="T54" fmla="*/ 26 w 454"/>
                  <a:gd name="T55" fmla="*/ 2 h 298"/>
                  <a:gd name="T56" fmla="*/ 33 w 454"/>
                  <a:gd name="T57" fmla="*/ 5 h 298"/>
                  <a:gd name="T58" fmla="*/ 52 w 454"/>
                  <a:gd name="T59" fmla="*/ 7 h 298"/>
                  <a:gd name="T60" fmla="*/ 69 w 454"/>
                  <a:gd name="T61" fmla="*/ 14 h 298"/>
                  <a:gd name="T62" fmla="*/ 83 w 454"/>
                  <a:gd name="T63" fmla="*/ 18 h 298"/>
                  <a:gd name="T64" fmla="*/ 100 w 454"/>
                  <a:gd name="T65" fmla="*/ 25 h 298"/>
                  <a:gd name="T66" fmla="*/ 121 w 454"/>
                  <a:gd name="T67" fmla="*/ 36 h 298"/>
                  <a:gd name="T68" fmla="*/ 140 w 454"/>
                  <a:gd name="T69" fmla="*/ 48 h 298"/>
                  <a:gd name="T70" fmla="*/ 159 w 454"/>
                  <a:gd name="T71" fmla="*/ 57 h 298"/>
                  <a:gd name="T72" fmla="*/ 180 w 454"/>
                  <a:gd name="T73" fmla="*/ 66 h 298"/>
                  <a:gd name="T74" fmla="*/ 196 w 454"/>
                  <a:gd name="T75" fmla="*/ 77 h 298"/>
                  <a:gd name="T76" fmla="*/ 213 w 454"/>
                  <a:gd name="T77" fmla="*/ 86 h 298"/>
                  <a:gd name="T78" fmla="*/ 230 w 454"/>
                  <a:gd name="T79" fmla="*/ 95 h 298"/>
                  <a:gd name="T80" fmla="*/ 241 w 454"/>
                  <a:gd name="T81" fmla="*/ 107 h 298"/>
                  <a:gd name="T82" fmla="*/ 277 w 454"/>
                  <a:gd name="T83" fmla="*/ 127 h 298"/>
                  <a:gd name="T84" fmla="*/ 310 w 454"/>
                  <a:gd name="T85" fmla="*/ 152 h 298"/>
                  <a:gd name="T86" fmla="*/ 334 w 454"/>
                  <a:gd name="T87" fmla="*/ 170 h 298"/>
                  <a:gd name="T88" fmla="*/ 355 w 454"/>
                  <a:gd name="T89" fmla="*/ 186 h 298"/>
                  <a:gd name="T90" fmla="*/ 371 w 454"/>
                  <a:gd name="T91" fmla="*/ 200 h 298"/>
                  <a:gd name="T92" fmla="*/ 388 w 454"/>
                  <a:gd name="T93" fmla="*/ 214 h 298"/>
                  <a:gd name="T94" fmla="*/ 404 w 454"/>
                  <a:gd name="T95" fmla="*/ 229 h 298"/>
                  <a:gd name="T96" fmla="*/ 421 w 454"/>
                  <a:gd name="T97" fmla="*/ 241 h 298"/>
                  <a:gd name="T98" fmla="*/ 430 w 454"/>
                  <a:gd name="T99" fmla="*/ 252 h 298"/>
                  <a:gd name="T100" fmla="*/ 442 w 454"/>
                  <a:gd name="T101" fmla="*/ 264 h 298"/>
                  <a:gd name="T102" fmla="*/ 449 w 454"/>
                  <a:gd name="T103" fmla="*/ 277 h 298"/>
                  <a:gd name="T104" fmla="*/ 454 w 454"/>
                  <a:gd name="T105" fmla="*/ 293 h 2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54"/>
                  <a:gd name="T160" fmla="*/ 0 h 298"/>
                  <a:gd name="T161" fmla="*/ 454 w 454"/>
                  <a:gd name="T162" fmla="*/ 298 h 2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54" h="298">
                    <a:moveTo>
                      <a:pt x="454" y="293"/>
                    </a:moveTo>
                    <a:lnTo>
                      <a:pt x="452" y="298"/>
                    </a:lnTo>
                    <a:lnTo>
                      <a:pt x="447" y="295"/>
                    </a:lnTo>
                    <a:lnTo>
                      <a:pt x="430" y="279"/>
                    </a:lnTo>
                    <a:lnTo>
                      <a:pt x="416" y="261"/>
                    </a:lnTo>
                    <a:lnTo>
                      <a:pt x="395" y="248"/>
                    </a:lnTo>
                    <a:lnTo>
                      <a:pt x="376" y="236"/>
                    </a:lnTo>
                    <a:lnTo>
                      <a:pt x="355" y="220"/>
                    </a:lnTo>
                    <a:lnTo>
                      <a:pt x="336" y="202"/>
                    </a:lnTo>
                    <a:lnTo>
                      <a:pt x="300" y="182"/>
                    </a:lnTo>
                    <a:lnTo>
                      <a:pt x="267" y="161"/>
                    </a:lnTo>
                    <a:lnTo>
                      <a:pt x="248" y="148"/>
                    </a:lnTo>
                    <a:lnTo>
                      <a:pt x="232" y="134"/>
                    </a:lnTo>
                    <a:lnTo>
                      <a:pt x="196" y="116"/>
                    </a:lnTo>
                    <a:lnTo>
                      <a:pt x="161" y="98"/>
                    </a:lnTo>
                    <a:lnTo>
                      <a:pt x="145" y="84"/>
                    </a:lnTo>
                    <a:lnTo>
                      <a:pt x="126" y="73"/>
                    </a:lnTo>
                    <a:lnTo>
                      <a:pt x="97" y="59"/>
                    </a:lnTo>
                    <a:lnTo>
                      <a:pt x="69" y="45"/>
                    </a:lnTo>
                    <a:lnTo>
                      <a:pt x="38" y="34"/>
                    </a:lnTo>
                    <a:lnTo>
                      <a:pt x="7" y="23"/>
                    </a:lnTo>
                    <a:lnTo>
                      <a:pt x="3" y="16"/>
                    </a:lnTo>
                    <a:lnTo>
                      <a:pt x="0" y="11"/>
                    </a:lnTo>
                    <a:lnTo>
                      <a:pt x="0" y="5"/>
                    </a:lnTo>
                    <a:lnTo>
                      <a:pt x="3" y="2"/>
                    </a:lnTo>
                    <a:lnTo>
                      <a:pt x="10" y="0"/>
                    </a:lnTo>
                    <a:lnTo>
                      <a:pt x="17" y="0"/>
                    </a:lnTo>
                    <a:lnTo>
                      <a:pt x="26" y="2"/>
                    </a:lnTo>
                    <a:lnTo>
                      <a:pt x="33" y="5"/>
                    </a:lnTo>
                    <a:lnTo>
                      <a:pt x="52" y="7"/>
                    </a:lnTo>
                    <a:lnTo>
                      <a:pt x="69" y="14"/>
                    </a:lnTo>
                    <a:lnTo>
                      <a:pt x="83" y="18"/>
                    </a:lnTo>
                    <a:lnTo>
                      <a:pt x="100" y="25"/>
                    </a:lnTo>
                    <a:lnTo>
                      <a:pt x="121" y="36"/>
                    </a:lnTo>
                    <a:lnTo>
                      <a:pt x="140" y="48"/>
                    </a:lnTo>
                    <a:lnTo>
                      <a:pt x="159" y="57"/>
                    </a:lnTo>
                    <a:lnTo>
                      <a:pt x="180" y="66"/>
                    </a:lnTo>
                    <a:lnTo>
                      <a:pt x="196" y="77"/>
                    </a:lnTo>
                    <a:lnTo>
                      <a:pt x="213" y="86"/>
                    </a:lnTo>
                    <a:lnTo>
                      <a:pt x="230" y="95"/>
                    </a:lnTo>
                    <a:lnTo>
                      <a:pt x="241" y="107"/>
                    </a:lnTo>
                    <a:lnTo>
                      <a:pt x="277" y="127"/>
                    </a:lnTo>
                    <a:lnTo>
                      <a:pt x="310" y="152"/>
                    </a:lnTo>
                    <a:lnTo>
                      <a:pt x="334" y="170"/>
                    </a:lnTo>
                    <a:lnTo>
                      <a:pt x="355" y="186"/>
                    </a:lnTo>
                    <a:lnTo>
                      <a:pt x="371" y="200"/>
                    </a:lnTo>
                    <a:lnTo>
                      <a:pt x="388" y="214"/>
                    </a:lnTo>
                    <a:lnTo>
                      <a:pt x="404" y="229"/>
                    </a:lnTo>
                    <a:lnTo>
                      <a:pt x="421" y="241"/>
                    </a:lnTo>
                    <a:lnTo>
                      <a:pt x="430" y="252"/>
                    </a:lnTo>
                    <a:lnTo>
                      <a:pt x="442" y="264"/>
                    </a:lnTo>
                    <a:lnTo>
                      <a:pt x="449" y="277"/>
                    </a:lnTo>
                    <a:lnTo>
                      <a:pt x="454" y="29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34" name="Freeform 791">
                <a:extLst>
                  <a:ext uri="{FF2B5EF4-FFF2-40B4-BE49-F238E27FC236}">
                    <a16:creationId xmlns:a16="http://schemas.microsoft.com/office/drawing/2014/main" id="{07FA1401-7A54-B0EC-DB6C-8CE35228E02C}"/>
                  </a:ext>
                </a:extLst>
              </p:cNvPr>
              <p:cNvSpPr>
                <a:spLocks/>
              </p:cNvSpPr>
              <p:nvPr/>
            </p:nvSpPr>
            <p:spPr bwMode="auto">
              <a:xfrm>
                <a:off x="2849" y="1711"/>
                <a:ext cx="18" cy="32"/>
              </a:xfrm>
              <a:custGeom>
                <a:avLst/>
                <a:gdLst>
                  <a:gd name="T0" fmla="*/ 18 w 18"/>
                  <a:gd name="T1" fmla="*/ 32 h 32"/>
                  <a:gd name="T2" fmla="*/ 11 w 18"/>
                  <a:gd name="T3" fmla="*/ 28 h 32"/>
                  <a:gd name="T4" fmla="*/ 2 w 18"/>
                  <a:gd name="T5" fmla="*/ 18 h 32"/>
                  <a:gd name="T6" fmla="*/ 0 w 18"/>
                  <a:gd name="T7" fmla="*/ 9 h 32"/>
                  <a:gd name="T8" fmla="*/ 0 w 18"/>
                  <a:gd name="T9" fmla="*/ 0 h 32"/>
                  <a:gd name="T10" fmla="*/ 7 w 18"/>
                  <a:gd name="T11" fmla="*/ 5 h 32"/>
                  <a:gd name="T12" fmla="*/ 11 w 18"/>
                  <a:gd name="T13" fmla="*/ 14 h 32"/>
                  <a:gd name="T14" fmla="*/ 16 w 18"/>
                  <a:gd name="T15" fmla="*/ 23 h 32"/>
                  <a:gd name="T16" fmla="*/ 18 w 18"/>
                  <a:gd name="T17" fmla="*/ 32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32"/>
                  <a:gd name="T29" fmla="*/ 18 w 18"/>
                  <a:gd name="T30" fmla="*/ 32 h 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32">
                    <a:moveTo>
                      <a:pt x="18" y="32"/>
                    </a:moveTo>
                    <a:lnTo>
                      <a:pt x="11" y="28"/>
                    </a:lnTo>
                    <a:lnTo>
                      <a:pt x="2" y="18"/>
                    </a:lnTo>
                    <a:lnTo>
                      <a:pt x="0" y="9"/>
                    </a:lnTo>
                    <a:lnTo>
                      <a:pt x="0" y="0"/>
                    </a:lnTo>
                    <a:lnTo>
                      <a:pt x="7" y="5"/>
                    </a:lnTo>
                    <a:lnTo>
                      <a:pt x="11" y="14"/>
                    </a:lnTo>
                    <a:lnTo>
                      <a:pt x="16" y="23"/>
                    </a:lnTo>
                    <a:lnTo>
                      <a:pt x="18" y="32"/>
                    </a:lnTo>
                    <a:close/>
                  </a:path>
                </a:pathLst>
              </a:custGeom>
              <a:solidFill>
                <a:srgbClr val="5B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35" name="Freeform 792">
                <a:extLst>
                  <a:ext uri="{FF2B5EF4-FFF2-40B4-BE49-F238E27FC236}">
                    <a16:creationId xmlns:a16="http://schemas.microsoft.com/office/drawing/2014/main" id="{434909FB-C8B6-D4BE-300F-47DF393EAB9D}"/>
                  </a:ext>
                </a:extLst>
              </p:cNvPr>
              <p:cNvSpPr>
                <a:spLocks/>
              </p:cNvSpPr>
              <p:nvPr/>
            </p:nvSpPr>
            <p:spPr bwMode="auto">
              <a:xfrm>
                <a:off x="2804" y="1282"/>
                <a:ext cx="52" cy="43"/>
              </a:xfrm>
              <a:custGeom>
                <a:avLst/>
                <a:gdLst>
                  <a:gd name="T0" fmla="*/ 49 w 52"/>
                  <a:gd name="T1" fmla="*/ 43 h 43"/>
                  <a:gd name="T2" fmla="*/ 30 w 52"/>
                  <a:gd name="T3" fmla="*/ 32 h 43"/>
                  <a:gd name="T4" fmla="*/ 11 w 52"/>
                  <a:gd name="T5" fmla="*/ 18 h 43"/>
                  <a:gd name="T6" fmla="*/ 7 w 52"/>
                  <a:gd name="T7" fmla="*/ 13 h 43"/>
                  <a:gd name="T8" fmla="*/ 4 w 52"/>
                  <a:gd name="T9" fmla="*/ 9 h 43"/>
                  <a:gd name="T10" fmla="*/ 0 w 52"/>
                  <a:gd name="T11" fmla="*/ 4 h 43"/>
                  <a:gd name="T12" fmla="*/ 0 w 52"/>
                  <a:gd name="T13" fmla="*/ 0 h 43"/>
                  <a:gd name="T14" fmla="*/ 19 w 52"/>
                  <a:gd name="T15" fmla="*/ 16 h 43"/>
                  <a:gd name="T16" fmla="*/ 40 w 52"/>
                  <a:gd name="T17" fmla="*/ 32 h 43"/>
                  <a:gd name="T18" fmla="*/ 45 w 52"/>
                  <a:gd name="T19" fmla="*/ 34 h 43"/>
                  <a:gd name="T20" fmla="*/ 49 w 52"/>
                  <a:gd name="T21" fmla="*/ 36 h 43"/>
                  <a:gd name="T22" fmla="*/ 52 w 52"/>
                  <a:gd name="T23" fmla="*/ 38 h 43"/>
                  <a:gd name="T24" fmla="*/ 49 w 52"/>
                  <a:gd name="T25" fmla="*/ 43 h 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
                  <a:gd name="T40" fmla="*/ 0 h 43"/>
                  <a:gd name="T41" fmla="*/ 52 w 52"/>
                  <a:gd name="T42" fmla="*/ 43 h 4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 h="43">
                    <a:moveTo>
                      <a:pt x="49" y="43"/>
                    </a:moveTo>
                    <a:lnTo>
                      <a:pt x="30" y="32"/>
                    </a:lnTo>
                    <a:lnTo>
                      <a:pt x="11" y="18"/>
                    </a:lnTo>
                    <a:lnTo>
                      <a:pt x="7" y="13"/>
                    </a:lnTo>
                    <a:lnTo>
                      <a:pt x="4" y="9"/>
                    </a:lnTo>
                    <a:lnTo>
                      <a:pt x="0" y="4"/>
                    </a:lnTo>
                    <a:lnTo>
                      <a:pt x="0" y="0"/>
                    </a:lnTo>
                    <a:lnTo>
                      <a:pt x="19" y="16"/>
                    </a:lnTo>
                    <a:lnTo>
                      <a:pt x="40" y="32"/>
                    </a:lnTo>
                    <a:lnTo>
                      <a:pt x="45" y="34"/>
                    </a:lnTo>
                    <a:lnTo>
                      <a:pt x="49" y="36"/>
                    </a:lnTo>
                    <a:lnTo>
                      <a:pt x="52" y="38"/>
                    </a:lnTo>
                    <a:lnTo>
                      <a:pt x="49"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36" name="Freeform 793">
                <a:extLst>
                  <a:ext uri="{FF2B5EF4-FFF2-40B4-BE49-F238E27FC236}">
                    <a16:creationId xmlns:a16="http://schemas.microsoft.com/office/drawing/2014/main" id="{91FE987E-16A0-F2F0-93A8-9D9C5A7B6453}"/>
                  </a:ext>
                </a:extLst>
              </p:cNvPr>
              <p:cNvSpPr>
                <a:spLocks/>
              </p:cNvSpPr>
              <p:nvPr/>
            </p:nvSpPr>
            <p:spPr bwMode="auto">
              <a:xfrm>
                <a:off x="2440" y="1854"/>
                <a:ext cx="413" cy="175"/>
              </a:xfrm>
              <a:custGeom>
                <a:avLst/>
                <a:gdLst>
                  <a:gd name="T0" fmla="*/ 413 w 413"/>
                  <a:gd name="T1" fmla="*/ 175 h 175"/>
                  <a:gd name="T2" fmla="*/ 392 w 413"/>
                  <a:gd name="T3" fmla="*/ 164 h 175"/>
                  <a:gd name="T4" fmla="*/ 371 w 413"/>
                  <a:gd name="T5" fmla="*/ 153 h 175"/>
                  <a:gd name="T6" fmla="*/ 352 w 413"/>
                  <a:gd name="T7" fmla="*/ 139 h 175"/>
                  <a:gd name="T8" fmla="*/ 333 w 413"/>
                  <a:gd name="T9" fmla="*/ 125 h 175"/>
                  <a:gd name="T10" fmla="*/ 309 w 413"/>
                  <a:gd name="T11" fmla="*/ 107 h 175"/>
                  <a:gd name="T12" fmla="*/ 286 w 413"/>
                  <a:gd name="T13" fmla="*/ 94 h 175"/>
                  <a:gd name="T14" fmla="*/ 262 w 413"/>
                  <a:gd name="T15" fmla="*/ 80 h 175"/>
                  <a:gd name="T16" fmla="*/ 236 w 413"/>
                  <a:gd name="T17" fmla="*/ 64 h 175"/>
                  <a:gd name="T18" fmla="*/ 219 w 413"/>
                  <a:gd name="T19" fmla="*/ 57 h 175"/>
                  <a:gd name="T20" fmla="*/ 203 w 413"/>
                  <a:gd name="T21" fmla="*/ 53 h 175"/>
                  <a:gd name="T22" fmla="*/ 186 w 413"/>
                  <a:gd name="T23" fmla="*/ 50 h 175"/>
                  <a:gd name="T24" fmla="*/ 170 w 413"/>
                  <a:gd name="T25" fmla="*/ 48 h 175"/>
                  <a:gd name="T26" fmla="*/ 134 w 413"/>
                  <a:gd name="T27" fmla="*/ 46 h 175"/>
                  <a:gd name="T28" fmla="*/ 101 w 413"/>
                  <a:gd name="T29" fmla="*/ 41 h 175"/>
                  <a:gd name="T30" fmla="*/ 82 w 413"/>
                  <a:gd name="T31" fmla="*/ 41 h 175"/>
                  <a:gd name="T32" fmla="*/ 64 w 413"/>
                  <a:gd name="T33" fmla="*/ 44 h 175"/>
                  <a:gd name="T34" fmla="*/ 45 w 413"/>
                  <a:gd name="T35" fmla="*/ 48 h 175"/>
                  <a:gd name="T36" fmla="*/ 26 w 413"/>
                  <a:gd name="T37" fmla="*/ 53 h 175"/>
                  <a:gd name="T38" fmla="*/ 12 w 413"/>
                  <a:gd name="T39" fmla="*/ 53 h 175"/>
                  <a:gd name="T40" fmla="*/ 0 w 413"/>
                  <a:gd name="T41" fmla="*/ 55 h 175"/>
                  <a:gd name="T42" fmla="*/ 9 w 413"/>
                  <a:gd name="T43" fmla="*/ 46 h 175"/>
                  <a:gd name="T44" fmla="*/ 21 w 413"/>
                  <a:gd name="T45" fmla="*/ 37 h 175"/>
                  <a:gd name="T46" fmla="*/ 33 w 413"/>
                  <a:gd name="T47" fmla="*/ 30 h 175"/>
                  <a:gd name="T48" fmla="*/ 45 w 413"/>
                  <a:gd name="T49" fmla="*/ 23 h 175"/>
                  <a:gd name="T50" fmla="*/ 59 w 413"/>
                  <a:gd name="T51" fmla="*/ 21 h 175"/>
                  <a:gd name="T52" fmla="*/ 73 w 413"/>
                  <a:gd name="T53" fmla="*/ 16 h 175"/>
                  <a:gd name="T54" fmla="*/ 101 w 413"/>
                  <a:gd name="T55" fmla="*/ 9 h 175"/>
                  <a:gd name="T56" fmla="*/ 127 w 413"/>
                  <a:gd name="T57" fmla="*/ 0 h 175"/>
                  <a:gd name="T58" fmla="*/ 156 w 413"/>
                  <a:gd name="T59" fmla="*/ 3 h 175"/>
                  <a:gd name="T60" fmla="*/ 182 w 413"/>
                  <a:gd name="T61" fmla="*/ 7 h 175"/>
                  <a:gd name="T62" fmla="*/ 205 w 413"/>
                  <a:gd name="T63" fmla="*/ 16 h 175"/>
                  <a:gd name="T64" fmla="*/ 227 w 413"/>
                  <a:gd name="T65" fmla="*/ 25 h 175"/>
                  <a:gd name="T66" fmla="*/ 250 w 413"/>
                  <a:gd name="T67" fmla="*/ 39 h 175"/>
                  <a:gd name="T68" fmla="*/ 271 w 413"/>
                  <a:gd name="T69" fmla="*/ 50 h 175"/>
                  <a:gd name="T70" fmla="*/ 305 w 413"/>
                  <a:gd name="T71" fmla="*/ 71 h 175"/>
                  <a:gd name="T72" fmla="*/ 333 w 413"/>
                  <a:gd name="T73" fmla="*/ 91 h 175"/>
                  <a:gd name="T74" fmla="*/ 364 w 413"/>
                  <a:gd name="T75" fmla="*/ 116 h 175"/>
                  <a:gd name="T76" fmla="*/ 394 w 413"/>
                  <a:gd name="T77" fmla="*/ 141 h 175"/>
                  <a:gd name="T78" fmla="*/ 397 w 413"/>
                  <a:gd name="T79" fmla="*/ 153 h 175"/>
                  <a:gd name="T80" fmla="*/ 401 w 413"/>
                  <a:gd name="T81" fmla="*/ 159 h 175"/>
                  <a:gd name="T82" fmla="*/ 409 w 413"/>
                  <a:gd name="T83" fmla="*/ 166 h 175"/>
                  <a:gd name="T84" fmla="*/ 413 w 413"/>
                  <a:gd name="T85" fmla="*/ 171 h 175"/>
                  <a:gd name="T86" fmla="*/ 413 w 413"/>
                  <a:gd name="T87" fmla="*/ 175 h 175"/>
                  <a:gd name="T88" fmla="*/ 413 w 413"/>
                  <a:gd name="T89" fmla="*/ 175 h 17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3"/>
                  <a:gd name="T136" fmla="*/ 0 h 175"/>
                  <a:gd name="T137" fmla="*/ 413 w 413"/>
                  <a:gd name="T138" fmla="*/ 175 h 17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3" h="175">
                    <a:moveTo>
                      <a:pt x="413" y="175"/>
                    </a:moveTo>
                    <a:lnTo>
                      <a:pt x="392" y="164"/>
                    </a:lnTo>
                    <a:lnTo>
                      <a:pt x="371" y="153"/>
                    </a:lnTo>
                    <a:lnTo>
                      <a:pt x="352" y="139"/>
                    </a:lnTo>
                    <a:lnTo>
                      <a:pt x="333" y="125"/>
                    </a:lnTo>
                    <a:lnTo>
                      <a:pt x="309" y="107"/>
                    </a:lnTo>
                    <a:lnTo>
                      <a:pt x="286" y="94"/>
                    </a:lnTo>
                    <a:lnTo>
                      <a:pt x="262" y="80"/>
                    </a:lnTo>
                    <a:lnTo>
                      <a:pt x="236" y="64"/>
                    </a:lnTo>
                    <a:lnTo>
                      <a:pt x="219" y="57"/>
                    </a:lnTo>
                    <a:lnTo>
                      <a:pt x="203" y="53"/>
                    </a:lnTo>
                    <a:lnTo>
                      <a:pt x="186" y="50"/>
                    </a:lnTo>
                    <a:lnTo>
                      <a:pt x="170" y="48"/>
                    </a:lnTo>
                    <a:lnTo>
                      <a:pt x="134" y="46"/>
                    </a:lnTo>
                    <a:lnTo>
                      <a:pt x="101" y="41"/>
                    </a:lnTo>
                    <a:lnTo>
                      <a:pt x="82" y="41"/>
                    </a:lnTo>
                    <a:lnTo>
                      <a:pt x="64" y="44"/>
                    </a:lnTo>
                    <a:lnTo>
                      <a:pt x="45" y="48"/>
                    </a:lnTo>
                    <a:lnTo>
                      <a:pt x="26" y="53"/>
                    </a:lnTo>
                    <a:lnTo>
                      <a:pt x="12" y="53"/>
                    </a:lnTo>
                    <a:lnTo>
                      <a:pt x="0" y="55"/>
                    </a:lnTo>
                    <a:lnTo>
                      <a:pt x="9" y="46"/>
                    </a:lnTo>
                    <a:lnTo>
                      <a:pt x="21" y="37"/>
                    </a:lnTo>
                    <a:lnTo>
                      <a:pt x="33" y="30"/>
                    </a:lnTo>
                    <a:lnTo>
                      <a:pt x="45" y="23"/>
                    </a:lnTo>
                    <a:lnTo>
                      <a:pt x="59" y="21"/>
                    </a:lnTo>
                    <a:lnTo>
                      <a:pt x="73" y="16"/>
                    </a:lnTo>
                    <a:lnTo>
                      <a:pt x="101" y="9"/>
                    </a:lnTo>
                    <a:lnTo>
                      <a:pt x="127" y="0"/>
                    </a:lnTo>
                    <a:lnTo>
                      <a:pt x="156" y="3"/>
                    </a:lnTo>
                    <a:lnTo>
                      <a:pt x="182" y="7"/>
                    </a:lnTo>
                    <a:lnTo>
                      <a:pt x="205" y="16"/>
                    </a:lnTo>
                    <a:lnTo>
                      <a:pt x="227" y="25"/>
                    </a:lnTo>
                    <a:lnTo>
                      <a:pt x="250" y="39"/>
                    </a:lnTo>
                    <a:lnTo>
                      <a:pt x="271" y="50"/>
                    </a:lnTo>
                    <a:lnTo>
                      <a:pt x="305" y="71"/>
                    </a:lnTo>
                    <a:lnTo>
                      <a:pt x="333" y="91"/>
                    </a:lnTo>
                    <a:lnTo>
                      <a:pt x="364" y="116"/>
                    </a:lnTo>
                    <a:lnTo>
                      <a:pt x="394" y="141"/>
                    </a:lnTo>
                    <a:lnTo>
                      <a:pt x="397" y="153"/>
                    </a:lnTo>
                    <a:lnTo>
                      <a:pt x="401" y="159"/>
                    </a:lnTo>
                    <a:lnTo>
                      <a:pt x="409" y="166"/>
                    </a:lnTo>
                    <a:lnTo>
                      <a:pt x="413" y="171"/>
                    </a:lnTo>
                    <a:lnTo>
                      <a:pt x="413" y="175"/>
                    </a:lnTo>
                    <a:close/>
                  </a:path>
                </a:pathLst>
              </a:custGeom>
              <a:solidFill>
                <a:srgbClr val="634F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37" name="Freeform 794">
                <a:extLst>
                  <a:ext uri="{FF2B5EF4-FFF2-40B4-BE49-F238E27FC236}">
                    <a16:creationId xmlns:a16="http://schemas.microsoft.com/office/drawing/2014/main" id="{494E1D69-D54B-4CEB-F98E-2EA2B1F36297}"/>
                  </a:ext>
                </a:extLst>
              </p:cNvPr>
              <p:cNvSpPr>
                <a:spLocks/>
              </p:cNvSpPr>
              <p:nvPr/>
            </p:nvSpPr>
            <p:spPr bwMode="auto">
              <a:xfrm>
                <a:off x="2697" y="2177"/>
                <a:ext cx="159" cy="114"/>
              </a:xfrm>
              <a:custGeom>
                <a:avLst/>
                <a:gdLst>
                  <a:gd name="T0" fmla="*/ 156 w 159"/>
                  <a:gd name="T1" fmla="*/ 107 h 114"/>
                  <a:gd name="T2" fmla="*/ 159 w 159"/>
                  <a:gd name="T3" fmla="*/ 111 h 114"/>
                  <a:gd name="T4" fmla="*/ 154 w 159"/>
                  <a:gd name="T5" fmla="*/ 114 h 114"/>
                  <a:gd name="T6" fmla="*/ 140 w 159"/>
                  <a:gd name="T7" fmla="*/ 91 h 114"/>
                  <a:gd name="T8" fmla="*/ 123 w 159"/>
                  <a:gd name="T9" fmla="*/ 68 h 114"/>
                  <a:gd name="T10" fmla="*/ 114 w 159"/>
                  <a:gd name="T11" fmla="*/ 52 h 114"/>
                  <a:gd name="T12" fmla="*/ 102 w 159"/>
                  <a:gd name="T13" fmla="*/ 41 h 114"/>
                  <a:gd name="T14" fmla="*/ 88 w 159"/>
                  <a:gd name="T15" fmla="*/ 32 h 114"/>
                  <a:gd name="T16" fmla="*/ 71 w 159"/>
                  <a:gd name="T17" fmla="*/ 23 h 114"/>
                  <a:gd name="T18" fmla="*/ 36 w 159"/>
                  <a:gd name="T19" fmla="*/ 14 h 114"/>
                  <a:gd name="T20" fmla="*/ 0 w 159"/>
                  <a:gd name="T21" fmla="*/ 5 h 114"/>
                  <a:gd name="T22" fmla="*/ 5 w 159"/>
                  <a:gd name="T23" fmla="*/ 2 h 114"/>
                  <a:gd name="T24" fmla="*/ 12 w 159"/>
                  <a:gd name="T25" fmla="*/ 0 h 114"/>
                  <a:gd name="T26" fmla="*/ 19 w 159"/>
                  <a:gd name="T27" fmla="*/ 0 h 114"/>
                  <a:gd name="T28" fmla="*/ 26 w 159"/>
                  <a:gd name="T29" fmla="*/ 0 h 114"/>
                  <a:gd name="T30" fmla="*/ 43 w 159"/>
                  <a:gd name="T31" fmla="*/ 2 h 114"/>
                  <a:gd name="T32" fmla="*/ 57 w 159"/>
                  <a:gd name="T33" fmla="*/ 9 h 114"/>
                  <a:gd name="T34" fmla="*/ 69 w 159"/>
                  <a:gd name="T35" fmla="*/ 14 h 114"/>
                  <a:gd name="T36" fmla="*/ 81 w 159"/>
                  <a:gd name="T37" fmla="*/ 18 h 114"/>
                  <a:gd name="T38" fmla="*/ 92 w 159"/>
                  <a:gd name="T39" fmla="*/ 23 h 114"/>
                  <a:gd name="T40" fmla="*/ 102 w 159"/>
                  <a:gd name="T41" fmla="*/ 30 h 114"/>
                  <a:gd name="T42" fmla="*/ 118 w 159"/>
                  <a:gd name="T43" fmla="*/ 45 h 114"/>
                  <a:gd name="T44" fmla="*/ 135 w 159"/>
                  <a:gd name="T45" fmla="*/ 59 h 114"/>
                  <a:gd name="T46" fmla="*/ 142 w 159"/>
                  <a:gd name="T47" fmla="*/ 84 h 114"/>
                  <a:gd name="T48" fmla="*/ 152 w 159"/>
                  <a:gd name="T49" fmla="*/ 102 h 114"/>
                  <a:gd name="T50" fmla="*/ 154 w 159"/>
                  <a:gd name="T51" fmla="*/ 102 h 114"/>
                  <a:gd name="T52" fmla="*/ 156 w 159"/>
                  <a:gd name="T53" fmla="*/ 105 h 114"/>
                  <a:gd name="T54" fmla="*/ 159 w 159"/>
                  <a:gd name="T55" fmla="*/ 105 h 114"/>
                  <a:gd name="T56" fmla="*/ 156 w 159"/>
                  <a:gd name="T57" fmla="*/ 107 h 1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59"/>
                  <a:gd name="T88" fmla="*/ 0 h 114"/>
                  <a:gd name="T89" fmla="*/ 159 w 159"/>
                  <a:gd name="T90" fmla="*/ 114 h 11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59" h="114">
                    <a:moveTo>
                      <a:pt x="156" y="107"/>
                    </a:moveTo>
                    <a:lnTo>
                      <a:pt x="159" y="111"/>
                    </a:lnTo>
                    <a:lnTo>
                      <a:pt x="154" y="114"/>
                    </a:lnTo>
                    <a:lnTo>
                      <a:pt x="140" y="91"/>
                    </a:lnTo>
                    <a:lnTo>
                      <a:pt x="123" y="68"/>
                    </a:lnTo>
                    <a:lnTo>
                      <a:pt x="114" y="52"/>
                    </a:lnTo>
                    <a:lnTo>
                      <a:pt x="102" y="41"/>
                    </a:lnTo>
                    <a:lnTo>
                      <a:pt x="88" y="32"/>
                    </a:lnTo>
                    <a:lnTo>
                      <a:pt x="71" y="23"/>
                    </a:lnTo>
                    <a:lnTo>
                      <a:pt x="36" y="14"/>
                    </a:lnTo>
                    <a:lnTo>
                      <a:pt x="0" y="5"/>
                    </a:lnTo>
                    <a:lnTo>
                      <a:pt x="5" y="2"/>
                    </a:lnTo>
                    <a:lnTo>
                      <a:pt x="12" y="0"/>
                    </a:lnTo>
                    <a:lnTo>
                      <a:pt x="19" y="0"/>
                    </a:lnTo>
                    <a:lnTo>
                      <a:pt x="26" y="0"/>
                    </a:lnTo>
                    <a:lnTo>
                      <a:pt x="43" y="2"/>
                    </a:lnTo>
                    <a:lnTo>
                      <a:pt x="57" y="9"/>
                    </a:lnTo>
                    <a:lnTo>
                      <a:pt x="69" y="14"/>
                    </a:lnTo>
                    <a:lnTo>
                      <a:pt x="81" y="18"/>
                    </a:lnTo>
                    <a:lnTo>
                      <a:pt x="92" y="23"/>
                    </a:lnTo>
                    <a:lnTo>
                      <a:pt x="102" y="30"/>
                    </a:lnTo>
                    <a:lnTo>
                      <a:pt x="118" y="45"/>
                    </a:lnTo>
                    <a:lnTo>
                      <a:pt x="135" y="59"/>
                    </a:lnTo>
                    <a:lnTo>
                      <a:pt x="142" y="84"/>
                    </a:lnTo>
                    <a:lnTo>
                      <a:pt x="152" y="102"/>
                    </a:lnTo>
                    <a:lnTo>
                      <a:pt x="154" y="102"/>
                    </a:lnTo>
                    <a:lnTo>
                      <a:pt x="156" y="105"/>
                    </a:lnTo>
                    <a:lnTo>
                      <a:pt x="159" y="105"/>
                    </a:lnTo>
                    <a:lnTo>
                      <a:pt x="156" y="107"/>
                    </a:lnTo>
                    <a:close/>
                  </a:path>
                </a:pathLst>
              </a:custGeom>
              <a:solidFill>
                <a:srgbClr val="AE65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38" name="Freeform 795">
                <a:extLst>
                  <a:ext uri="{FF2B5EF4-FFF2-40B4-BE49-F238E27FC236}">
                    <a16:creationId xmlns:a16="http://schemas.microsoft.com/office/drawing/2014/main" id="{4931D113-D746-D4BA-A756-A514BBFE8195}"/>
                  </a:ext>
                </a:extLst>
              </p:cNvPr>
              <p:cNvSpPr>
                <a:spLocks/>
              </p:cNvSpPr>
              <p:nvPr/>
            </p:nvSpPr>
            <p:spPr bwMode="auto">
              <a:xfrm>
                <a:off x="2676" y="2036"/>
                <a:ext cx="158" cy="66"/>
              </a:xfrm>
              <a:custGeom>
                <a:avLst/>
                <a:gdLst>
                  <a:gd name="T0" fmla="*/ 158 w 158"/>
                  <a:gd name="T1" fmla="*/ 66 h 66"/>
                  <a:gd name="T2" fmla="*/ 128 w 158"/>
                  <a:gd name="T3" fmla="*/ 50 h 66"/>
                  <a:gd name="T4" fmla="*/ 95 w 158"/>
                  <a:gd name="T5" fmla="*/ 34 h 66"/>
                  <a:gd name="T6" fmla="*/ 78 w 158"/>
                  <a:gd name="T7" fmla="*/ 27 h 66"/>
                  <a:gd name="T8" fmla="*/ 59 w 158"/>
                  <a:gd name="T9" fmla="*/ 23 h 66"/>
                  <a:gd name="T10" fmla="*/ 40 w 158"/>
                  <a:gd name="T11" fmla="*/ 21 h 66"/>
                  <a:gd name="T12" fmla="*/ 21 w 158"/>
                  <a:gd name="T13" fmla="*/ 25 h 66"/>
                  <a:gd name="T14" fmla="*/ 14 w 158"/>
                  <a:gd name="T15" fmla="*/ 27 h 66"/>
                  <a:gd name="T16" fmla="*/ 9 w 158"/>
                  <a:gd name="T17" fmla="*/ 27 h 66"/>
                  <a:gd name="T18" fmla="*/ 2 w 158"/>
                  <a:gd name="T19" fmla="*/ 27 h 66"/>
                  <a:gd name="T20" fmla="*/ 0 w 158"/>
                  <a:gd name="T21" fmla="*/ 23 h 66"/>
                  <a:gd name="T22" fmla="*/ 2 w 158"/>
                  <a:gd name="T23" fmla="*/ 16 h 66"/>
                  <a:gd name="T24" fmla="*/ 5 w 158"/>
                  <a:gd name="T25" fmla="*/ 9 h 66"/>
                  <a:gd name="T26" fmla="*/ 7 w 158"/>
                  <a:gd name="T27" fmla="*/ 2 h 66"/>
                  <a:gd name="T28" fmla="*/ 14 w 158"/>
                  <a:gd name="T29" fmla="*/ 0 h 66"/>
                  <a:gd name="T30" fmla="*/ 38 w 158"/>
                  <a:gd name="T31" fmla="*/ 2 h 66"/>
                  <a:gd name="T32" fmla="*/ 61 w 158"/>
                  <a:gd name="T33" fmla="*/ 7 h 66"/>
                  <a:gd name="T34" fmla="*/ 83 w 158"/>
                  <a:gd name="T35" fmla="*/ 12 h 66"/>
                  <a:gd name="T36" fmla="*/ 104 w 158"/>
                  <a:gd name="T37" fmla="*/ 18 h 66"/>
                  <a:gd name="T38" fmla="*/ 121 w 158"/>
                  <a:gd name="T39" fmla="*/ 27 h 66"/>
                  <a:gd name="T40" fmla="*/ 135 w 158"/>
                  <a:gd name="T41" fmla="*/ 39 h 66"/>
                  <a:gd name="T42" fmla="*/ 149 w 158"/>
                  <a:gd name="T43" fmla="*/ 52 h 66"/>
                  <a:gd name="T44" fmla="*/ 158 w 158"/>
                  <a:gd name="T45" fmla="*/ 66 h 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8"/>
                  <a:gd name="T70" fmla="*/ 0 h 66"/>
                  <a:gd name="T71" fmla="*/ 158 w 158"/>
                  <a:gd name="T72" fmla="*/ 66 h 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8" h="66">
                    <a:moveTo>
                      <a:pt x="158" y="66"/>
                    </a:moveTo>
                    <a:lnTo>
                      <a:pt x="128" y="50"/>
                    </a:lnTo>
                    <a:lnTo>
                      <a:pt x="95" y="34"/>
                    </a:lnTo>
                    <a:lnTo>
                      <a:pt x="78" y="27"/>
                    </a:lnTo>
                    <a:lnTo>
                      <a:pt x="59" y="23"/>
                    </a:lnTo>
                    <a:lnTo>
                      <a:pt x="40" y="21"/>
                    </a:lnTo>
                    <a:lnTo>
                      <a:pt x="21" y="25"/>
                    </a:lnTo>
                    <a:lnTo>
                      <a:pt x="14" y="27"/>
                    </a:lnTo>
                    <a:lnTo>
                      <a:pt x="9" y="27"/>
                    </a:lnTo>
                    <a:lnTo>
                      <a:pt x="2" y="27"/>
                    </a:lnTo>
                    <a:lnTo>
                      <a:pt x="0" y="23"/>
                    </a:lnTo>
                    <a:lnTo>
                      <a:pt x="2" y="16"/>
                    </a:lnTo>
                    <a:lnTo>
                      <a:pt x="5" y="9"/>
                    </a:lnTo>
                    <a:lnTo>
                      <a:pt x="7" y="2"/>
                    </a:lnTo>
                    <a:lnTo>
                      <a:pt x="14" y="0"/>
                    </a:lnTo>
                    <a:lnTo>
                      <a:pt x="38" y="2"/>
                    </a:lnTo>
                    <a:lnTo>
                      <a:pt x="61" y="7"/>
                    </a:lnTo>
                    <a:lnTo>
                      <a:pt x="83" y="12"/>
                    </a:lnTo>
                    <a:lnTo>
                      <a:pt x="104" y="18"/>
                    </a:lnTo>
                    <a:lnTo>
                      <a:pt x="121" y="27"/>
                    </a:lnTo>
                    <a:lnTo>
                      <a:pt x="135" y="39"/>
                    </a:lnTo>
                    <a:lnTo>
                      <a:pt x="149" y="52"/>
                    </a:lnTo>
                    <a:lnTo>
                      <a:pt x="158" y="66"/>
                    </a:lnTo>
                    <a:close/>
                  </a:path>
                </a:pathLst>
              </a:custGeom>
              <a:solidFill>
                <a:srgbClr val="AE65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39" name="Freeform 796">
                <a:extLst>
                  <a:ext uri="{FF2B5EF4-FFF2-40B4-BE49-F238E27FC236}">
                    <a16:creationId xmlns:a16="http://schemas.microsoft.com/office/drawing/2014/main" id="{C08874FD-ACC2-C79A-C8EA-E1411D4694A6}"/>
                  </a:ext>
                </a:extLst>
              </p:cNvPr>
              <p:cNvSpPr>
                <a:spLocks/>
              </p:cNvSpPr>
              <p:nvPr/>
            </p:nvSpPr>
            <p:spPr bwMode="auto">
              <a:xfrm>
                <a:off x="2650" y="2197"/>
                <a:ext cx="165" cy="75"/>
              </a:xfrm>
              <a:custGeom>
                <a:avLst/>
                <a:gdLst>
                  <a:gd name="T0" fmla="*/ 165 w 165"/>
                  <a:gd name="T1" fmla="*/ 75 h 75"/>
                  <a:gd name="T2" fmla="*/ 156 w 165"/>
                  <a:gd name="T3" fmla="*/ 71 h 75"/>
                  <a:gd name="T4" fmla="*/ 142 w 165"/>
                  <a:gd name="T5" fmla="*/ 64 h 75"/>
                  <a:gd name="T6" fmla="*/ 123 w 165"/>
                  <a:gd name="T7" fmla="*/ 55 h 75"/>
                  <a:gd name="T8" fmla="*/ 102 w 165"/>
                  <a:gd name="T9" fmla="*/ 50 h 75"/>
                  <a:gd name="T10" fmla="*/ 76 w 165"/>
                  <a:gd name="T11" fmla="*/ 46 h 75"/>
                  <a:gd name="T12" fmla="*/ 52 w 165"/>
                  <a:gd name="T13" fmla="*/ 41 h 75"/>
                  <a:gd name="T14" fmla="*/ 26 w 165"/>
                  <a:gd name="T15" fmla="*/ 37 h 75"/>
                  <a:gd name="T16" fmla="*/ 0 w 165"/>
                  <a:gd name="T17" fmla="*/ 35 h 75"/>
                  <a:gd name="T18" fmla="*/ 0 w 165"/>
                  <a:gd name="T19" fmla="*/ 16 h 75"/>
                  <a:gd name="T20" fmla="*/ 0 w 165"/>
                  <a:gd name="T21" fmla="*/ 0 h 75"/>
                  <a:gd name="T22" fmla="*/ 21 w 165"/>
                  <a:gd name="T23" fmla="*/ 3 h 75"/>
                  <a:gd name="T24" fmla="*/ 47 w 165"/>
                  <a:gd name="T25" fmla="*/ 3 h 75"/>
                  <a:gd name="T26" fmla="*/ 59 w 165"/>
                  <a:gd name="T27" fmla="*/ 5 h 75"/>
                  <a:gd name="T28" fmla="*/ 71 w 165"/>
                  <a:gd name="T29" fmla="*/ 7 h 75"/>
                  <a:gd name="T30" fmla="*/ 83 w 165"/>
                  <a:gd name="T31" fmla="*/ 10 h 75"/>
                  <a:gd name="T32" fmla="*/ 95 w 165"/>
                  <a:gd name="T33" fmla="*/ 14 h 75"/>
                  <a:gd name="T34" fmla="*/ 116 w 165"/>
                  <a:gd name="T35" fmla="*/ 19 h 75"/>
                  <a:gd name="T36" fmla="*/ 135 w 165"/>
                  <a:gd name="T37" fmla="*/ 28 h 75"/>
                  <a:gd name="T38" fmla="*/ 142 w 165"/>
                  <a:gd name="T39" fmla="*/ 35 h 75"/>
                  <a:gd name="T40" fmla="*/ 149 w 165"/>
                  <a:gd name="T41" fmla="*/ 39 h 75"/>
                  <a:gd name="T42" fmla="*/ 154 w 165"/>
                  <a:gd name="T43" fmla="*/ 48 h 75"/>
                  <a:gd name="T44" fmla="*/ 158 w 165"/>
                  <a:gd name="T45" fmla="*/ 55 h 75"/>
                  <a:gd name="T46" fmla="*/ 163 w 165"/>
                  <a:gd name="T47" fmla="*/ 66 h 75"/>
                  <a:gd name="T48" fmla="*/ 165 w 165"/>
                  <a:gd name="T49" fmla="*/ 75 h 7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5"/>
                  <a:gd name="T76" fmla="*/ 0 h 75"/>
                  <a:gd name="T77" fmla="*/ 165 w 165"/>
                  <a:gd name="T78" fmla="*/ 75 h 7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5" h="75">
                    <a:moveTo>
                      <a:pt x="165" y="75"/>
                    </a:moveTo>
                    <a:lnTo>
                      <a:pt x="156" y="71"/>
                    </a:lnTo>
                    <a:lnTo>
                      <a:pt x="142" y="64"/>
                    </a:lnTo>
                    <a:lnTo>
                      <a:pt x="123" y="55"/>
                    </a:lnTo>
                    <a:lnTo>
                      <a:pt x="102" y="50"/>
                    </a:lnTo>
                    <a:lnTo>
                      <a:pt x="76" y="46"/>
                    </a:lnTo>
                    <a:lnTo>
                      <a:pt x="52" y="41"/>
                    </a:lnTo>
                    <a:lnTo>
                      <a:pt x="26" y="37"/>
                    </a:lnTo>
                    <a:lnTo>
                      <a:pt x="0" y="35"/>
                    </a:lnTo>
                    <a:lnTo>
                      <a:pt x="0" y="16"/>
                    </a:lnTo>
                    <a:lnTo>
                      <a:pt x="0" y="0"/>
                    </a:lnTo>
                    <a:lnTo>
                      <a:pt x="21" y="3"/>
                    </a:lnTo>
                    <a:lnTo>
                      <a:pt x="47" y="3"/>
                    </a:lnTo>
                    <a:lnTo>
                      <a:pt x="59" y="5"/>
                    </a:lnTo>
                    <a:lnTo>
                      <a:pt x="71" y="7"/>
                    </a:lnTo>
                    <a:lnTo>
                      <a:pt x="83" y="10"/>
                    </a:lnTo>
                    <a:lnTo>
                      <a:pt x="95" y="14"/>
                    </a:lnTo>
                    <a:lnTo>
                      <a:pt x="116" y="19"/>
                    </a:lnTo>
                    <a:lnTo>
                      <a:pt x="135" y="28"/>
                    </a:lnTo>
                    <a:lnTo>
                      <a:pt x="142" y="35"/>
                    </a:lnTo>
                    <a:lnTo>
                      <a:pt x="149" y="39"/>
                    </a:lnTo>
                    <a:lnTo>
                      <a:pt x="154" y="48"/>
                    </a:lnTo>
                    <a:lnTo>
                      <a:pt x="158" y="55"/>
                    </a:lnTo>
                    <a:lnTo>
                      <a:pt x="163" y="66"/>
                    </a:lnTo>
                    <a:lnTo>
                      <a:pt x="165" y="75"/>
                    </a:lnTo>
                    <a:close/>
                  </a:path>
                </a:pathLst>
              </a:custGeom>
              <a:solidFill>
                <a:srgbClr val="5B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0" name="Freeform 797">
                <a:extLst>
                  <a:ext uri="{FF2B5EF4-FFF2-40B4-BE49-F238E27FC236}">
                    <a16:creationId xmlns:a16="http://schemas.microsoft.com/office/drawing/2014/main" id="{054A608F-84C2-5445-4A5A-14BF7105107F}"/>
                  </a:ext>
                </a:extLst>
              </p:cNvPr>
              <p:cNvSpPr>
                <a:spLocks/>
              </p:cNvSpPr>
              <p:nvPr/>
            </p:nvSpPr>
            <p:spPr bwMode="auto">
              <a:xfrm>
                <a:off x="2522" y="1027"/>
                <a:ext cx="230" cy="134"/>
              </a:xfrm>
              <a:custGeom>
                <a:avLst/>
                <a:gdLst>
                  <a:gd name="T0" fmla="*/ 230 w 230"/>
                  <a:gd name="T1" fmla="*/ 134 h 134"/>
                  <a:gd name="T2" fmla="*/ 208 w 230"/>
                  <a:gd name="T3" fmla="*/ 125 h 134"/>
                  <a:gd name="T4" fmla="*/ 189 w 230"/>
                  <a:gd name="T5" fmla="*/ 112 h 134"/>
                  <a:gd name="T6" fmla="*/ 168 w 230"/>
                  <a:gd name="T7" fmla="*/ 96 h 134"/>
                  <a:gd name="T8" fmla="*/ 149 w 230"/>
                  <a:gd name="T9" fmla="*/ 82 h 134"/>
                  <a:gd name="T10" fmla="*/ 126 w 230"/>
                  <a:gd name="T11" fmla="*/ 71 h 134"/>
                  <a:gd name="T12" fmla="*/ 104 w 230"/>
                  <a:gd name="T13" fmla="*/ 57 h 134"/>
                  <a:gd name="T14" fmla="*/ 95 w 230"/>
                  <a:gd name="T15" fmla="*/ 53 h 134"/>
                  <a:gd name="T16" fmla="*/ 86 w 230"/>
                  <a:gd name="T17" fmla="*/ 48 h 134"/>
                  <a:gd name="T18" fmla="*/ 81 w 230"/>
                  <a:gd name="T19" fmla="*/ 48 h 134"/>
                  <a:gd name="T20" fmla="*/ 76 w 230"/>
                  <a:gd name="T21" fmla="*/ 43 h 134"/>
                  <a:gd name="T22" fmla="*/ 74 w 230"/>
                  <a:gd name="T23" fmla="*/ 41 h 134"/>
                  <a:gd name="T24" fmla="*/ 71 w 230"/>
                  <a:gd name="T25" fmla="*/ 37 h 134"/>
                  <a:gd name="T26" fmla="*/ 52 w 230"/>
                  <a:gd name="T27" fmla="*/ 28 h 134"/>
                  <a:gd name="T28" fmla="*/ 34 w 230"/>
                  <a:gd name="T29" fmla="*/ 18 h 134"/>
                  <a:gd name="T30" fmla="*/ 17 w 230"/>
                  <a:gd name="T31" fmla="*/ 9 h 134"/>
                  <a:gd name="T32" fmla="*/ 0 w 230"/>
                  <a:gd name="T33" fmla="*/ 0 h 134"/>
                  <a:gd name="T34" fmla="*/ 19 w 230"/>
                  <a:gd name="T35" fmla="*/ 5 h 134"/>
                  <a:gd name="T36" fmla="*/ 36 w 230"/>
                  <a:gd name="T37" fmla="*/ 14 h 134"/>
                  <a:gd name="T38" fmla="*/ 52 w 230"/>
                  <a:gd name="T39" fmla="*/ 23 h 134"/>
                  <a:gd name="T40" fmla="*/ 71 w 230"/>
                  <a:gd name="T41" fmla="*/ 30 h 134"/>
                  <a:gd name="T42" fmla="*/ 100 w 230"/>
                  <a:gd name="T43" fmla="*/ 46 h 134"/>
                  <a:gd name="T44" fmla="*/ 126 w 230"/>
                  <a:gd name="T45" fmla="*/ 62 h 134"/>
                  <a:gd name="T46" fmla="*/ 152 w 230"/>
                  <a:gd name="T47" fmla="*/ 78 h 134"/>
                  <a:gd name="T48" fmla="*/ 178 w 230"/>
                  <a:gd name="T49" fmla="*/ 96 h 134"/>
                  <a:gd name="T50" fmla="*/ 201 w 230"/>
                  <a:gd name="T51" fmla="*/ 116 h 134"/>
                  <a:gd name="T52" fmla="*/ 230 w 230"/>
                  <a:gd name="T53" fmla="*/ 134 h 13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30"/>
                  <a:gd name="T82" fmla="*/ 0 h 134"/>
                  <a:gd name="T83" fmla="*/ 230 w 230"/>
                  <a:gd name="T84" fmla="*/ 134 h 13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30" h="134">
                    <a:moveTo>
                      <a:pt x="230" y="134"/>
                    </a:moveTo>
                    <a:lnTo>
                      <a:pt x="208" y="125"/>
                    </a:lnTo>
                    <a:lnTo>
                      <a:pt x="189" y="112"/>
                    </a:lnTo>
                    <a:lnTo>
                      <a:pt x="168" y="96"/>
                    </a:lnTo>
                    <a:lnTo>
                      <a:pt x="149" y="82"/>
                    </a:lnTo>
                    <a:lnTo>
                      <a:pt x="126" y="71"/>
                    </a:lnTo>
                    <a:lnTo>
                      <a:pt x="104" y="57"/>
                    </a:lnTo>
                    <a:lnTo>
                      <a:pt x="95" y="53"/>
                    </a:lnTo>
                    <a:lnTo>
                      <a:pt x="86" y="48"/>
                    </a:lnTo>
                    <a:lnTo>
                      <a:pt x="81" y="48"/>
                    </a:lnTo>
                    <a:lnTo>
                      <a:pt x="76" y="43"/>
                    </a:lnTo>
                    <a:lnTo>
                      <a:pt x="74" y="41"/>
                    </a:lnTo>
                    <a:lnTo>
                      <a:pt x="71" y="37"/>
                    </a:lnTo>
                    <a:lnTo>
                      <a:pt x="52" y="28"/>
                    </a:lnTo>
                    <a:lnTo>
                      <a:pt x="34" y="18"/>
                    </a:lnTo>
                    <a:lnTo>
                      <a:pt x="17" y="9"/>
                    </a:lnTo>
                    <a:lnTo>
                      <a:pt x="0" y="0"/>
                    </a:lnTo>
                    <a:lnTo>
                      <a:pt x="19" y="5"/>
                    </a:lnTo>
                    <a:lnTo>
                      <a:pt x="36" y="14"/>
                    </a:lnTo>
                    <a:lnTo>
                      <a:pt x="52" y="23"/>
                    </a:lnTo>
                    <a:lnTo>
                      <a:pt x="71" y="30"/>
                    </a:lnTo>
                    <a:lnTo>
                      <a:pt x="100" y="46"/>
                    </a:lnTo>
                    <a:lnTo>
                      <a:pt x="126" y="62"/>
                    </a:lnTo>
                    <a:lnTo>
                      <a:pt x="152" y="78"/>
                    </a:lnTo>
                    <a:lnTo>
                      <a:pt x="178" y="96"/>
                    </a:lnTo>
                    <a:lnTo>
                      <a:pt x="201" y="116"/>
                    </a:lnTo>
                    <a:lnTo>
                      <a:pt x="230" y="134"/>
                    </a:lnTo>
                    <a:close/>
                  </a:path>
                </a:pathLst>
              </a:custGeom>
              <a:solidFill>
                <a:srgbClr val="CEB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1" name="Freeform 798">
                <a:extLst>
                  <a:ext uri="{FF2B5EF4-FFF2-40B4-BE49-F238E27FC236}">
                    <a16:creationId xmlns:a16="http://schemas.microsoft.com/office/drawing/2014/main" id="{50BE734C-8512-D769-1F94-390FB5629317}"/>
                  </a:ext>
                </a:extLst>
              </p:cNvPr>
              <p:cNvSpPr>
                <a:spLocks/>
              </p:cNvSpPr>
              <p:nvPr/>
            </p:nvSpPr>
            <p:spPr bwMode="auto">
              <a:xfrm>
                <a:off x="2418" y="1243"/>
                <a:ext cx="319" cy="155"/>
              </a:xfrm>
              <a:custGeom>
                <a:avLst/>
                <a:gdLst>
                  <a:gd name="T0" fmla="*/ 319 w 319"/>
                  <a:gd name="T1" fmla="*/ 155 h 155"/>
                  <a:gd name="T2" fmla="*/ 308 w 319"/>
                  <a:gd name="T3" fmla="*/ 148 h 155"/>
                  <a:gd name="T4" fmla="*/ 293 w 319"/>
                  <a:gd name="T5" fmla="*/ 141 h 155"/>
                  <a:gd name="T6" fmla="*/ 282 w 319"/>
                  <a:gd name="T7" fmla="*/ 130 h 155"/>
                  <a:gd name="T8" fmla="*/ 267 w 319"/>
                  <a:gd name="T9" fmla="*/ 118 h 155"/>
                  <a:gd name="T10" fmla="*/ 244 w 319"/>
                  <a:gd name="T11" fmla="*/ 100 h 155"/>
                  <a:gd name="T12" fmla="*/ 215 w 319"/>
                  <a:gd name="T13" fmla="*/ 84 h 155"/>
                  <a:gd name="T14" fmla="*/ 194 w 319"/>
                  <a:gd name="T15" fmla="*/ 75 h 155"/>
                  <a:gd name="T16" fmla="*/ 175 w 319"/>
                  <a:gd name="T17" fmla="*/ 64 h 155"/>
                  <a:gd name="T18" fmla="*/ 149 w 319"/>
                  <a:gd name="T19" fmla="*/ 52 h 155"/>
                  <a:gd name="T20" fmla="*/ 123 w 319"/>
                  <a:gd name="T21" fmla="*/ 43 h 155"/>
                  <a:gd name="T22" fmla="*/ 97 w 319"/>
                  <a:gd name="T23" fmla="*/ 34 h 155"/>
                  <a:gd name="T24" fmla="*/ 71 w 319"/>
                  <a:gd name="T25" fmla="*/ 25 h 155"/>
                  <a:gd name="T26" fmla="*/ 36 w 319"/>
                  <a:gd name="T27" fmla="*/ 18 h 155"/>
                  <a:gd name="T28" fmla="*/ 3 w 319"/>
                  <a:gd name="T29" fmla="*/ 9 h 155"/>
                  <a:gd name="T30" fmla="*/ 0 w 319"/>
                  <a:gd name="T31" fmla="*/ 5 h 155"/>
                  <a:gd name="T32" fmla="*/ 5 w 319"/>
                  <a:gd name="T33" fmla="*/ 0 h 155"/>
                  <a:gd name="T34" fmla="*/ 29 w 319"/>
                  <a:gd name="T35" fmla="*/ 5 h 155"/>
                  <a:gd name="T36" fmla="*/ 48 w 319"/>
                  <a:gd name="T37" fmla="*/ 7 h 155"/>
                  <a:gd name="T38" fmla="*/ 64 w 319"/>
                  <a:gd name="T39" fmla="*/ 14 h 155"/>
                  <a:gd name="T40" fmla="*/ 78 w 319"/>
                  <a:gd name="T41" fmla="*/ 18 h 155"/>
                  <a:gd name="T42" fmla="*/ 107 w 319"/>
                  <a:gd name="T43" fmla="*/ 27 h 155"/>
                  <a:gd name="T44" fmla="*/ 130 w 319"/>
                  <a:gd name="T45" fmla="*/ 34 h 155"/>
                  <a:gd name="T46" fmla="*/ 161 w 319"/>
                  <a:gd name="T47" fmla="*/ 48 h 155"/>
                  <a:gd name="T48" fmla="*/ 190 w 319"/>
                  <a:gd name="T49" fmla="*/ 59 h 155"/>
                  <a:gd name="T50" fmla="*/ 215 w 319"/>
                  <a:gd name="T51" fmla="*/ 73 h 155"/>
                  <a:gd name="T52" fmla="*/ 241 w 319"/>
                  <a:gd name="T53" fmla="*/ 89 h 155"/>
                  <a:gd name="T54" fmla="*/ 258 w 319"/>
                  <a:gd name="T55" fmla="*/ 98 h 155"/>
                  <a:gd name="T56" fmla="*/ 275 w 319"/>
                  <a:gd name="T57" fmla="*/ 109 h 155"/>
                  <a:gd name="T58" fmla="*/ 286 w 319"/>
                  <a:gd name="T59" fmla="*/ 121 h 155"/>
                  <a:gd name="T60" fmla="*/ 298 w 319"/>
                  <a:gd name="T61" fmla="*/ 130 h 155"/>
                  <a:gd name="T62" fmla="*/ 310 w 319"/>
                  <a:gd name="T63" fmla="*/ 141 h 155"/>
                  <a:gd name="T64" fmla="*/ 319 w 319"/>
                  <a:gd name="T65" fmla="*/ 155 h 15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9"/>
                  <a:gd name="T100" fmla="*/ 0 h 155"/>
                  <a:gd name="T101" fmla="*/ 319 w 319"/>
                  <a:gd name="T102" fmla="*/ 155 h 15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9" h="155">
                    <a:moveTo>
                      <a:pt x="319" y="155"/>
                    </a:moveTo>
                    <a:lnTo>
                      <a:pt x="308" y="148"/>
                    </a:lnTo>
                    <a:lnTo>
                      <a:pt x="293" y="141"/>
                    </a:lnTo>
                    <a:lnTo>
                      <a:pt x="282" y="130"/>
                    </a:lnTo>
                    <a:lnTo>
                      <a:pt x="267" y="118"/>
                    </a:lnTo>
                    <a:lnTo>
                      <a:pt x="244" y="100"/>
                    </a:lnTo>
                    <a:lnTo>
                      <a:pt x="215" y="84"/>
                    </a:lnTo>
                    <a:lnTo>
                      <a:pt x="194" y="75"/>
                    </a:lnTo>
                    <a:lnTo>
                      <a:pt x="175" y="64"/>
                    </a:lnTo>
                    <a:lnTo>
                      <a:pt x="149" y="52"/>
                    </a:lnTo>
                    <a:lnTo>
                      <a:pt x="123" y="43"/>
                    </a:lnTo>
                    <a:lnTo>
                      <a:pt x="97" y="34"/>
                    </a:lnTo>
                    <a:lnTo>
                      <a:pt x="71" y="25"/>
                    </a:lnTo>
                    <a:lnTo>
                      <a:pt x="36" y="18"/>
                    </a:lnTo>
                    <a:lnTo>
                      <a:pt x="3" y="9"/>
                    </a:lnTo>
                    <a:lnTo>
                      <a:pt x="0" y="5"/>
                    </a:lnTo>
                    <a:lnTo>
                      <a:pt x="5" y="0"/>
                    </a:lnTo>
                    <a:lnTo>
                      <a:pt x="29" y="5"/>
                    </a:lnTo>
                    <a:lnTo>
                      <a:pt x="48" y="7"/>
                    </a:lnTo>
                    <a:lnTo>
                      <a:pt x="64" y="14"/>
                    </a:lnTo>
                    <a:lnTo>
                      <a:pt x="78" y="18"/>
                    </a:lnTo>
                    <a:lnTo>
                      <a:pt x="107" y="27"/>
                    </a:lnTo>
                    <a:lnTo>
                      <a:pt x="130" y="34"/>
                    </a:lnTo>
                    <a:lnTo>
                      <a:pt x="161" y="48"/>
                    </a:lnTo>
                    <a:lnTo>
                      <a:pt x="190" y="59"/>
                    </a:lnTo>
                    <a:lnTo>
                      <a:pt x="215" y="73"/>
                    </a:lnTo>
                    <a:lnTo>
                      <a:pt x="241" y="89"/>
                    </a:lnTo>
                    <a:lnTo>
                      <a:pt x="258" y="98"/>
                    </a:lnTo>
                    <a:lnTo>
                      <a:pt x="275" y="109"/>
                    </a:lnTo>
                    <a:lnTo>
                      <a:pt x="286" y="121"/>
                    </a:lnTo>
                    <a:lnTo>
                      <a:pt x="298" y="130"/>
                    </a:lnTo>
                    <a:lnTo>
                      <a:pt x="310" y="141"/>
                    </a:lnTo>
                    <a:lnTo>
                      <a:pt x="319" y="15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2" name="Freeform 799">
                <a:extLst>
                  <a:ext uri="{FF2B5EF4-FFF2-40B4-BE49-F238E27FC236}">
                    <a16:creationId xmlns:a16="http://schemas.microsoft.com/office/drawing/2014/main" id="{85E59C36-7303-A215-042A-5FC7C354F61D}"/>
                  </a:ext>
                </a:extLst>
              </p:cNvPr>
              <p:cNvSpPr>
                <a:spLocks/>
              </p:cNvSpPr>
              <p:nvPr/>
            </p:nvSpPr>
            <p:spPr bwMode="auto">
              <a:xfrm>
                <a:off x="2600" y="2747"/>
                <a:ext cx="104" cy="82"/>
              </a:xfrm>
              <a:custGeom>
                <a:avLst/>
                <a:gdLst>
                  <a:gd name="T0" fmla="*/ 104 w 104"/>
                  <a:gd name="T1" fmla="*/ 3 h 82"/>
                  <a:gd name="T2" fmla="*/ 95 w 104"/>
                  <a:gd name="T3" fmla="*/ 14 h 82"/>
                  <a:gd name="T4" fmla="*/ 85 w 104"/>
                  <a:gd name="T5" fmla="*/ 25 h 82"/>
                  <a:gd name="T6" fmla="*/ 64 w 104"/>
                  <a:gd name="T7" fmla="*/ 48 h 82"/>
                  <a:gd name="T8" fmla="*/ 41 w 104"/>
                  <a:gd name="T9" fmla="*/ 64 h 82"/>
                  <a:gd name="T10" fmla="*/ 31 w 104"/>
                  <a:gd name="T11" fmla="*/ 73 h 82"/>
                  <a:gd name="T12" fmla="*/ 22 w 104"/>
                  <a:gd name="T13" fmla="*/ 78 h 82"/>
                  <a:gd name="T14" fmla="*/ 12 w 104"/>
                  <a:gd name="T15" fmla="*/ 80 h 82"/>
                  <a:gd name="T16" fmla="*/ 0 w 104"/>
                  <a:gd name="T17" fmla="*/ 82 h 82"/>
                  <a:gd name="T18" fmla="*/ 12 w 104"/>
                  <a:gd name="T19" fmla="*/ 71 h 82"/>
                  <a:gd name="T20" fmla="*/ 29 w 104"/>
                  <a:gd name="T21" fmla="*/ 62 h 82"/>
                  <a:gd name="T22" fmla="*/ 41 w 104"/>
                  <a:gd name="T23" fmla="*/ 57 h 82"/>
                  <a:gd name="T24" fmla="*/ 48 w 104"/>
                  <a:gd name="T25" fmla="*/ 55 h 82"/>
                  <a:gd name="T26" fmla="*/ 62 w 104"/>
                  <a:gd name="T27" fmla="*/ 30 h 82"/>
                  <a:gd name="T28" fmla="*/ 78 w 104"/>
                  <a:gd name="T29" fmla="*/ 7 h 82"/>
                  <a:gd name="T30" fmla="*/ 85 w 104"/>
                  <a:gd name="T31" fmla="*/ 5 h 82"/>
                  <a:gd name="T32" fmla="*/ 93 w 104"/>
                  <a:gd name="T33" fmla="*/ 3 h 82"/>
                  <a:gd name="T34" fmla="*/ 100 w 104"/>
                  <a:gd name="T35" fmla="*/ 0 h 82"/>
                  <a:gd name="T36" fmla="*/ 104 w 104"/>
                  <a:gd name="T37" fmla="*/ 3 h 8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4"/>
                  <a:gd name="T58" fmla="*/ 0 h 82"/>
                  <a:gd name="T59" fmla="*/ 104 w 104"/>
                  <a:gd name="T60" fmla="*/ 82 h 8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4" h="82">
                    <a:moveTo>
                      <a:pt x="104" y="3"/>
                    </a:moveTo>
                    <a:lnTo>
                      <a:pt x="95" y="14"/>
                    </a:lnTo>
                    <a:lnTo>
                      <a:pt x="85" y="25"/>
                    </a:lnTo>
                    <a:lnTo>
                      <a:pt x="64" y="48"/>
                    </a:lnTo>
                    <a:lnTo>
                      <a:pt x="41" y="64"/>
                    </a:lnTo>
                    <a:lnTo>
                      <a:pt x="31" y="73"/>
                    </a:lnTo>
                    <a:lnTo>
                      <a:pt x="22" y="78"/>
                    </a:lnTo>
                    <a:lnTo>
                      <a:pt x="12" y="80"/>
                    </a:lnTo>
                    <a:lnTo>
                      <a:pt x="0" y="82"/>
                    </a:lnTo>
                    <a:lnTo>
                      <a:pt x="12" y="71"/>
                    </a:lnTo>
                    <a:lnTo>
                      <a:pt x="29" y="62"/>
                    </a:lnTo>
                    <a:lnTo>
                      <a:pt x="41" y="57"/>
                    </a:lnTo>
                    <a:lnTo>
                      <a:pt x="48" y="55"/>
                    </a:lnTo>
                    <a:lnTo>
                      <a:pt x="62" y="30"/>
                    </a:lnTo>
                    <a:lnTo>
                      <a:pt x="78" y="7"/>
                    </a:lnTo>
                    <a:lnTo>
                      <a:pt x="85" y="5"/>
                    </a:lnTo>
                    <a:lnTo>
                      <a:pt x="93" y="3"/>
                    </a:lnTo>
                    <a:lnTo>
                      <a:pt x="100" y="0"/>
                    </a:lnTo>
                    <a:lnTo>
                      <a:pt x="104" y="3"/>
                    </a:lnTo>
                    <a:close/>
                  </a:path>
                </a:pathLst>
              </a:custGeom>
              <a:solidFill>
                <a:srgbClr val="AB46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3" name="Freeform 800">
                <a:extLst>
                  <a:ext uri="{FF2B5EF4-FFF2-40B4-BE49-F238E27FC236}">
                    <a16:creationId xmlns:a16="http://schemas.microsoft.com/office/drawing/2014/main" id="{A689D78D-38E9-7526-6FB9-41919AFDA3C2}"/>
                  </a:ext>
                </a:extLst>
              </p:cNvPr>
              <p:cNvSpPr>
                <a:spLocks/>
              </p:cNvSpPr>
              <p:nvPr/>
            </p:nvSpPr>
            <p:spPr bwMode="auto">
              <a:xfrm>
                <a:off x="2598" y="659"/>
                <a:ext cx="50" cy="48"/>
              </a:xfrm>
              <a:custGeom>
                <a:avLst/>
                <a:gdLst>
                  <a:gd name="T0" fmla="*/ 50 w 50"/>
                  <a:gd name="T1" fmla="*/ 30 h 48"/>
                  <a:gd name="T2" fmla="*/ 50 w 50"/>
                  <a:gd name="T3" fmla="*/ 37 h 48"/>
                  <a:gd name="T4" fmla="*/ 50 w 50"/>
                  <a:gd name="T5" fmla="*/ 41 h 48"/>
                  <a:gd name="T6" fmla="*/ 47 w 50"/>
                  <a:gd name="T7" fmla="*/ 46 h 48"/>
                  <a:gd name="T8" fmla="*/ 43 w 50"/>
                  <a:gd name="T9" fmla="*/ 48 h 48"/>
                  <a:gd name="T10" fmla="*/ 33 w 50"/>
                  <a:gd name="T11" fmla="*/ 48 h 48"/>
                  <a:gd name="T12" fmla="*/ 24 w 50"/>
                  <a:gd name="T13" fmla="*/ 46 h 48"/>
                  <a:gd name="T14" fmla="*/ 14 w 50"/>
                  <a:gd name="T15" fmla="*/ 43 h 48"/>
                  <a:gd name="T16" fmla="*/ 7 w 50"/>
                  <a:gd name="T17" fmla="*/ 39 h 48"/>
                  <a:gd name="T18" fmla="*/ 2 w 50"/>
                  <a:gd name="T19" fmla="*/ 32 h 48"/>
                  <a:gd name="T20" fmla="*/ 0 w 50"/>
                  <a:gd name="T21" fmla="*/ 23 h 48"/>
                  <a:gd name="T22" fmla="*/ 0 w 50"/>
                  <a:gd name="T23" fmla="*/ 14 h 48"/>
                  <a:gd name="T24" fmla="*/ 5 w 50"/>
                  <a:gd name="T25" fmla="*/ 5 h 48"/>
                  <a:gd name="T26" fmla="*/ 12 w 50"/>
                  <a:gd name="T27" fmla="*/ 3 h 48"/>
                  <a:gd name="T28" fmla="*/ 19 w 50"/>
                  <a:gd name="T29" fmla="*/ 0 h 48"/>
                  <a:gd name="T30" fmla="*/ 26 w 50"/>
                  <a:gd name="T31" fmla="*/ 0 h 48"/>
                  <a:gd name="T32" fmla="*/ 33 w 50"/>
                  <a:gd name="T33" fmla="*/ 3 h 48"/>
                  <a:gd name="T34" fmla="*/ 40 w 50"/>
                  <a:gd name="T35" fmla="*/ 7 h 48"/>
                  <a:gd name="T36" fmla="*/ 45 w 50"/>
                  <a:gd name="T37" fmla="*/ 14 h 48"/>
                  <a:gd name="T38" fmla="*/ 47 w 50"/>
                  <a:gd name="T39" fmla="*/ 23 h 48"/>
                  <a:gd name="T40" fmla="*/ 50 w 50"/>
                  <a:gd name="T41" fmla="*/ 30 h 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48"/>
                  <a:gd name="T65" fmla="*/ 50 w 50"/>
                  <a:gd name="T66" fmla="*/ 48 h 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48">
                    <a:moveTo>
                      <a:pt x="50" y="30"/>
                    </a:moveTo>
                    <a:lnTo>
                      <a:pt x="50" y="37"/>
                    </a:lnTo>
                    <a:lnTo>
                      <a:pt x="50" y="41"/>
                    </a:lnTo>
                    <a:lnTo>
                      <a:pt x="47" y="46"/>
                    </a:lnTo>
                    <a:lnTo>
                      <a:pt x="43" y="48"/>
                    </a:lnTo>
                    <a:lnTo>
                      <a:pt x="33" y="48"/>
                    </a:lnTo>
                    <a:lnTo>
                      <a:pt x="24" y="46"/>
                    </a:lnTo>
                    <a:lnTo>
                      <a:pt x="14" y="43"/>
                    </a:lnTo>
                    <a:lnTo>
                      <a:pt x="7" y="39"/>
                    </a:lnTo>
                    <a:lnTo>
                      <a:pt x="2" y="32"/>
                    </a:lnTo>
                    <a:lnTo>
                      <a:pt x="0" y="23"/>
                    </a:lnTo>
                    <a:lnTo>
                      <a:pt x="0" y="14"/>
                    </a:lnTo>
                    <a:lnTo>
                      <a:pt x="5" y="5"/>
                    </a:lnTo>
                    <a:lnTo>
                      <a:pt x="12" y="3"/>
                    </a:lnTo>
                    <a:lnTo>
                      <a:pt x="19" y="0"/>
                    </a:lnTo>
                    <a:lnTo>
                      <a:pt x="26" y="0"/>
                    </a:lnTo>
                    <a:lnTo>
                      <a:pt x="33" y="3"/>
                    </a:lnTo>
                    <a:lnTo>
                      <a:pt x="40" y="7"/>
                    </a:lnTo>
                    <a:lnTo>
                      <a:pt x="45" y="14"/>
                    </a:lnTo>
                    <a:lnTo>
                      <a:pt x="47" y="23"/>
                    </a:lnTo>
                    <a:lnTo>
                      <a:pt x="50" y="3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4" name="Freeform 801">
                <a:extLst>
                  <a:ext uri="{FF2B5EF4-FFF2-40B4-BE49-F238E27FC236}">
                    <a16:creationId xmlns:a16="http://schemas.microsoft.com/office/drawing/2014/main" id="{6975014B-A1F9-D03E-E2ED-A9961DA1C1D3}"/>
                  </a:ext>
                </a:extLst>
              </p:cNvPr>
              <p:cNvSpPr>
                <a:spLocks/>
              </p:cNvSpPr>
              <p:nvPr/>
            </p:nvSpPr>
            <p:spPr bwMode="auto">
              <a:xfrm>
                <a:off x="2638" y="1439"/>
                <a:ext cx="10" cy="1"/>
              </a:xfrm>
              <a:custGeom>
                <a:avLst/>
                <a:gdLst>
                  <a:gd name="T0" fmla="*/ 10 w 10"/>
                  <a:gd name="T1" fmla="*/ 0 h 1"/>
                  <a:gd name="T2" fmla="*/ 5 w 10"/>
                  <a:gd name="T3" fmla="*/ 0 h 1"/>
                  <a:gd name="T4" fmla="*/ 0 w 10"/>
                  <a:gd name="T5" fmla="*/ 0 h 1"/>
                  <a:gd name="T6" fmla="*/ 5 w 10"/>
                  <a:gd name="T7" fmla="*/ 0 h 1"/>
                  <a:gd name="T8" fmla="*/ 10 w 10"/>
                  <a:gd name="T9" fmla="*/ 0 h 1"/>
                  <a:gd name="T10" fmla="*/ 0 60000 65536"/>
                  <a:gd name="T11" fmla="*/ 0 60000 65536"/>
                  <a:gd name="T12" fmla="*/ 0 60000 65536"/>
                  <a:gd name="T13" fmla="*/ 0 60000 65536"/>
                  <a:gd name="T14" fmla="*/ 0 60000 65536"/>
                  <a:gd name="T15" fmla="*/ 0 w 10"/>
                  <a:gd name="T16" fmla="*/ 0 h 1"/>
                  <a:gd name="T17" fmla="*/ 10 w 10"/>
                  <a:gd name="T18" fmla="*/ 1 h 1"/>
                </a:gdLst>
                <a:ahLst/>
                <a:cxnLst>
                  <a:cxn ang="T10">
                    <a:pos x="T0" y="T1"/>
                  </a:cxn>
                  <a:cxn ang="T11">
                    <a:pos x="T2" y="T3"/>
                  </a:cxn>
                  <a:cxn ang="T12">
                    <a:pos x="T4" y="T5"/>
                  </a:cxn>
                  <a:cxn ang="T13">
                    <a:pos x="T6" y="T7"/>
                  </a:cxn>
                  <a:cxn ang="T14">
                    <a:pos x="T8" y="T9"/>
                  </a:cxn>
                </a:cxnLst>
                <a:rect l="T15" t="T16" r="T17" b="T18"/>
                <a:pathLst>
                  <a:path w="10" h="1">
                    <a:moveTo>
                      <a:pt x="10" y="0"/>
                    </a:moveTo>
                    <a:lnTo>
                      <a:pt x="5" y="0"/>
                    </a:lnTo>
                    <a:lnTo>
                      <a:pt x="0" y="0"/>
                    </a:lnTo>
                    <a:lnTo>
                      <a:pt x="5" y="0"/>
                    </a:lnTo>
                    <a:lnTo>
                      <a:pt x="1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5" name="Freeform 802">
                <a:extLst>
                  <a:ext uri="{FF2B5EF4-FFF2-40B4-BE49-F238E27FC236}">
                    <a16:creationId xmlns:a16="http://schemas.microsoft.com/office/drawing/2014/main" id="{C8B7D1C7-7D1C-7446-D1DE-75167C309194}"/>
                  </a:ext>
                </a:extLst>
              </p:cNvPr>
              <p:cNvSpPr>
                <a:spLocks/>
              </p:cNvSpPr>
              <p:nvPr/>
            </p:nvSpPr>
            <p:spPr bwMode="auto">
              <a:xfrm>
                <a:off x="2615" y="673"/>
                <a:ext cx="16" cy="18"/>
              </a:xfrm>
              <a:custGeom>
                <a:avLst/>
                <a:gdLst>
                  <a:gd name="T0" fmla="*/ 16 w 16"/>
                  <a:gd name="T1" fmla="*/ 16 h 18"/>
                  <a:gd name="T2" fmla="*/ 11 w 16"/>
                  <a:gd name="T3" fmla="*/ 18 h 18"/>
                  <a:gd name="T4" fmla="*/ 7 w 16"/>
                  <a:gd name="T5" fmla="*/ 18 h 18"/>
                  <a:gd name="T6" fmla="*/ 2 w 16"/>
                  <a:gd name="T7" fmla="*/ 18 h 18"/>
                  <a:gd name="T8" fmla="*/ 2 w 16"/>
                  <a:gd name="T9" fmla="*/ 16 h 18"/>
                  <a:gd name="T10" fmla="*/ 0 w 16"/>
                  <a:gd name="T11" fmla="*/ 4 h 18"/>
                  <a:gd name="T12" fmla="*/ 2 w 16"/>
                  <a:gd name="T13" fmla="*/ 0 h 18"/>
                  <a:gd name="T14" fmla="*/ 11 w 16"/>
                  <a:gd name="T15" fmla="*/ 9 h 18"/>
                  <a:gd name="T16" fmla="*/ 16 w 16"/>
                  <a:gd name="T17" fmla="*/ 16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8"/>
                  <a:gd name="T29" fmla="*/ 16 w 16"/>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8">
                    <a:moveTo>
                      <a:pt x="16" y="16"/>
                    </a:moveTo>
                    <a:lnTo>
                      <a:pt x="11" y="18"/>
                    </a:lnTo>
                    <a:lnTo>
                      <a:pt x="7" y="18"/>
                    </a:lnTo>
                    <a:lnTo>
                      <a:pt x="2" y="18"/>
                    </a:lnTo>
                    <a:lnTo>
                      <a:pt x="2" y="16"/>
                    </a:lnTo>
                    <a:lnTo>
                      <a:pt x="0" y="4"/>
                    </a:lnTo>
                    <a:lnTo>
                      <a:pt x="2" y="0"/>
                    </a:lnTo>
                    <a:lnTo>
                      <a:pt x="11" y="9"/>
                    </a:lnTo>
                    <a:lnTo>
                      <a:pt x="16" y="16"/>
                    </a:lnTo>
                    <a:close/>
                  </a:path>
                </a:pathLst>
              </a:custGeom>
              <a:solidFill>
                <a:srgbClr val="DAD6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 name="Freeform 803">
                <a:extLst>
                  <a:ext uri="{FF2B5EF4-FFF2-40B4-BE49-F238E27FC236}">
                    <a16:creationId xmlns:a16="http://schemas.microsoft.com/office/drawing/2014/main" id="{41E60FF4-7FFD-DAA6-1554-962582C48619}"/>
                  </a:ext>
                </a:extLst>
              </p:cNvPr>
              <p:cNvSpPr>
                <a:spLocks/>
              </p:cNvSpPr>
              <p:nvPr/>
            </p:nvSpPr>
            <p:spPr bwMode="auto">
              <a:xfrm>
                <a:off x="2579" y="1420"/>
                <a:ext cx="43" cy="9"/>
              </a:xfrm>
              <a:custGeom>
                <a:avLst/>
                <a:gdLst>
                  <a:gd name="T0" fmla="*/ 43 w 43"/>
                  <a:gd name="T1" fmla="*/ 9 h 9"/>
                  <a:gd name="T2" fmla="*/ 21 w 43"/>
                  <a:gd name="T3" fmla="*/ 5 h 9"/>
                  <a:gd name="T4" fmla="*/ 0 w 43"/>
                  <a:gd name="T5" fmla="*/ 0 h 9"/>
                  <a:gd name="T6" fmla="*/ 21 w 43"/>
                  <a:gd name="T7" fmla="*/ 5 h 9"/>
                  <a:gd name="T8" fmla="*/ 40 w 43"/>
                  <a:gd name="T9" fmla="*/ 9 h 9"/>
                  <a:gd name="T10" fmla="*/ 43 w 43"/>
                  <a:gd name="T11" fmla="*/ 9 h 9"/>
                  <a:gd name="T12" fmla="*/ 43 w 43"/>
                  <a:gd name="T13" fmla="*/ 9 h 9"/>
                  <a:gd name="T14" fmla="*/ 0 60000 65536"/>
                  <a:gd name="T15" fmla="*/ 0 60000 65536"/>
                  <a:gd name="T16" fmla="*/ 0 60000 65536"/>
                  <a:gd name="T17" fmla="*/ 0 60000 65536"/>
                  <a:gd name="T18" fmla="*/ 0 60000 65536"/>
                  <a:gd name="T19" fmla="*/ 0 60000 65536"/>
                  <a:gd name="T20" fmla="*/ 0 60000 65536"/>
                  <a:gd name="T21" fmla="*/ 0 w 43"/>
                  <a:gd name="T22" fmla="*/ 0 h 9"/>
                  <a:gd name="T23" fmla="*/ 43 w 43"/>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 h="9">
                    <a:moveTo>
                      <a:pt x="43" y="9"/>
                    </a:moveTo>
                    <a:lnTo>
                      <a:pt x="21" y="5"/>
                    </a:lnTo>
                    <a:lnTo>
                      <a:pt x="0" y="0"/>
                    </a:lnTo>
                    <a:lnTo>
                      <a:pt x="21" y="5"/>
                    </a:lnTo>
                    <a:lnTo>
                      <a:pt x="40" y="9"/>
                    </a:lnTo>
                    <a:lnTo>
                      <a:pt x="43"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7" name="Freeform 804">
                <a:extLst>
                  <a:ext uri="{FF2B5EF4-FFF2-40B4-BE49-F238E27FC236}">
                    <a16:creationId xmlns:a16="http://schemas.microsoft.com/office/drawing/2014/main" id="{C42BB0DC-266A-2ABE-85A0-9759E18531C2}"/>
                  </a:ext>
                </a:extLst>
              </p:cNvPr>
              <p:cNvSpPr>
                <a:spLocks/>
              </p:cNvSpPr>
              <p:nvPr/>
            </p:nvSpPr>
            <p:spPr bwMode="auto">
              <a:xfrm>
                <a:off x="2475" y="2852"/>
                <a:ext cx="102" cy="63"/>
              </a:xfrm>
              <a:custGeom>
                <a:avLst/>
                <a:gdLst>
                  <a:gd name="T0" fmla="*/ 102 w 102"/>
                  <a:gd name="T1" fmla="*/ 0 h 63"/>
                  <a:gd name="T2" fmla="*/ 99 w 102"/>
                  <a:gd name="T3" fmla="*/ 7 h 63"/>
                  <a:gd name="T4" fmla="*/ 99 w 102"/>
                  <a:gd name="T5" fmla="*/ 16 h 63"/>
                  <a:gd name="T6" fmla="*/ 99 w 102"/>
                  <a:gd name="T7" fmla="*/ 20 h 63"/>
                  <a:gd name="T8" fmla="*/ 97 w 102"/>
                  <a:gd name="T9" fmla="*/ 25 h 63"/>
                  <a:gd name="T10" fmla="*/ 95 w 102"/>
                  <a:gd name="T11" fmla="*/ 29 h 63"/>
                  <a:gd name="T12" fmla="*/ 90 w 102"/>
                  <a:gd name="T13" fmla="*/ 32 h 63"/>
                  <a:gd name="T14" fmla="*/ 81 w 102"/>
                  <a:gd name="T15" fmla="*/ 41 h 63"/>
                  <a:gd name="T16" fmla="*/ 73 w 102"/>
                  <a:gd name="T17" fmla="*/ 45 h 63"/>
                  <a:gd name="T18" fmla="*/ 64 w 102"/>
                  <a:gd name="T19" fmla="*/ 50 h 63"/>
                  <a:gd name="T20" fmla="*/ 52 w 102"/>
                  <a:gd name="T21" fmla="*/ 52 h 63"/>
                  <a:gd name="T22" fmla="*/ 31 w 102"/>
                  <a:gd name="T23" fmla="*/ 57 h 63"/>
                  <a:gd name="T24" fmla="*/ 7 w 102"/>
                  <a:gd name="T25" fmla="*/ 63 h 63"/>
                  <a:gd name="T26" fmla="*/ 3 w 102"/>
                  <a:gd name="T27" fmla="*/ 61 h 63"/>
                  <a:gd name="T28" fmla="*/ 0 w 102"/>
                  <a:gd name="T29" fmla="*/ 61 h 63"/>
                  <a:gd name="T30" fmla="*/ 14 w 102"/>
                  <a:gd name="T31" fmla="*/ 52 h 63"/>
                  <a:gd name="T32" fmla="*/ 29 w 102"/>
                  <a:gd name="T33" fmla="*/ 43 h 63"/>
                  <a:gd name="T34" fmla="*/ 43 w 102"/>
                  <a:gd name="T35" fmla="*/ 32 h 63"/>
                  <a:gd name="T36" fmla="*/ 52 w 102"/>
                  <a:gd name="T37" fmla="*/ 18 h 63"/>
                  <a:gd name="T38" fmla="*/ 64 w 102"/>
                  <a:gd name="T39" fmla="*/ 11 h 63"/>
                  <a:gd name="T40" fmla="*/ 78 w 102"/>
                  <a:gd name="T41" fmla="*/ 4 h 63"/>
                  <a:gd name="T42" fmla="*/ 90 w 102"/>
                  <a:gd name="T43" fmla="*/ 0 h 63"/>
                  <a:gd name="T44" fmla="*/ 102 w 102"/>
                  <a:gd name="T45" fmla="*/ 0 h 6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2"/>
                  <a:gd name="T70" fmla="*/ 0 h 63"/>
                  <a:gd name="T71" fmla="*/ 102 w 102"/>
                  <a:gd name="T72" fmla="*/ 63 h 6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2" h="63">
                    <a:moveTo>
                      <a:pt x="102" y="0"/>
                    </a:moveTo>
                    <a:lnTo>
                      <a:pt x="99" y="7"/>
                    </a:lnTo>
                    <a:lnTo>
                      <a:pt x="99" y="16"/>
                    </a:lnTo>
                    <a:lnTo>
                      <a:pt x="99" y="20"/>
                    </a:lnTo>
                    <a:lnTo>
                      <a:pt x="97" y="25"/>
                    </a:lnTo>
                    <a:lnTo>
                      <a:pt x="95" y="29"/>
                    </a:lnTo>
                    <a:lnTo>
                      <a:pt x="90" y="32"/>
                    </a:lnTo>
                    <a:lnTo>
                      <a:pt x="81" y="41"/>
                    </a:lnTo>
                    <a:lnTo>
                      <a:pt x="73" y="45"/>
                    </a:lnTo>
                    <a:lnTo>
                      <a:pt x="64" y="50"/>
                    </a:lnTo>
                    <a:lnTo>
                      <a:pt x="52" y="52"/>
                    </a:lnTo>
                    <a:lnTo>
                      <a:pt x="31" y="57"/>
                    </a:lnTo>
                    <a:lnTo>
                      <a:pt x="7" y="63"/>
                    </a:lnTo>
                    <a:lnTo>
                      <a:pt x="3" y="61"/>
                    </a:lnTo>
                    <a:lnTo>
                      <a:pt x="0" y="61"/>
                    </a:lnTo>
                    <a:lnTo>
                      <a:pt x="14" y="52"/>
                    </a:lnTo>
                    <a:lnTo>
                      <a:pt x="29" y="43"/>
                    </a:lnTo>
                    <a:lnTo>
                      <a:pt x="43" y="32"/>
                    </a:lnTo>
                    <a:lnTo>
                      <a:pt x="52" y="18"/>
                    </a:lnTo>
                    <a:lnTo>
                      <a:pt x="64" y="11"/>
                    </a:lnTo>
                    <a:lnTo>
                      <a:pt x="78" y="4"/>
                    </a:lnTo>
                    <a:lnTo>
                      <a:pt x="90" y="0"/>
                    </a:lnTo>
                    <a:lnTo>
                      <a:pt x="102" y="0"/>
                    </a:lnTo>
                    <a:close/>
                  </a:path>
                </a:pathLst>
              </a:custGeom>
              <a:solidFill>
                <a:srgbClr val="AB46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8" name="Freeform 805">
                <a:extLst>
                  <a:ext uri="{FF2B5EF4-FFF2-40B4-BE49-F238E27FC236}">
                    <a16:creationId xmlns:a16="http://schemas.microsoft.com/office/drawing/2014/main" id="{550965A8-3134-2142-0FCA-53C4D967A9CC}"/>
                  </a:ext>
                </a:extLst>
              </p:cNvPr>
              <p:cNvSpPr>
                <a:spLocks/>
              </p:cNvSpPr>
              <p:nvPr/>
            </p:nvSpPr>
            <p:spPr bwMode="auto">
              <a:xfrm>
                <a:off x="2522" y="1409"/>
                <a:ext cx="31" cy="27"/>
              </a:xfrm>
              <a:custGeom>
                <a:avLst/>
                <a:gdLst>
                  <a:gd name="T0" fmla="*/ 31 w 31"/>
                  <a:gd name="T1" fmla="*/ 14 h 27"/>
                  <a:gd name="T2" fmla="*/ 19 w 31"/>
                  <a:gd name="T3" fmla="*/ 20 h 27"/>
                  <a:gd name="T4" fmla="*/ 5 w 31"/>
                  <a:gd name="T5" fmla="*/ 27 h 27"/>
                  <a:gd name="T6" fmla="*/ 3 w 31"/>
                  <a:gd name="T7" fmla="*/ 20 h 27"/>
                  <a:gd name="T8" fmla="*/ 0 w 31"/>
                  <a:gd name="T9" fmla="*/ 14 h 27"/>
                  <a:gd name="T10" fmla="*/ 0 w 31"/>
                  <a:gd name="T11" fmla="*/ 9 h 27"/>
                  <a:gd name="T12" fmla="*/ 3 w 31"/>
                  <a:gd name="T13" fmla="*/ 5 h 27"/>
                  <a:gd name="T14" fmla="*/ 5 w 31"/>
                  <a:gd name="T15" fmla="*/ 2 h 27"/>
                  <a:gd name="T16" fmla="*/ 5 w 31"/>
                  <a:gd name="T17" fmla="*/ 0 h 27"/>
                  <a:gd name="T18" fmla="*/ 10 w 31"/>
                  <a:gd name="T19" fmla="*/ 5 h 27"/>
                  <a:gd name="T20" fmla="*/ 10 w 31"/>
                  <a:gd name="T21" fmla="*/ 7 h 27"/>
                  <a:gd name="T22" fmla="*/ 10 w 31"/>
                  <a:gd name="T23" fmla="*/ 5 h 27"/>
                  <a:gd name="T24" fmla="*/ 8 w 31"/>
                  <a:gd name="T25" fmla="*/ 2 h 27"/>
                  <a:gd name="T26" fmla="*/ 8 w 31"/>
                  <a:gd name="T27" fmla="*/ 0 h 27"/>
                  <a:gd name="T28" fmla="*/ 12 w 31"/>
                  <a:gd name="T29" fmla="*/ 9 h 27"/>
                  <a:gd name="T30" fmla="*/ 22 w 31"/>
                  <a:gd name="T31" fmla="*/ 9 h 27"/>
                  <a:gd name="T32" fmla="*/ 31 w 31"/>
                  <a:gd name="T33" fmla="*/ 14 h 2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
                  <a:gd name="T52" fmla="*/ 0 h 27"/>
                  <a:gd name="T53" fmla="*/ 31 w 31"/>
                  <a:gd name="T54" fmla="*/ 27 h 2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 h="27">
                    <a:moveTo>
                      <a:pt x="31" y="14"/>
                    </a:moveTo>
                    <a:lnTo>
                      <a:pt x="19" y="20"/>
                    </a:lnTo>
                    <a:lnTo>
                      <a:pt x="5" y="27"/>
                    </a:lnTo>
                    <a:lnTo>
                      <a:pt x="3" y="20"/>
                    </a:lnTo>
                    <a:lnTo>
                      <a:pt x="0" y="14"/>
                    </a:lnTo>
                    <a:lnTo>
                      <a:pt x="0" y="9"/>
                    </a:lnTo>
                    <a:lnTo>
                      <a:pt x="3" y="5"/>
                    </a:lnTo>
                    <a:lnTo>
                      <a:pt x="5" y="2"/>
                    </a:lnTo>
                    <a:lnTo>
                      <a:pt x="5" y="0"/>
                    </a:lnTo>
                    <a:lnTo>
                      <a:pt x="10" y="5"/>
                    </a:lnTo>
                    <a:lnTo>
                      <a:pt x="10" y="7"/>
                    </a:lnTo>
                    <a:lnTo>
                      <a:pt x="10" y="5"/>
                    </a:lnTo>
                    <a:lnTo>
                      <a:pt x="8" y="2"/>
                    </a:lnTo>
                    <a:lnTo>
                      <a:pt x="8" y="0"/>
                    </a:lnTo>
                    <a:lnTo>
                      <a:pt x="12" y="9"/>
                    </a:lnTo>
                    <a:lnTo>
                      <a:pt x="22" y="9"/>
                    </a:lnTo>
                    <a:lnTo>
                      <a:pt x="31" y="14"/>
                    </a:lnTo>
                    <a:close/>
                  </a:path>
                </a:pathLst>
              </a:custGeom>
              <a:solidFill>
                <a:srgbClr val="634F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9" name="Freeform 806">
                <a:extLst>
                  <a:ext uri="{FF2B5EF4-FFF2-40B4-BE49-F238E27FC236}">
                    <a16:creationId xmlns:a16="http://schemas.microsoft.com/office/drawing/2014/main" id="{E82C47BC-E6FB-B5D2-6D9A-C01BE12E48EF}"/>
                  </a:ext>
                </a:extLst>
              </p:cNvPr>
              <p:cNvSpPr>
                <a:spLocks/>
              </p:cNvSpPr>
              <p:nvPr/>
            </p:nvSpPr>
            <p:spPr bwMode="auto">
              <a:xfrm>
                <a:off x="2492" y="1014"/>
                <a:ext cx="9" cy="2"/>
              </a:xfrm>
              <a:custGeom>
                <a:avLst/>
                <a:gdLst>
                  <a:gd name="T0" fmla="*/ 9 w 9"/>
                  <a:gd name="T1" fmla="*/ 2 h 2"/>
                  <a:gd name="T2" fmla="*/ 4 w 9"/>
                  <a:gd name="T3" fmla="*/ 2 h 2"/>
                  <a:gd name="T4" fmla="*/ 0 w 9"/>
                  <a:gd name="T5" fmla="*/ 0 h 2"/>
                  <a:gd name="T6" fmla="*/ 4 w 9"/>
                  <a:gd name="T7" fmla="*/ 2 h 2"/>
                  <a:gd name="T8" fmla="*/ 9 w 9"/>
                  <a:gd name="T9" fmla="*/ 2 h 2"/>
                  <a:gd name="T10" fmla="*/ 0 60000 65536"/>
                  <a:gd name="T11" fmla="*/ 0 60000 65536"/>
                  <a:gd name="T12" fmla="*/ 0 60000 65536"/>
                  <a:gd name="T13" fmla="*/ 0 60000 65536"/>
                  <a:gd name="T14" fmla="*/ 0 60000 65536"/>
                  <a:gd name="T15" fmla="*/ 0 w 9"/>
                  <a:gd name="T16" fmla="*/ 0 h 2"/>
                  <a:gd name="T17" fmla="*/ 9 w 9"/>
                  <a:gd name="T18" fmla="*/ 2 h 2"/>
                </a:gdLst>
                <a:ahLst/>
                <a:cxnLst>
                  <a:cxn ang="T10">
                    <a:pos x="T0" y="T1"/>
                  </a:cxn>
                  <a:cxn ang="T11">
                    <a:pos x="T2" y="T3"/>
                  </a:cxn>
                  <a:cxn ang="T12">
                    <a:pos x="T4" y="T5"/>
                  </a:cxn>
                  <a:cxn ang="T13">
                    <a:pos x="T6" y="T7"/>
                  </a:cxn>
                  <a:cxn ang="T14">
                    <a:pos x="T8" y="T9"/>
                  </a:cxn>
                </a:cxnLst>
                <a:rect l="T15" t="T16" r="T17" b="T18"/>
                <a:pathLst>
                  <a:path w="9" h="2">
                    <a:moveTo>
                      <a:pt x="9" y="2"/>
                    </a:moveTo>
                    <a:lnTo>
                      <a:pt x="4" y="2"/>
                    </a:lnTo>
                    <a:lnTo>
                      <a:pt x="0" y="0"/>
                    </a:lnTo>
                    <a:lnTo>
                      <a:pt x="4" y="2"/>
                    </a:lnTo>
                    <a:lnTo>
                      <a:pt x="9"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50" name="Freeform 807">
                <a:extLst>
                  <a:ext uri="{FF2B5EF4-FFF2-40B4-BE49-F238E27FC236}">
                    <a16:creationId xmlns:a16="http://schemas.microsoft.com/office/drawing/2014/main" id="{C055F0AE-E744-A08D-E11F-22F720D3646A}"/>
                  </a:ext>
                </a:extLst>
              </p:cNvPr>
              <p:cNvSpPr>
                <a:spLocks/>
              </p:cNvSpPr>
              <p:nvPr/>
            </p:nvSpPr>
            <p:spPr bwMode="auto">
              <a:xfrm>
                <a:off x="2203" y="1514"/>
                <a:ext cx="291" cy="120"/>
              </a:xfrm>
              <a:custGeom>
                <a:avLst/>
                <a:gdLst>
                  <a:gd name="T0" fmla="*/ 291 w 291"/>
                  <a:gd name="T1" fmla="*/ 0 h 120"/>
                  <a:gd name="T2" fmla="*/ 291 w 291"/>
                  <a:gd name="T3" fmla="*/ 2 h 120"/>
                  <a:gd name="T4" fmla="*/ 291 w 291"/>
                  <a:gd name="T5" fmla="*/ 4 h 120"/>
                  <a:gd name="T6" fmla="*/ 279 w 291"/>
                  <a:gd name="T7" fmla="*/ 6 h 120"/>
                  <a:gd name="T8" fmla="*/ 267 w 291"/>
                  <a:gd name="T9" fmla="*/ 11 h 120"/>
                  <a:gd name="T10" fmla="*/ 239 w 291"/>
                  <a:gd name="T11" fmla="*/ 18 h 120"/>
                  <a:gd name="T12" fmla="*/ 211 w 291"/>
                  <a:gd name="T13" fmla="*/ 25 h 120"/>
                  <a:gd name="T14" fmla="*/ 192 w 291"/>
                  <a:gd name="T15" fmla="*/ 27 h 120"/>
                  <a:gd name="T16" fmla="*/ 173 w 291"/>
                  <a:gd name="T17" fmla="*/ 34 h 120"/>
                  <a:gd name="T18" fmla="*/ 154 w 291"/>
                  <a:gd name="T19" fmla="*/ 40 h 120"/>
                  <a:gd name="T20" fmla="*/ 137 w 291"/>
                  <a:gd name="T21" fmla="*/ 50 h 120"/>
                  <a:gd name="T22" fmla="*/ 111 w 291"/>
                  <a:gd name="T23" fmla="*/ 59 h 120"/>
                  <a:gd name="T24" fmla="*/ 90 w 291"/>
                  <a:gd name="T25" fmla="*/ 70 h 120"/>
                  <a:gd name="T26" fmla="*/ 69 w 291"/>
                  <a:gd name="T27" fmla="*/ 81 h 120"/>
                  <a:gd name="T28" fmla="*/ 50 w 291"/>
                  <a:gd name="T29" fmla="*/ 93 h 120"/>
                  <a:gd name="T30" fmla="*/ 36 w 291"/>
                  <a:gd name="T31" fmla="*/ 102 h 120"/>
                  <a:gd name="T32" fmla="*/ 24 w 291"/>
                  <a:gd name="T33" fmla="*/ 111 h 120"/>
                  <a:gd name="T34" fmla="*/ 17 w 291"/>
                  <a:gd name="T35" fmla="*/ 115 h 120"/>
                  <a:gd name="T36" fmla="*/ 12 w 291"/>
                  <a:gd name="T37" fmla="*/ 120 h 120"/>
                  <a:gd name="T38" fmla="*/ 7 w 291"/>
                  <a:gd name="T39" fmla="*/ 120 h 120"/>
                  <a:gd name="T40" fmla="*/ 0 w 291"/>
                  <a:gd name="T41" fmla="*/ 118 h 120"/>
                  <a:gd name="T42" fmla="*/ 12 w 291"/>
                  <a:gd name="T43" fmla="*/ 106 h 120"/>
                  <a:gd name="T44" fmla="*/ 26 w 291"/>
                  <a:gd name="T45" fmla="*/ 95 h 120"/>
                  <a:gd name="T46" fmla="*/ 41 w 291"/>
                  <a:gd name="T47" fmla="*/ 86 h 120"/>
                  <a:gd name="T48" fmla="*/ 57 w 291"/>
                  <a:gd name="T49" fmla="*/ 77 h 120"/>
                  <a:gd name="T50" fmla="*/ 90 w 291"/>
                  <a:gd name="T51" fmla="*/ 59 h 120"/>
                  <a:gd name="T52" fmla="*/ 126 w 291"/>
                  <a:gd name="T53" fmla="*/ 45 h 120"/>
                  <a:gd name="T54" fmla="*/ 152 w 291"/>
                  <a:gd name="T55" fmla="*/ 34 h 120"/>
                  <a:gd name="T56" fmla="*/ 178 w 291"/>
                  <a:gd name="T57" fmla="*/ 25 h 120"/>
                  <a:gd name="T58" fmla="*/ 206 w 291"/>
                  <a:gd name="T59" fmla="*/ 15 h 120"/>
                  <a:gd name="T60" fmla="*/ 234 w 291"/>
                  <a:gd name="T61" fmla="*/ 9 h 120"/>
                  <a:gd name="T62" fmla="*/ 265 w 291"/>
                  <a:gd name="T63" fmla="*/ 4 h 120"/>
                  <a:gd name="T64" fmla="*/ 291 w 291"/>
                  <a:gd name="T65" fmla="*/ 0 h 1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91"/>
                  <a:gd name="T100" fmla="*/ 0 h 120"/>
                  <a:gd name="T101" fmla="*/ 291 w 291"/>
                  <a:gd name="T102" fmla="*/ 120 h 1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91" h="120">
                    <a:moveTo>
                      <a:pt x="291" y="0"/>
                    </a:moveTo>
                    <a:lnTo>
                      <a:pt x="291" y="2"/>
                    </a:lnTo>
                    <a:lnTo>
                      <a:pt x="291" y="4"/>
                    </a:lnTo>
                    <a:lnTo>
                      <a:pt x="279" y="6"/>
                    </a:lnTo>
                    <a:lnTo>
                      <a:pt x="267" y="11"/>
                    </a:lnTo>
                    <a:lnTo>
                      <a:pt x="239" y="18"/>
                    </a:lnTo>
                    <a:lnTo>
                      <a:pt x="211" y="25"/>
                    </a:lnTo>
                    <a:lnTo>
                      <a:pt x="192" y="27"/>
                    </a:lnTo>
                    <a:lnTo>
                      <a:pt x="173" y="34"/>
                    </a:lnTo>
                    <a:lnTo>
                      <a:pt x="154" y="40"/>
                    </a:lnTo>
                    <a:lnTo>
                      <a:pt x="137" y="50"/>
                    </a:lnTo>
                    <a:lnTo>
                      <a:pt x="111" y="59"/>
                    </a:lnTo>
                    <a:lnTo>
                      <a:pt x="90" y="70"/>
                    </a:lnTo>
                    <a:lnTo>
                      <a:pt x="69" y="81"/>
                    </a:lnTo>
                    <a:lnTo>
                      <a:pt x="50" y="93"/>
                    </a:lnTo>
                    <a:lnTo>
                      <a:pt x="36" y="102"/>
                    </a:lnTo>
                    <a:lnTo>
                      <a:pt x="24" y="111"/>
                    </a:lnTo>
                    <a:lnTo>
                      <a:pt x="17" y="115"/>
                    </a:lnTo>
                    <a:lnTo>
                      <a:pt x="12" y="120"/>
                    </a:lnTo>
                    <a:lnTo>
                      <a:pt x="7" y="120"/>
                    </a:lnTo>
                    <a:lnTo>
                      <a:pt x="0" y="118"/>
                    </a:lnTo>
                    <a:lnTo>
                      <a:pt x="12" y="106"/>
                    </a:lnTo>
                    <a:lnTo>
                      <a:pt x="26" y="95"/>
                    </a:lnTo>
                    <a:lnTo>
                      <a:pt x="41" y="86"/>
                    </a:lnTo>
                    <a:lnTo>
                      <a:pt x="57" y="77"/>
                    </a:lnTo>
                    <a:lnTo>
                      <a:pt x="90" y="59"/>
                    </a:lnTo>
                    <a:lnTo>
                      <a:pt x="126" y="45"/>
                    </a:lnTo>
                    <a:lnTo>
                      <a:pt x="152" y="34"/>
                    </a:lnTo>
                    <a:lnTo>
                      <a:pt x="178" y="25"/>
                    </a:lnTo>
                    <a:lnTo>
                      <a:pt x="206" y="15"/>
                    </a:lnTo>
                    <a:lnTo>
                      <a:pt x="234" y="9"/>
                    </a:lnTo>
                    <a:lnTo>
                      <a:pt x="265" y="4"/>
                    </a:lnTo>
                    <a:lnTo>
                      <a:pt x="29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51" name="Freeform 808">
                <a:extLst>
                  <a:ext uri="{FF2B5EF4-FFF2-40B4-BE49-F238E27FC236}">
                    <a16:creationId xmlns:a16="http://schemas.microsoft.com/office/drawing/2014/main" id="{E570A53C-D8F4-4DA1-89A9-79BDACAC805D}"/>
                  </a:ext>
                </a:extLst>
              </p:cNvPr>
              <p:cNvSpPr>
                <a:spLocks/>
              </p:cNvSpPr>
              <p:nvPr/>
            </p:nvSpPr>
            <p:spPr bwMode="auto">
              <a:xfrm>
                <a:off x="2416" y="2095"/>
                <a:ext cx="69" cy="93"/>
              </a:xfrm>
              <a:custGeom>
                <a:avLst/>
                <a:gdLst>
                  <a:gd name="T0" fmla="*/ 69 w 69"/>
                  <a:gd name="T1" fmla="*/ 0 h 93"/>
                  <a:gd name="T2" fmla="*/ 59 w 69"/>
                  <a:gd name="T3" fmla="*/ 12 h 93"/>
                  <a:gd name="T4" fmla="*/ 50 w 69"/>
                  <a:gd name="T5" fmla="*/ 23 h 93"/>
                  <a:gd name="T6" fmla="*/ 40 w 69"/>
                  <a:gd name="T7" fmla="*/ 34 h 93"/>
                  <a:gd name="T8" fmla="*/ 28 w 69"/>
                  <a:gd name="T9" fmla="*/ 43 h 93"/>
                  <a:gd name="T10" fmla="*/ 24 w 69"/>
                  <a:gd name="T11" fmla="*/ 57 h 93"/>
                  <a:gd name="T12" fmla="*/ 17 w 69"/>
                  <a:gd name="T13" fmla="*/ 71 h 93"/>
                  <a:gd name="T14" fmla="*/ 10 w 69"/>
                  <a:gd name="T15" fmla="*/ 82 h 93"/>
                  <a:gd name="T16" fmla="*/ 0 w 69"/>
                  <a:gd name="T17" fmla="*/ 93 h 93"/>
                  <a:gd name="T18" fmla="*/ 0 w 69"/>
                  <a:gd name="T19" fmla="*/ 82 h 93"/>
                  <a:gd name="T20" fmla="*/ 2 w 69"/>
                  <a:gd name="T21" fmla="*/ 73 h 93"/>
                  <a:gd name="T22" fmla="*/ 5 w 69"/>
                  <a:gd name="T23" fmla="*/ 66 h 93"/>
                  <a:gd name="T24" fmla="*/ 10 w 69"/>
                  <a:gd name="T25" fmla="*/ 57 h 93"/>
                  <a:gd name="T26" fmla="*/ 19 w 69"/>
                  <a:gd name="T27" fmla="*/ 41 h 93"/>
                  <a:gd name="T28" fmla="*/ 31 w 69"/>
                  <a:gd name="T29" fmla="*/ 25 h 93"/>
                  <a:gd name="T30" fmla="*/ 47 w 69"/>
                  <a:gd name="T31" fmla="*/ 14 h 93"/>
                  <a:gd name="T32" fmla="*/ 59 w 69"/>
                  <a:gd name="T33" fmla="*/ 5 h 93"/>
                  <a:gd name="T34" fmla="*/ 66 w 69"/>
                  <a:gd name="T35" fmla="*/ 0 h 93"/>
                  <a:gd name="T36" fmla="*/ 69 w 69"/>
                  <a:gd name="T37" fmla="*/ 0 h 9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
                  <a:gd name="T58" fmla="*/ 0 h 93"/>
                  <a:gd name="T59" fmla="*/ 69 w 69"/>
                  <a:gd name="T60" fmla="*/ 93 h 9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 h="93">
                    <a:moveTo>
                      <a:pt x="69" y="0"/>
                    </a:moveTo>
                    <a:lnTo>
                      <a:pt x="59" y="12"/>
                    </a:lnTo>
                    <a:lnTo>
                      <a:pt x="50" y="23"/>
                    </a:lnTo>
                    <a:lnTo>
                      <a:pt x="40" y="34"/>
                    </a:lnTo>
                    <a:lnTo>
                      <a:pt x="28" y="43"/>
                    </a:lnTo>
                    <a:lnTo>
                      <a:pt x="24" y="57"/>
                    </a:lnTo>
                    <a:lnTo>
                      <a:pt x="17" y="71"/>
                    </a:lnTo>
                    <a:lnTo>
                      <a:pt x="10" y="82"/>
                    </a:lnTo>
                    <a:lnTo>
                      <a:pt x="0" y="93"/>
                    </a:lnTo>
                    <a:lnTo>
                      <a:pt x="0" y="82"/>
                    </a:lnTo>
                    <a:lnTo>
                      <a:pt x="2" y="73"/>
                    </a:lnTo>
                    <a:lnTo>
                      <a:pt x="5" y="66"/>
                    </a:lnTo>
                    <a:lnTo>
                      <a:pt x="10" y="57"/>
                    </a:lnTo>
                    <a:lnTo>
                      <a:pt x="19" y="41"/>
                    </a:lnTo>
                    <a:lnTo>
                      <a:pt x="31" y="25"/>
                    </a:lnTo>
                    <a:lnTo>
                      <a:pt x="47" y="14"/>
                    </a:lnTo>
                    <a:lnTo>
                      <a:pt x="59" y="5"/>
                    </a:lnTo>
                    <a:lnTo>
                      <a:pt x="66" y="0"/>
                    </a:lnTo>
                    <a:lnTo>
                      <a:pt x="69" y="0"/>
                    </a:lnTo>
                    <a:close/>
                  </a:path>
                </a:pathLst>
              </a:custGeom>
              <a:solidFill>
                <a:srgbClr val="AE65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52" name="Freeform 809">
                <a:extLst>
                  <a:ext uri="{FF2B5EF4-FFF2-40B4-BE49-F238E27FC236}">
                    <a16:creationId xmlns:a16="http://schemas.microsoft.com/office/drawing/2014/main" id="{87C78067-3C17-4F7F-F72C-D2CD094A3309}"/>
                  </a:ext>
                </a:extLst>
              </p:cNvPr>
              <p:cNvSpPr>
                <a:spLocks/>
              </p:cNvSpPr>
              <p:nvPr/>
            </p:nvSpPr>
            <p:spPr bwMode="auto">
              <a:xfrm>
                <a:off x="2187" y="3188"/>
                <a:ext cx="274" cy="321"/>
              </a:xfrm>
              <a:custGeom>
                <a:avLst/>
                <a:gdLst>
                  <a:gd name="T0" fmla="*/ 274 w 274"/>
                  <a:gd name="T1" fmla="*/ 0 h 321"/>
                  <a:gd name="T2" fmla="*/ 272 w 274"/>
                  <a:gd name="T3" fmla="*/ 9 h 321"/>
                  <a:gd name="T4" fmla="*/ 267 w 274"/>
                  <a:gd name="T5" fmla="*/ 18 h 321"/>
                  <a:gd name="T6" fmla="*/ 260 w 274"/>
                  <a:gd name="T7" fmla="*/ 23 h 321"/>
                  <a:gd name="T8" fmla="*/ 250 w 274"/>
                  <a:gd name="T9" fmla="*/ 27 h 321"/>
                  <a:gd name="T10" fmla="*/ 231 w 274"/>
                  <a:gd name="T11" fmla="*/ 37 h 321"/>
                  <a:gd name="T12" fmla="*/ 215 w 274"/>
                  <a:gd name="T13" fmla="*/ 48 h 321"/>
                  <a:gd name="T14" fmla="*/ 203 w 274"/>
                  <a:gd name="T15" fmla="*/ 57 h 321"/>
                  <a:gd name="T16" fmla="*/ 191 w 274"/>
                  <a:gd name="T17" fmla="*/ 62 h 321"/>
                  <a:gd name="T18" fmla="*/ 182 w 274"/>
                  <a:gd name="T19" fmla="*/ 68 h 321"/>
                  <a:gd name="T20" fmla="*/ 175 w 274"/>
                  <a:gd name="T21" fmla="*/ 77 h 321"/>
                  <a:gd name="T22" fmla="*/ 177 w 274"/>
                  <a:gd name="T23" fmla="*/ 89 h 321"/>
                  <a:gd name="T24" fmla="*/ 175 w 274"/>
                  <a:gd name="T25" fmla="*/ 96 h 321"/>
                  <a:gd name="T26" fmla="*/ 172 w 274"/>
                  <a:gd name="T27" fmla="*/ 102 h 321"/>
                  <a:gd name="T28" fmla="*/ 168 w 274"/>
                  <a:gd name="T29" fmla="*/ 107 h 321"/>
                  <a:gd name="T30" fmla="*/ 158 w 274"/>
                  <a:gd name="T31" fmla="*/ 118 h 321"/>
                  <a:gd name="T32" fmla="*/ 151 w 274"/>
                  <a:gd name="T33" fmla="*/ 132 h 321"/>
                  <a:gd name="T34" fmla="*/ 118 w 274"/>
                  <a:gd name="T35" fmla="*/ 166 h 321"/>
                  <a:gd name="T36" fmla="*/ 87 w 274"/>
                  <a:gd name="T37" fmla="*/ 196 h 321"/>
                  <a:gd name="T38" fmla="*/ 78 w 274"/>
                  <a:gd name="T39" fmla="*/ 200 h 321"/>
                  <a:gd name="T40" fmla="*/ 68 w 274"/>
                  <a:gd name="T41" fmla="*/ 207 h 321"/>
                  <a:gd name="T42" fmla="*/ 61 w 274"/>
                  <a:gd name="T43" fmla="*/ 214 h 321"/>
                  <a:gd name="T44" fmla="*/ 57 w 274"/>
                  <a:gd name="T45" fmla="*/ 223 h 321"/>
                  <a:gd name="T46" fmla="*/ 47 w 274"/>
                  <a:gd name="T47" fmla="*/ 243 h 321"/>
                  <a:gd name="T48" fmla="*/ 38 w 274"/>
                  <a:gd name="T49" fmla="*/ 261 h 321"/>
                  <a:gd name="T50" fmla="*/ 21 w 274"/>
                  <a:gd name="T51" fmla="*/ 289 h 321"/>
                  <a:gd name="T52" fmla="*/ 9 w 274"/>
                  <a:gd name="T53" fmla="*/ 314 h 321"/>
                  <a:gd name="T54" fmla="*/ 5 w 274"/>
                  <a:gd name="T55" fmla="*/ 321 h 321"/>
                  <a:gd name="T56" fmla="*/ 0 w 274"/>
                  <a:gd name="T57" fmla="*/ 321 h 321"/>
                  <a:gd name="T58" fmla="*/ 5 w 274"/>
                  <a:gd name="T59" fmla="*/ 298 h 321"/>
                  <a:gd name="T60" fmla="*/ 9 w 274"/>
                  <a:gd name="T61" fmla="*/ 273 h 321"/>
                  <a:gd name="T62" fmla="*/ 19 w 274"/>
                  <a:gd name="T63" fmla="*/ 250 h 321"/>
                  <a:gd name="T64" fmla="*/ 31 w 274"/>
                  <a:gd name="T65" fmla="*/ 227 h 321"/>
                  <a:gd name="T66" fmla="*/ 31 w 274"/>
                  <a:gd name="T67" fmla="*/ 216 h 321"/>
                  <a:gd name="T68" fmla="*/ 35 w 274"/>
                  <a:gd name="T69" fmla="*/ 207 h 321"/>
                  <a:gd name="T70" fmla="*/ 42 w 274"/>
                  <a:gd name="T71" fmla="*/ 198 h 321"/>
                  <a:gd name="T72" fmla="*/ 49 w 274"/>
                  <a:gd name="T73" fmla="*/ 191 h 321"/>
                  <a:gd name="T74" fmla="*/ 64 w 274"/>
                  <a:gd name="T75" fmla="*/ 180 h 321"/>
                  <a:gd name="T76" fmla="*/ 78 w 274"/>
                  <a:gd name="T77" fmla="*/ 164 h 321"/>
                  <a:gd name="T78" fmla="*/ 101 w 274"/>
                  <a:gd name="T79" fmla="*/ 139 h 321"/>
                  <a:gd name="T80" fmla="*/ 127 w 274"/>
                  <a:gd name="T81" fmla="*/ 114 h 321"/>
                  <a:gd name="T82" fmla="*/ 137 w 274"/>
                  <a:gd name="T83" fmla="*/ 105 h 321"/>
                  <a:gd name="T84" fmla="*/ 146 w 274"/>
                  <a:gd name="T85" fmla="*/ 100 h 321"/>
                  <a:gd name="T86" fmla="*/ 151 w 274"/>
                  <a:gd name="T87" fmla="*/ 96 h 321"/>
                  <a:gd name="T88" fmla="*/ 153 w 274"/>
                  <a:gd name="T89" fmla="*/ 93 h 321"/>
                  <a:gd name="T90" fmla="*/ 156 w 274"/>
                  <a:gd name="T91" fmla="*/ 89 h 321"/>
                  <a:gd name="T92" fmla="*/ 158 w 274"/>
                  <a:gd name="T93" fmla="*/ 82 h 321"/>
                  <a:gd name="T94" fmla="*/ 168 w 274"/>
                  <a:gd name="T95" fmla="*/ 66 h 321"/>
                  <a:gd name="T96" fmla="*/ 179 w 274"/>
                  <a:gd name="T97" fmla="*/ 52 h 321"/>
                  <a:gd name="T98" fmla="*/ 191 w 274"/>
                  <a:gd name="T99" fmla="*/ 41 h 321"/>
                  <a:gd name="T100" fmla="*/ 205 w 274"/>
                  <a:gd name="T101" fmla="*/ 30 h 321"/>
                  <a:gd name="T102" fmla="*/ 222 w 274"/>
                  <a:gd name="T103" fmla="*/ 21 h 321"/>
                  <a:gd name="T104" fmla="*/ 239 w 274"/>
                  <a:gd name="T105" fmla="*/ 14 h 321"/>
                  <a:gd name="T106" fmla="*/ 255 w 274"/>
                  <a:gd name="T107" fmla="*/ 7 h 321"/>
                  <a:gd name="T108" fmla="*/ 274 w 274"/>
                  <a:gd name="T109" fmla="*/ 0 h 32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74"/>
                  <a:gd name="T166" fmla="*/ 0 h 321"/>
                  <a:gd name="T167" fmla="*/ 274 w 274"/>
                  <a:gd name="T168" fmla="*/ 321 h 32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74" h="321">
                    <a:moveTo>
                      <a:pt x="274" y="0"/>
                    </a:moveTo>
                    <a:lnTo>
                      <a:pt x="272" y="9"/>
                    </a:lnTo>
                    <a:lnTo>
                      <a:pt x="267" y="18"/>
                    </a:lnTo>
                    <a:lnTo>
                      <a:pt x="260" y="23"/>
                    </a:lnTo>
                    <a:lnTo>
                      <a:pt x="250" y="27"/>
                    </a:lnTo>
                    <a:lnTo>
                      <a:pt x="231" y="37"/>
                    </a:lnTo>
                    <a:lnTo>
                      <a:pt x="215" y="48"/>
                    </a:lnTo>
                    <a:lnTo>
                      <a:pt x="203" y="57"/>
                    </a:lnTo>
                    <a:lnTo>
                      <a:pt x="191" y="62"/>
                    </a:lnTo>
                    <a:lnTo>
                      <a:pt x="182" y="68"/>
                    </a:lnTo>
                    <a:lnTo>
                      <a:pt x="175" y="77"/>
                    </a:lnTo>
                    <a:lnTo>
                      <a:pt x="177" y="89"/>
                    </a:lnTo>
                    <a:lnTo>
                      <a:pt x="175" y="96"/>
                    </a:lnTo>
                    <a:lnTo>
                      <a:pt x="172" y="102"/>
                    </a:lnTo>
                    <a:lnTo>
                      <a:pt x="168" y="107"/>
                    </a:lnTo>
                    <a:lnTo>
                      <a:pt x="158" y="118"/>
                    </a:lnTo>
                    <a:lnTo>
                      <a:pt x="151" y="132"/>
                    </a:lnTo>
                    <a:lnTo>
                      <a:pt x="118" y="166"/>
                    </a:lnTo>
                    <a:lnTo>
                      <a:pt x="87" y="196"/>
                    </a:lnTo>
                    <a:lnTo>
                      <a:pt x="78" y="200"/>
                    </a:lnTo>
                    <a:lnTo>
                      <a:pt x="68" y="207"/>
                    </a:lnTo>
                    <a:lnTo>
                      <a:pt x="61" y="214"/>
                    </a:lnTo>
                    <a:lnTo>
                      <a:pt x="57" y="223"/>
                    </a:lnTo>
                    <a:lnTo>
                      <a:pt x="47" y="243"/>
                    </a:lnTo>
                    <a:lnTo>
                      <a:pt x="38" y="261"/>
                    </a:lnTo>
                    <a:lnTo>
                      <a:pt x="21" y="289"/>
                    </a:lnTo>
                    <a:lnTo>
                      <a:pt x="9" y="314"/>
                    </a:lnTo>
                    <a:lnTo>
                      <a:pt x="5" y="321"/>
                    </a:lnTo>
                    <a:lnTo>
                      <a:pt x="0" y="321"/>
                    </a:lnTo>
                    <a:lnTo>
                      <a:pt x="5" y="298"/>
                    </a:lnTo>
                    <a:lnTo>
                      <a:pt x="9" y="273"/>
                    </a:lnTo>
                    <a:lnTo>
                      <a:pt x="19" y="250"/>
                    </a:lnTo>
                    <a:lnTo>
                      <a:pt x="31" y="227"/>
                    </a:lnTo>
                    <a:lnTo>
                      <a:pt x="31" y="216"/>
                    </a:lnTo>
                    <a:lnTo>
                      <a:pt x="35" y="207"/>
                    </a:lnTo>
                    <a:lnTo>
                      <a:pt x="42" y="198"/>
                    </a:lnTo>
                    <a:lnTo>
                      <a:pt x="49" y="191"/>
                    </a:lnTo>
                    <a:lnTo>
                      <a:pt x="64" y="180"/>
                    </a:lnTo>
                    <a:lnTo>
                      <a:pt x="78" y="164"/>
                    </a:lnTo>
                    <a:lnTo>
                      <a:pt x="101" y="139"/>
                    </a:lnTo>
                    <a:lnTo>
                      <a:pt x="127" y="114"/>
                    </a:lnTo>
                    <a:lnTo>
                      <a:pt x="137" y="105"/>
                    </a:lnTo>
                    <a:lnTo>
                      <a:pt x="146" y="100"/>
                    </a:lnTo>
                    <a:lnTo>
                      <a:pt x="151" y="96"/>
                    </a:lnTo>
                    <a:lnTo>
                      <a:pt x="153" y="93"/>
                    </a:lnTo>
                    <a:lnTo>
                      <a:pt x="156" y="89"/>
                    </a:lnTo>
                    <a:lnTo>
                      <a:pt x="158" y="82"/>
                    </a:lnTo>
                    <a:lnTo>
                      <a:pt x="168" y="66"/>
                    </a:lnTo>
                    <a:lnTo>
                      <a:pt x="179" y="52"/>
                    </a:lnTo>
                    <a:lnTo>
                      <a:pt x="191" y="41"/>
                    </a:lnTo>
                    <a:lnTo>
                      <a:pt x="205" y="30"/>
                    </a:lnTo>
                    <a:lnTo>
                      <a:pt x="222" y="21"/>
                    </a:lnTo>
                    <a:lnTo>
                      <a:pt x="239" y="14"/>
                    </a:lnTo>
                    <a:lnTo>
                      <a:pt x="255" y="7"/>
                    </a:lnTo>
                    <a:lnTo>
                      <a:pt x="274" y="0"/>
                    </a:lnTo>
                    <a:close/>
                  </a:path>
                </a:pathLst>
              </a:custGeom>
              <a:solidFill>
                <a:srgbClr val="AB46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53" name="Freeform 810">
                <a:extLst>
                  <a:ext uri="{FF2B5EF4-FFF2-40B4-BE49-F238E27FC236}">
                    <a16:creationId xmlns:a16="http://schemas.microsoft.com/office/drawing/2014/main" id="{25737670-9BF6-7FA1-DECD-BB605876BF72}"/>
                  </a:ext>
                </a:extLst>
              </p:cNvPr>
              <p:cNvSpPr>
                <a:spLocks/>
              </p:cNvSpPr>
              <p:nvPr/>
            </p:nvSpPr>
            <p:spPr bwMode="auto">
              <a:xfrm>
                <a:off x="2166" y="2929"/>
                <a:ext cx="288" cy="273"/>
              </a:xfrm>
              <a:custGeom>
                <a:avLst/>
                <a:gdLst>
                  <a:gd name="T0" fmla="*/ 288 w 288"/>
                  <a:gd name="T1" fmla="*/ 0 h 273"/>
                  <a:gd name="T2" fmla="*/ 274 w 288"/>
                  <a:gd name="T3" fmla="*/ 21 h 273"/>
                  <a:gd name="T4" fmla="*/ 257 w 288"/>
                  <a:gd name="T5" fmla="*/ 43 h 273"/>
                  <a:gd name="T6" fmla="*/ 248 w 288"/>
                  <a:gd name="T7" fmla="*/ 52 h 273"/>
                  <a:gd name="T8" fmla="*/ 238 w 288"/>
                  <a:gd name="T9" fmla="*/ 59 h 273"/>
                  <a:gd name="T10" fmla="*/ 226 w 288"/>
                  <a:gd name="T11" fmla="*/ 66 h 273"/>
                  <a:gd name="T12" fmla="*/ 215 w 288"/>
                  <a:gd name="T13" fmla="*/ 71 h 273"/>
                  <a:gd name="T14" fmla="*/ 196 w 288"/>
                  <a:gd name="T15" fmla="*/ 89 h 273"/>
                  <a:gd name="T16" fmla="*/ 179 w 288"/>
                  <a:gd name="T17" fmla="*/ 102 h 273"/>
                  <a:gd name="T18" fmla="*/ 177 w 288"/>
                  <a:gd name="T19" fmla="*/ 114 h 273"/>
                  <a:gd name="T20" fmla="*/ 172 w 288"/>
                  <a:gd name="T21" fmla="*/ 125 h 273"/>
                  <a:gd name="T22" fmla="*/ 167 w 288"/>
                  <a:gd name="T23" fmla="*/ 134 h 273"/>
                  <a:gd name="T24" fmla="*/ 163 w 288"/>
                  <a:gd name="T25" fmla="*/ 141 h 273"/>
                  <a:gd name="T26" fmla="*/ 148 w 288"/>
                  <a:gd name="T27" fmla="*/ 157 h 273"/>
                  <a:gd name="T28" fmla="*/ 134 w 288"/>
                  <a:gd name="T29" fmla="*/ 173 h 273"/>
                  <a:gd name="T30" fmla="*/ 122 w 288"/>
                  <a:gd name="T31" fmla="*/ 191 h 273"/>
                  <a:gd name="T32" fmla="*/ 113 w 288"/>
                  <a:gd name="T33" fmla="*/ 207 h 273"/>
                  <a:gd name="T34" fmla="*/ 80 w 288"/>
                  <a:gd name="T35" fmla="*/ 230 h 273"/>
                  <a:gd name="T36" fmla="*/ 49 w 288"/>
                  <a:gd name="T37" fmla="*/ 248 h 273"/>
                  <a:gd name="T38" fmla="*/ 30 w 288"/>
                  <a:gd name="T39" fmla="*/ 257 h 273"/>
                  <a:gd name="T40" fmla="*/ 14 w 288"/>
                  <a:gd name="T41" fmla="*/ 268 h 273"/>
                  <a:gd name="T42" fmla="*/ 9 w 288"/>
                  <a:gd name="T43" fmla="*/ 271 h 273"/>
                  <a:gd name="T44" fmla="*/ 2 w 288"/>
                  <a:gd name="T45" fmla="*/ 273 h 273"/>
                  <a:gd name="T46" fmla="*/ 0 w 288"/>
                  <a:gd name="T47" fmla="*/ 255 h 273"/>
                  <a:gd name="T48" fmla="*/ 2 w 288"/>
                  <a:gd name="T49" fmla="*/ 236 h 273"/>
                  <a:gd name="T50" fmla="*/ 4 w 288"/>
                  <a:gd name="T51" fmla="*/ 221 h 273"/>
                  <a:gd name="T52" fmla="*/ 11 w 288"/>
                  <a:gd name="T53" fmla="*/ 209 h 273"/>
                  <a:gd name="T54" fmla="*/ 40 w 288"/>
                  <a:gd name="T55" fmla="*/ 196 h 273"/>
                  <a:gd name="T56" fmla="*/ 66 w 288"/>
                  <a:gd name="T57" fmla="*/ 180 h 273"/>
                  <a:gd name="T58" fmla="*/ 92 w 288"/>
                  <a:gd name="T59" fmla="*/ 164 h 273"/>
                  <a:gd name="T60" fmla="*/ 113 w 288"/>
                  <a:gd name="T61" fmla="*/ 146 h 273"/>
                  <a:gd name="T62" fmla="*/ 144 w 288"/>
                  <a:gd name="T63" fmla="*/ 118 h 273"/>
                  <a:gd name="T64" fmla="*/ 172 w 288"/>
                  <a:gd name="T65" fmla="*/ 89 h 273"/>
                  <a:gd name="T66" fmla="*/ 179 w 288"/>
                  <a:gd name="T67" fmla="*/ 80 h 273"/>
                  <a:gd name="T68" fmla="*/ 186 w 288"/>
                  <a:gd name="T69" fmla="*/ 75 h 273"/>
                  <a:gd name="T70" fmla="*/ 196 w 288"/>
                  <a:gd name="T71" fmla="*/ 71 h 273"/>
                  <a:gd name="T72" fmla="*/ 203 w 288"/>
                  <a:gd name="T73" fmla="*/ 66 h 273"/>
                  <a:gd name="T74" fmla="*/ 215 w 288"/>
                  <a:gd name="T75" fmla="*/ 61 h 273"/>
                  <a:gd name="T76" fmla="*/ 226 w 288"/>
                  <a:gd name="T77" fmla="*/ 55 h 273"/>
                  <a:gd name="T78" fmla="*/ 231 w 288"/>
                  <a:gd name="T79" fmla="*/ 52 h 273"/>
                  <a:gd name="T80" fmla="*/ 236 w 288"/>
                  <a:gd name="T81" fmla="*/ 50 h 273"/>
                  <a:gd name="T82" fmla="*/ 238 w 288"/>
                  <a:gd name="T83" fmla="*/ 46 h 273"/>
                  <a:gd name="T84" fmla="*/ 241 w 288"/>
                  <a:gd name="T85" fmla="*/ 41 h 273"/>
                  <a:gd name="T86" fmla="*/ 250 w 288"/>
                  <a:gd name="T87" fmla="*/ 27 h 273"/>
                  <a:gd name="T88" fmla="*/ 262 w 288"/>
                  <a:gd name="T89" fmla="*/ 14 h 273"/>
                  <a:gd name="T90" fmla="*/ 269 w 288"/>
                  <a:gd name="T91" fmla="*/ 9 h 273"/>
                  <a:gd name="T92" fmla="*/ 276 w 288"/>
                  <a:gd name="T93" fmla="*/ 5 h 273"/>
                  <a:gd name="T94" fmla="*/ 281 w 288"/>
                  <a:gd name="T95" fmla="*/ 0 h 273"/>
                  <a:gd name="T96" fmla="*/ 288 w 288"/>
                  <a:gd name="T97" fmla="*/ 0 h 2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
                  <a:gd name="T148" fmla="*/ 0 h 273"/>
                  <a:gd name="T149" fmla="*/ 288 w 288"/>
                  <a:gd name="T150" fmla="*/ 273 h 27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 h="273">
                    <a:moveTo>
                      <a:pt x="288" y="0"/>
                    </a:moveTo>
                    <a:lnTo>
                      <a:pt x="274" y="21"/>
                    </a:lnTo>
                    <a:lnTo>
                      <a:pt x="257" y="43"/>
                    </a:lnTo>
                    <a:lnTo>
                      <a:pt x="248" y="52"/>
                    </a:lnTo>
                    <a:lnTo>
                      <a:pt x="238" y="59"/>
                    </a:lnTo>
                    <a:lnTo>
                      <a:pt x="226" y="66"/>
                    </a:lnTo>
                    <a:lnTo>
                      <a:pt x="215" y="71"/>
                    </a:lnTo>
                    <a:lnTo>
                      <a:pt x="196" y="89"/>
                    </a:lnTo>
                    <a:lnTo>
                      <a:pt x="179" y="102"/>
                    </a:lnTo>
                    <a:lnTo>
                      <a:pt x="177" y="114"/>
                    </a:lnTo>
                    <a:lnTo>
                      <a:pt x="172" y="125"/>
                    </a:lnTo>
                    <a:lnTo>
                      <a:pt x="167" y="134"/>
                    </a:lnTo>
                    <a:lnTo>
                      <a:pt x="163" y="141"/>
                    </a:lnTo>
                    <a:lnTo>
                      <a:pt x="148" y="157"/>
                    </a:lnTo>
                    <a:lnTo>
                      <a:pt x="134" y="173"/>
                    </a:lnTo>
                    <a:lnTo>
                      <a:pt x="122" y="191"/>
                    </a:lnTo>
                    <a:lnTo>
                      <a:pt x="113" y="207"/>
                    </a:lnTo>
                    <a:lnTo>
                      <a:pt x="80" y="230"/>
                    </a:lnTo>
                    <a:lnTo>
                      <a:pt x="49" y="248"/>
                    </a:lnTo>
                    <a:lnTo>
                      <a:pt x="30" y="257"/>
                    </a:lnTo>
                    <a:lnTo>
                      <a:pt x="14" y="268"/>
                    </a:lnTo>
                    <a:lnTo>
                      <a:pt x="9" y="271"/>
                    </a:lnTo>
                    <a:lnTo>
                      <a:pt x="2" y="273"/>
                    </a:lnTo>
                    <a:lnTo>
                      <a:pt x="0" y="255"/>
                    </a:lnTo>
                    <a:lnTo>
                      <a:pt x="2" y="236"/>
                    </a:lnTo>
                    <a:lnTo>
                      <a:pt x="4" y="221"/>
                    </a:lnTo>
                    <a:lnTo>
                      <a:pt x="11" y="209"/>
                    </a:lnTo>
                    <a:lnTo>
                      <a:pt x="40" y="196"/>
                    </a:lnTo>
                    <a:lnTo>
                      <a:pt x="66" y="180"/>
                    </a:lnTo>
                    <a:lnTo>
                      <a:pt x="92" y="164"/>
                    </a:lnTo>
                    <a:lnTo>
                      <a:pt x="113" y="146"/>
                    </a:lnTo>
                    <a:lnTo>
                      <a:pt x="144" y="118"/>
                    </a:lnTo>
                    <a:lnTo>
                      <a:pt x="172" y="89"/>
                    </a:lnTo>
                    <a:lnTo>
                      <a:pt x="179" y="80"/>
                    </a:lnTo>
                    <a:lnTo>
                      <a:pt x="186" y="75"/>
                    </a:lnTo>
                    <a:lnTo>
                      <a:pt x="196" y="71"/>
                    </a:lnTo>
                    <a:lnTo>
                      <a:pt x="203" y="66"/>
                    </a:lnTo>
                    <a:lnTo>
                      <a:pt x="215" y="61"/>
                    </a:lnTo>
                    <a:lnTo>
                      <a:pt x="226" y="55"/>
                    </a:lnTo>
                    <a:lnTo>
                      <a:pt x="231" y="52"/>
                    </a:lnTo>
                    <a:lnTo>
                      <a:pt x="236" y="50"/>
                    </a:lnTo>
                    <a:lnTo>
                      <a:pt x="238" y="46"/>
                    </a:lnTo>
                    <a:lnTo>
                      <a:pt x="241" y="41"/>
                    </a:lnTo>
                    <a:lnTo>
                      <a:pt x="250" y="27"/>
                    </a:lnTo>
                    <a:lnTo>
                      <a:pt x="262" y="14"/>
                    </a:lnTo>
                    <a:lnTo>
                      <a:pt x="269" y="9"/>
                    </a:lnTo>
                    <a:lnTo>
                      <a:pt x="276" y="5"/>
                    </a:lnTo>
                    <a:lnTo>
                      <a:pt x="281" y="0"/>
                    </a:lnTo>
                    <a:lnTo>
                      <a:pt x="288" y="0"/>
                    </a:lnTo>
                    <a:close/>
                  </a:path>
                </a:pathLst>
              </a:custGeom>
              <a:solidFill>
                <a:srgbClr val="C847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54" name="Freeform 811">
                <a:extLst>
                  <a:ext uri="{FF2B5EF4-FFF2-40B4-BE49-F238E27FC236}">
                    <a16:creationId xmlns:a16="http://schemas.microsoft.com/office/drawing/2014/main" id="{1EF4394C-F881-8FAD-AB64-3552A94809B0}"/>
                  </a:ext>
                </a:extLst>
              </p:cNvPr>
              <p:cNvSpPr>
                <a:spLocks/>
              </p:cNvSpPr>
              <p:nvPr/>
            </p:nvSpPr>
            <p:spPr bwMode="auto">
              <a:xfrm>
                <a:off x="2359" y="971"/>
                <a:ext cx="64" cy="54"/>
              </a:xfrm>
              <a:custGeom>
                <a:avLst/>
                <a:gdLst>
                  <a:gd name="T0" fmla="*/ 64 w 64"/>
                  <a:gd name="T1" fmla="*/ 34 h 54"/>
                  <a:gd name="T2" fmla="*/ 64 w 64"/>
                  <a:gd name="T3" fmla="*/ 38 h 54"/>
                  <a:gd name="T4" fmla="*/ 62 w 64"/>
                  <a:gd name="T5" fmla="*/ 45 h 54"/>
                  <a:gd name="T6" fmla="*/ 59 w 64"/>
                  <a:gd name="T7" fmla="*/ 50 h 54"/>
                  <a:gd name="T8" fmla="*/ 52 w 64"/>
                  <a:gd name="T9" fmla="*/ 54 h 54"/>
                  <a:gd name="T10" fmla="*/ 38 w 64"/>
                  <a:gd name="T11" fmla="*/ 54 h 54"/>
                  <a:gd name="T12" fmla="*/ 26 w 64"/>
                  <a:gd name="T13" fmla="*/ 52 h 54"/>
                  <a:gd name="T14" fmla="*/ 15 w 64"/>
                  <a:gd name="T15" fmla="*/ 50 h 54"/>
                  <a:gd name="T16" fmla="*/ 3 w 64"/>
                  <a:gd name="T17" fmla="*/ 45 h 54"/>
                  <a:gd name="T18" fmla="*/ 0 w 64"/>
                  <a:gd name="T19" fmla="*/ 36 h 54"/>
                  <a:gd name="T20" fmla="*/ 0 w 64"/>
                  <a:gd name="T21" fmla="*/ 27 h 54"/>
                  <a:gd name="T22" fmla="*/ 3 w 64"/>
                  <a:gd name="T23" fmla="*/ 20 h 54"/>
                  <a:gd name="T24" fmla="*/ 7 w 64"/>
                  <a:gd name="T25" fmla="*/ 15 h 54"/>
                  <a:gd name="T26" fmla="*/ 17 w 64"/>
                  <a:gd name="T27" fmla="*/ 6 h 54"/>
                  <a:gd name="T28" fmla="*/ 22 w 64"/>
                  <a:gd name="T29" fmla="*/ 0 h 54"/>
                  <a:gd name="T30" fmla="*/ 31 w 64"/>
                  <a:gd name="T31" fmla="*/ 0 h 54"/>
                  <a:gd name="T32" fmla="*/ 41 w 64"/>
                  <a:gd name="T33" fmla="*/ 2 h 54"/>
                  <a:gd name="T34" fmla="*/ 50 w 64"/>
                  <a:gd name="T35" fmla="*/ 6 h 54"/>
                  <a:gd name="T36" fmla="*/ 57 w 64"/>
                  <a:gd name="T37" fmla="*/ 15 h 54"/>
                  <a:gd name="T38" fmla="*/ 59 w 64"/>
                  <a:gd name="T39" fmla="*/ 25 h 54"/>
                  <a:gd name="T40" fmla="*/ 64 w 64"/>
                  <a:gd name="T41" fmla="*/ 34 h 5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4"/>
                  <a:gd name="T64" fmla="*/ 0 h 54"/>
                  <a:gd name="T65" fmla="*/ 64 w 64"/>
                  <a:gd name="T66" fmla="*/ 54 h 5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4" h="54">
                    <a:moveTo>
                      <a:pt x="64" y="34"/>
                    </a:moveTo>
                    <a:lnTo>
                      <a:pt x="64" y="38"/>
                    </a:lnTo>
                    <a:lnTo>
                      <a:pt x="62" y="45"/>
                    </a:lnTo>
                    <a:lnTo>
                      <a:pt x="59" y="50"/>
                    </a:lnTo>
                    <a:lnTo>
                      <a:pt x="52" y="54"/>
                    </a:lnTo>
                    <a:lnTo>
                      <a:pt x="38" y="54"/>
                    </a:lnTo>
                    <a:lnTo>
                      <a:pt x="26" y="52"/>
                    </a:lnTo>
                    <a:lnTo>
                      <a:pt x="15" y="50"/>
                    </a:lnTo>
                    <a:lnTo>
                      <a:pt x="3" y="45"/>
                    </a:lnTo>
                    <a:lnTo>
                      <a:pt x="0" y="36"/>
                    </a:lnTo>
                    <a:lnTo>
                      <a:pt x="0" y="27"/>
                    </a:lnTo>
                    <a:lnTo>
                      <a:pt x="3" y="20"/>
                    </a:lnTo>
                    <a:lnTo>
                      <a:pt x="7" y="15"/>
                    </a:lnTo>
                    <a:lnTo>
                      <a:pt x="17" y="6"/>
                    </a:lnTo>
                    <a:lnTo>
                      <a:pt x="22" y="0"/>
                    </a:lnTo>
                    <a:lnTo>
                      <a:pt x="31" y="0"/>
                    </a:lnTo>
                    <a:lnTo>
                      <a:pt x="41" y="2"/>
                    </a:lnTo>
                    <a:lnTo>
                      <a:pt x="50" y="6"/>
                    </a:lnTo>
                    <a:lnTo>
                      <a:pt x="57" y="15"/>
                    </a:lnTo>
                    <a:lnTo>
                      <a:pt x="59" y="25"/>
                    </a:lnTo>
                    <a:lnTo>
                      <a:pt x="64" y="3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55" name="Freeform 812">
                <a:extLst>
                  <a:ext uri="{FF2B5EF4-FFF2-40B4-BE49-F238E27FC236}">
                    <a16:creationId xmlns:a16="http://schemas.microsoft.com/office/drawing/2014/main" id="{6596A5A5-743D-E7E0-65A7-0A1015B30CDA}"/>
                  </a:ext>
                </a:extLst>
              </p:cNvPr>
              <p:cNvSpPr>
                <a:spLocks/>
              </p:cNvSpPr>
              <p:nvPr/>
            </p:nvSpPr>
            <p:spPr bwMode="auto">
              <a:xfrm>
                <a:off x="2374" y="993"/>
                <a:ext cx="37" cy="18"/>
              </a:xfrm>
              <a:custGeom>
                <a:avLst/>
                <a:gdLst>
                  <a:gd name="T0" fmla="*/ 37 w 37"/>
                  <a:gd name="T1" fmla="*/ 12 h 18"/>
                  <a:gd name="T2" fmla="*/ 33 w 37"/>
                  <a:gd name="T3" fmla="*/ 18 h 18"/>
                  <a:gd name="T4" fmla="*/ 26 w 37"/>
                  <a:gd name="T5" fmla="*/ 18 h 18"/>
                  <a:gd name="T6" fmla="*/ 21 w 37"/>
                  <a:gd name="T7" fmla="*/ 18 h 18"/>
                  <a:gd name="T8" fmla="*/ 14 w 37"/>
                  <a:gd name="T9" fmla="*/ 18 h 18"/>
                  <a:gd name="T10" fmla="*/ 4 w 37"/>
                  <a:gd name="T11" fmla="*/ 14 h 18"/>
                  <a:gd name="T12" fmla="*/ 0 w 37"/>
                  <a:gd name="T13" fmla="*/ 9 h 18"/>
                  <a:gd name="T14" fmla="*/ 2 w 37"/>
                  <a:gd name="T15" fmla="*/ 5 h 18"/>
                  <a:gd name="T16" fmla="*/ 2 w 37"/>
                  <a:gd name="T17" fmla="*/ 3 h 18"/>
                  <a:gd name="T18" fmla="*/ 4 w 37"/>
                  <a:gd name="T19" fmla="*/ 0 h 18"/>
                  <a:gd name="T20" fmla="*/ 7 w 37"/>
                  <a:gd name="T21" fmla="*/ 0 h 18"/>
                  <a:gd name="T22" fmla="*/ 23 w 37"/>
                  <a:gd name="T23" fmla="*/ 5 h 18"/>
                  <a:gd name="T24" fmla="*/ 35 w 37"/>
                  <a:gd name="T25" fmla="*/ 9 h 18"/>
                  <a:gd name="T26" fmla="*/ 37 w 37"/>
                  <a:gd name="T27" fmla="*/ 12 h 18"/>
                  <a:gd name="T28" fmla="*/ 37 w 37"/>
                  <a:gd name="T29" fmla="*/ 12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7"/>
                  <a:gd name="T46" fmla="*/ 0 h 18"/>
                  <a:gd name="T47" fmla="*/ 37 w 37"/>
                  <a:gd name="T48" fmla="*/ 18 h 1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7" h="18">
                    <a:moveTo>
                      <a:pt x="37" y="12"/>
                    </a:moveTo>
                    <a:lnTo>
                      <a:pt x="33" y="18"/>
                    </a:lnTo>
                    <a:lnTo>
                      <a:pt x="26" y="18"/>
                    </a:lnTo>
                    <a:lnTo>
                      <a:pt x="21" y="18"/>
                    </a:lnTo>
                    <a:lnTo>
                      <a:pt x="14" y="18"/>
                    </a:lnTo>
                    <a:lnTo>
                      <a:pt x="4" y="14"/>
                    </a:lnTo>
                    <a:lnTo>
                      <a:pt x="0" y="9"/>
                    </a:lnTo>
                    <a:lnTo>
                      <a:pt x="2" y="5"/>
                    </a:lnTo>
                    <a:lnTo>
                      <a:pt x="2" y="3"/>
                    </a:lnTo>
                    <a:lnTo>
                      <a:pt x="4" y="0"/>
                    </a:lnTo>
                    <a:lnTo>
                      <a:pt x="7" y="0"/>
                    </a:lnTo>
                    <a:lnTo>
                      <a:pt x="23" y="5"/>
                    </a:lnTo>
                    <a:lnTo>
                      <a:pt x="35" y="9"/>
                    </a:lnTo>
                    <a:lnTo>
                      <a:pt x="37" y="12"/>
                    </a:lnTo>
                    <a:close/>
                  </a:path>
                </a:pathLst>
              </a:custGeom>
              <a:solidFill>
                <a:srgbClr val="A07D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56" name="Freeform 813">
                <a:extLst>
                  <a:ext uri="{FF2B5EF4-FFF2-40B4-BE49-F238E27FC236}">
                    <a16:creationId xmlns:a16="http://schemas.microsoft.com/office/drawing/2014/main" id="{9D808AC7-4B4C-6F9C-9883-41CA9FFD26BE}"/>
                  </a:ext>
                </a:extLst>
              </p:cNvPr>
              <p:cNvSpPr>
                <a:spLocks/>
              </p:cNvSpPr>
              <p:nvPr/>
            </p:nvSpPr>
            <p:spPr bwMode="auto">
              <a:xfrm>
                <a:off x="2340" y="1232"/>
                <a:ext cx="55" cy="50"/>
              </a:xfrm>
              <a:custGeom>
                <a:avLst/>
                <a:gdLst>
                  <a:gd name="T0" fmla="*/ 55 w 55"/>
                  <a:gd name="T1" fmla="*/ 25 h 50"/>
                  <a:gd name="T2" fmla="*/ 52 w 55"/>
                  <a:gd name="T3" fmla="*/ 34 h 50"/>
                  <a:gd name="T4" fmla="*/ 50 w 55"/>
                  <a:gd name="T5" fmla="*/ 41 h 50"/>
                  <a:gd name="T6" fmla="*/ 45 w 55"/>
                  <a:gd name="T7" fmla="*/ 45 h 50"/>
                  <a:gd name="T8" fmla="*/ 38 w 55"/>
                  <a:gd name="T9" fmla="*/ 50 h 50"/>
                  <a:gd name="T10" fmla="*/ 26 w 55"/>
                  <a:gd name="T11" fmla="*/ 48 h 50"/>
                  <a:gd name="T12" fmla="*/ 15 w 55"/>
                  <a:gd name="T13" fmla="*/ 45 h 50"/>
                  <a:gd name="T14" fmla="*/ 8 w 55"/>
                  <a:gd name="T15" fmla="*/ 41 h 50"/>
                  <a:gd name="T16" fmla="*/ 0 w 55"/>
                  <a:gd name="T17" fmla="*/ 36 h 50"/>
                  <a:gd name="T18" fmla="*/ 0 w 55"/>
                  <a:gd name="T19" fmla="*/ 27 h 50"/>
                  <a:gd name="T20" fmla="*/ 0 w 55"/>
                  <a:gd name="T21" fmla="*/ 18 h 50"/>
                  <a:gd name="T22" fmla="*/ 0 w 55"/>
                  <a:gd name="T23" fmla="*/ 11 h 50"/>
                  <a:gd name="T24" fmla="*/ 5 w 55"/>
                  <a:gd name="T25" fmla="*/ 7 h 50"/>
                  <a:gd name="T26" fmla="*/ 17 w 55"/>
                  <a:gd name="T27" fmla="*/ 4 h 50"/>
                  <a:gd name="T28" fmla="*/ 29 w 55"/>
                  <a:gd name="T29" fmla="*/ 0 h 50"/>
                  <a:gd name="T30" fmla="*/ 36 w 55"/>
                  <a:gd name="T31" fmla="*/ 0 h 50"/>
                  <a:gd name="T32" fmla="*/ 41 w 55"/>
                  <a:gd name="T33" fmla="*/ 0 h 50"/>
                  <a:gd name="T34" fmla="*/ 48 w 55"/>
                  <a:gd name="T35" fmla="*/ 2 h 50"/>
                  <a:gd name="T36" fmla="*/ 52 w 55"/>
                  <a:gd name="T37" fmla="*/ 4 h 50"/>
                  <a:gd name="T38" fmla="*/ 52 w 55"/>
                  <a:gd name="T39" fmla="*/ 16 h 50"/>
                  <a:gd name="T40" fmla="*/ 55 w 55"/>
                  <a:gd name="T41" fmla="*/ 25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5"/>
                  <a:gd name="T64" fmla="*/ 0 h 50"/>
                  <a:gd name="T65" fmla="*/ 55 w 55"/>
                  <a:gd name="T66" fmla="*/ 50 h 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5" h="50">
                    <a:moveTo>
                      <a:pt x="55" y="25"/>
                    </a:moveTo>
                    <a:lnTo>
                      <a:pt x="52" y="34"/>
                    </a:lnTo>
                    <a:lnTo>
                      <a:pt x="50" y="41"/>
                    </a:lnTo>
                    <a:lnTo>
                      <a:pt x="45" y="45"/>
                    </a:lnTo>
                    <a:lnTo>
                      <a:pt x="38" y="50"/>
                    </a:lnTo>
                    <a:lnTo>
                      <a:pt x="26" y="48"/>
                    </a:lnTo>
                    <a:lnTo>
                      <a:pt x="15" y="45"/>
                    </a:lnTo>
                    <a:lnTo>
                      <a:pt x="8" y="41"/>
                    </a:lnTo>
                    <a:lnTo>
                      <a:pt x="0" y="36"/>
                    </a:lnTo>
                    <a:lnTo>
                      <a:pt x="0" y="27"/>
                    </a:lnTo>
                    <a:lnTo>
                      <a:pt x="0" y="18"/>
                    </a:lnTo>
                    <a:lnTo>
                      <a:pt x="0" y="11"/>
                    </a:lnTo>
                    <a:lnTo>
                      <a:pt x="5" y="7"/>
                    </a:lnTo>
                    <a:lnTo>
                      <a:pt x="17" y="4"/>
                    </a:lnTo>
                    <a:lnTo>
                      <a:pt x="29" y="0"/>
                    </a:lnTo>
                    <a:lnTo>
                      <a:pt x="36" y="0"/>
                    </a:lnTo>
                    <a:lnTo>
                      <a:pt x="41" y="0"/>
                    </a:lnTo>
                    <a:lnTo>
                      <a:pt x="48" y="2"/>
                    </a:lnTo>
                    <a:lnTo>
                      <a:pt x="52" y="4"/>
                    </a:lnTo>
                    <a:lnTo>
                      <a:pt x="52" y="16"/>
                    </a:lnTo>
                    <a:lnTo>
                      <a:pt x="55" y="2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57" name="Freeform 814">
                <a:extLst>
                  <a:ext uri="{FF2B5EF4-FFF2-40B4-BE49-F238E27FC236}">
                    <a16:creationId xmlns:a16="http://schemas.microsoft.com/office/drawing/2014/main" id="{3E5724AD-3ABC-A84F-F6FD-B88604D541D8}"/>
                  </a:ext>
                </a:extLst>
              </p:cNvPr>
              <p:cNvSpPr>
                <a:spLocks/>
              </p:cNvSpPr>
              <p:nvPr/>
            </p:nvSpPr>
            <p:spPr bwMode="auto">
              <a:xfrm>
                <a:off x="2350" y="1248"/>
                <a:ext cx="31" cy="22"/>
              </a:xfrm>
              <a:custGeom>
                <a:avLst/>
                <a:gdLst>
                  <a:gd name="T0" fmla="*/ 31 w 31"/>
                  <a:gd name="T1" fmla="*/ 13 h 22"/>
                  <a:gd name="T2" fmla="*/ 28 w 31"/>
                  <a:gd name="T3" fmla="*/ 18 h 22"/>
                  <a:gd name="T4" fmla="*/ 24 w 31"/>
                  <a:gd name="T5" fmla="*/ 22 h 22"/>
                  <a:gd name="T6" fmla="*/ 19 w 31"/>
                  <a:gd name="T7" fmla="*/ 22 h 22"/>
                  <a:gd name="T8" fmla="*/ 12 w 31"/>
                  <a:gd name="T9" fmla="*/ 20 h 22"/>
                  <a:gd name="T10" fmla="*/ 5 w 31"/>
                  <a:gd name="T11" fmla="*/ 13 h 22"/>
                  <a:gd name="T12" fmla="*/ 0 w 31"/>
                  <a:gd name="T13" fmla="*/ 7 h 22"/>
                  <a:gd name="T14" fmla="*/ 5 w 31"/>
                  <a:gd name="T15" fmla="*/ 2 h 22"/>
                  <a:gd name="T16" fmla="*/ 12 w 31"/>
                  <a:gd name="T17" fmla="*/ 0 h 22"/>
                  <a:gd name="T18" fmla="*/ 21 w 31"/>
                  <a:gd name="T19" fmla="*/ 2 h 22"/>
                  <a:gd name="T20" fmla="*/ 28 w 31"/>
                  <a:gd name="T21" fmla="*/ 2 h 22"/>
                  <a:gd name="T22" fmla="*/ 31 w 31"/>
                  <a:gd name="T23" fmla="*/ 7 h 22"/>
                  <a:gd name="T24" fmla="*/ 31 w 31"/>
                  <a:gd name="T25" fmla="*/ 13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
                  <a:gd name="T40" fmla="*/ 0 h 22"/>
                  <a:gd name="T41" fmla="*/ 31 w 31"/>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 h="22">
                    <a:moveTo>
                      <a:pt x="31" y="13"/>
                    </a:moveTo>
                    <a:lnTo>
                      <a:pt x="28" y="18"/>
                    </a:lnTo>
                    <a:lnTo>
                      <a:pt x="24" y="22"/>
                    </a:lnTo>
                    <a:lnTo>
                      <a:pt x="19" y="22"/>
                    </a:lnTo>
                    <a:lnTo>
                      <a:pt x="12" y="20"/>
                    </a:lnTo>
                    <a:lnTo>
                      <a:pt x="5" y="13"/>
                    </a:lnTo>
                    <a:lnTo>
                      <a:pt x="0" y="7"/>
                    </a:lnTo>
                    <a:lnTo>
                      <a:pt x="5" y="2"/>
                    </a:lnTo>
                    <a:lnTo>
                      <a:pt x="12" y="0"/>
                    </a:lnTo>
                    <a:lnTo>
                      <a:pt x="21" y="2"/>
                    </a:lnTo>
                    <a:lnTo>
                      <a:pt x="28" y="2"/>
                    </a:lnTo>
                    <a:lnTo>
                      <a:pt x="31" y="7"/>
                    </a:lnTo>
                    <a:lnTo>
                      <a:pt x="31" y="13"/>
                    </a:lnTo>
                    <a:close/>
                  </a:path>
                </a:pathLst>
              </a:custGeom>
              <a:solidFill>
                <a:srgbClr val="C494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58" name="Freeform 815">
                <a:extLst>
                  <a:ext uri="{FF2B5EF4-FFF2-40B4-BE49-F238E27FC236}">
                    <a16:creationId xmlns:a16="http://schemas.microsoft.com/office/drawing/2014/main" id="{F7647178-DADC-ABD6-3EC9-0F7F311DE2C4}"/>
                  </a:ext>
                </a:extLst>
              </p:cNvPr>
              <p:cNvSpPr>
                <a:spLocks/>
              </p:cNvSpPr>
              <p:nvPr/>
            </p:nvSpPr>
            <p:spPr bwMode="auto">
              <a:xfrm>
                <a:off x="2137" y="1636"/>
                <a:ext cx="59" cy="68"/>
              </a:xfrm>
              <a:custGeom>
                <a:avLst/>
                <a:gdLst>
                  <a:gd name="T0" fmla="*/ 59 w 59"/>
                  <a:gd name="T1" fmla="*/ 23 h 68"/>
                  <a:gd name="T2" fmla="*/ 59 w 59"/>
                  <a:gd name="T3" fmla="*/ 30 h 68"/>
                  <a:gd name="T4" fmla="*/ 59 w 59"/>
                  <a:gd name="T5" fmla="*/ 37 h 68"/>
                  <a:gd name="T6" fmla="*/ 57 w 59"/>
                  <a:gd name="T7" fmla="*/ 41 h 68"/>
                  <a:gd name="T8" fmla="*/ 52 w 59"/>
                  <a:gd name="T9" fmla="*/ 48 h 68"/>
                  <a:gd name="T10" fmla="*/ 43 w 59"/>
                  <a:gd name="T11" fmla="*/ 57 h 68"/>
                  <a:gd name="T12" fmla="*/ 36 w 59"/>
                  <a:gd name="T13" fmla="*/ 64 h 68"/>
                  <a:gd name="T14" fmla="*/ 26 w 59"/>
                  <a:gd name="T15" fmla="*/ 66 h 68"/>
                  <a:gd name="T16" fmla="*/ 19 w 59"/>
                  <a:gd name="T17" fmla="*/ 68 h 68"/>
                  <a:gd name="T18" fmla="*/ 12 w 59"/>
                  <a:gd name="T19" fmla="*/ 66 h 68"/>
                  <a:gd name="T20" fmla="*/ 7 w 59"/>
                  <a:gd name="T21" fmla="*/ 62 h 68"/>
                  <a:gd name="T22" fmla="*/ 3 w 59"/>
                  <a:gd name="T23" fmla="*/ 55 h 68"/>
                  <a:gd name="T24" fmla="*/ 0 w 59"/>
                  <a:gd name="T25" fmla="*/ 48 h 68"/>
                  <a:gd name="T26" fmla="*/ 3 w 59"/>
                  <a:gd name="T27" fmla="*/ 41 h 68"/>
                  <a:gd name="T28" fmla="*/ 7 w 59"/>
                  <a:gd name="T29" fmla="*/ 37 h 68"/>
                  <a:gd name="T30" fmla="*/ 17 w 59"/>
                  <a:gd name="T31" fmla="*/ 28 h 68"/>
                  <a:gd name="T32" fmla="*/ 24 w 59"/>
                  <a:gd name="T33" fmla="*/ 18 h 68"/>
                  <a:gd name="T34" fmla="*/ 31 w 59"/>
                  <a:gd name="T35" fmla="*/ 9 h 68"/>
                  <a:gd name="T36" fmla="*/ 31 w 59"/>
                  <a:gd name="T37" fmla="*/ 0 h 68"/>
                  <a:gd name="T38" fmla="*/ 40 w 59"/>
                  <a:gd name="T39" fmla="*/ 0 h 68"/>
                  <a:gd name="T40" fmla="*/ 47 w 59"/>
                  <a:gd name="T41" fmla="*/ 0 h 68"/>
                  <a:gd name="T42" fmla="*/ 55 w 59"/>
                  <a:gd name="T43" fmla="*/ 3 h 68"/>
                  <a:gd name="T44" fmla="*/ 59 w 59"/>
                  <a:gd name="T45" fmla="*/ 9 h 68"/>
                  <a:gd name="T46" fmla="*/ 59 w 59"/>
                  <a:gd name="T47" fmla="*/ 18 h 68"/>
                  <a:gd name="T48" fmla="*/ 59 w 59"/>
                  <a:gd name="T49" fmla="*/ 23 h 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9"/>
                  <a:gd name="T76" fmla="*/ 0 h 68"/>
                  <a:gd name="T77" fmla="*/ 59 w 59"/>
                  <a:gd name="T78" fmla="*/ 68 h 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9" h="68">
                    <a:moveTo>
                      <a:pt x="59" y="23"/>
                    </a:moveTo>
                    <a:lnTo>
                      <a:pt x="59" y="30"/>
                    </a:lnTo>
                    <a:lnTo>
                      <a:pt x="59" y="37"/>
                    </a:lnTo>
                    <a:lnTo>
                      <a:pt x="57" y="41"/>
                    </a:lnTo>
                    <a:lnTo>
                      <a:pt x="52" y="48"/>
                    </a:lnTo>
                    <a:lnTo>
                      <a:pt x="43" y="57"/>
                    </a:lnTo>
                    <a:lnTo>
                      <a:pt x="36" y="64"/>
                    </a:lnTo>
                    <a:lnTo>
                      <a:pt x="26" y="66"/>
                    </a:lnTo>
                    <a:lnTo>
                      <a:pt x="19" y="68"/>
                    </a:lnTo>
                    <a:lnTo>
                      <a:pt x="12" y="66"/>
                    </a:lnTo>
                    <a:lnTo>
                      <a:pt x="7" y="62"/>
                    </a:lnTo>
                    <a:lnTo>
                      <a:pt x="3" y="55"/>
                    </a:lnTo>
                    <a:lnTo>
                      <a:pt x="0" y="48"/>
                    </a:lnTo>
                    <a:lnTo>
                      <a:pt x="3" y="41"/>
                    </a:lnTo>
                    <a:lnTo>
                      <a:pt x="7" y="37"/>
                    </a:lnTo>
                    <a:lnTo>
                      <a:pt x="17" y="28"/>
                    </a:lnTo>
                    <a:lnTo>
                      <a:pt x="24" y="18"/>
                    </a:lnTo>
                    <a:lnTo>
                      <a:pt x="31" y="9"/>
                    </a:lnTo>
                    <a:lnTo>
                      <a:pt x="31" y="0"/>
                    </a:lnTo>
                    <a:lnTo>
                      <a:pt x="40" y="0"/>
                    </a:lnTo>
                    <a:lnTo>
                      <a:pt x="47" y="0"/>
                    </a:lnTo>
                    <a:lnTo>
                      <a:pt x="55" y="3"/>
                    </a:lnTo>
                    <a:lnTo>
                      <a:pt x="59" y="9"/>
                    </a:lnTo>
                    <a:lnTo>
                      <a:pt x="59" y="18"/>
                    </a:lnTo>
                    <a:lnTo>
                      <a:pt x="59" y="2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59" name="Freeform 816">
                <a:extLst>
                  <a:ext uri="{FF2B5EF4-FFF2-40B4-BE49-F238E27FC236}">
                    <a16:creationId xmlns:a16="http://schemas.microsoft.com/office/drawing/2014/main" id="{0B9A7AD9-E8D4-5923-FBD2-26C8E94B1E95}"/>
                  </a:ext>
                </a:extLst>
              </p:cNvPr>
              <p:cNvSpPr>
                <a:spLocks/>
              </p:cNvSpPr>
              <p:nvPr/>
            </p:nvSpPr>
            <p:spPr bwMode="auto">
              <a:xfrm>
                <a:off x="2151" y="1657"/>
                <a:ext cx="36" cy="36"/>
              </a:xfrm>
              <a:custGeom>
                <a:avLst/>
                <a:gdLst>
                  <a:gd name="T0" fmla="*/ 36 w 36"/>
                  <a:gd name="T1" fmla="*/ 2 h 36"/>
                  <a:gd name="T2" fmla="*/ 29 w 36"/>
                  <a:gd name="T3" fmla="*/ 13 h 36"/>
                  <a:gd name="T4" fmla="*/ 24 w 36"/>
                  <a:gd name="T5" fmla="*/ 22 h 36"/>
                  <a:gd name="T6" fmla="*/ 19 w 36"/>
                  <a:gd name="T7" fmla="*/ 29 h 36"/>
                  <a:gd name="T8" fmla="*/ 15 w 36"/>
                  <a:gd name="T9" fmla="*/ 32 h 36"/>
                  <a:gd name="T10" fmla="*/ 10 w 36"/>
                  <a:gd name="T11" fmla="*/ 34 h 36"/>
                  <a:gd name="T12" fmla="*/ 3 w 36"/>
                  <a:gd name="T13" fmla="*/ 36 h 36"/>
                  <a:gd name="T14" fmla="*/ 0 w 36"/>
                  <a:gd name="T15" fmla="*/ 29 h 36"/>
                  <a:gd name="T16" fmla="*/ 0 w 36"/>
                  <a:gd name="T17" fmla="*/ 25 h 36"/>
                  <a:gd name="T18" fmla="*/ 5 w 36"/>
                  <a:gd name="T19" fmla="*/ 18 h 36"/>
                  <a:gd name="T20" fmla="*/ 7 w 36"/>
                  <a:gd name="T21" fmla="*/ 13 h 36"/>
                  <a:gd name="T22" fmla="*/ 19 w 36"/>
                  <a:gd name="T23" fmla="*/ 4 h 36"/>
                  <a:gd name="T24" fmla="*/ 31 w 36"/>
                  <a:gd name="T25" fmla="*/ 0 h 36"/>
                  <a:gd name="T26" fmla="*/ 36 w 36"/>
                  <a:gd name="T27" fmla="*/ 2 h 36"/>
                  <a:gd name="T28" fmla="*/ 36 w 36"/>
                  <a:gd name="T29" fmla="*/ 2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36"/>
                  <a:gd name="T47" fmla="*/ 36 w 36"/>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36">
                    <a:moveTo>
                      <a:pt x="36" y="2"/>
                    </a:moveTo>
                    <a:lnTo>
                      <a:pt x="29" y="13"/>
                    </a:lnTo>
                    <a:lnTo>
                      <a:pt x="24" y="22"/>
                    </a:lnTo>
                    <a:lnTo>
                      <a:pt x="19" y="29"/>
                    </a:lnTo>
                    <a:lnTo>
                      <a:pt x="15" y="32"/>
                    </a:lnTo>
                    <a:lnTo>
                      <a:pt x="10" y="34"/>
                    </a:lnTo>
                    <a:lnTo>
                      <a:pt x="3" y="36"/>
                    </a:lnTo>
                    <a:lnTo>
                      <a:pt x="0" y="29"/>
                    </a:lnTo>
                    <a:lnTo>
                      <a:pt x="0" y="25"/>
                    </a:lnTo>
                    <a:lnTo>
                      <a:pt x="5" y="18"/>
                    </a:lnTo>
                    <a:lnTo>
                      <a:pt x="7" y="13"/>
                    </a:lnTo>
                    <a:lnTo>
                      <a:pt x="19" y="4"/>
                    </a:lnTo>
                    <a:lnTo>
                      <a:pt x="31" y="0"/>
                    </a:lnTo>
                    <a:lnTo>
                      <a:pt x="36" y="2"/>
                    </a:lnTo>
                    <a:close/>
                  </a:path>
                </a:pathLst>
              </a:custGeom>
              <a:solidFill>
                <a:srgbClr val="84766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60" name="Freeform 817">
                <a:extLst>
                  <a:ext uri="{FF2B5EF4-FFF2-40B4-BE49-F238E27FC236}">
                    <a16:creationId xmlns:a16="http://schemas.microsoft.com/office/drawing/2014/main" id="{D35C565B-EC9D-FF3F-B6E8-EC24FB79958F}"/>
                  </a:ext>
                </a:extLst>
              </p:cNvPr>
              <p:cNvSpPr>
                <a:spLocks/>
              </p:cNvSpPr>
              <p:nvPr/>
            </p:nvSpPr>
            <p:spPr bwMode="auto">
              <a:xfrm>
                <a:off x="2109" y="3597"/>
                <a:ext cx="47" cy="127"/>
              </a:xfrm>
              <a:custGeom>
                <a:avLst/>
                <a:gdLst>
                  <a:gd name="T0" fmla="*/ 47 w 47"/>
                  <a:gd name="T1" fmla="*/ 46 h 127"/>
                  <a:gd name="T2" fmla="*/ 42 w 47"/>
                  <a:gd name="T3" fmla="*/ 68 h 127"/>
                  <a:gd name="T4" fmla="*/ 35 w 47"/>
                  <a:gd name="T5" fmla="*/ 89 h 127"/>
                  <a:gd name="T6" fmla="*/ 31 w 47"/>
                  <a:gd name="T7" fmla="*/ 98 h 127"/>
                  <a:gd name="T8" fmla="*/ 24 w 47"/>
                  <a:gd name="T9" fmla="*/ 107 h 127"/>
                  <a:gd name="T10" fmla="*/ 14 w 47"/>
                  <a:gd name="T11" fmla="*/ 116 h 127"/>
                  <a:gd name="T12" fmla="*/ 7 w 47"/>
                  <a:gd name="T13" fmla="*/ 123 h 127"/>
                  <a:gd name="T14" fmla="*/ 2 w 47"/>
                  <a:gd name="T15" fmla="*/ 125 h 127"/>
                  <a:gd name="T16" fmla="*/ 0 w 47"/>
                  <a:gd name="T17" fmla="*/ 127 h 127"/>
                  <a:gd name="T18" fmla="*/ 9 w 47"/>
                  <a:gd name="T19" fmla="*/ 107 h 127"/>
                  <a:gd name="T20" fmla="*/ 14 w 47"/>
                  <a:gd name="T21" fmla="*/ 82 h 127"/>
                  <a:gd name="T22" fmla="*/ 14 w 47"/>
                  <a:gd name="T23" fmla="*/ 64 h 127"/>
                  <a:gd name="T24" fmla="*/ 19 w 47"/>
                  <a:gd name="T25" fmla="*/ 48 h 127"/>
                  <a:gd name="T26" fmla="*/ 24 w 47"/>
                  <a:gd name="T27" fmla="*/ 32 h 127"/>
                  <a:gd name="T28" fmla="*/ 28 w 47"/>
                  <a:gd name="T29" fmla="*/ 16 h 127"/>
                  <a:gd name="T30" fmla="*/ 35 w 47"/>
                  <a:gd name="T31" fmla="*/ 7 h 127"/>
                  <a:gd name="T32" fmla="*/ 38 w 47"/>
                  <a:gd name="T33" fmla="*/ 0 h 127"/>
                  <a:gd name="T34" fmla="*/ 42 w 47"/>
                  <a:gd name="T35" fmla="*/ 9 h 127"/>
                  <a:gd name="T36" fmla="*/ 45 w 47"/>
                  <a:gd name="T37" fmla="*/ 21 h 127"/>
                  <a:gd name="T38" fmla="*/ 47 w 47"/>
                  <a:gd name="T39" fmla="*/ 34 h 127"/>
                  <a:gd name="T40" fmla="*/ 47 w 47"/>
                  <a:gd name="T41" fmla="*/ 46 h 1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127"/>
                  <a:gd name="T65" fmla="*/ 47 w 47"/>
                  <a:gd name="T66" fmla="*/ 127 h 1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127">
                    <a:moveTo>
                      <a:pt x="47" y="46"/>
                    </a:moveTo>
                    <a:lnTo>
                      <a:pt x="42" y="68"/>
                    </a:lnTo>
                    <a:lnTo>
                      <a:pt x="35" y="89"/>
                    </a:lnTo>
                    <a:lnTo>
                      <a:pt x="31" y="98"/>
                    </a:lnTo>
                    <a:lnTo>
                      <a:pt x="24" y="107"/>
                    </a:lnTo>
                    <a:lnTo>
                      <a:pt x="14" y="116"/>
                    </a:lnTo>
                    <a:lnTo>
                      <a:pt x="7" y="123"/>
                    </a:lnTo>
                    <a:lnTo>
                      <a:pt x="2" y="125"/>
                    </a:lnTo>
                    <a:lnTo>
                      <a:pt x="0" y="127"/>
                    </a:lnTo>
                    <a:lnTo>
                      <a:pt x="9" y="107"/>
                    </a:lnTo>
                    <a:lnTo>
                      <a:pt x="14" y="82"/>
                    </a:lnTo>
                    <a:lnTo>
                      <a:pt x="14" y="64"/>
                    </a:lnTo>
                    <a:lnTo>
                      <a:pt x="19" y="48"/>
                    </a:lnTo>
                    <a:lnTo>
                      <a:pt x="24" y="32"/>
                    </a:lnTo>
                    <a:lnTo>
                      <a:pt x="28" y="16"/>
                    </a:lnTo>
                    <a:lnTo>
                      <a:pt x="35" y="7"/>
                    </a:lnTo>
                    <a:lnTo>
                      <a:pt x="38" y="0"/>
                    </a:lnTo>
                    <a:lnTo>
                      <a:pt x="42" y="9"/>
                    </a:lnTo>
                    <a:lnTo>
                      <a:pt x="45" y="21"/>
                    </a:lnTo>
                    <a:lnTo>
                      <a:pt x="47" y="34"/>
                    </a:lnTo>
                    <a:lnTo>
                      <a:pt x="47" y="46"/>
                    </a:lnTo>
                    <a:close/>
                  </a:path>
                </a:pathLst>
              </a:custGeom>
              <a:solidFill>
                <a:srgbClr val="BF4D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61" name="Freeform 818">
                <a:extLst>
                  <a:ext uri="{FF2B5EF4-FFF2-40B4-BE49-F238E27FC236}">
                    <a16:creationId xmlns:a16="http://schemas.microsoft.com/office/drawing/2014/main" id="{B1CFFB42-7EE7-6975-5C2B-0364CE94EDB1}"/>
                  </a:ext>
                </a:extLst>
              </p:cNvPr>
              <p:cNvSpPr>
                <a:spLocks/>
              </p:cNvSpPr>
              <p:nvPr/>
            </p:nvSpPr>
            <p:spPr bwMode="auto">
              <a:xfrm>
                <a:off x="1823" y="2881"/>
                <a:ext cx="250" cy="75"/>
              </a:xfrm>
              <a:custGeom>
                <a:avLst/>
                <a:gdLst>
                  <a:gd name="T0" fmla="*/ 250 w 250"/>
                  <a:gd name="T1" fmla="*/ 50 h 75"/>
                  <a:gd name="T2" fmla="*/ 229 w 250"/>
                  <a:gd name="T3" fmla="*/ 53 h 75"/>
                  <a:gd name="T4" fmla="*/ 208 w 250"/>
                  <a:gd name="T5" fmla="*/ 57 h 75"/>
                  <a:gd name="T6" fmla="*/ 196 w 250"/>
                  <a:gd name="T7" fmla="*/ 57 h 75"/>
                  <a:gd name="T8" fmla="*/ 184 w 250"/>
                  <a:gd name="T9" fmla="*/ 57 h 75"/>
                  <a:gd name="T10" fmla="*/ 175 w 250"/>
                  <a:gd name="T11" fmla="*/ 55 h 75"/>
                  <a:gd name="T12" fmla="*/ 163 w 250"/>
                  <a:gd name="T13" fmla="*/ 50 h 75"/>
                  <a:gd name="T14" fmla="*/ 149 w 250"/>
                  <a:gd name="T15" fmla="*/ 59 h 75"/>
                  <a:gd name="T16" fmla="*/ 135 w 250"/>
                  <a:gd name="T17" fmla="*/ 69 h 75"/>
                  <a:gd name="T18" fmla="*/ 99 w 250"/>
                  <a:gd name="T19" fmla="*/ 69 h 75"/>
                  <a:gd name="T20" fmla="*/ 71 w 250"/>
                  <a:gd name="T21" fmla="*/ 69 h 75"/>
                  <a:gd name="T22" fmla="*/ 33 w 250"/>
                  <a:gd name="T23" fmla="*/ 71 h 75"/>
                  <a:gd name="T24" fmla="*/ 2 w 250"/>
                  <a:gd name="T25" fmla="*/ 75 h 75"/>
                  <a:gd name="T26" fmla="*/ 0 w 250"/>
                  <a:gd name="T27" fmla="*/ 71 h 75"/>
                  <a:gd name="T28" fmla="*/ 0 w 250"/>
                  <a:gd name="T29" fmla="*/ 64 h 75"/>
                  <a:gd name="T30" fmla="*/ 5 w 250"/>
                  <a:gd name="T31" fmla="*/ 62 h 75"/>
                  <a:gd name="T32" fmla="*/ 7 w 250"/>
                  <a:gd name="T33" fmla="*/ 57 h 75"/>
                  <a:gd name="T34" fmla="*/ 21 w 250"/>
                  <a:gd name="T35" fmla="*/ 59 h 75"/>
                  <a:gd name="T36" fmla="*/ 35 w 250"/>
                  <a:gd name="T37" fmla="*/ 57 h 75"/>
                  <a:gd name="T38" fmla="*/ 47 w 250"/>
                  <a:gd name="T39" fmla="*/ 53 h 75"/>
                  <a:gd name="T40" fmla="*/ 61 w 250"/>
                  <a:gd name="T41" fmla="*/ 48 h 75"/>
                  <a:gd name="T42" fmla="*/ 85 w 250"/>
                  <a:gd name="T43" fmla="*/ 50 h 75"/>
                  <a:gd name="T44" fmla="*/ 102 w 250"/>
                  <a:gd name="T45" fmla="*/ 48 h 75"/>
                  <a:gd name="T46" fmla="*/ 109 w 250"/>
                  <a:gd name="T47" fmla="*/ 39 h 75"/>
                  <a:gd name="T48" fmla="*/ 116 w 250"/>
                  <a:gd name="T49" fmla="*/ 30 h 75"/>
                  <a:gd name="T50" fmla="*/ 123 w 250"/>
                  <a:gd name="T51" fmla="*/ 21 h 75"/>
                  <a:gd name="T52" fmla="*/ 132 w 250"/>
                  <a:gd name="T53" fmla="*/ 14 h 75"/>
                  <a:gd name="T54" fmla="*/ 135 w 250"/>
                  <a:gd name="T55" fmla="*/ 19 h 75"/>
                  <a:gd name="T56" fmla="*/ 135 w 250"/>
                  <a:gd name="T57" fmla="*/ 21 h 75"/>
                  <a:gd name="T58" fmla="*/ 137 w 250"/>
                  <a:gd name="T59" fmla="*/ 23 h 75"/>
                  <a:gd name="T60" fmla="*/ 142 w 250"/>
                  <a:gd name="T61" fmla="*/ 25 h 75"/>
                  <a:gd name="T62" fmla="*/ 151 w 250"/>
                  <a:gd name="T63" fmla="*/ 16 h 75"/>
                  <a:gd name="T64" fmla="*/ 158 w 250"/>
                  <a:gd name="T65" fmla="*/ 7 h 75"/>
                  <a:gd name="T66" fmla="*/ 165 w 250"/>
                  <a:gd name="T67" fmla="*/ 3 h 75"/>
                  <a:gd name="T68" fmla="*/ 172 w 250"/>
                  <a:gd name="T69" fmla="*/ 3 h 75"/>
                  <a:gd name="T70" fmla="*/ 177 w 250"/>
                  <a:gd name="T71" fmla="*/ 0 h 75"/>
                  <a:gd name="T72" fmla="*/ 182 w 250"/>
                  <a:gd name="T73" fmla="*/ 3 h 75"/>
                  <a:gd name="T74" fmla="*/ 194 w 250"/>
                  <a:gd name="T75" fmla="*/ 5 h 75"/>
                  <a:gd name="T76" fmla="*/ 206 w 250"/>
                  <a:gd name="T77" fmla="*/ 10 h 75"/>
                  <a:gd name="T78" fmla="*/ 215 w 250"/>
                  <a:gd name="T79" fmla="*/ 19 h 75"/>
                  <a:gd name="T80" fmla="*/ 224 w 250"/>
                  <a:gd name="T81" fmla="*/ 28 h 75"/>
                  <a:gd name="T82" fmla="*/ 227 w 250"/>
                  <a:gd name="T83" fmla="*/ 32 h 75"/>
                  <a:gd name="T84" fmla="*/ 232 w 250"/>
                  <a:gd name="T85" fmla="*/ 37 h 75"/>
                  <a:gd name="T86" fmla="*/ 239 w 250"/>
                  <a:gd name="T87" fmla="*/ 39 h 75"/>
                  <a:gd name="T88" fmla="*/ 246 w 250"/>
                  <a:gd name="T89" fmla="*/ 41 h 75"/>
                  <a:gd name="T90" fmla="*/ 250 w 250"/>
                  <a:gd name="T91" fmla="*/ 46 h 75"/>
                  <a:gd name="T92" fmla="*/ 250 w 250"/>
                  <a:gd name="T93" fmla="*/ 50 h 7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0"/>
                  <a:gd name="T142" fmla="*/ 0 h 75"/>
                  <a:gd name="T143" fmla="*/ 250 w 250"/>
                  <a:gd name="T144" fmla="*/ 75 h 7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0" h="75">
                    <a:moveTo>
                      <a:pt x="250" y="50"/>
                    </a:moveTo>
                    <a:lnTo>
                      <a:pt x="229" y="53"/>
                    </a:lnTo>
                    <a:lnTo>
                      <a:pt x="208" y="57"/>
                    </a:lnTo>
                    <a:lnTo>
                      <a:pt x="196" y="57"/>
                    </a:lnTo>
                    <a:lnTo>
                      <a:pt x="184" y="57"/>
                    </a:lnTo>
                    <a:lnTo>
                      <a:pt x="175" y="55"/>
                    </a:lnTo>
                    <a:lnTo>
                      <a:pt x="163" y="50"/>
                    </a:lnTo>
                    <a:lnTo>
                      <a:pt x="149" y="59"/>
                    </a:lnTo>
                    <a:lnTo>
                      <a:pt x="135" y="69"/>
                    </a:lnTo>
                    <a:lnTo>
                      <a:pt x="99" y="69"/>
                    </a:lnTo>
                    <a:lnTo>
                      <a:pt x="71" y="69"/>
                    </a:lnTo>
                    <a:lnTo>
                      <a:pt x="33" y="71"/>
                    </a:lnTo>
                    <a:lnTo>
                      <a:pt x="2" y="75"/>
                    </a:lnTo>
                    <a:lnTo>
                      <a:pt x="0" y="71"/>
                    </a:lnTo>
                    <a:lnTo>
                      <a:pt x="0" y="64"/>
                    </a:lnTo>
                    <a:lnTo>
                      <a:pt x="5" y="62"/>
                    </a:lnTo>
                    <a:lnTo>
                      <a:pt x="7" y="57"/>
                    </a:lnTo>
                    <a:lnTo>
                      <a:pt x="21" y="59"/>
                    </a:lnTo>
                    <a:lnTo>
                      <a:pt x="35" y="57"/>
                    </a:lnTo>
                    <a:lnTo>
                      <a:pt x="47" y="53"/>
                    </a:lnTo>
                    <a:lnTo>
                      <a:pt x="61" y="48"/>
                    </a:lnTo>
                    <a:lnTo>
                      <a:pt x="85" y="50"/>
                    </a:lnTo>
                    <a:lnTo>
                      <a:pt x="102" y="48"/>
                    </a:lnTo>
                    <a:lnTo>
                      <a:pt x="109" y="39"/>
                    </a:lnTo>
                    <a:lnTo>
                      <a:pt x="116" y="30"/>
                    </a:lnTo>
                    <a:lnTo>
                      <a:pt x="123" y="21"/>
                    </a:lnTo>
                    <a:lnTo>
                      <a:pt x="132" y="14"/>
                    </a:lnTo>
                    <a:lnTo>
                      <a:pt x="135" y="19"/>
                    </a:lnTo>
                    <a:lnTo>
                      <a:pt x="135" y="21"/>
                    </a:lnTo>
                    <a:lnTo>
                      <a:pt x="137" y="23"/>
                    </a:lnTo>
                    <a:lnTo>
                      <a:pt x="142" y="25"/>
                    </a:lnTo>
                    <a:lnTo>
                      <a:pt x="151" y="16"/>
                    </a:lnTo>
                    <a:lnTo>
                      <a:pt x="158" y="7"/>
                    </a:lnTo>
                    <a:lnTo>
                      <a:pt x="165" y="3"/>
                    </a:lnTo>
                    <a:lnTo>
                      <a:pt x="172" y="3"/>
                    </a:lnTo>
                    <a:lnTo>
                      <a:pt x="177" y="0"/>
                    </a:lnTo>
                    <a:lnTo>
                      <a:pt x="182" y="3"/>
                    </a:lnTo>
                    <a:lnTo>
                      <a:pt x="194" y="5"/>
                    </a:lnTo>
                    <a:lnTo>
                      <a:pt x="206" y="10"/>
                    </a:lnTo>
                    <a:lnTo>
                      <a:pt x="215" y="19"/>
                    </a:lnTo>
                    <a:lnTo>
                      <a:pt x="224" y="28"/>
                    </a:lnTo>
                    <a:lnTo>
                      <a:pt x="227" y="32"/>
                    </a:lnTo>
                    <a:lnTo>
                      <a:pt x="232" y="37"/>
                    </a:lnTo>
                    <a:lnTo>
                      <a:pt x="239" y="39"/>
                    </a:lnTo>
                    <a:lnTo>
                      <a:pt x="246" y="41"/>
                    </a:lnTo>
                    <a:lnTo>
                      <a:pt x="250" y="46"/>
                    </a:lnTo>
                    <a:lnTo>
                      <a:pt x="250" y="50"/>
                    </a:lnTo>
                    <a:close/>
                  </a:path>
                </a:pathLst>
              </a:custGeom>
              <a:solidFill>
                <a:srgbClr val="AB9F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62" name="Freeform 819">
                <a:extLst>
                  <a:ext uri="{FF2B5EF4-FFF2-40B4-BE49-F238E27FC236}">
                    <a16:creationId xmlns:a16="http://schemas.microsoft.com/office/drawing/2014/main" id="{417FF363-BC2F-E752-EFB8-2938BE0BA22C}"/>
                  </a:ext>
                </a:extLst>
              </p:cNvPr>
              <p:cNvSpPr>
                <a:spLocks/>
              </p:cNvSpPr>
              <p:nvPr/>
            </p:nvSpPr>
            <p:spPr bwMode="auto">
              <a:xfrm>
                <a:off x="1778" y="3100"/>
                <a:ext cx="298" cy="147"/>
              </a:xfrm>
              <a:custGeom>
                <a:avLst/>
                <a:gdLst>
                  <a:gd name="T0" fmla="*/ 295 w 298"/>
                  <a:gd name="T1" fmla="*/ 22 h 147"/>
                  <a:gd name="T2" fmla="*/ 272 w 298"/>
                  <a:gd name="T3" fmla="*/ 40 h 147"/>
                  <a:gd name="T4" fmla="*/ 253 w 298"/>
                  <a:gd name="T5" fmla="*/ 56 h 147"/>
                  <a:gd name="T6" fmla="*/ 217 w 298"/>
                  <a:gd name="T7" fmla="*/ 77 h 147"/>
                  <a:gd name="T8" fmla="*/ 184 w 298"/>
                  <a:gd name="T9" fmla="*/ 93 h 147"/>
                  <a:gd name="T10" fmla="*/ 163 w 298"/>
                  <a:gd name="T11" fmla="*/ 102 h 147"/>
                  <a:gd name="T12" fmla="*/ 142 w 298"/>
                  <a:gd name="T13" fmla="*/ 113 h 147"/>
                  <a:gd name="T14" fmla="*/ 123 w 298"/>
                  <a:gd name="T15" fmla="*/ 122 h 147"/>
                  <a:gd name="T16" fmla="*/ 104 w 298"/>
                  <a:gd name="T17" fmla="*/ 134 h 147"/>
                  <a:gd name="T18" fmla="*/ 92 w 298"/>
                  <a:gd name="T19" fmla="*/ 140 h 147"/>
                  <a:gd name="T20" fmla="*/ 78 w 298"/>
                  <a:gd name="T21" fmla="*/ 145 h 147"/>
                  <a:gd name="T22" fmla="*/ 71 w 298"/>
                  <a:gd name="T23" fmla="*/ 147 h 147"/>
                  <a:gd name="T24" fmla="*/ 64 w 298"/>
                  <a:gd name="T25" fmla="*/ 147 h 147"/>
                  <a:gd name="T26" fmla="*/ 59 w 298"/>
                  <a:gd name="T27" fmla="*/ 145 h 147"/>
                  <a:gd name="T28" fmla="*/ 52 w 298"/>
                  <a:gd name="T29" fmla="*/ 143 h 147"/>
                  <a:gd name="T30" fmla="*/ 35 w 298"/>
                  <a:gd name="T31" fmla="*/ 134 h 147"/>
                  <a:gd name="T32" fmla="*/ 21 w 298"/>
                  <a:gd name="T33" fmla="*/ 129 h 147"/>
                  <a:gd name="T34" fmla="*/ 12 w 298"/>
                  <a:gd name="T35" fmla="*/ 120 h 147"/>
                  <a:gd name="T36" fmla="*/ 0 w 298"/>
                  <a:gd name="T37" fmla="*/ 115 h 147"/>
                  <a:gd name="T38" fmla="*/ 17 w 298"/>
                  <a:gd name="T39" fmla="*/ 104 h 147"/>
                  <a:gd name="T40" fmla="*/ 35 w 298"/>
                  <a:gd name="T41" fmla="*/ 95 h 147"/>
                  <a:gd name="T42" fmla="*/ 43 w 298"/>
                  <a:gd name="T43" fmla="*/ 86 h 147"/>
                  <a:gd name="T44" fmla="*/ 52 w 298"/>
                  <a:gd name="T45" fmla="*/ 81 h 147"/>
                  <a:gd name="T46" fmla="*/ 61 w 298"/>
                  <a:gd name="T47" fmla="*/ 77 h 147"/>
                  <a:gd name="T48" fmla="*/ 71 w 298"/>
                  <a:gd name="T49" fmla="*/ 72 h 147"/>
                  <a:gd name="T50" fmla="*/ 92 w 298"/>
                  <a:gd name="T51" fmla="*/ 65 h 147"/>
                  <a:gd name="T52" fmla="*/ 111 w 298"/>
                  <a:gd name="T53" fmla="*/ 56 h 147"/>
                  <a:gd name="T54" fmla="*/ 142 w 298"/>
                  <a:gd name="T55" fmla="*/ 34 h 147"/>
                  <a:gd name="T56" fmla="*/ 175 w 298"/>
                  <a:gd name="T57" fmla="*/ 13 h 147"/>
                  <a:gd name="T58" fmla="*/ 180 w 298"/>
                  <a:gd name="T59" fmla="*/ 6 h 147"/>
                  <a:gd name="T60" fmla="*/ 187 w 298"/>
                  <a:gd name="T61" fmla="*/ 2 h 147"/>
                  <a:gd name="T62" fmla="*/ 194 w 298"/>
                  <a:gd name="T63" fmla="*/ 2 h 147"/>
                  <a:gd name="T64" fmla="*/ 203 w 298"/>
                  <a:gd name="T65" fmla="*/ 0 h 147"/>
                  <a:gd name="T66" fmla="*/ 220 w 298"/>
                  <a:gd name="T67" fmla="*/ 2 h 147"/>
                  <a:gd name="T68" fmla="*/ 236 w 298"/>
                  <a:gd name="T69" fmla="*/ 0 h 147"/>
                  <a:gd name="T70" fmla="*/ 248 w 298"/>
                  <a:gd name="T71" fmla="*/ 0 h 147"/>
                  <a:gd name="T72" fmla="*/ 258 w 298"/>
                  <a:gd name="T73" fmla="*/ 2 h 147"/>
                  <a:gd name="T74" fmla="*/ 267 w 298"/>
                  <a:gd name="T75" fmla="*/ 4 h 147"/>
                  <a:gd name="T76" fmla="*/ 277 w 298"/>
                  <a:gd name="T77" fmla="*/ 9 h 147"/>
                  <a:gd name="T78" fmla="*/ 284 w 298"/>
                  <a:gd name="T79" fmla="*/ 13 h 147"/>
                  <a:gd name="T80" fmla="*/ 291 w 298"/>
                  <a:gd name="T81" fmla="*/ 15 h 147"/>
                  <a:gd name="T82" fmla="*/ 293 w 298"/>
                  <a:gd name="T83" fmla="*/ 15 h 147"/>
                  <a:gd name="T84" fmla="*/ 295 w 298"/>
                  <a:gd name="T85" fmla="*/ 18 h 147"/>
                  <a:gd name="T86" fmla="*/ 298 w 298"/>
                  <a:gd name="T87" fmla="*/ 20 h 147"/>
                  <a:gd name="T88" fmla="*/ 295 w 298"/>
                  <a:gd name="T89" fmla="*/ 22 h 1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98"/>
                  <a:gd name="T136" fmla="*/ 0 h 147"/>
                  <a:gd name="T137" fmla="*/ 298 w 298"/>
                  <a:gd name="T138" fmla="*/ 147 h 14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98" h="147">
                    <a:moveTo>
                      <a:pt x="295" y="22"/>
                    </a:moveTo>
                    <a:lnTo>
                      <a:pt x="272" y="40"/>
                    </a:lnTo>
                    <a:lnTo>
                      <a:pt x="253" y="56"/>
                    </a:lnTo>
                    <a:lnTo>
                      <a:pt x="217" y="77"/>
                    </a:lnTo>
                    <a:lnTo>
                      <a:pt x="184" y="93"/>
                    </a:lnTo>
                    <a:lnTo>
                      <a:pt x="163" y="102"/>
                    </a:lnTo>
                    <a:lnTo>
                      <a:pt x="142" y="113"/>
                    </a:lnTo>
                    <a:lnTo>
                      <a:pt x="123" y="122"/>
                    </a:lnTo>
                    <a:lnTo>
                      <a:pt x="104" y="134"/>
                    </a:lnTo>
                    <a:lnTo>
                      <a:pt x="92" y="140"/>
                    </a:lnTo>
                    <a:lnTo>
                      <a:pt x="78" y="145"/>
                    </a:lnTo>
                    <a:lnTo>
                      <a:pt x="71" y="147"/>
                    </a:lnTo>
                    <a:lnTo>
                      <a:pt x="64" y="147"/>
                    </a:lnTo>
                    <a:lnTo>
                      <a:pt x="59" y="145"/>
                    </a:lnTo>
                    <a:lnTo>
                      <a:pt x="52" y="143"/>
                    </a:lnTo>
                    <a:lnTo>
                      <a:pt x="35" y="134"/>
                    </a:lnTo>
                    <a:lnTo>
                      <a:pt x="21" y="129"/>
                    </a:lnTo>
                    <a:lnTo>
                      <a:pt x="12" y="120"/>
                    </a:lnTo>
                    <a:lnTo>
                      <a:pt x="0" y="115"/>
                    </a:lnTo>
                    <a:lnTo>
                      <a:pt x="17" y="104"/>
                    </a:lnTo>
                    <a:lnTo>
                      <a:pt x="35" y="95"/>
                    </a:lnTo>
                    <a:lnTo>
                      <a:pt x="43" y="86"/>
                    </a:lnTo>
                    <a:lnTo>
                      <a:pt x="52" y="81"/>
                    </a:lnTo>
                    <a:lnTo>
                      <a:pt x="61" y="77"/>
                    </a:lnTo>
                    <a:lnTo>
                      <a:pt x="71" y="72"/>
                    </a:lnTo>
                    <a:lnTo>
                      <a:pt x="92" y="65"/>
                    </a:lnTo>
                    <a:lnTo>
                      <a:pt x="111" y="56"/>
                    </a:lnTo>
                    <a:lnTo>
                      <a:pt x="142" y="34"/>
                    </a:lnTo>
                    <a:lnTo>
                      <a:pt x="175" y="13"/>
                    </a:lnTo>
                    <a:lnTo>
                      <a:pt x="180" y="6"/>
                    </a:lnTo>
                    <a:lnTo>
                      <a:pt x="187" y="2"/>
                    </a:lnTo>
                    <a:lnTo>
                      <a:pt x="194" y="2"/>
                    </a:lnTo>
                    <a:lnTo>
                      <a:pt x="203" y="0"/>
                    </a:lnTo>
                    <a:lnTo>
                      <a:pt x="220" y="2"/>
                    </a:lnTo>
                    <a:lnTo>
                      <a:pt x="236" y="0"/>
                    </a:lnTo>
                    <a:lnTo>
                      <a:pt x="248" y="0"/>
                    </a:lnTo>
                    <a:lnTo>
                      <a:pt x="258" y="2"/>
                    </a:lnTo>
                    <a:lnTo>
                      <a:pt x="267" y="4"/>
                    </a:lnTo>
                    <a:lnTo>
                      <a:pt x="277" y="9"/>
                    </a:lnTo>
                    <a:lnTo>
                      <a:pt x="284" y="13"/>
                    </a:lnTo>
                    <a:lnTo>
                      <a:pt x="291" y="15"/>
                    </a:lnTo>
                    <a:lnTo>
                      <a:pt x="293" y="15"/>
                    </a:lnTo>
                    <a:lnTo>
                      <a:pt x="295" y="18"/>
                    </a:lnTo>
                    <a:lnTo>
                      <a:pt x="298" y="20"/>
                    </a:lnTo>
                    <a:lnTo>
                      <a:pt x="295" y="22"/>
                    </a:lnTo>
                    <a:close/>
                  </a:path>
                </a:pathLst>
              </a:custGeom>
              <a:solidFill>
                <a:srgbClr val="5B54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63" name="Freeform 820">
                <a:extLst>
                  <a:ext uri="{FF2B5EF4-FFF2-40B4-BE49-F238E27FC236}">
                    <a16:creationId xmlns:a16="http://schemas.microsoft.com/office/drawing/2014/main" id="{9DAA1144-AEB2-51F4-676B-6A914C795A83}"/>
                  </a:ext>
                </a:extLst>
              </p:cNvPr>
              <p:cNvSpPr>
                <a:spLocks/>
              </p:cNvSpPr>
              <p:nvPr/>
            </p:nvSpPr>
            <p:spPr bwMode="auto">
              <a:xfrm>
                <a:off x="1478" y="2786"/>
                <a:ext cx="473" cy="343"/>
              </a:xfrm>
              <a:custGeom>
                <a:avLst/>
                <a:gdLst>
                  <a:gd name="T0" fmla="*/ 437 w 473"/>
                  <a:gd name="T1" fmla="*/ 134 h 343"/>
                  <a:gd name="T2" fmla="*/ 406 w 473"/>
                  <a:gd name="T3" fmla="*/ 132 h 343"/>
                  <a:gd name="T4" fmla="*/ 378 w 473"/>
                  <a:gd name="T5" fmla="*/ 141 h 343"/>
                  <a:gd name="T6" fmla="*/ 347 w 473"/>
                  <a:gd name="T7" fmla="*/ 143 h 343"/>
                  <a:gd name="T8" fmla="*/ 331 w 473"/>
                  <a:gd name="T9" fmla="*/ 168 h 343"/>
                  <a:gd name="T10" fmla="*/ 335 w 473"/>
                  <a:gd name="T11" fmla="*/ 195 h 343"/>
                  <a:gd name="T12" fmla="*/ 314 w 473"/>
                  <a:gd name="T13" fmla="*/ 209 h 343"/>
                  <a:gd name="T14" fmla="*/ 286 w 473"/>
                  <a:gd name="T15" fmla="*/ 211 h 343"/>
                  <a:gd name="T16" fmla="*/ 262 w 473"/>
                  <a:gd name="T17" fmla="*/ 223 h 343"/>
                  <a:gd name="T18" fmla="*/ 231 w 473"/>
                  <a:gd name="T19" fmla="*/ 270 h 343"/>
                  <a:gd name="T20" fmla="*/ 201 w 473"/>
                  <a:gd name="T21" fmla="*/ 298 h 343"/>
                  <a:gd name="T22" fmla="*/ 156 w 473"/>
                  <a:gd name="T23" fmla="*/ 300 h 343"/>
                  <a:gd name="T24" fmla="*/ 163 w 473"/>
                  <a:gd name="T25" fmla="*/ 275 h 343"/>
                  <a:gd name="T26" fmla="*/ 184 w 473"/>
                  <a:gd name="T27" fmla="*/ 270 h 343"/>
                  <a:gd name="T28" fmla="*/ 177 w 473"/>
                  <a:gd name="T29" fmla="*/ 266 h 343"/>
                  <a:gd name="T30" fmla="*/ 142 w 473"/>
                  <a:gd name="T31" fmla="*/ 279 h 343"/>
                  <a:gd name="T32" fmla="*/ 104 w 473"/>
                  <a:gd name="T33" fmla="*/ 341 h 343"/>
                  <a:gd name="T34" fmla="*/ 97 w 473"/>
                  <a:gd name="T35" fmla="*/ 334 h 343"/>
                  <a:gd name="T36" fmla="*/ 109 w 473"/>
                  <a:gd name="T37" fmla="*/ 279 h 343"/>
                  <a:gd name="T38" fmla="*/ 116 w 473"/>
                  <a:gd name="T39" fmla="*/ 261 h 343"/>
                  <a:gd name="T40" fmla="*/ 123 w 473"/>
                  <a:gd name="T41" fmla="*/ 254 h 343"/>
                  <a:gd name="T42" fmla="*/ 144 w 473"/>
                  <a:gd name="T43" fmla="*/ 259 h 343"/>
                  <a:gd name="T44" fmla="*/ 151 w 473"/>
                  <a:gd name="T45" fmla="*/ 248 h 343"/>
                  <a:gd name="T46" fmla="*/ 118 w 473"/>
                  <a:gd name="T47" fmla="*/ 245 h 343"/>
                  <a:gd name="T48" fmla="*/ 104 w 473"/>
                  <a:gd name="T49" fmla="*/ 252 h 343"/>
                  <a:gd name="T50" fmla="*/ 83 w 473"/>
                  <a:gd name="T51" fmla="*/ 316 h 343"/>
                  <a:gd name="T52" fmla="*/ 57 w 473"/>
                  <a:gd name="T53" fmla="*/ 341 h 343"/>
                  <a:gd name="T54" fmla="*/ 59 w 473"/>
                  <a:gd name="T55" fmla="*/ 261 h 343"/>
                  <a:gd name="T56" fmla="*/ 31 w 473"/>
                  <a:gd name="T57" fmla="*/ 220 h 343"/>
                  <a:gd name="T58" fmla="*/ 9 w 473"/>
                  <a:gd name="T59" fmla="*/ 211 h 343"/>
                  <a:gd name="T60" fmla="*/ 0 w 473"/>
                  <a:gd name="T61" fmla="*/ 198 h 343"/>
                  <a:gd name="T62" fmla="*/ 26 w 473"/>
                  <a:gd name="T63" fmla="*/ 189 h 343"/>
                  <a:gd name="T64" fmla="*/ 64 w 473"/>
                  <a:gd name="T65" fmla="*/ 200 h 343"/>
                  <a:gd name="T66" fmla="*/ 78 w 473"/>
                  <a:gd name="T67" fmla="*/ 216 h 343"/>
                  <a:gd name="T68" fmla="*/ 85 w 473"/>
                  <a:gd name="T69" fmla="*/ 227 h 343"/>
                  <a:gd name="T70" fmla="*/ 113 w 473"/>
                  <a:gd name="T71" fmla="*/ 229 h 343"/>
                  <a:gd name="T72" fmla="*/ 146 w 473"/>
                  <a:gd name="T73" fmla="*/ 214 h 343"/>
                  <a:gd name="T74" fmla="*/ 198 w 473"/>
                  <a:gd name="T75" fmla="*/ 227 h 343"/>
                  <a:gd name="T76" fmla="*/ 229 w 473"/>
                  <a:gd name="T77" fmla="*/ 220 h 343"/>
                  <a:gd name="T78" fmla="*/ 236 w 473"/>
                  <a:gd name="T79" fmla="*/ 195 h 343"/>
                  <a:gd name="T80" fmla="*/ 236 w 473"/>
                  <a:gd name="T81" fmla="*/ 154 h 343"/>
                  <a:gd name="T82" fmla="*/ 269 w 473"/>
                  <a:gd name="T83" fmla="*/ 161 h 343"/>
                  <a:gd name="T84" fmla="*/ 288 w 473"/>
                  <a:gd name="T85" fmla="*/ 159 h 343"/>
                  <a:gd name="T86" fmla="*/ 309 w 473"/>
                  <a:gd name="T87" fmla="*/ 148 h 343"/>
                  <a:gd name="T88" fmla="*/ 314 w 473"/>
                  <a:gd name="T89" fmla="*/ 116 h 343"/>
                  <a:gd name="T90" fmla="*/ 291 w 473"/>
                  <a:gd name="T91" fmla="*/ 89 h 343"/>
                  <a:gd name="T92" fmla="*/ 255 w 473"/>
                  <a:gd name="T93" fmla="*/ 57 h 343"/>
                  <a:gd name="T94" fmla="*/ 224 w 473"/>
                  <a:gd name="T95" fmla="*/ 52 h 343"/>
                  <a:gd name="T96" fmla="*/ 224 w 473"/>
                  <a:gd name="T97" fmla="*/ 32 h 343"/>
                  <a:gd name="T98" fmla="*/ 269 w 473"/>
                  <a:gd name="T99" fmla="*/ 11 h 343"/>
                  <a:gd name="T100" fmla="*/ 335 w 473"/>
                  <a:gd name="T101" fmla="*/ 18 h 343"/>
                  <a:gd name="T102" fmla="*/ 350 w 473"/>
                  <a:gd name="T103" fmla="*/ 50 h 343"/>
                  <a:gd name="T104" fmla="*/ 364 w 473"/>
                  <a:gd name="T105" fmla="*/ 55 h 343"/>
                  <a:gd name="T106" fmla="*/ 380 w 473"/>
                  <a:gd name="T107" fmla="*/ 45 h 343"/>
                  <a:gd name="T108" fmla="*/ 425 w 473"/>
                  <a:gd name="T109" fmla="*/ 84 h 343"/>
                  <a:gd name="T110" fmla="*/ 458 w 473"/>
                  <a:gd name="T111" fmla="*/ 89 h 343"/>
                  <a:gd name="T112" fmla="*/ 473 w 473"/>
                  <a:gd name="T113" fmla="*/ 95 h 34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73"/>
                  <a:gd name="T172" fmla="*/ 0 h 343"/>
                  <a:gd name="T173" fmla="*/ 473 w 473"/>
                  <a:gd name="T174" fmla="*/ 343 h 34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73" h="343">
                    <a:moveTo>
                      <a:pt x="473" y="95"/>
                    </a:moveTo>
                    <a:lnTo>
                      <a:pt x="456" y="116"/>
                    </a:lnTo>
                    <a:lnTo>
                      <a:pt x="437" y="134"/>
                    </a:lnTo>
                    <a:lnTo>
                      <a:pt x="428" y="132"/>
                    </a:lnTo>
                    <a:lnTo>
                      <a:pt x="416" y="129"/>
                    </a:lnTo>
                    <a:lnTo>
                      <a:pt x="406" y="132"/>
                    </a:lnTo>
                    <a:lnTo>
                      <a:pt x="397" y="134"/>
                    </a:lnTo>
                    <a:lnTo>
                      <a:pt x="387" y="139"/>
                    </a:lnTo>
                    <a:lnTo>
                      <a:pt x="378" y="141"/>
                    </a:lnTo>
                    <a:lnTo>
                      <a:pt x="369" y="141"/>
                    </a:lnTo>
                    <a:lnTo>
                      <a:pt x="359" y="139"/>
                    </a:lnTo>
                    <a:lnTo>
                      <a:pt x="347" y="143"/>
                    </a:lnTo>
                    <a:lnTo>
                      <a:pt x="340" y="150"/>
                    </a:lnTo>
                    <a:lnTo>
                      <a:pt x="335" y="159"/>
                    </a:lnTo>
                    <a:lnTo>
                      <a:pt x="331" y="168"/>
                    </a:lnTo>
                    <a:lnTo>
                      <a:pt x="333" y="177"/>
                    </a:lnTo>
                    <a:lnTo>
                      <a:pt x="335" y="186"/>
                    </a:lnTo>
                    <a:lnTo>
                      <a:pt x="335" y="195"/>
                    </a:lnTo>
                    <a:lnTo>
                      <a:pt x="333" y="202"/>
                    </a:lnTo>
                    <a:lnTo>
                      <a:pt x="324" y="207"/>
                    </a:lnTo>
                    <a:lnTo>
                      <a:pt x="314" y="209"/>
                    </a:lnTo>
                    <a:lnTo>
                      <a:pt x="305" y="211"/>
                    </a:lnTo>
                    <a:lnTo>
                      <a:pt x="295" y="209"/>
                    </a:lnTo>
                    <a:lnTo>
                      <a:pt x="286" y="211"/>
                    </a:lnTo>
                    <a:lnTo>
                      <a:pt x="276" y="211"/>
                    </a:lnTo>
                    <a:lnTo>
                      <a:pt x="269" y="216"/>
                    </a:lnTo>
                    <a:lnTo>
                      <a:pt x="262" y="223"/>
                    </a:lnTo>
                    <a:lnTo>
                      <a:pt x="260" y="239"/>
                    </a:lnTo>
                    <a:lnTo>
                      <a:pt x="257" y="252"/>
                    </a:lnTo>
                    <a:lnTo>
                      <a:pt x="231" y="270"/>
                    </a:lnTo>
                    <a:lnTo>
                      <a:pt x="203" y="284"/>
                    </a:lnTo>
                    <a:lnTo>
                      <a:pt x="201" y="293"/>
                    </a:lnTo>
                    <a:lnTo>
                      <a:pt x="201" y="298"/>
                    </a:lnTo>
                    <a:lnTo>
                      <a:pt x="187" y="298"/>
                    </a:lnTo>
                    <a:lnTo>
                      <a:pt x="170" y="300"/>
                    </a:lnTo>
                    <a:lnTo>
                      <a:pt x="156" y="300"/>
                    </a:lnTo>
                    <a:lnTo>
                      <a:pt x="144" y="295"/>
                    </a:lnTo>
                    <a:lnTo>
                      <a:pt x="154" y="286"/>
                    </a:lnTo>
                    <a:lnTo>
                      <a:pt x="163" y="275"/>
                    </a:lnTo>
                    <a:lnTo>
                      <a:pt x="177" y="275"/>
                    </a:lnTo>
                    <a:lnTo>
                      <a:pt x="184" y="273"/>
                    </a:lnTo>
                    <a:lnTo>
                      <a:pt x="184" y="270"/>
                    </a:lnTo>
                    <a:lnTo>
                      <a:pt x="182" y="268"/>
                    </a:lnTo>
                    <a:lnTo>
                      <a:pt x="180" y="266"/>
                    </a:lnTo>
                    <a:lnTo>
                      <a:pt x="177" y="266"/>
                    </a:lnTo>
                    <a:lnTo>
                      <a:pt x="170" y="266"/>
                    </a:lnTo>
                    <a:lnTo>
                      <a:pt x="163" y="264"/>
                    </a:lnTo>
                    <a:lnTo>
                      <a:pt x="142" y="279"/>
                    </a:lnTo>
                    <a:lnTo>
                      <a:pt x="125" y="298"/>
                    </a:lnTo>
                    <a:lnTo>
                      <a:pt x="113" y="318"/>
                    </a:lnTo>
                    <a:lnTo>
                      <a:pt x="104" y="341"/>
                    </a:lnTo>
                    <a:lnTo>
                      <a:pt x="102" y="341"/>
                    </a:lnTo>
                    <a:lnTo>
                      <a:pt x="97" y="339"/>
                    </a:lnTo>
                    <a:lnTo>
                      <a:pt x="97" y="334"/>
                    </a:lnTo>
                    <a:lnTo>
                      <a:pt x="97" y="332"/>
                    </a:lnTo>
                    <a:lnTo>
                      <a:pt x="102" y="302"/>
                    </a:lnTo>
                    <a:lnTo>
                      <a:pt x="109" y="279"/>
                    </a:lnTo>
                    <a:lnTo>
                      <a:pt x="111" y="273"/>
                    </a:lnTo>
                    <a:lnTo>
                      <a:pt x="113" y="264"/>
                    </a:lnTo>
                    <a:lnTo>
                      <a:pt x="116" y="261"/>
                    </a:lnTo>
                    <a:lnTo>
                      <a:pt x="116" y="259"/>
                    </a:lnTo>
                    <a:lnTo>
                      <a:pt x="120" y="257"/>
                    </a:lnTo>
                    <a:lnTo>
                      <a:pt x="123" y="254"/>
                    </a:lnTo>
                    <a:lnTo>
                      <a:pt x="130" y="259"/>
                    </a:lnTo>
                    <a:lnTo>
                      <a:pt x="137" y="259"/>
                    </a:lnTo>
                    <a:lnTo>
                      <a:pt x="144" y="259"/>
                    </a:lnTo>
                    <a:lnTo>
                      <a:pt x="151" y="257"/>
                    </a:lnTo>
                    <a:lnTo>
                      <a:pt x="151" y="252"/>
                    </a:lnTo>
                    <a:lnTo>
                      <a:pt x="151" y="248"/>
                    </a:lnTo>
                    <a:lnTo>
                      <a:pt x="137" y="245"/>
                    </a:lnTo>
                    <a:lnTo>
                      <a:pt x="125" y="243"/>
                    </a:lnTo>
                    <a:lnTo>
                      <a:pt x="118" y="245"/>
                    </a:lnTo>
                    <a:lnTo>
                      <a:pt x="113" y="245"/>
                    </a:lnTo>
                    <a:lnTo>
                      <a:pt x="109" y="250"/>
                    </a:lnTo>
                    <a:lnTo>
                      <a:pt x="104" y="252"/>
                    </a:lnTo>
                    <a:lnTo>
                      <a:pt x="99" y="273"/>
                    </a:lnTo>
                    <a:lnTo>
                      <a:pt x="92" y="291"/>
                    </a:lnTo>
                    <a:lnTo>
                      <a:pt x="83" y="316"/>
                    </a:lnTo>
                    <a:lnTo>
                      <a:pt x="73" y="341"/>
                    </a:lnTo>
                    <a:lnTo>
                      <a:pt x="64" y="343"/>
                    </a:lnTo>
                    <a:lnTo>
                      <a:pt x="57" y="341"/>
                    </a:lnTo>
                    <a:lnTo>
                      <a:pt x="57" y="314"/>
                    </a:lnTo>
                    <a:lnTo>
                      <a:pt x="59" y="289"/>
                    </a:lnTo>
                    <a:lnTo>
                      <a:pt x="59" y="261"/>
                    </a:lnTo>
                    <a:lnTo>
                      <a:pt x="54" y="236"/>
                    </a:lnTo>
                    <a:lnTo>
                      <a:pt x="40" y="229"/>
                    </a:lnTo>
                    <a:lnTo>
                      <a:pt x="31" y="220"/>
                    </a:lnTo>
                    <a:lnTo>
                      <a:pt x="24" y="218"/>
                    </a:lnTo>
                    <a:lnTo>
                      <a:pt x="19" y="214"/>
                    </a:lnTo>
                    <a:lnTo>
                      <a:pt x="9" y="211"/>
                    </a:lnTo>
                    <a:lnTo>
                      <a:pt x="0" y="211"/>
                    </a:lnTo>
                    <a:lnTo>
                      <a:pt x="0" y="204"/>
                    </a:lnTo>
                    <a:lnTo>
                      <a:pt x="0" y="198"/>
                    </a:lnTo>
                    <a:lnTo>
                      <a:pt x="0" y="193"/>
                    </a:lnTo>
                    <a:lnTo>
                      <a:pt x="2" y="191"/>
                    </a:lnTo>
                    <a:lnTo>
                      <a:pt x="26" y="189"/>
                    </a:lnTo>
                    <a:lnTo>
                      <a:pt x="47" y="193"/>
                    </a:lnTo>
                    <a:lnTo>
                      <a:pt x="57" y="195"/>
                    </a:lnTo>
                    <a:lnTo>
                      <a:pt x="64" y="200"/>
                    </a:lnTo>
                    <a:lnTo>
                      <a:pt x="71" y="204"/>
                    </a:lnTo>
                    <a:lnTo>
                      <a:pt x="78" y="211"/>
                    </a:lnTo>
                    <a:lnTo>
                      <a:pt x="78" y="216"/>
                    </a:lnTo>
                    <a:lnTo>
                      <a:pt x="80" y="223"/>
                    </a:lnTo>
                    <a:lnTo>
                      <a:pt x="83" y="225"/>
                    </a:lnTo>
                    <a:lnTo>
                      <a:pt x="85" y="227"/>
                    </a:lnTo>
                    <a:lnTo>
                      <a:pt x="94" y="229"/>
                    </a:lnTo>
                    <a:lnTo>
                      <a:pt x="104" y="232"/>
                    </a:lnTo>
                    <a:lnTo>
                      <a:pt x="113" y="229"/>
                    </a:lnTo>
                    <a:lnTo>
                      <a:pt x="120" y="229"/>
                    </a:lnTo>
                    <a:lnTo>
                      <a:pt x="135" y="223"/>
                    </a:lnTo>
                    <a:lnTo>
                      <a:pt x="146" y="214"/>
                    </a:lnTo>
                    <a:lnTo>
                      <a:pt x="168" y="223"/>
                    </a:lnTo>
                    <a:lnTo>
                      <a:pt x="187" y="227"/>
                    </a:lnTo>
                    <a:lnTo>
                      <a:pt x="198" y="227"/>
                    </a:lnTo>
                    <a:lnTo>
                      <a:pt x="208" y="227"/>
                    </a:lnTo>
                    <a:lnTo>
                      <a:pt x="217" y="225"/>
                    </a:lnTo>
                    <a:lnTo>
                      <a:pt x="229" y="220"/>
                    </a:lnTo>
                    <a:lnTo>
                      <a:pt x="234" y="214"/>
                    </a:lnTo>
                    <a:lnTo>
                      <a:pt x="236" y="204"/>
                    </a:lnTo>
                    <a:lnTo>
                      <a:pt x="236" y="195"/>
                    </a:lnTo>
                    <a:lnTo>
                      <a:pt x="236" y="189"/>
                    </a:lnTo>
                    <a:lnTo>
                      <a:pt x="236" y="170"/>
                    </a:lnTo>
                    <a:lnTo>
                      <a:pt x="236" y="154"/>
                    </a:lnTo>
                    <a:lnTo>
                      <a:pt x="250" y="159"/>
                    </a:lnTo>
                    <a:lnTo>
                      <a:pt x="262" y="161"/>
                    </a:lnTo>
                    <a:lnTo>
                      <a:pt x="269" y="161"/>
                    </a:lnTo>
                    <a:lnTo>
                      <a:pt x="276" y="164"/>
                    </a:lnTo>
                    <a:lnTo>
                      <a:pt x="283" y="161"/>
                    </a:lnTo>
                    <a:lnTo>
                      <a:pt x="288" y="159"/>
                    </a:lnTo>
                    <a:lnTo>
                      <a:pt x="298" y="154"/>
                    </a:lnTo>
                    <a:lnTo>
                      <a:pt x="305" y="152"/>
                    </a:lnTo>
                    <a:lnTo>
                      <a:pt x="309" y="148"/>
                    </a:lnTo>
                    <a:lnTo>
                      <a:pt x="314" y="141"/>
                    </a:lnTo>
                    <a:lnTo>
                      <a:pt x="312" y="127"/>
                    </a:lnTo>
                    <a:lnTo>
                      <a:pt x="314" y="116"/>
                    </a:lnTo>
                    <a:lnTo>
                      <a:pt x="312" y="107"/>
                    </a:lnTo>
                    <a:lnTo>
                      <a:pt x="307" y="100"/>
                    </a:lnTo>
                    <a:lnTo>
                      <a:pt x="291" y="89"/>
                    </a:lnTo>
                    <a:lnTo>
                      <a:pt x="274" y="82"/>
                    </a:lnTo>
                    <a:lnTo>
                      <a:pt x="265" y="68"/>
                    </a:lnTo>
                    <a:lnTo>
                      <a:pt x="255" y="57"/>
                    </a:lnTo>
                    <a:lnTo>
                      <a:pt x="246" y="55"/>
                    </a:lnTo>
                    <a:lnTo>
                      <a:pt x="234" y="55"/>
                    </a:lnTo>
                    <a:lnTo>
                      <a:pt x="224" y="52"/>
                    </a:lnTo>
                    <a:lnTo>
                      <a:pt x="217" y="45"/>
                    </a:lnTo>
                    <a:lnTo>
                      <a:pt x="220" y="39"/>
                    </a:lnTo>
                    <a:lnTo>
                      <a:pt x="224" y="32"/>
                    </a:lnTo>
                    <a:lnTo>
                      <a:pt x="231" y="25"/>
                    </a:lnTo>
                    <a:lnTo>
                      <a:pt x="239" y="23"/>
                    </a:lnTo>
                    <a:lnTo>
                      <a:pt x="269" y="11"/>
                    </a:lnTo>
                    <a:lnTo>
                      <a:pt x="298" y="0"/>
                    </a:lnTo>
                    <a:lnTo>
                      <a:pt x="317" y="9"/>
                    </a:lnTo>
                    <a:lnTo>
                      <a:pt x="335" y="18"/>
                    </a:lnTo>
                    <a:lnTo>
                      <a:pt x="340" y="32"/>
                    </a:lnTo>
                    <a:lnTo>
                      <a:pt x="343" y="48"/>
                    </a:lnTo>
                    <a:lnTo>
                      <a:pt x="350" y="50"/>
                    </a:lnTo>
                    <a:lnTo>
                      <a:pt x="354" y="55"/>
                    </a:lnTo>
                    <a:lnTo>
                      <a:pt x="359" y="55"/>
                    </a:lnTo>
                    <a:lnTo>
                      <a:pt x="364" y="55"/>
                    </a:lnTo>
                    <a:lnTo>
                      <a:pt x="369" y="48"/>
                    </a:lnTo>
                    <a:lnTo>
                      <a:pt x="373" y="45"/>
                    </a:lnTo>
                    <a:lnTo>
                      <a:pt x="380" y="45"/>
                    </a:lnTo>
                    <a:lnTo>
                      <a:pt x="390" y="48"/>
                    </a:lnTo>
                    <a:lnTo>
                      <a:pt x="409" y="68"/>
                    </a:lnTo>
                    <a:lnTo>
                      <a:pt x="425" y="84"/>
                    </a:lnTo>
                    <a:lnTo>
                      <a:pt x="439" y="86"/>
                    </a:lnTo>
                    <a:lnTo>
                      <a:pt x="454" y="89"/>
                    </a:lnTo>
                    <a:lnTo>
                      <a:pt x="458" y="89"/>
                    </a:lnTo>
                    <a:lnTo>
                      <a:pt x="465" y="91"/>
                    </a:lnTo>
                    <a:lnTo>
                      <a:pt x="470" y="93"/>
                    </a:lnTo>
                    <a:lnTo>
                      <a:pt x="473" y="95"/>
                    </a:lnTo>
                    <a:close/>
                  </a:path>
                </a:pathLst>
              </a:custGeom>
              <a:solidFill>
                <a:srgbClr val="867E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64" name="Freeform 821">
                <a:extLst>
                  <a:ext uri="{FF2B5EF4-FFF2-40B4-BE49-F238E27FC236}">
                    <a16:creationId xmlns:a16="http://schemas.microsoft.com/office/drawing/2014/main" id="{EC155BE1-E30D-7533-1D08-01A2DAED6784}"/>
                  </a:ext>
                </a:extLst>
              </p:cNvPr>
              <p:cNvSpPr>
                <a:spLocks/>
              </p:cNvSpPr>
              <p:nvPr/>
            </p:nvSpPr>
            <p:spPr bwMode="auto">
              <a:xfrm>
                <a:off x="1034" y="3163"/>
                <a:ext cx="796" cy="271"/>
              </a:xfrm>
              <a:custGeom>
                <a:avLst/>
                <a:gdLst>
                  <a:gd name="T0" fmla="*/ 779 w 796"/>
                  <a:gd name="T1" fmla="*/ 134 h 271"/>
                  <a:gd name="T2" fmla="*/ 735 w 796"/>
                  <a:gd name="T3" fmla="*/ 177 h 271"/>
                  <a:gd name="T4" fmla="*/ 680 w 796"/>
                  <a:gd name="T5" fmla="*/ 227 h 271"/>
                  <a:gd name="T6" fmla="*/ 621 w 796"/>
                  <a:gd name="T7" fmla="*/ 257 h 271"/>
                  <a:gd name="T8" fmla="*/ 572 w 796"/>
                  <a:gd name="T9" fmla="*/ 271 h 271"/>
                  <a:gd name="T10" fmla="*/ 541 w 796"/>
                  <a:gd name="T11" fmla="*/ 250 h 271"/>
                  <a:gd name="T12" fmla="*/ 477 w 796"/>
                  <a:gd name="T13" fmla="*/ 250 h 271"/>
                  <a:gd name="T14" fmla="*/ 434 w 796"/>
                  <a:gd name="T15" fmla="*/ 261 h 271"/>
                  <a:gd name="T16" fmla="*/ 364 w 796"/>
                  <a:gd name="T17" fmla="*/ 255 h 271"/>
                  <a:gd name="T18" fmla="*/ 293 w 796"/>
                  <a:gd name="T19" fmla="*/ 250 h 271"/>
                  <a:gd name="T20" fmla="*/ 250 w 796"/>
                  <a:gd name="T21" fmla="*/ 266 h 271"/>
                  <a:gd name="T22" fmla="*/ 198 w 796"/>
                  <a:gd name="T23" fmla="*/ 271 h 271"/>
                  <a:gd name="T24" fmla="*/ 151 w 796"/>
                  <a:gd name="T25" fmla="*/ 266 h 271"/>
                  <a:gd name="T26" fmla="*/ 87 w 796"/>
                  <a:gd name="T27" fmla="*/ 250 h 271"/>
                  <a:gd name="T28" fmla="*/ 0 w 796"/>
                  <a:gd name="T29" fmla="*/ 221 h 271"/>
                  <a:gd name="T30" fmla="*/ 89 w 796"/>
                  <a:gd name="T31" fmla="*/ 182 h 271"/>
                  <a:gd name="T32" fmla="*/ 160 w 796"/>
                  <a:gd name="T33" fmla="*/ 148 h 271"/>
                  <a:gd name="T34" fmla="*/ 226 w 796"/>
                  <a:gd name="T35" fmla="*/ 116 h 271"/>
                  <a:gd name="T36" fmla="*/ 297 w 796"/>
                  <a:gd name="T37" fmla="*/ 62 h 271"/>
                  <a:gd name="T38" fmla="*/ 323 w 796"/>
                  <a:gd name="T39" fmla="*/ 43 h 271"/>
                  <a:gd name="T40" fmla="*/ 373 w 796"/>
                  <a:gd name="T41" fmla="*/ 18 h 271"/>
                  <a:gd name="T42" fmla="*/ 413 w 796"/>
                  <a:gd name="T43" fmla="*/ 21 h 271"/>
                  <a:gd name="T44" fmla="*/ 378 w 796"/>
                  <a:gd name="T45" fmla="*/ 66 h 271"/>
                  <a:gd name="T46" fmla="*/ 366 w 796"/>
                  <a:gd name="T47" fmla="*/ 89 h 271"/>
                  <a:gd name="T48" fmla="*/ 368 w 796"/>
                  <a:gd name="T49" fmla="*/ 100 h 271"/>
                  <a:gd name="T50" fmla="*/ 397 w 796"/>
                  <a:gd name="T51" fmla="*/ 84 h 271"/>
                  <a:gd name="T52" fmla="*/ 442 w 796"/>
                  <a:gd name="T53" fmla="*/ 50 h 271"/>
                  <a:gd name="T54" fmla="*/ 465 w 796"/>
                  <a:gd name="T55" fmla="*/ 43 h 271"/>
                  <a:gd name="T56" fmla="*/ 475 w 796"/>
                  <a:gd name="T57" fmla="*/ 62 h 271"/>
                  <a:gd name="T58" fmla="*/ 491 w 796"/>
                  <a:gd name="T59" fmla="*/ 52 h 271"/>
                  <a:gd name="T60" fmla="*/ 512 w 796"/>
                  <a:gd name="T61" fmla="*/ 32 h 271"/>
                  <a:gd name="T62" fmla="*/ 538 w 796"/>
                  <a:gd name="T63" fmla="*/ 37 h 271"/>
                  <a:gd name="T64" fmla="*/ 557 w 796"/>
                  <a:gd name="T65" fmla="*/ 75 h 271"/>
                  <a:gd name="T66" fmla="*/ 595 w 796"/>
                  <a:gd name="T67" fmla="*/ 136 h 271"/>
                  <a:gd name="T68" fmla="*/ 602 w 796"/>
                  <a:gd name="T69" fmla="*/ 109 h 271"/>
                  <a:gd name="T70" fmla="*/ 595 w 796"/>
                  <a:gd name="T71" fmla="*/ 55 h 271"/>
                  <a:gd name="T72" fmla="*/ 616 w 796"/>
                  <a:gd name="T73" fmla="*/ 62 h 271"/>
                  <a:gd name="T74" fmla="*/ 628 w 796"/>
                  <a:gd name="T75" fmla="*/ 43 h 271"/>
                  <a:gd name="T76" fmla="*/ 628 w 796"/>
                  <a:gd name="T77" fmla="*/ 21 h 271"/>
                  <a:gd name="T78" fmla="*/ 711 w 796"/>
                  <a:gd name="T79" fmla="*/ 59 h 271"/>
                  <a:gd name="T80" fmla="*/ 758 w 796"/>
                  <a:gd name="T81" fmla="*/ 82 h 271"/>
                  <a:gd name="T82" fmla="*/ 784 w 796"/>
                  <a:gd name="T83" fmla="*/ 96 h 271"/>
                  <a:gd name="T84" fmla="*/ 796 w 796"/>
                  <a:gd name="T85" fmla="*/ 107 h 27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96"/>
                  <a:gd name="T130" fmla="*/ 0 h 271"/>
                  <a:gd name="T131" fmla="*/ 796 w 796"/>
                  <a:gd name="T132" fmla="*/ 271 h 27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96" h="271">
                    <a:moveTo>
                      <a:pt x="796" y="107"/>
                    </a:moveTo>
                    <a:lnTo>
                      <a:pt x="789" y="121"/>
                    </a:lnTo>
                    <a:lnTo>
                      <a:pt x="779" y="134"/>
                    </a:lnTo>
                    <a:lnTo>
                      <a:pt x="768" y="146"/>
                    </a:lnTo>
                    <a:lnTo>
                      <a:pt x="756" y="161"/>
                    </a:lnTo>
                    <a:lnTo>
                      <a:pt x="735" y="177"/>
                    </a:lnTo>
                    <a:lnTo>
                      <a:pt x="716" y="198"/>
                    </a:lnTo>
                    <a:lnTo>
                      <a:pt x="699" y="214"/>
                    </a:lnTo>
                    <a:lnTo>
                      <a:pt x="680" y="227"/>
                    </a:lnTo>
                    <a:lnTo>
                      <a:pt x="661" y="239"/>
                    </a:lnTo>
                    <a:lnTo>
                      <a:pt x="640" y="250"/>
                    </a:lnTo>
                    <a:lnTo>
                      <a:pt x="621" y="257"/>
                    </a:lnTo>
                    <a:lnTo>
                      <a:pt x="605" y="264"/>
                    </a:lnTo>
                    <a:lnTo>
                      <a:pt x="590" y="268"/>
                    </a:lnTo>
                    <a:lnTo>
                      <a:pt x="572" y="271"/>
                    </a:lnTo>
                    <a:lnTo>
                      <a:pt x="562" y="261"/>
                    </a:lnTo>
                    <a:lnTo>
                      <a:pt x="553" y="255"/>
                    </a:lnTo>
                    <a:lnTo>
                      <a:pt x="541" y="250"/>
                    </a:lnTo>
                    <a:lnTo>
                      <a:pt x="527" y="248"/>
                    </a:lnTo>
                    <a:lnTo>
                      <a:pt x="503" y="248"/>
                    </a:lnTo>
                    <a:lnTo>
                      <a:pt x="477" y="250"/>
                    </a:lnTo>
                    <a:lnTo>
                      <a:pt x="463" y="255"/>
                    </a:lnTo>
                    <a:lnTo>
                      <a:pt x="449" y="259"/>
                    </a:lnTo>
                    <a:lnTo>
                      <a:pt x="434" y="261"/>
                    </a:lnTo>
                    <a:lnTo>
                      <a:pt x="420" y="261"/>
                    </a:lnTo>
                    <a:lnTo>
                      <a:pt x="392" y="259"/>
                    </a:lnTo>
                    <a:lnTo>
                      <a:pt x="364" y="255"/>
                    </a:lnTo>
                    <a:lnTo>
                      <a:pt x="335" y="250"/>
                    </a:lnTo>
                    <a:lnTo>
                      <a:pt x="307" y="248"/>
                    </a:lnTo>
                    <a:lnTo>
                      <a:pt x="293" y="250"/>
                    </a:lnTo>
                    <a:lnTo>
                      <a:pt x="278" y="252"/>
                    </a:lnTo>
                    <a:lnTo>
                      <a:pt x="264" y="257"/>
                    </a:lnTo>
                    <a:lnTo>
                      <a:pt x="250" y="266"/>
                    </a:lnTo>
                    <a:lnTo>
                      <a:pt x="231" y="268"/>
                    </a:lnTo>
                    <a:lnTo>
                      <a:pt x="215" y="271"/>
                    </a:lnTo>
                    <a:lnTo>
                      <a:pt x="198" y="271"/>
                    </a:lnTo>
                    <a:lnTo>
                      <a:pt x="182" y="271"/>
                    </a:lnTo>
                    <a:lnTo>
                      <a:pt x="165" y="268"/>
                    </a:lnTo>
                    <a:lnTo>
                      <a:pt x="151" y="266"/>
                    </a:lnTo>
                    <a:lnTo>
                      <a:pt x="134" y="261"/>
                    </a:lnTo>
                    <a:lnTo>
                      <a:pt x="118" y="255"/>
                    </a:lnTo>
                    <a:lnTo>
                      <a:pt x="87" y="250"/>
                    </a:lnTo>
                    <a:lnTo>
                      <a:pt x="56" y="241"/>
                    </a:lnTo>
                    <a:lnTo>
                      <a:pt x="28" y="232"/>
                    </a:lnTo>
                    <a:lnTo>
                      <a:pt x="0" y="221"/>
                    </a:lnTo>
                    <a:lnTo>
                      <a:pt x="28" y="209"/>
                    </a:lnTo>
                    <a:lnTo>
                      <a:pt x="59" y="198"/>
                    </a:lnTo>
                    <a:lnTo>
                      <a:pt x="89" y="182"/>
                    </a:lnTo>
                    <a:lnTo>
                      <a:pt x="120" y="168"/>
                    </a:lnTo>
                    <a:lnTo>
                      <a:pt x="141" y="159"/>
                    </a:lnTo>
                    <a:lnTo>
                      <a:pt x="160" y="148"/>
                    </a:lnTo>
                    <a:lnTo>
                      <a:pt x="179" y="136"/>
                    </a:lnTo>
                    <a:lnTo>
                      <a:pt x="200" y="130"/>
                    </a:lnTo>
                    <a:lnTo>
                      <a:pt x="226" y="116"/>
                    </a:lnTo>
                    <a:lnTo>
                      <a:pt x="250" y="100"/>
                    </a:lnTo>
                    <a:lnTo>
                      <a:pt x="274" y="80"/>
                    </a:lnTo>
                    <a:lnTo>
                      <a:pt x="297" y="62"/>
                    </a:lnTo>
                    <a:lnTo>
                      <a:pt x="304" y="55"/>
                    </a:lnTo>
                    <a:lnTo>
                      <a:pt x="314" y="48"/>
                    </a:lnTo>
                    <a:lnTo>
                      <a:pt x="323" y="43"/>
                    </a:lnTo>
                    <a:lnTo>
                      <a:pt x="335" y="39"/>
                    </a:lnTo>
                    <a:lnTo>
                      <a:pt x="356" y="30"/>
                    </a:lnTo>
                    <a:lnTo>
                      <a:pt x="373" y="18"/>
                    </a:lnTo>
                    <a:lnTo>
                      <a:pt x="399" y="7"/>
                    </a:lnTo>
                    <a:lnTo>
                      <a:pt x="423" y="0"/>
                    </a:lnTo>
                    <a:lnTo>
                      <a:pt x="413" y="21"/>
                    </a:lnTo>
                    <a:lnTo>
                      <a:pt x="401" y="39"/>
                    </a:lnTo>
                    <a:lnTo>
                      <a:pt x="390" y="52"/>
                    </a:lnTo>
                    <a:lnTo>
                      <a:pt x="378" y="66"/>
                    </a:lnTo>
                    <a:lnTo>
                      <a:pt x="371" y="73"/>
                    </a:lnTo>
                    <a:lnTo>
                      <a:pt x="368" y="80"/>
                    </a:lnTo>
                    <a:lnTo>
                      <a:pt x="366" y="89"/>
                    </a:lnTo>
                    <a:lnTo>
                      <a:pt x="364" y="96"/>
                    </a:lnTo>
                    <a:lnTo>
                      <a:pt x="366" y="100"/>
                    </a:lnTo>
                    <a:lnTo>
                      <a:pt x="368" y="100"/>
                    </a:lnTo>
                    <a:lnTo>
                      <a:pt x="378" y="96"/>
                    </a:lnTo>
                    <a:lnTo>
                      <a:pt x="387" y="91"/>
                    </a:lnTo>
                    <a:lnTo>
                      <a:pt x="397" y="84"/>
                    </a:lnTo>
                    <a:lnTo>
                      <a:pt x="404" y="77"/>
                    </a:lnTo>
                    <a:lnTo>
                      <a:pt x="420" y="62"/>
                    </a:lnTo>
                    <a:lnTo>
                      <a:pt x="442" y="50"/>
                    </a:lnTo>
                    <a:lnTo>
                      <a:pt x="453" y="41"/>
                    </a:lnTo>
                    <a:lnTo>
                      <a:pt x="465" y="37"/>
                    </a:lnTo>
                    <a:lnTo>
                      <a:pt x="465" y="43"/>
                    </a:lnTo>
                    <a:lnTo>
                      <a:pt x="468" y="50"/>
                    </a:lnTo>
                    <a:lnTo>
                      <a:pt x="470" y="57"/>
                    </a:lnTo>
                    <a:lnTo>
                      <a:pt x="475" y="62"/>
                    </a:lnTo>
                    <a:lnTo>
                      <a:pt x="482" y="59"/>
                    </a:lnTo>
                    <a:lnTo>
                      <a:pt x="486" y="57"/>
                    </a:lnTo>
                    <a:lnTo>
                      <a:pt x="491" y="52"/>
                    </a:lnTo>
                    <a:lnTo>
                      <a:pt x="496" y="48"/>
                    </a:lnTo>
                    <a:lnTo>
                      <a:pt x="503" y="39"/>
                    </a:lnTo>
                    <a:lnTo>
                      <a:pt x="512" y="32"/>
                    </a:lnTo>
                    <a:lnTo>
                      <a:pt x="522" y="32"/>
                    </a:lnTo>
                    <a:lnTo>
                      <a:pt x="531" y="34"/>
                    </a:lnTo>
                    <a:lnTo>
                      <a:pt x="538" y="37"/>
                    </a:lnTo>
                    <a:lnTo>
                      <a:pt x="543" y="43"/>
                    </a:lnTo>
                    <a:lnTo>
                      <a:pt x="550" y="62"/>
                    </a:lnTo>
                    <a:lnTo>
                      <a:pt x="557" y="75"/>
                    </a:lnTo>
                    <a:lnTo>
                      <a:pt x="572" y="112"/>
                    </a:lnTo>
                    <a:lnTo>
                      <a:pt x="588" y="141"/>
                    </a:lnTo>
                    <a:lnTo>
                      <a:pt x="595" y="136"/>
                    </a:lnTo>
                    <a:lnTo>
                      <a:pt x="600" y="130"/>
                    </a:lnTo>
                    <a:lnTo>
                      <a:pt x="602" y="121"/>
                    </a:lnTo>
                    <a:lnTo>
                      <a:pt x="602" y="109"/>
                    </a:lnTo>
                    <a:lnTo>
                      <a:pt x="600" y="89"/>
                    </a:lnTo>
                    <a:lnTo>
                      <a:pt x="600" y="71"/>
                    </a:lnTo>
                    <a:lnTo>
                      <a:pt x="595" y="55"/>
                    </a:lnTo>
                    <a:lnTo>
                      <a:pt x="595" y="43"/>
                    </a:lnTo>
                    <a:lnTo>
                      <a:pt x="605" y="52"/>
                    </a:lnTo>
                    <a:lnTo>
                      <a:pt x="616" y="62"/>
                    </a:lnTo>
                    <a:lnTo>
                      <a:pt x="621" y="57"/>
                    </a:lnTo>
                    <a:lnTo>
                      <a:pt x="626" y="50"/>
                    </a:lnTo>
                    <a:lnTo>
                      <a:pt x="628" y="43"/>
                    </a:lnTo>
                    <a:lnTo>
                      <a:pt x="628" y="37"/>
                    </a:lnTo>
                    <a:lnTo>
                      <a:pt x="626" y="27"/>
                    </a:lnTo>
                    <a:lnTo>
                      <a:pt x="628" y="21"/>
                    </a:lnTo>
                    <a:lnTo>
                      <a:pt x="657" y="37"/>
                    </a:lnTo>
                    <a:lnTo>
                      <a:pt x="690" y="52"/>
                    </a:lnTo>
                    <a:lnTo>
                      <a:pt x="711" y="59"/>
                    </a:lnTo>
                    <a:lnTo>
                      <a:pt x="732" y="66"/>
                    </a:lnTo>
                    <a:lnTo>
                      <a:pt x="744" y="75"/>
                    </a:lnTo>
                    <a:lnTo>
                      <a:pt x="758" y="82"/>
                    </a:lnTo>
                    <a:lnTo>
                      <a:pt x="770" y="89"/>
                    </a:lnTo>
                    <a:lnTo>
                      <a:pt x="779" y="93"/>
                    </a:lnTo>
                    <a:lnTo>
                      <a:pt x="784" y="96"/>
                    </a:lnTo>
                    <a:lnTo>
                      <a:pt x="789" y="98"/>
                    </a:lnTo>
                    <a:lnTo>
                      <a:pt x="794" y="102"/>
                    </a:lnTo>
                    <a:lnTo>
                      <a:pt x="796" y="107"/>
                    </a:lnTo>
                    <a:close/>
                  </a:path>
                </a:pathLst>
              </a:custGeom>
              <a:solidFill>
                <a:srgbClr val="7064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65" name="Freeform 822">
                <a:extLst>
                  <a:ext uri="{FF2B5EF4-FFF2-40B4-BE49-F238E27FC236}">
                    <a16:creationId xmlns:a16="http://schemas.microsoft.com/office/drawing/2014/main" id="{197296F4-8AF9-C26A-4103-2BA333DA4523}"/>
                  </a:ext>
                </a:extLst>
              </p:cNvPr>
              <p:cNvSpPr>
                <a:spLocks/>
              </p:cNvSpPr>
              <p:nvPr/>
            </p:nvSpPr>
            <p:spPr bwMode="auto">
              <a:xfrm>
                <a:off x="1520" y="2845"/>
                <a:ext cx="256" cy="164"/>
              </a:xfrm>
              <a:custGeom>
                <a:avLst/>
                <a:gdLst>
                  <a:gd name="T0" fmla="*/ 256 w 256"/>
                  <a:gd name="T1" fmla="*/ 68 h 164"/>
                  <a:gd name="T2" fmla="*/ 246 w 256"/>
                  <a:gd name="T3" fmla="*/ 91 h 164"/>
                  <a:gd name="T4" fmla="*/ 227 w 256"/>
                  <a:gd name="T5" fmla="*/ 93 h 164"/>
                  <a:gd name="T6" fmla="*/ 208 w 256"/>
                  <a:gd name="T7" fmla="*/ 89 h 164"/>
                  <a:gd name="T8" fmla="*/ 206 w 256"/>
                  <a:gd name="T9" fmla="*/ 66 h 164"/>
                  <a:gd name="T10" fmla="*/ 206 w 256"/>
                  <a:gd name="T11" fmla="*/ 52 h 164"/>
                  <a:gd name="T12" fmla="*/ 192 w 256"/>
                  <a:gd name="T13" fmla="*/ 77 h 164"/>
                  <a:gd name="T14" fmla="*/ 187 w 256"/>
                  <a:gd name="T15" fmla="*/ 105 h 164"/>
                  <a:gd name="T16" fmla="*/ 192 w 256"/>
                  <a:gd name="T17" fmla="*/ 123 h 164"/>
                  <a:gd name="T18" fmla="*/ 192 w 256"/>
                  <a:gd name="T19" fmla="*/ 143 h 164"/>
                  <a:gd name="T20" fmla="*/ 163 w 256"/>
                  <a:gd name="T21" fmla="*/ 157 h 164"/>
                  <a:gd name="T22" fmla="*/ 123 w 256"/>
                  <a:gd name="T23" fmla="*/ 150 h 164"/>
                  <a:gd name="T24" fmla="*/ 93 w 256"/>
                  <a:gd name="T25" fmla="*/ 148 h 164"/>
                  <a:gd name="T26" fmla="*/ 78 w 256"/>
                  <a:gd name="T27" fmla="*/ 159 h 164"/>
                  <a:gd name="T28" fmla="*/ 69 w 256"/>
                  <a:gd name="T29" fmla="*/ 164 h 164"/>
                  <a:gd name="T30" fmla="*/ 50 w 256"/>
                  <a:gd name="T31" fmla="*/ 157 h 164"/>
                  <a:gd name="T32" fmla="*/ 38 w 256"/>
                  <a:gd name="T33" fmla="*/ 143 h 164"/>
                  <a:gd name="T34" fmla="*/ 24 w 256"/>
                  <a:gd name="T35" fmla="*/ 130 h 164"/>
                  <a:gd name="T36" fmla="*/ 8 w 256"/>
                  <a:gd name="T37" fmla="*/ 125 h 164"/>
                  <a:gd name="T38" fmla="*/ 3 w 256"/>
                  <a:gd name="T39" fmla="*/ 118 h 164"/>
                  <a:gd name="T40" fmla="*/ 12 w 256"/>
                  <a:gd name="T41" fmla="*/ 114 h 164"/>
                  <a:gd name="T42" fmla="*/ 15 w 256"/>
                  <a:gd name="T43" fmla="*/ 109 h 164"/>
                  <a:gd name="T44" fmla="*/ 8 w 256"/>
                  <a:gd name="T45" fmla="*/ 105 h 164"/>
                  <a:gd name="T46" fmla="*/ 8 w 256"/>
                  <a:gd name="T47" fmla="*/ 93 h 164"/>
                  <a:gd name="T48" fmla="*/ 19 w 256"/>
                  <a:gd name="T49" fmla="*/ 91 h 164"/>
                  <a:gd name="T50" fmla="*/ 34 w 256"/>
                  <a:gd name="T51" fmla="*/ 100 h 164"/>
                  <a:gd name="T52" fmla="*/ 50 w 256"/>
                  <a:gd name="T53" fmla="*/ 107 h 164"/>
                  <a:gd name="T54" fmla="*/ 71 w 256"/>
                  <a:gd name="T55" fmla="*/ 98 h 164"/>
                  <a:gd name="T56" fmla="*/ 88 w 256"/>
                  <a:gd name="T57" fmla="*/ 89 h 164"/>
                  <a:gd name="T58" fmla="*/ 102 w 256"/>
                  <a:gd name="T59" fmla="*/ 82 h 164"/>
                  <a:gd name="T60" fmla="*/ 114 w 256"/>
                  <a:gd name="T61" fmla="*/ 73 h 164"/>
                  <a:gd name="T62" fmla="*/ 126 w 256"/>
                  <a:gd name="T63" fmla="*/ 64 h 164"/>
                  <a:gd name="T64" fmla="*/ 140 w 256"/>
                  <a:gd name="T65" fmla="*/ 68 h 164"/>
                  <a:gd name="T66" fmla="*/ 154 w 256"/>
                  <a:gd name="T67" fmla="*/ 70 h 164"/>
                  <a:gd name="T68" fmla="*/ 166 w 256"/>
                  <a:gd name="T69" fmla="*/ 64 h 164"/>
                  <a:gd name="T70" fmla="*/ 140 w 256"/>
                  <a:gd name="T71" fmla="*/ 57 h 164"/>
                  <a:gd name="T72" fmla="*/ 93 w 256"/>
                  <a:gd name="T73" fmla="*/ 73 h 164"/>
                  <a:gd name="T74" fmla="*/ 64 w 256"/>
                  <a:gd name="T75" fmla="*/ 89 h 164"/>
                  <a:gd name="T76" fmla="*/ 57 w 256"/>
                  <a:gd name="T77" fmla="*/ 93 h 164"/>
                  <a:gd name="T78" fmla="*/ 45 w 256"/>
                  <a:gd name="T79" fmla="*/ 93 h 164"/>
                  <a:gd name="T80" fmla="*/ 24 w 256"/>
                  <a:gd name="T81" fmla="*/ 82 h 164"/>
                  <a:gd name="T82" fmla="*/ 15 w 256"/>
                  <a:gd name="T83" fmla="*/ 59 h 164"/>
                  <a:gd name="T84" fmla="*/ 19 w 256"/>
                  <a:gd name="T85" fmla="*/ 39 h 164"/>
                  <a:gd name="T86" fmla="*/ 36 w 256"/>
                  <a:gd name="T87" fmla="*/ 25 h 164"/>
                  <a:gd name="T88" fmla="*/ 57 w 256"/>
                  <a:gd name="T89" fmla="*/ 16 h 164"/>
                  <a:gd name="T90" fmla="*/ 93 w 256"/>
                  <a:gd name="T91" fmla="*/ 16 h 164"/>
                  <a:gd name="T92" fmla="*/ 138 w 256"/>
                  <a:gd name="T93" fmla="*/ 11 h 164"/>
                  <a:gd name="T94" fmla="*/ 189 w 256"/>
                  <a:gd name="T95" fmla="*/ 7 h 164"/>
                  <a:gd name="T96" fmla="*/ 232 w 256"/>
                  <a:gd name="T97" fmla="*/ 32 h 16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56"/>
                  <a:gd name="T148" fmla="*/ 0 h 164"/>
                  <a:gd name="T149" fmla="*/ 256 w 256"/>
                  <a:gd name="T150" fmla="*/ 164 h 16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56" h="164">
                    <a:moveTo>
                      <a:pt x="256" y="50"/>
                    </a:moveTo>
                    <a:lnTo>
                      <a:pt x="256" y="68"/>
                    </a:lnTo>
                    <a:lnTo>
                      <a:pt x="253" y="84"/>
                    </a:lnTo>
                    <a:lnTo>
                      <a:pt x="246" y="91"/>
                    </a:lnTo>
                    <a:lnTo>
                      <a:pt x="237" y="93"/>
                    </a:lnTo>
                    <a:lnTo>
                      <a:pt x="227" y="93"/>
                    </a:lnTo>
                    <a:lnTo>
                      <a:pt x="220" y="93"/>
                    </a:lnTo>
                    <a:lnTo>
                      <a:pt x="208" y="89"/>
                    </a:lnTo>
                    <a:lnTo>
                      <a:pt x="201" y="82"/>
                    </a:lnTo>
                    <a:lnTo>
                      <a:pt x="206" y="66"/>
                    </a:lnTo>
                    <a:lnTo>
                      <a:pt x="213" y="55"/>
                    </a:lnTo>
                    <a:lnTo>
                      <a:pt x="206" y="52"/>
                    </a:lnTo>
                    <a:lnTo>
                      <a:pt x="197" y="55"/>
                    </a:lnTo>
                    <a:lnTo>
                      <a:pt x="192" y="77"/>
                    </a:lnTo>
                    <a:lnTo>
                      <a:pt x="185" y="95"/>
                    </a:lnTo>
                    <a:lnTo>
                      <a:pt x="187" y="105"/>
                    </a:lnTo>
                    <a:lnTo>
                      <a:pt x="189" y="114"/>
                    </a:lnTo>
                    <a:lnTo>
                      <a:pt x="192" y="123"/>
                    </a:lnTo>
                    <a:lnTo>
                      <a:pt x="189" y="132"/>
                    </a:lnTo>
                    <a:lnTo>
                      <a:pt x="192" y="143"/>
                    </a:lnTo>
                    <a:lnTo>
                      <a:pt x="189" y="150"/>
                    </a:lnTo>
                    <a:lnTo>
                      <a:pt x="163" y="157"/>
                    </a:lnTo>
                    <a:lnTo>
                      <a:pt x="145" y="161"/>
                    </a:lnTo>
                    <a:lnTo>
                      <a:pt x="123" y="150"/>
                    </a:lnTo>
                    <a:lnTo>
                      <a:pt x="102" y="143"/>
                    </a:lnTo>
                    <a:lnTo>
                      <a:pt x="93" y="148"/>
                    </a:lnTo>
                    <a:lnTo>
                      <a:pt x="83" y="157"/>
                    </a:lnTo>
                    <a:lnTo>
                      <a:pt x="78" y="159"/>
                    </a:lnTo>
                    <a:lnTo>
                      <a:pt x="74" y="161"/>
                    </a:lnTo>
                    <a:lnTo>
                      <a:pt x="69" y="164"/>
                    </a:lnTo>
                    <a:lnTo>
                      <a:pt x="62" y="164"/>
                    </a:lnTo>
                    <a:lnTo>
                      <a:pt x="50" y="157"/>
                    </a:lnTo>
                    <a:lnTo>
                      <a:pt x="43" y="150"/>
                    </a:lnTo>
                    <a:lnTo>
                      <a:pt x="38" y="143"/>
                    </a:lnTo>
                    <a:lnTo>
                      <a:pt x="31" y="134"/>
                    </a:lnTo>
                    <a:lnTo>
                      <a:pt x="24" y="130"/>
                    </a:lnTo>
                    <a:lnTo>
                      <a:pt x="17" y="125"/>
                    </a:lnTo>
                    <a:lnTo>
                      <a:pt x="8" y="125"/>
                    </a:lnTo>
                    <a:lnTo>
                      <a:pt x="0" y="123"/>
                    </a:lnTo>
                    <a:lnTo>
                      <a:pt x="3" y="118"/>
                    </a:lnTo>
                    <a:lnTo>
                      <a:pt x="10" y="116"/>
                    </a:lnTo>
                    <a:lnTo>
                      <a:pt x="12" y="114"/>
                    </a:lnTo>
                    <a:lnTo>
                      <a:pt x="15" y="111"/>
                    </a:lnTo>
                    <a:lnTo>
                      <a:pt x="15" y="109"/>
                    </a:lnTo>
                    <a:lnTo>
                      <a:pt x="15" y="105"/>
                    </a:lnTo>
                    <a:lnTo>
                      <a:pt x="8" y="105"/>
                    </a:lnTo>
                    <a:lnTo>
                      <a:pt x="3" y="98"/>
                    </a:lnTo>
                    <a:lnTo>
                      <a:pt x="8" y="93"/>
                    </a:lnTo>
                    <a:lnTo>
                      <a:pt x="15" y="91"/>
                    </a:lnTo>
                    <a:lnTo>
                      <a:pt x="19" y="91"/>
                    </a:lnTo>
                    <a:lnTo>
                      <a:pt x="24" y="93"/>
                    </a:lnTo>
                    <a:lnTo>
                      <a:pt x="34" y="100"/>
                    </a:lnTo>
                    <a:lnTo>
                      <a:pt x="41" y="105"/>
                    </a:lnTo>
                    <a:lnTo>
                      <a:pt x="50" y="107"/>
                    </a:lnTo>
                    <a:lnTo>
                      <a:pt x="62" y="105"/>
                    </a:lnTo>
                    <a:lnTo>
                      <a:pt x="71" y="98"/>
                    </a:lnTo>
                    <a:lnTo>
                      <a:pt x="81" y="86"/>
                    </a:lnTo>
                    <a:lnTo>
                      <a:pt x="88" y="89"/>
                    </a:lnTo>
                    <a:lnTo>
                      <a:pt x="95" y="86"/>
                    </a:lnTo>
                    <a:lnTo>
                      <a:pt x="102" y="82"/>
                    </a:lnTo>
                    <a:lnTo>
                      <a:pt x="109" y="80"/>
                    </a:lnTo>
                    <a:lnTo>
                      <a:pt x="114" y="73"/>
                    </a:lnTo>
                    <a:lnTo>
                      <a:pt x="121" y="68"/>
                    </a:lnTo>
                    <a:lnTo>
                      <a:pt x="126" y="64"/>
                    </a:lnTo>
                    <a:lnTo>
                      <a:pt x="133" y="66"/>
                    </a:lnTo>
                    <a:lnTo>
                      <a:pt x="140" y="68"/>
                    </a:lnTo>
                    <a:lnTo>
                      <a:pt x="147" y="70"/>
                    </a:lnTo>
                    <a:lnTo>
                      <a:pt x="154" y="70"/>
                    </a:lnTo>
                    <a:lnTo>
                      <a:pt x="163" y="70"/>
                    </a:lnTo>
                    <a:lnTo>
                      <a:pt x="166" y="64"/>
                    </a:lnTo>
                    <a:lnTo>
                      <a:pt x="163" y="61"/>
                    </a:lnTo>
                    <a:lnTo>
                      <a:pt x="140" y="57"/>
                    </a:lnTo>
                    <a:lnTo>
                      <a:pt x="121" y="57"/>
                    </a:lnTo>
                    <a:lnTo>
                      <a:pt x="93" y="73"/>
                    </a:lnTo>
                    <a:lnTo>
                      <a:pt x="64" y="84"/>
                    </a:lnTo>
                    <a:lnTo>
                      <a:pt x="64" y="89"/>
                    </a:lnTo>
                    <a:lnTo>
                      <a:pt x="60" y="91"/>
                    </a:lnTo>
                    <a:lnTo>
                      <a:pt x="57" y="93"/>
                    </a:lnTo>
                    <a:lnTo>
                      <a:pt x="52" y="93"/>
                    </a:lnTo>
                    <a:lnTo>
                      <a:pt x="45" y="93"/>
                    </a:lnTo>
                    <a:lnTo>
                      <a:pt x="41" y="91"/>
                    </a:lnTo>
                    <a:lnTo>
                      <a:pt x="24" y="82"/>
                    </a:lnTo>
                    <a:lnTo>
                      <a:pt x="15" y="73"/>
                    </a:lnTo>
                    <a:lnTo>
                      <a:pt x="15" y="59"/>
                    </a:lnTo>
                    <a:lnTo>
                      <a:pt x="15" y="48"/>
                    </a:lnTo>
                    <a:lnTo>
                      <a:pt x="19" y="39"/>
                    </a:lnTo>
                    <a:lnTo>
                      <a:pt x="26" y="30"/>
                    </a:lnTo>
                    <a:lnTo>
                      <a:pt x="36" y="25"/>
                    </a:lnTo>
                    <a:lnTo>
                      <a:pt x="48" y="21"/>
                    </a:lnTo>
                    <a:lnTo>
                      <a:pt x="57" y="16"/>
                    </a:lnTo>
                    <a:lnTo>
                      <a:pt x="69" y="16"/>
                    </a:lnTo>
                    <a:lnTo>
                      <a:pt x="93" y="16"/>
                    </a:lnTo>
                    <a:lnTo>
                      <a:pt x="112" y="18"/>
                    </a:lnTo>
                    <a:lnTo>
                      <a:pt x="138" y="11"/>
                    </a:lnTo>
                    <a:lnTo>
                      <a:pt x="163" y="0"/>
                    </a:lnTo>
                    <a:lnTo>
                      <a:pt x="189" y="7"/>
                    </a:lnTo>
                    <a:lnTo>
                      <a:pt x="213" y="14"/>
                    </a:lnTo>
                    <a:lnTo>
                      <a:pt x="232" y="32"/>
                    </a:lnTo>
                    <a:lnTo>
                      <a:pt x="256" y="50"/>
                    </a:lnTo>
                    <a:close/>
                  </a:path>
                </a:pathLst>
              </a:custGeom>
              <a:solidFill>
                <a:srgbClr val="DAD6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66" name="Freeform 823">
                <a:extLst>
                  <a:ext uri="{FF2B5EF4-FFF2-40B4-BE49-F238E27FC236}">
                    <a16:creationId xmlns:a16="http://schemas.microsoft.com/office/drawing/2014/main" id="{8595408C-EA46-4308-B003-3DB610BDE05B}"/>
                  </a:ext>
                </a:extLst>
              </p:cNvPr>
              <p:cNvSpPr>
                <a:spLocks/>
              </p:cNvSpPr>
              <p:nvPr/>
            </p:nvSpPr>
            <p:spPr bwMode="auto">
              <a:xfrm>
                <a:off x="1643" y="2831"/>
                <a:ext cx="24" cy="14"/>
              </a:xfrm>
              <a:custGeom>
                <a:avLst/>
                <a:gdLst>
                  <a:gd name="T0" fmla="*/ 22 w 24"/>
                  <a:gd name="T1" fmla="*/ 12 h 14"/>
                  <a:gd name="T2" fmla="*/ 17 w 24"/>
                  <a:gd name="T3" fmla="*/ 14 h 14"/>
                  <a:gd name="T4" fmla="*/ 12 w 24"/>
                  <a:gd name="T5" fmla="*/ 14 h 14"/>
                  <a:gd name="T6" fmla="*/ 5 w 24"/>
                  <a:gd name="T7" fmla="*/ 14 h 14"/>
                  <a:gd name="T8" fmla="*/ 0 w 24"/>
                  <a:gd name="T9" fmla="*/ 12 h 14"/>
                  <a:gd name="T10" fmla="*/ 0 w 24"/>
                  <a:gd name="T11" fmla="*/ 5 h 14"/>
                  <a:gd name="T12" fmla="*/ 0 w 24"/>
                  <a:gd name="T13" fmla="*/ 0 h 14"/>
                  <a:gd name="T14" fmla="*/ 12 w 24"/>
                  <a:gd name="T15" fmla="*/ 0 h 14"/>
                  <a:gd name="T16" fmla="*/ 19 w 24"/>
                  <a:gd name="T17" fmla="*/ 5 h 14"/>
                  <a:gd name="T18" fmla="*/ 24 w 24"/>
                  <a:gd name="T19" fmla="*/ 10 h 14"/>
                  <a:gd name="T20" fmla="*/ 22 w 24"/>
                  <a:gd name="T21" fmla="*/ 12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14"/>
                  <a:gd name="T35" fmla="*/ 24 w 24"/>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14">
                    <a:moveTo>
                      <a:pt x="22" y="12"/>
                    </a:moveTo>
                    <a:lnTo>
                      <a:pt x="17" y="14"/>
                    </a:lnTo>
                    <a:lnTo>
                      <a:pt x="12" y="14"/>
                    </a:lnTo>
                    <a:lnTo>
                      <a:pt x="5" y="14"/>
                    </a:lnTo>
                    <a:lnTo>
                      <a:pt x="0" y="12"/>
                    </a:lnTo>
                    <a:lnTo>
                      <a:pt x="0" y="5"/>
                    </a:lnTo>
                    <a:lnTo>
                      <a:pt x="0" y="0"/>
                    </a:lnTo>
                    <a:lnTo>
                      <a:pt x="12" y="0"/>
                    </a:lnTo>
                    <a:lnTo>
                      <a:pt x="19" y="5"/>
                    </a:lnTo>
                    <a:lnTo>
                      <a:pt x="24" y="10"/>
                    </a:lnTo>
                    <a:lnTo>
                      <a:pt x="22"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67" name="Freeform 824">
                <a:extLst>
                  <a:ext uri="{FF2B5EF4-FFF2-40B4-BE49-F238E27FC236}">
                    <a16:creationId xmlns:a16="http://schemas.microsoft.com/office/drawing/2014/main" id="{8DB7C897-9EF7-B208-942B-FA443B54994A}"/>
                  </a:ext>
                </a:extLst>
              </p:cNvPr>
              <p:cNvSpPr>
                <a:spLocks/>
              </p:cNvSpPr>
              <p:nvPr/>
            </p:nvSpPr>
            <p:spPr bwMode="auto">
              <a:xfrm>
                <a:off x="1610" y="3136"/>
                <a:ext cx="33" cy="66"/>
              </a:xfrm>
              <a:custGeom>
                <a:avLst/>
                <a:gdLst>
                  <a:gd name="T0" fmla="*/ 33 w 33"/>
                  <a:gd name="T1" fmla="*/ 66 h 66"/>
                  <a:gd name="T2" fmla="*/ 24 w 33"/>
                  <a:gd name="T3" fmla="*/ 57 h 66"/>
                  <a:gd name="T4" fmla="*/ 12 w 33"/>
                  <a:gd name="T5" fmla="*/ 41 h 66"/>
                  <a:gd name="T6" fmla="*/ 3 w 33"/>
                  <a:gd name="T7" fmla="*/ 23 h 66"/>
                  <a:gd name="T8" fmla="*/ 0 w 33"/>
                  <a:gd name="T9" fmla="*/ 7 h 66"/>
                  <a:gd name="T10" fmla="*/ 12 w 33"/>
                  <a:gd name="T11" fmla="*/ 2 h 66"/>
                  <a:gd name="T12" fmla="*/ 26 w 33"/>
                  <a:gd name="T13" fmla="*/ 0 h 66"/>
                  <a:gd name="T14" fmla="*/ 26 w 33"/>
                  <a:gd name="T15" fmla="*/ 18 h 66"/>
                  <a:gd name="T16" fmla="*/ 26 w 33"/>
                  <a:gd name="T17" fmla="*/ 34 h 66"/>
                  <a:gd name="T18" fmla="*/ 31 w 33"/>
                  <a:gd name="T19" fmla="*/ 50 h 66"/>
                  <a:gd name="T20" fmla="*/ 33 w 33"/>
                  <a:gd name="T21" fmla="*/ 66 h 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
                  <a:gd name="T34" fmla="*/ 0 h 66"/>
                  <a:gd name="T35" fmla="*/ 33 w 33"/>
                  <a:gd name="T36" fmla="*/ 66 h 6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 h="66">
                    <a:moveTo>
                      <a:pt x="33" y="66"/>
                    </a:moveTo>
                    <a:lnTo>
                      <a:pt x="24" y="57"/>
                    </a:lnTo>
                    <a:lnTo>
                      <a:pt x="12" y="41"/>
                    </a:lnTo>
                    <a:lnTo>
                      <a:pt x="3" y="23"/>
                    </a:lnTo>
                    <a:lnTo>
                      <a:pt x="0" y="7"/>
                    </a:lnTo>
                    <a:lnTo>
                      <a:pt x="12" y="2"/>
                    </a:lnTo>
                    <a:lnTo>
                      <a:pt x="26" y="0"/>
                    </a:lnTo>
                    <a:lnTo>
                      <a:pt x="26" y="18"/>
                    </a:lnTo>
                    <a:lnTo>
                      <a:pt x="26" y="34"/>
                    </a:lnTo>
                    <a:lnTo>
                      <a:pt x="31" y="50"/>
                    </a:lnTo>
                    <a:lnTo>
                      <a:pt x="33" y="66"/>
                    </a:lnTo>
                    <a:close/>
                  </a:path>
                </a:pathLst>
              </a:custGeom>
              <a:solidFill>
                <a:srgbClr val="7056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68" name="Freeform 825">
                <a:extLst>
                  <a:ext uri="{FF2B5EF4-FFF2-40B4-BE49-F238E27FC236}">
                    <a16:creationId xmlns:a16="http://schemas.microsoft.com/office/drawing/2014/main" id="{504C8703-2C87-96A9-88EE-7A9886089777}"/>
                  </a:ext>
                </a:extLst>
              </p:cNvPr>
              <p:cNvSpPr>
                <a:spLocks/>
              </p:cNvSpPr>
              <p:nvPr/>
            </p:nvSpPr>
            <p:spPr bwMode="auto">
              <a:xfrm>
                <a:off x="1580" y="3147"/>
                <a:ext cx="35" cy="116"/>
              </a:xfrm>
              <a:custGeom>
                <a:avLst/>
                <a:gdLst>
                  <a:gd name="T0" fmla="*/ 35 w 35"/>
                  <a:gd name="T1" fmla="*/ 82 h 116"/>
                  <a:gd name="T2" fmla="*/ 35 w 35"/>
                  <a:gd name="T3" fmla="*/ 116 h 116"/>
                  <a:gd name="T4" fmla="*/ 30 w 35"/>
                  <a:gd name="T5" fmla="*/ 96 h 116"/>
                  <a:gd name="T6" fmla="*/ 21 w 35"/>
                  <a:gd name="T7" fmla="*/ 80 h 116"/>
                  <a:gd name="T8" fmla="*/ 11 w 35"/>
                  <a:gd name="T9" fmla="*/ 64 h 116"/>
                  <a:gd name="T10" fmla="*/ 7 w 35"/>
                  <a:gd name="T11" fmla="*/ 46 h 116"/>
                  <a:gd name="T12" fmla="*/ 2 w 35"/>
                  <a:gd name="T13" fmla="*/ 34 h 116"/>
                  <a:gd name="T14" fmla="*/ 0 w 35"/>
                  <a:gd name="T15" fmla="*/ 21 h 116"/>
                  <a:gd name="T16" fmla="*/ 0 w 35"/>
                  <a:gd name="T17" fmla="*/ 14 h 116"/>
                  <a:gd name="T18" fmla="*/ 0 w 35"/>
                  <a:gd name="T19" fmla="*/ 9 h 116"/>
                  <a:gd name="T20" fmla="*/ 0 w 35"/>
                  <a:gd name="T21" fmla="*/ 5 h 116"/>
                  <a:gd name="T22" fmla="*/ 2 w 35"/>
                  <a:gd name="T23" fmla="*/ 0 h 116"/>
                  <a:gd name="T24" fmla="*/ 14 w 35"/>
                  <a:gd name="T25" fmla="*/ 7 h 116"/>
                  <a:gd name="T26" fmla="*/ 21 w 35"/>
                  <a:gd name="T27" fmla="*/ 16 h 116"/>
                  <a:gd name="T28" fmla="*/ 28 w 35"/>
                  <a:gd name="T29" fmla="*/ 30 h 116"/>
                  <a:gd name="T30" fmla="*/ 30 w 35"/>
                  <a:gd name="T31" fmla="*/ 43 h 116"/>
                  <a:gd name="T32" fmla="*/ 30 w 35"/>
                  <a:gd name="T33" fmla="*/ 53 h 116"/>
                  <a:gd name="T34" fmla="*/ 30 w 35"/>
                  <a:gd name="T35" fmla="*/ 64 h 116"/>
                  <a:gd name="T36" fmla="*/ 30 w 35"/>
                  <a:gd name="T37" fmla="*/ 73 h 116"/>
                  <a:gd name="T38" fmla="*/ 35 w 35"/>
                  <a:gd name="T39" fmla="*/ 82 h 1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5"/>
                  <a:gd name="T61" fmla="*/ 0 h 116"/>
                  <a:gd name="T62" fmla="*/ 35 w 35"/>
                  <a:gd name="T63" fmla="*/ 116 h 1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5" h="116">
                    <a:moveTo>
                      <a:pt x="35" y="82"/>
                    </a:moveTo>
                    <a:lnTo>
                      <a:pt x="35" y="116"/>
                    </a:lnTo>
                    <a:lnTo>
                      <a:pt x="30" y="96"/>
                    </a:lnTo>
                    <a:lnTo>
                      <a:pt x="21" y="80"/>
                    </a:lnTo>
                    <a:lnTo>
                      <a:pt x="11" y="64"/>
                    </a:lnTo>
                    <a:lnTo>
                      <a:pt x="7" y="46"/>
                    </a:lnTo>
                    <a:lnTo>
                      <a:pt x="2" y="34"/>
                    </a:lnTo>
                    <a:lnTo>
                      <a:pt x="0" y="21"/>
                    </a:lnTo>
                    <a:lnTo>
                      <a:pt x="0" y="14"/>
                    </a:lnTo>
                    <a:lnTo>
                      <a:pt x="0" y="9"/>
                    </a:lnTo>
                    <a:lnTo>
                      <a:pt x="0" y="5"/>
                    </a:lnTo>
                    <a:lnTo>
                      <a:pt x="2" y="0"/>
                    </a:lnTo>
                    <a:lnTo>
                      <a:pt x="14" y="7"/>
                    </a:lnTo>
                    <a:lnTo>
                      <a:pt x="21" y="16"/>
                    </a:lnTo>
                    <a:lnTo>
                      <a:pt x="28" y="30"/>
                    </a:lnTo>
                    <a:lnTo>
                      <a:pt x="30" y="43"/>
                    </a:lnTo>
                    <a:lnTo>
                      <a:pt x="30" y="53"/>
                    </a:lnTo>
                    <a:lnTo>
                      <a:pt x="30" y="64"/>
                    </a:lnTo>
                    <a:lnTo>
                      <a:pt x="30" y="73"/>
                    </a:lnTo>
                    <a:lnTo>
                      <a:pt x="35" y="82"/>
                    </a:lnTo>
                    <a:close/>
                  </a:path>
                </a:pathLst>
              </a:custGeom>
              <a:solidFill>
                <a:srgbClr val="AB46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69" name="Freeform 826">
                <a:extLst>
                  <a:ext uri="{FF2B5EF4-FFF2-40B4-BE49-F238E27FC236}">
                    <a16:creationId xmlns:a16="http://schemas.microsoft.com/office/drawing/2014/main" id="{54F7D48A-4E50-DA4A-5277-A3108EFCF03C}"/>
                  </a:ext>
                </a:extLst>
              </p:cNvPr>
              <p:cNvSpPr>
                <a:spLocks/>
              </p:cNvSpPr>
              <p:nvPr/>
            </p:nvSpPr>
            <p:spPr bwMode="auto">
              <a:xfrm>
                <a:off x="1520" y="2818"/>
                <a:ext cx="88" cy="59"/>
              </a:xfrm>
              <a:custGeom>
                <a:avLst/>
                <a:gdLst>
                  <a:gd name="T0" fmla="*/ 88 w 88"/>
                  <a:gd name="T1" fmla="*/ 23 h 59"/>
                  <a:gd name="T2" fmla="*/ 64 w 88"/>
                  <a:gd name="T3" fmla="*/ 32 h 59"/>
                  <a:gd name="T4" fmla="*/ 31 w 88"/>
                  <a:gd name="T5" fmla="*/ 43 h 59"/>
                  <a:gd name="T6" fmla="*/ 22 w 88"/>
                  <a:gd name="T7" fmla="*/ 45 h 59"/>
                  <a:gd name="T8" fmla="*/ 17 w 88"/>
                  <a:gd name="T9" fmla="*/ 50 h 59"/>
                  <a:gd name="T10" fmla="*/ 12 w 88"/>
                  <a:gd name="T11" fmla="*/ 54 h 59"/>
                  <a:gd name="T12" fmla="*/ 10 w 88"/>
                  <a:gd name="T13" fmla="*/ 59 h 59"/>
                  <a:gd name="T14" fmla="*/ 3 w 88"/>
                  <a:gd name="T15" fmla="*/ 50 h 59"/>
                  <a:gd name="T16" fmla="*/ 0 w 88"/>
                  <a:gd name="T17" fmla="*/ 38 h 59"/>
                  <a:gd name="T18" fmla="*/ 0 w 88"/>
                  <a:gd name="T19" fmla="*/ 29 h 59"/>
                  <a:gd name="T20" fmla="*/ 3 w 88"/>
                  <a:gd name="T21" fmla="*/ 23 h 59"/>
                  <a:gd name="T22" fmla="*/ 29 w 88"/>
                  <a:gd name="T23" fmla="*/ 11 h 59"/>
                  <a:gd name="T24" fmla="*/ 55 w 88"/>
                  <a:gd name="T25" fmla="*/ 2 h 59"/>
                  <a:gd name="T26" fmla="*/ 64 w 88"/>
                  <a:gd name="T27" fmla="*/ 0 h 59"/>
                  <a:gd name="T28" fmla="*/ 74 w 88"/>
                  <a:gd name="T29" fmla="*/ 0 h 59"/>
                  <a:gd name="T30" fmla="*/ 81 w 88"/>
                  <a:gd name="T31" fmla="*/ 4 h 59"/>
                  <a:gd name="T32" fmla="*/ 86 w 88"/>
                  <a:gd name="T33" fmla="*/ 11 h 59"/>
                  <a:gd name="T34" fmla="*/ 86 w 88"/>
                  <a:gd name="T35" fmla="*/ 16 h 59"/>
                  <a:gd name="T36" fmla="*/ 88 w 88"/>
                  <a:gd name="T37" fmla="*/ 23 h 5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8"/>
                  <a:gd name="T58" fmla="*/ 0 h 59"/>
                  <a:gd name="T59" fmla="*/ 88 w 88"/>
                  <a:gd name="T60" fmla="*/ 59 h 5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8" h="59">
                    <a:moveTo>
                      <a:pt x="88" y="23"/>
                    </a:moveTo>
                    <a:lnTo>
                      <a:pt x="64" y="32"/>
                    </a:lnTo>
                    <a:lnTo>
                      <a:pt x="31" y="43"/>
                    </a:lnTo>
                    <a:lnTo>
                      <a:pt x="22" y="45"/>
                    </a:lnTo>
                    <a:lnTo>
                      <a:pt x="17" y="50"/>
                    </a:lnTo>
                    <a:lnTo>
                      <a:pt x="12" y="54"/>
                    </a:lnTo>
                    <a:lnTo>
                      <a:pt x="10" y="59"/>
                    </a:lnTo>
                    <a:lnTo>
                      <a:pt x="3" y="50"/>
                    </a:lnTo>
                    <a:lnTo>
                      <a:pt x="0" y="38"/>
                    </a:lnTo>
                    <a:lnTo>
                      <a:pt x="0" y="29"/>
                    </a:lnTo>
                    <a:lnTo>
                      <a:pt x="3" y="23"/>
                    </a:lnTo>
                    <a:lnTo>
                      <a:pt x="29" y="11"/>
                    </a:lnTo>
                    <a:lnTo>
                      <a:pt x="55" y="2"/>
                    </a:lnTo>
                    <a:lnTo>
                      <a:pt x="64" y="0"/>
                    </a:lnTo>
                    <a:lnTo>
                      <a:pt x="74" y="0"/>
                    </a:lnTo>
                    <a:lnTo>
                      <a:pt x="81" y="4"/>
                    </a:lnTo>
                    <a:lnTo>
                      <a:pt x="86" y="11"/>
                    </a:lnTo>
                    <a:lnTo>
                      <a:pt x="86" y="16"/>
                    </a:lnTo>
                    <a:lnTo>
                      <a:pt x="88" y="23"/>
                    </a:lnTo>
                    <a:close/>
                  </a:path>
                </a:pathLst>
              </a:custGeom>
              <a:solidFill>
                <a:srgbClr val="AB9F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70" name="Freeform 827">
                <a:extLst>
                  <a:ext uri="{FF2B5EF4-FFF2-40B4-BE49-F238E27FC236}">
                    <a16:creationId xmlns:a16="http://schemas.microsoft.com/office/drawing/2014/main" id="{1A9262B8-EBDB-634A-1B9E-256262CCF9C7}"/>
                  </a:ext>
                </a:extLst>
              </p:cNvPr>
              <p:cNvSpPr>
                <a:spLocks/>
              </p:cNvSpPr>
              <p:nvPr/>
            </p:nvSpPr>
            <p:spPr bwMode="auto">
              <a:xfrm>
                <a:off x="1431" y="3138"/>
                <a:ext cx="132" cy="91"/>
              </a:xfrm>
              <a:custGeom>
                <a:avLst/>
                <a:gdLst>
                  <a:gd name="T0" fmla="*/ 132 w 132"/>
                  <a:gd name="T1" fmla="*/ 37 h 91"/>
                  <a:gd name="T2" fmla="*/ 118 w 132"/>
                  <a:gd name="T3" fmla="*/ 41 h 91"/>
                  <a:gd name="T4" fmla="*/ 106 w 132"/>
                  <a:gd name="T5" fmla="*/ 48 h 91"/>
                  <a:gd name="T6" fmla="*/ 94 w 132"/>
                  <a:gd name="T7" fmla="*/ 55 h 91"/>
                  <a:gd name="T8" fmla="*/ 85 w 132"/>
                  <a:gd name="T9" fmla="*/ 68 h 91"/>
                  <a:gd name="T10" fmla="*/ 87 w 132"/>
                  <a:gd name="T11" fmla="*/ 62 h 91"/>
                  <a:gd name="T12" fmla="*/ 92 w 132"/>
                  <a:gd name="T13" fmla="*/ 55 h 91"/>
                  <a:gd name="T14" fmla="*/ 97 w 132"/>
                  <a:gd name="T15" fmla="*/ 50 h 91"/>
                  <a:gd name="T16" fmla="*/ 99 w 132"/>
                  <a:gd name="T17" fmla="*/ 46 h 91"/>
                  <a:gd name="T18" fmla="*/ 99 w 132"/>
                  <a:gd name="T19" fmla="*/ 41 h 91"/>
                  <a:gd name="T20" fmla="*/ 99 w 132"/>
                  <a:gd name="T21" fmla="*/ 37 h 91"/>
                  <a:gd name="T22" fmla="*/ 89 w 132"/>
                  <a:gd name="T23" fmla="*/ 32 h 91"/>
                  <a:gd name="T24" fmla="*/ 85 w 132"/>
                  <a:gd name="T25" fmla="*/ 30 h 91"/>
                  <a:gd name="T26" fmla="*/ 63 w 132"/>
                  <a:gd name="T27" fmla="*/ 46 h 91"/>
                  <a:gd name="T28" fmla="*/ 40 w 132"/>
                  <a:gd name="T29" fmla="*/ 62 h 91"/>
                  <a:gd name="T30" fmla="*/ 19 w 132"/>
                  <a:gd name="T31" fmla="*/ 77 h 91"/>
                  <a:gd name="T32" fmla="*/ 0 w 132"/>
                  <a:gd name="T33" fmla="*/ 91 h 91"/>
                  <a:gd name="T34" fmla="*/ 16 w 132"/>
                  <a:gd name="T35" fmla="*/ 68 h 91"/>
                  <a:gd name="T36" fmla="*/ 35 w 132"/>
                  <a:gd name="T37" fmla="*/ 43 h 91"/>
                  <a:gd name="T38" fmla="*/ 45 w 132"/>
                  <a:gd name="T39" fmla="*/ 37 h 91"/>
                  <a:gd name="T40" fmla="*/ 56 w 132"/>
                  <a:gd name="T41" fmla="*/ 34 h 91"/>
                  <a:gd name="T42" fmla="*/ 59 w 132"/>
                  <a:gd name="T43" fmla="*/ 30 h 91"/>
                  <a:gd name="T44" fmla="*/ 61 w 132"/>
                  <a:gd name="T45" fmla="*/ 25 h 91"/>
                  <a:gd name="T46" fmla="*/ 63 w 132"/>
                  <a:gd name="T47" fmla="*/ 21 h 91"/>
                  <a:gd name="T48" fmla="*/ 61 w 132"/>
                  <a:gd name="T49" fmla="*/ 14 h 91"/>
                  <a:gd name="T50" fmla="*/ 59 w 132"/>
                  <a:gd name="T51" fmla="*/ 12 h 91"/>
                  <a:gd name="T52" fmla="*/ 56 w 132"/>
                  <a:gd name="T53" fmla="*/ 9 h 91"/>
                  <a:gd name="T54" fmla="*/ 56 w 132"/>
                  <a:gd name="T55" fmla="*/ 5 h 91"/>
                  <a:gd name="T56" fmla="*/ 56 w 132"/>
                  <a:gd name="T57" fmla="*/ 2 h 91"/>
                  <a:gd name="T58" fmla="*/ 68 w 132"/>
                  <a:gd name="T59" fmla="*/ 0 h 91"/>
                  <a:gd name="T60" fmla="*/ 78 w 132"/>
                  <a:gd name="T61" fmla="*/ 0 h 91"/>
                  <a:gd name="T62" fmla="*/ 85 w 132"/>
                  <a:gd name="T63" fmla="*/ 2 h 91"/>
                  <a:gd name="T64" fmla="*/ 94 w 132"/>
                  <a:gd name="T65" fmla="*/ 5 h 91"/>
                  <a:gd name="T66" fmla="*/ 104 w 132"/>
                  <a:gd name="T67" fmla="*/ 7 h 91"/>
                  <a:gd name="T68" fmla="*/ 111 w 132"/>
                  <a:gd name="T69" fmla="*/ 9 h 91"/>
                  <a:gd name="T70" fmla="*/ 120 w 132"/>
                  <a:gd name="T71" fmla="*/ 9 h 91"/>
                  <a:gd name="T72" fmla="*/ 130 w 132"/>
                  <a:gd name="T73" fmla="*/ 5 h 91"/>
                  <a:gd name="T74" fmla="*/ 132 w 132"/>
                  <a:gd name="T75" fmla="*/ 18 h 91"/>
                  <a:gd name="T76" fmla="*/ 132 w 132"/>
                  <a:gd name="T77" fmla="*/ 37 h 9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32"/>
                  <a:gd name="T118" fmla="*/ 0 h 91"/>
                  <a:gd name="T119" fmla="*/ 132 w 132"/>
                  <a:gd name="T120" fmla="*/ 91 h 9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32" h="91">
                    <a:moveTo>
                      <a:pt x="132" y="37"/>
                    </a:moveTo>
                    <a:lnTo>
                      <a:pt x="118" y="41"/>
                    </a:lnTo>
                    <a:lnTo>
                      <a:pt x="106" y="48"/>
                    </a:lnTo>
                    <a:lnTo>
                      <a:pt x="94" y="55"/>
                    </a:lnTo>
                    <a:lnTo>
                      <a:pt x="85" y="68"/>
                    </a:lnTo>
                    <a:lnTo>
                      <a:pt x="87" y="62"/>
                    </a:lnTo>
                    <a:lnTo>
                      <a:pt x="92" y="55"/>
                    </a:lnTo>
                    <a:lnTo>
                      <a:pt x="97" y="50"/>
                    </a:lnTo>
                    <a:lnTo>
                      <a:pt x="99" y="46"/>
                    </a:lnTo>
                    <a:lnTo>
                      <a:pt x="99" y="41"/>
                    </a:lnTo>
                    <a:lnTo>
                      <a:pt x="99" y="37"/>
                    </a:lnTo>
                    <a:lnTo>
                      <a:pt x="89" y="32"/>
                    </a:lnTo>
                    <a:lnTo>
                      <a:pt x="85" y="30"/>
                    </a:lnTo>
                    <a:lnTo>
                      <a:pt x="63" y="46"/>
                    </a:lnTo>
                    <a:lnTo>
                      <a:pt x="40" y="62"/>
                    </a:lnTo>
                    <a:lnTo>
                      <a:pt x="19" y="77"/>
                    </a:lnTo>
                    <a:lnTo>
                      <a:pt x="0" y="91"/>
                    </a:lnTo>
                    <a:lnTo>
                      <a:pt x="16" y="68"/>
                    </a:lnTo>
                    <a:lnTo>
                      <a:pt x="35" y="43"/>
                    </a:lnTo>
                    <a:lnTo>
                      <a:pt x="45" y="37"/>
                    </a:lnTo>
                    <a:lnTo>
                      <a:pt x="56" y="34"/>
                    </a:lnTo>
                    <a:lnTo>
                      <a:pt x="59" y="30"/>
                    </a:lnTo>
                    <a:lnTo>
                      <a:pt x="61" y="25"/>
                    </a:lnTo>
                    <a:lnTo>
                      <a:pt x="63" y="21"/>
                    </a:lnTo>
                    <a:lnTo>
                      <a:pt x="61" y="14"/>
                    </a:lnTo>
                    <a:lnTo>
                      <a:pt x="59" y="12"/>
                    </a:lnTo>
                    <a:lnTo>
                      <a:pt x="56" y="9"/>
                    </a:lnTo>
                    <a:lnTo>
                      <a:pt x="56" y="5"/>
                    </a:lnTo>
                    <a:lnTo>
                      <a:pt x="56" y="2"/>
                    </a:lnTo>
                    <a:lnTo>
                      <a:pt x="68" y="0"/>
                    </a:lnTo>
                    <a:lnTo>
                      <a:pt x="78" y="0"/>
                    </a:lnTo>
                    <a:lnTo>
                      <a:pt x="85" y="2"/>
                    </a:lnTo>
                    <a:lnTo>
                      <a:pt x="94" y="5"/>
                    </a:lnTo>
                    <a:lnTo>
                      <a:pt x="104" y="7"/>
                    </a:lnTo>
                    <a:lnTo>
                      <a:pt x="111" y="9"/>
                    </a:lnTo>
                    <a:lnTo>
                      <a:pt x="120" y="9"/>
                    </a:lnTo>
                    <a:lnTo>
                      <a:pt x="130" y="5"/>
                    </a:lnTo>
                    <a:lnTo>
                      <a:pt x="132" y="18"/>
                    </a:lnTo>
                    <a:lnTo>
                      <a:pt x="132" y="37"/>
                    </a:lnTo>
                    <a:close/>
                  </a:path>
                </a:pathLst>
              </a:custGeom>
              <a:solidFill>
                <a:srgbClr val="784E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71" name="Freeform 828">
                <a:extLst>
                  <a:ext uri="{FF2B5EF4-FFF2-40B4-BE49-F238E27FC236}">
                    <a16:creationId xmlns:a16="http://schemas.microsoft.com/office/drawing/2014/main" id="{FDAC9E18-95B9-327F-2715-DB115C4B01CD}"/>
                  </a:ext>
                </a:extLst>
              </p:cNvPr>
              <p:cNvSpPr>
                <a:spLocks/>
              </p:cNvSpPr>
              <p:nvPr/>
            </p:nvSpPr>
            <p:spPr bwMode="auto">
              <a:xfrm>
                <a:off x="1459" y="3011"/>
                <a:ext cx="69" cy="114"/>
              </a:xfrm>
              <a:custGeom>
                <a:avLst/>
                <a:gdLst>
                  <a:gd name="T0" fmla="*/ 69 w 69"/>
                  <a:gd name="T1" fmla="*/ 41 h 114"/>
                  <a:gd name="T2" fmla="*/ 66 w 69"/>
                  <a:gd name="T3" fmla="*/ 59 h 114"/>
                  <a:gd name="T4" fmla="*/ 64 w 69"/>
                  <a:gd name="T5" fmla="*/ 77 h 114"/>
                  <a:gd name="T6" fmla="*/ 59 w 69"/>
                  <a:gd name="T7" fmla="*/ 93 h 114"/>
                  <a:gd name="T8" fmla="*/ 57 w 69"/>
                  <a:gd name="T9" fmla="*/ 111 h 114"/>
                  <a:gd name="T10" fmla="*/ 50 w 69"/>
                  <a:gd name="T11" fmla="*/ 109 h 114"/>
                  <a:gd name="T12" fmla="*/ 40 w 69"/>
                  <a:gd name="T13" fmla="*/ 109 h 114"/>
                  <a:gd name="T14" fmla="*/ 31 w 69"/>
                  <a:gd name="T15" fmla="*/ 111 h 114"/>
                  <a:gd name="T16" fmla="*/ 21 w 69"/>
                  <a:gd name="T17" fmla="*/ 114 h 114"/>
                  <a:gd name="T18" fmla="*/ 21 w 69"/>
                  <a:gd name="T19" fmla="*/ 107 h 114"/>
                  <a:gd name="T20" fmla="*/ 21 w 69"/>
                  <a:gd name="T21" fmla="*/ 100 h 114"/>
                  <a:gd name="T22" fmla="*/ 33 w 69"/>
                  <a:gd name="T23" fmla="*/ 100 h 114"/>
                  <a:gd name="T24" fmla="*/ 47 w 69"/>
                  <a:gd name="T25" fmla="*/ 98 h 114"/>
                  <a:gd name="T26" fmla="*/ 52 w 69"/>
                  <a:gd name="T27" fmla="*/ 91 h 114"/>
                  <a:gd name="T28" fmla="*/ 54 w 69"/>
                  <a:gd name="T29" fmla="*/ 84 h 114"/>
                  <a:gd name="T30" fmla="*/ 54 w 69"/>
                  <a:gd name="T31" fmla="*/ 77 h 114"/>
                  <a:gd name="T32" fmla="*/ 52 w 69"/>
                  <a:gd name="T33" fmla="*/ 73 h 114"/>
                  <a:gd name="T34" fmla="*/ 50 w 69"/>
                  <a:gd name="T35" fmla="*/ 57 h 114"/>
                  <a:gd name="T36" fmla="*/ 47 w 69"/>
                  <a:gd name="T37" fmla="*/ 43 h 114"/>
                  <a:gd name="T38" fmla="*/ 47 w 69"/>
                  <a:gd name="T39" fmla="*/ 36 h 114"/>
                  <a:gd name="T40" fmla="*/ 43 w 69"/>
                  <a:gd name="T41" fmla="*/ 32 h 114"/>
                  <a:gd name="T42" fmla="*/ 40 w 69"/>
                  <a:gd name="T43" fmla="*/ 25 h 114"/>
                  <a:gd name="T44" fmla="*/ 33 w 69"/>
                  <a:gd name="T45" fmla="*/ 23 h 114"/>
                  <a:gd name="T46" fmla="*/ 24 w 69"/>
                  <a:gd name="T47" fmla="*/ 25 h 114"/>
                  <a:gd name="T48" fmla="*/ 17 w 69"/>
                  <a:gd name="T49" fmla="*/ 27 h 114"/>
                  <a:gd name="T50" fmla="*/ 12 w 69"/>
                  <a:gd name="T51" fmla="*/ 27 h 114"/>
                  <a:gd name="T52" fmla="*/ 7 w 69"/>
                  <a:gd name="T53" fmla="*/ 27 h 114"/>
                  <a:gd name="T54" fmla="*/ 5 w 69"/>
                  <a:gd name="T55" fmla="*/ 27 h 114"/>
                  <a:gd name="T56" fmla="*/ 2 w 69"/>
                  <a:gd name="T57" fmla="*/ 25 h 114"/>
                  <a:gd name="T58" fmla="*/ 0 w 69"/>
                  <a:gd name="T59" fmla="*/ 18 h 114"/>
                  <a:gd name="T60" fmla="*/ 0 w 69"/>
                  <a:gd name="T61" fmla="*/ 11 h 114"/>
                  <a:gd name="T62" fmla="*/ 2 w 69"/>
                  <a:gd name="T63" fmla="*/ 7 h 114"/>
                  <a:gd name="T64" fmla="*/ 7 w 69"/>
                  <a:gd name="T65" fmla="*/ 4 h 114"/>
                  <a:gd name="T66" fmla="*/ 17 w 69"/>
                  <a:gd name="T67" fmla="*/ 2 h 114"/>
                  <a:gd name="T68" fmla="*/ 28 w 69"/>
                  <a:gd name="T69" fmla="*/ 0 h 114"/>
                  <a:gd name="T70" fmla="*/ 40 w 69"/>
                  <a:gd name="T71" fmla="*/ 2 h 114"/>
                  <a:gd name="T72" fmla="*/ 50 w 69"/>
                  <a:gd name="T73" fmla="*/ 7 h 114"/>
                  <a:gd name="T74" fmla="*/ 57 w 69"/>
                  <a:gd name="T75" fmla="*/ 16 h 114"/>
                  <a:gd name="T76" fmla="*/ 61 w 69"/>
                  <a:gd name="T77" fmla="*/ 23 h 114"/>
                  <a:gd name="T78" fmla="*/ 64 w 69"/>
                  <a:gd name="T79" fmla="*/ 32 h 114"/>
                  <a:gd name="T80" fmla="*/ 69 w 69"/>
                  <a:gd name="T81" fmla="*/ 41 h 11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9"/>
                  <a:gd name="T124" fmla="*/ 0 h 114"/>
                  <a:gd name="T125" fmla="*/ 69 w 69"/>
                  <a:gd name="T126" fmla="*/ 114 h 11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9" h="114">
                    <a:moveTo>
                      <a:pt x="69" y="41"/>
                    </a:moveTo>
                    <a:lnTo>
                      <a:pt x="66" y="59"/>
                    </a:lnTo>
                    <a:lnTo>
                      <a:pt x="64" y="77"/>
                    </a:lnTo>
                    <a:lnTo>
                      <a:pt x="59" y="93"/>
                    </a:lnTo>
                    <a:lnTo>
                      <a:pt x="57" y="111"/>
                    </a:lnTo>
                    <a:lnTo>
                      <a:pt x="50" y="109"/>
                    </a:lnTo>
                    <a:lnTo>
                      <a:pt x="40" y="109"/>
                    </a:lnTo>
                    <a:lnTo>
                      <a:pt x="31" y="111"/>
                    </a:lnTo>
                    <a:lnTo>
                      <a:pt x="21" y="114"/>
                    </a:lnTo>
                    <a:lnTo>
                      <a:pt x="21" y="107"/>
                    </a:lnTo>
                    <a:lnTo>
                      <a:pt x="21" y="100"/>
                    </a:lnTo>
                    <a:lnTo>
                      <a:pt x="33" y="100"/>
                    </a:lnTo>
                    <a:lnTo>
                      <a:pt x="47" y="98"/>
                    </a:lnTo>
                    <a:lnTo>
                      <a:pt x="52" y="91"/>
                    </a:lnTo>
                    <a:lnTo>
                      <a:pt x="54" y="84"/>
                    </a:lnTo>
                    <a:lnTo>
                      <a:pt x="54" y="77"/>
                    </a:lnTo>
                    <a:lnTo>
                      <a:pt x="52" y="73"/>
                    </a:lnTo>
                    <a:lnTo>
                      <a:pt x="50" y="57"/>
                    </a:lnTo>
                    <a:lnTo>
                      <a:pt x="47" y="43"/>
                    </a:lnTo>
                    <a:lnTo>
                      <a:pt x="47" y="36"/>
                    </a:lnTo>
                    <a:lnTo>
                      <a:pt x="43" y="32"/>
                    </a:lnTo>
                    <a:lnTo>
                      <a:pt x="40" y="25"/>
                    </a:lnTo>
                    <a:lnTo>
                      <a:pt x="33" y="23"/>
                    </a:lnTo>
                    <a:lnTo>
                      <a:pt x="24" y="25"/>
                    </a:lnTo>
                    <a:lnTo>
                      <a:pt x="17" y="27"/>
                    </a:lnTo>
                    <a:lnTo>
                      <a:pt x="12" y="27"/>
                    </a:lnTo>
                    <a:lnTo>
                      <a:pt x="7" y="27"/>
                    </a:lnTo>
                    <a:lnTo>
                      <a:pt x="5" y="27"/>
                    </a:lnTo>
                    <a:lnTo>
                      <a:pt x="2" y="25"/>
                    </a:lnTo>
                    <a:lnTo>
                      <a:pt x="0" y="18"/>
                    </a:lnTo>
                    <a:lnTo>
                      <a:pt x="0" y="11"/>
                    </a:lnTo>
                    <a:lnTo>
                      <a:pt x="2" y="7"/>
                    </a:lnTo>
                    <a:lnTo>
                      <a:pt x="7" y="4"/>
                    </a:lnTo>
                    <a:lnTo>
                      <a:pt x="17" y="2"/>
                    </a:lnTo>
                    <a:lnTo>
                      <a:pt x="28" y="0"/>
                    </a:lnTo>
                    <a:lnTo>
                      <a:pt x="40" y="2"/>
                    </a:lnTo>
                    <a:lnTo>
                      <a:pt x="50" y="7"/>
                    </a:lnTo>
                    <a:lnTo>
                      <a:pt x="57" y="16"/>
                    </a:lnTo>
                    <a:lnTo>
                      <a:pt x="61" y="23"/>
                    </a:lnTo>
                    <a:lnTo>
                      <a:pt x="64" y="32"/>
                    </a:lnTo>
                    <a:lnTo>
                      <a:pt x="69"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72" name="Freeform 829">
                <a:extLst>
                  <a:ext uri="{FF2B5EF4-FFF2-40B4-BE49-F238E27FC236}">
                    <a16:creationId xmlns:a16="http://schemas.microsoft.com/office/drawing/2014/main" id="{0C14ACE3-F2B7-4B04-B709-D6C2C5A71D5D}"/>
                  </a:ext>
                </a:extLst>
              </p:cNvPr>
              <p:cNvSpPr>
                <a:spLocks/>
              </p:cNvSpPr>
              <p:nvPr/>
            </p:nvSpPr>
            <p:spPr bwMode="auto">
              <a:xfrm>
                <a:off x="1454" y="2891"/>
                <a:ext cx="66" cy="104"/>
              </a:xfrm>
              <a:custGeom>
                <a:avLst/>
                <a:gdLst>
                  <a:gd name="T0" fmla="*/ 66 w 66"/>
                  <a:gd name="T1" fmla="*/ 13 h 104"/>
                  <a:gd name="T2" fmla="*/ 62 w 66"/>
                  <a:gd name="T3" fmla="*/ 27 h 104"/>
                  <a:gd name="T4" fmla="*/ 55 w 66"/>
                  <a:gd name="T5" fmla="*/ 38 h 104"/>
                  <a:gd name="T6" fmla="*/ 52 w 66"/>
                  <a:gd name="T7" fmla="*/ 56 h 104"/>
                  <a:gd name="T8" fmla="*/ 48 w 66"/>
                  <a:gd name="T9" fmla="*/ 72 h 104"/>
                  <a:gd name="T10" fmla="*/ 36 w 66"/>
                  <a:gd name="T11" fmla="*/ 72 h 104"/>
                  <a:gd name="T12" fmla="*/ 24 w 66"/>
                  <a:gd name="T13" fmla="*/ 77 h 104"/>
                  <a:gd name="T14" fmla="*/ 12 w 66"/>
                  <a:gd name="T15" fmla="*/ 84 h 104"/>
                  <a:gd name="T16" fmla="*/ 7 w 66"/>
                  <a:gd name="T17" fmla="*/ 95 h 104"/>
                  <a:gd name="T18" fmla="*/ 10 w 66"/>
                  <a:gd name="T19" fmla="*/ 99 h 104"/>
                  <a:gd name="T20" fmla="*/ 12 w 66"/>
                  <a:gd name="T21" fmla="*/ 104 h 104"/>
                  <a:gd name="T22" fmla="*/ 5 w 66"/>
                  <a:gd name="T23" fmla="*/ 102 h 104"/>
                  <a:gd name="T24" fmla="*/ 0 w 66"/>
                  <a:gd name="T25" fmla="*/ 97 h 104"/>
                  <a:gd name="T26" fmla="*/ 0 w 66"/>
                  <a:gd name="T27" fmla="*/ 90 h 104"/>
                  <a:gd name="T28" fmla="*/ 0 w 66"/>
                  <a:gd name="T29" fmla="*/ 86 h 104"/>
                  <a:gd name="T30" fmla="*/ 14 w 66"/>
                  <a:gd name="T31" fmla="*/ 68 h 104"/>
                  <a:gd name="T32" fmla="*/ 24 w 66"/>
                  <a:gd name="T33" fmla="*/ 52 h 104"/>
                  <a:gd name="T34" fmla="*/ 26 w 66"/>
                  <a:gd name="T35" fmla="*/ 43 h 104"/>
                  <a:gd name="T36" fmla="*/ 29 w 66"/>
                  <a:gd name="T37" fmla="*/ 34 h 104"/>
                  <a:gd name="T38" fmla="*/ 31 w 66"/>
                  <a:gd name="T39" fmla="*/ 24 h 104"/>
                  <a:gd name="T40" fmla="*/ 29 w 66"/>
                  <a:gd name="T41" fmla="*/ 15 h 104"/>
                  <a:gd name="T42" fmla="*/ 36 w 66"/>
                  <a:gd name="T43" fmla="*/ 9 h 104"/>
                  <a:gd name="T44" fmla="*/ 40 w 66"/>
                  <a:gd name="T45" fmla="*/ 4 h 104"/>
                  <a:gd name="T46" fmla="*/ 48 w 66"/>
                  <a:gd name="T47" fmla="*/ 0 h 104"/>
                  <a:gd name="T48" fmla="*/ 55 w 66"/>
                  <a:gd name="T49" fmla="*/ 0 h 104"/>
                  <a:gd name="T50" fmla="*/ 64 w 66"/>
                  <a:gd name="T51" fmla="*/ 6 h 104"/>
                  <a:gd name="T52" fmla="*/ 66 w 66"/>
                  <a:gd name="T53" fmla="*/ 13 h 10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6"/>
                  <a:gd name="T82" fmla="*/ 0 h 104"/>
                  <a:gd name="T83" fmla="*/ 66 w 66"/>
                  <a:gd name="T84" fmla="*/ 104 h 10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6" h="104">
                    <a:moveTo>
                      <a:pt x="66" y="13"/>
                    </a:moveTo>
                    <a:lnTo>
                      <a:pt x="62" y="27"/>
                    </a:lnTo>
                    <a:lnTo>
                      <a:pt x="55" y="38"/>
                    </a:lnTo>
                    <a:lnTo>
                      <a:pt x="52" y="56"/>
                    </a:lnTo>
                    <a:lnTo>
                      <a:pt x="48" y="72"/>
                    </a:lnTo>
                    <a:lnTo>
                      <a:pt x="36" y="72"/>
                    </a:lnTo>
                    <a:lnTo>
                      <a:pt x="24" y="77"/>
                    </a:lnTo>
                    <a:lnTo>
                      <a:pt x="12" y="84"/>
                    </a:lnTo>
                    <a:lnTo>
                      <a:pt x="7" y="95"/>
                    </a:lnTo>
                    <a:lnTo>
                      <a:pt x="10" y="99"/>
                    </a:lnTo>
                    <a:lnTo>
                      <a:pt x="12" y="104"/>
                    </a:lnTo>
                    <a:lnTo>
                      <a:pt x="5" y="102"/>
                    </a:lnTo>
                    <a:lnTo>
                      <a:pt x="0" y="97"/>
                    </a:lnTo>
                    <a:lnTo>
                      <a:pt x="0" y="90"/>
                    </a:lnTo>
                    <a:lnTo>
                      <a:pt x="0" y="86"/>
                    </a:lnTo>
                    <a:lnTo>
                      <a:pt x="14" y="68"/>
                    </a:lnTo>
                    <a:lnTo>
                      <a:pt x="24" y="52"/>
                    </a:lnTo>
                    <a:lnTo>
                      <a:pt x="26" y="43"/>
                    </a:lnTo>
                    <a:lnTo>
                      <a:pt x="29" y="34"/>
                    </a:lnTo>
                    <a:lnTo>
                      <a:pt x="31" y="24"/>
                    </a:lnTo>
                    <a:lnTo>
                      <a:pt x="29" y="15"/>
                    </a:lnTo>
                    <a:lnTo>
                      <a:pt x="36" y="9"/>
                    </a:lnTo>
                    <a:lnTo>
                      <a:pt x="40" y="4"/>
                    </a:lnTo>
                    <a:lnTo>
                      <a:pt x="48" y="0"/>
                    </a:lnTo>
                    <a:lnTo>
                      <a:pt x="55" y="0"/>
                    </a:lnTo>
                    <a:lnTo>
                      <a:pt x="64" y="6"/>
                    </a:lnTo>
                    <a:lnTo>
                      <a:pt x="66"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73" name="Freeform 830">
                <a:extLst>
                  <a:ext uri="{FF2B5EF4-FFF2-40B4-BE49-F238E27FC236}">
                    <a16:creationId xmlns:a16="http://schemas.microsoft.com/office/drawing/2014/main" id="{BD688A12-F1EC-F76B-ED1C-E896D711693B}"/>
                  </a:ext>
                </a:extLst>
              </p:cNvPr>
              <p:cNvSpPr>
                <a:spLocks/>
              </p:cNvSpPr>
              <p:nvPr/>
            </p:nvSpPr>
            <p:spPr bwMode="auto">
              <a:xfrm>
                <a:off x="996" y="3079"/>
                <a:ext cx="257" cy="109"/>
              </a:xfrm>
              <a:custGeom>
                <a:avLst/>
                <a:gdLst>
                  <a:gd name="T0" fmla="*/ 257 w 257"/>
                  <a:gd name="T1" fmla="*/ 57 h 109"/>
                  <a:gd name="T2" fmla="*/ 248 w 257"/>
                  <a:gd name="T3" fmla="*/ 64 h 109"/>
                  <a:gd name="T4" fmla="*/ 243 w 257"/>
                  <a:gd name="T5" fmla="*/ 73 h 109"/>
                  <a:gd name="T6" fmla="*/ 241 w 257"/>
                  <a:gd name="T7" fmla="*/ 82 h 109"/>
                  <a:gd name="T8" fmla="*/ 236 w 257"/>
                  <a:gd name="T9" fmla="*/ 91 h 109"/>
                  <a:gd name="T10" fmla="*/ 238 w 257"/>
                  <a:gd name="T11" fmla="*/ 102 h 109"/>
                  <a:gd name="T12" fmla="*/ 238 w 257"/>
                  <a:gd name="T13" fmla="*/ 109 h 109"/>
                  <a:gd name="T14" fmla="*/ 227 w 257"/>
                  <a:gd name="T15" fmla="*/ 109 h 109"/>
                  <a:gd name="T16" fmla="*/ 217 w 257"/>
                  <a:gd name="T17" fmla="*/ 107 h 109"/>
                  <a:gd name="T18" fmla="*/ 210 w 257"/>
                  <a:gd name="T19" fmla="*/ 102 h 109"/>
                  <a:gd name="T20" fmla="*/ 201 w 257"/>
                  <a:gd name="T21" fmla="*/ 98 h 109"/>
                  <a:gd name="T22" fmla="*/ 196 w 257"/>
                  <a:gd name="T23" fmla="*/ 93 h 109"/>
                  <a:gd name="T24" fmla="*/ 189 w 257"/>
                  <a:gd name="T25" fmla="*/ 89 h 109"/>
                  <a:gd name="T26" fmla="*/ 182 w 257"/>
                  <a:gd name="T27" fmla="*/ 86 h 109"/>
                  <a:gd name="T28" fmla="*/ 175 w 257"/>
                  <a:gd name="T29" fmla="*/ 86 h 109"/>
                  <a:gd name="T30" fmla="*/ 168 w 257"/>
                  <a:gd name="T31" fmla="*/ 91 h 109"/>
                  <a:gd name="T32" fmla="*/ 163 w 257"/>
                  <a:gd name="T33" fmla="*/ 93 h 109"/>
                  <a:gd name="T34" fmla="*/ 158 w 257"/>
                  <a:gd name="T35" fmla="*/ 96 h 109"/>
                  <a:gd name="T36" fmla="*/ 153 w 257"/>
                  <a:gd name="T37" fmla="*/ 96 h 109"/>
                  <a:gd name="T38" fmla="*/ 144 w 257"/>
                  <a:gd name="T39" fmla="*/ 89 h 109"/>
                  <a:gd name="T40" fmla="*/ 137 w 257"/>
                  <a:gd name="T41" fmla="*/ 80 h 109"/>
                  <a:gd name="T42" fmla="*/ 132 w 257"/>
                  <a:gd name="T43" fmla="*/ 77 h 109"/>
                  <a:gd name="T44" fmla="*/ 130 w 257"/>
                  <a:gd name="T45" fmla="*/ 73 h 109"/>
                  <a:gd name="T46" fmla="*/ 125 w 257"/>
                  <a:gd name="T47" fmla="*/ 73 h 109"/>
                  <a:gd name="T48" fmla="*/ 118 w 257"/>
                  <a:gd name="T49" fmla="*/ 71 h 109"/>
                  <a:gd name="T50" fmla="*/ 113 w 257"/>
                  <a:gd name="T51" fmla="*/ 73 h 109"/>
                  <a:gd name="T52" fmla="*/ 111 w 257"/>
                  <a:gd name="T53" fmla="*/ 73 h 109"/>
                  <a:gd name="T54" fmla="*/ 109 w 257"/>
                  <a:gd name="T55" fmla="*/ 73 h 109"/>
                  <a:gd name="T56" fmla="*/ 106 w 257"/>
                  <a:gd name="T57" fmla="*/ 68 h 109"/>
                  <a:gd name="T58" fmla="*/ 94 w 257"/>
                  <a:gd name="T59" fmla="*/ 59 h 109"/>
                  <a:gd name="T60" fmla="*/ 83 w 257"/>
                  <a:gd name="T61" fmla="*/ 48 h 109"/>
                  <a:gd name="T62" fmla="*/ 64 w 257"/>
                  <a:gd name="T63" fmla="*/ 39 h 109"/>
                  <a:gd name="T64" fmla="*/ 45 w 257"/>
                  <a:gd name="T65" fmla="*/ 30 h 109"/>
                  <a:gd name="T66" fmla="*/ 33 w 257"/>
                  <a:gd name="T67" fmla="*/ 34 h 109"/>
                  <a:gd name="T68" fmla="*/ 21 w 257"/>
                  <a:gd name="T69" fmla="*/ 34 h 109"/>
                  <a:gd name="T70" fmla="*/ 9 w 257"/>
                  <a:gd name="T71" fmla="*/ 34 h 109"/>
                  <a:gd name="T72" fmla="*/ 0 w 257"/>
                  <a:gd name="T73" fmla="*/ 30 h 109"/>
                  <a:gd name="T74" fmla="*/ 0 w 257"/>
                  <a:gd name="T75" fmla="*/ 25 h 109"/>
                  <a:gd name="T76" fmla="*/ 2 w 257"/>
                  <a:gd name="T77" fmla="*/ 21 h 109"/>
                  <a:gd name="T78" fmla="*/ 35 w 257"/>
                  <a:gd name="T79" fmla="*/ 11 h 109"/>
                  <a:gd name="T80" fmla="*/ 61 w 257"/>
                  <a:gd name="T81" fmla="*/ 0 h 109"/>
                  <a:gd name="T82" fmla="*/ 80 w 257"/>
                  <a:gd name="T83" fmla="*/ 2 h 109"/>
                  <a:gd name="T84" fmla="*/ 101 w 257"/>
                  <a:gd name="T85" fmla="*/ 5 h 109"/>
                  <a:gd name="T86" fmla="*/ 106 w 257"/>
                  <a:gd name="T87" fmla="*/ 11 h 109"/>
                  <a:gd name="T88" fmla="*/ 116 w 257"/>
                  <a:gd name="T89" fmla="*/ 16 h 109"/>
                  <a:gd name="T90" fmla="*/ 123 w 257"/>
                  <a:gd name="T91" fmla="*/ 16 h 109"/>
                  <a:gd name="T92" fmla="*/ 132 w 257"/>
                  <a:gd name="T93" fmla="*/ 16 h 109"/>
                  <a:gd name="T94" fmla="*/ 142 w 257"/>
                  <a:gd name="T95" fmla="*/ 16 h 109"/>
                  <a:gd name="T96" fmla="*/ 151 w 257"/>
                  <a:gd name="T97" fmla="*/ 16 h 109"/>
                  <a:gd name="T98" fmla="*/ 163 w 257"/>
                  <a:gd name="T99" fmla="*/ 16 h 109"/>
                  <a:gd name="T100" fmla="*/ 172 w 257"/>
                  <a:gd name="T101" fmla="*/ 21 h 109"/>
                  <a:gd name="T102" fmla="*/ 179 w 257"/>
                  <a:gd name="T103" fmla="*/ 21 h 109"/>
                  <a:gd name="T104" fmla="*/ 187 w 257"/>
                  <a:gd name="T105" fmla="*/ 23 h 109"/>
                  <a:gd name="T106" fmla="*/ 194 w 257"/>
                  <a:gd name="T107" fmla="*/ 25 h 109"/>
                  <a:gd name="T108" fmla="*/ 198 w 257"/>
                  <a:gd name="T109" fmla="*/ 30 h 109"/>
                  <a:gd name="T110" fmla="*/ 203 w 257"/>
                  <a:gd name="T111" fmla="*/ 46 h 109"/>
                  <a:gd name="T112" fmla="*/ 212 w 257"/>
                  <a:gd name="T113" fmla="*/ 55 h 109"/>
                  <a:gd name="T114" fmla="*/ 224 w 257"/>
                  <a:gd name="T115" fmla="*/ 52 h 109"/>
                  <a:gd name="T116" fmla="*/ 236 w 257"/>
                  <a:gd name="T117" fmla="*/ 50 h 109"/>
                  <a:gd name="T118" fmla="*/ 248 w 257"/>
                  <a:gd name="T119" fmla="*/ 50 h 109"/>
                  <a:gd name="T120" fmla="*/ 257 w 257"/>
                  <a:gd name="T121" fmla="*/ 52 h 109"/>
                  <a:gd name="T122" fmla="*/ 257 w 257"/>
                  <a:gd name="T123" fmla="*/ 57 h 109"/>
                  <a:gd name="T124" fmla="*/ 257 w 257"/>
                  <a:gd name="T125" fmla="*/ 57 h 10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7"/>
                  <a:gd name="T190" fmla="*/ 0 h 109"/>
                  <a:gd name="T191" fmla="*/ 257 w 257"/>
                  <a:gd name="T192" fmla="*/ 109 h 10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7" h="109">
                    <a:moveTo>
                      <a:pt x="257" y="57"/>
                    </a:moveTo>
                    <a:lnTo>
                      <a:pt x="248" y="64"/>
                    </a:lnTo>
                    <a:lnTo>
                      <a:pt x="243" y="73"/>
                    </a:lnTo>
                    <a:lnTo>
                      <a:pt x="241" y="82"/>
                    </a:lnTo>
                    <a:lnTo>
                      <a:pt x="236" y="91"/>
                    </a:lnTo>
                    <a:lnTo>
                      <a:pt x="238" y="102"/>
                    </a:lnTo>
                    <a:lnTo>
                      <a:pt x="238" y="109"/>
                    </a:lnTo>
                    <a:lnTo>
                      <a:pt x="227" y="109"/>
                    </a:lnTo>
                    <a:lnTo>
                      <a:pt x="217" y="107"/>
                    </a:lnTo>
                    <a:lnTo>
                      <a:pt x="210" y="102"/>
                    </a:lnTo>
                    <a:lnTo>
                      <a:pt x="201" y="98"/>
                    </a:lnTo>
                    <a:lnTo>
                      <a:pt x="196" y="93"/>
                    </a:lnTo>
                    <a:lnTo>
                      <a:pt x="189" y="89"/>
                    </a:lnTo>
                    <a:lnTo>
                      <a:pt x="182" y="86"/>
                    </a:lnTo>
                    <a:lnTo>
                      <a:pt x="175" y="86"/>
                    </a:lnTo>
                    <a:lnTo>
                      <a:pt x="168" y="91"/>
                    </a:lnTo>
                    <a:lnTo>
                      <a:pt x="163" y="93"/>
                    </a:lnTo>
                    <a:lnTo>
                      <a:pt x="158" y="96"/>
                    </a:lnTo>
                    <a:lnTo>
                      <a:pt x="153" y="96"/>
                    </a:lnTo>
                    <a:lnTo>
                      <a:pt x="144" y="89"/>
                    </a:lnTo>
                    <a:lnTo>
                      <a:pt x="137" y="80"/>
                    </a:lnTo>
                    <a:lnTo>
                      <a:pt x="132" y="77"/>
                    </a:lnTo>
                    <a:lnTo>
                      <a:pt x="130" y="73"/>
                    </a:lnTo>
                    <a:lnTo>
                      <a:pt x="125" y="73"/>
                    </a:lnTo>
                    <a:lnTo>
                      <a:pt x="118" y="71"/>
                    </a:lnTo>
                    <a:lnTo>
                      <a:pt x="113" y="73"/>
                    </a:lnTo>
                    <a:lnTo>
                      <a:pt x="111" y="73"/>
                    </a:lnTo>
                    <a:lnTo>
                      <a:pt x="109" y="73"/>
                    </a:lnTo>
                    <a:lnTo>
                      <a:pt x="106" y="68"/>
                    </a:lnTo>
                    <a:lnTo>
                      <a:pt x="94" y="59"/>
                    </a:lnTo>
                    <a:lnTo>
                      <a:pt x="83" y="48"/>
                    </a:lnTo>
                    <a:lnTo>
                      <a:pt x="64" y="39"/>
                    </a:lnTo>
                    <a:lnTo>
                      <a:pt x="45" y="30"/>
                    </a:lnTo>
                    <a:lnTo>
                      <a:pt x="33" y="34"/>
                    </a:lnTo>
                    <a:lnTo>
                      <a:pt x="21" y="34"/>
                    </a:lnTo>
                    <a:lnTo>
                      <a:pt x="9" y="34"/>
                    </a:lnTo>
                    <a:lnTo>
                      <a:pt x="0" y="30"/>
                    </a:lnTo>
                    <a:lnTo>
                      <a:pt x="0" y="25"/>
                    </a:lnTo>
                    <a:lnTo>
                      <a:pt x="2" y="21"/>
                    </a:lnTo>
                    <a:lnTo>
                      <a:pt x="35" y="11"/>
                    </a:lnTo>
                    <a:lnTo>
                      <a:pt x="61" y="0"/>
                    </a:lnTo>
                    <a:lnTo>
                      <a:pt x="80" y="2"/>
                    </a:lnTo>
                    <a:lnTo>
                      <a:pt x="101" y="5"/>
                    </a:lnTo>
                    <a:lnTo>
                      <a:pt x="106" y="11"/>
                    </a:lnTo>
                    <a:lnTo>
                      <a:pt x="116" y="16"/>
                    </a:lnTo>
                    <a:lnTo>
                      <a:pt x="123" y="16"/>
                    </a:lnTo>
                    <a:lnTo>
                      <a:pt x="132" y="16"/>
                    </a:lnTo>
                    <a:lnTo>
                      <a:pt x="142" y="16"/>
                    </a:lnTo>
                    <a:lnTo>
                      <a:pt x="151" y="16"/>
                    </a:lnTo>
                    <a:lnTo>
                      <a:pt x="163" y="16"/>
                    </a:lnTo>
                    <a:lnTo>
                      <a:pt x="172" y="21"/>
                    </a:lnTo>
                    <a:lnTo>
                      <a:pt x="179" y="21"/>
                    </a:lnTo>
                    <a:lnTo>
                      <a:pt x="187" y="23"/>
                    </a:lnTo>
                    <a:lnTo>
                      <a:pt x="194" y="25"/>
                    </a:lnTo>
                    <a:lnTo>
                      <a:pt x="198" y="30"/>
                    </a:lnTo>
                    <a:lnTo>
                      <a:pt x="203" y="46"/>
                    </a:lnTo>
                    <a:lnTo>
                      <a:pt x="212" y="55"/>
                    </a:lnTo>
                    <a:lnTo>
                      <a:pt x="224" y="52"/>
                    </a:lnTo>
                    <a:lnTo>
                      <a:pt x="236" y="50"/>
                    </a:lnTo>
                    <a:lnTo>
                      <a:pt x="248" y="50"/>
                    </a:lnTo>
                    <a:lnTo>
                      <a:pt x="257" y="52"/>
                    </a:lnTo>
                    <a:lnTo>
                      <a:pt x="257" y="57"/>
                    </a:lnTo>
                    <a:close/>
                  </a:path>
                </a:pathLst>
              </a:custGeom>
              <a:solidFill>
                <a:srgbClr val="5B54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74" name="Freeform 831">
                <a:extLst>
                  <a:ext uri="{FF2B5EF4-FFF2-40B4-BE49-F238E27FC236}">
                    <a16:creationId xmlns:a16="http://schemas.microsoft.com/office/drawing/2014/main" id="{5E684E89-9A04-6A51-FC69-E6B30BFD028F}"/>
                  </a:ext>
                </a:extLst>
              </p:cNvPr>
              <p:cNvSpPr>
                <a:spLocks/>
              </p:cNvSpPr>
              <p:nvPr/>
            </p:nvSpPr>
            <p:spPr bwMode="auto">
              <a:xfrm>
                <a:off x="1102" y="3163"/>
                <a:ext cx="116" cy="68"/>
              </a:xfrm>
              <a:custGeom>
                <a:avLst/>
                <a:gdLst>
                  <a:gd name="T0" fmla="*/ 114 w 116"/>
                  <a:gd name="T1" fmla="*/ 41 h 68"/>
                  <a:gd name="T2" fmla="*/ 102 w 116"/>
                  <a:gd name="T3" fmla="*/ 48 h 68"/>
                  <a:gd name="T4" fmla="*/ 90 w 116"/>
                  <a:gd name="T5" fmla="*/ 59 h 68"/>
                  <a:gd name="T6" fmla="*/ 83 w 116"/>
                  <a:gd name="T7" fmla="*/ 64 h 68"/>
                  <a:gd name="T8" fmla="*/ 76 w 116"/>
                  <a:gd name="T9" fmla="*/ 68 h 68"/>
                  <a:gd name="T10" fmla="*/ 69 w 116"/>
                  <a:gd name="T11" fmla="*/ 68 h 68"/>
                  <a:gd name="T12" fmla="*/ 59 w 116"/>
                  <a:gd name="T13" fmla="*/ 66 h 68"/>
                  <a:gd name="T14" fmla="*/ 47 w 116"/>
                  <a:gd name="T15" fmla="*/ 66 h 68"/>
                  <a:gd name="T16" fmla="*/ 33 w 116"/>
                  <a:gd name="T17" fmla="*/ 64 h 68"/>
                  <a:gd name="T18" fmla="*/ 24 w 116"/>
                  <a:gd name="T19" fmla="*/ 59 h 68"/>
                  <a:gd name="T20" fmla="*/ 17 w 116"/>
                  <a:gd name="T21" fmla="*/ 50 h 68"/>
                  <a:gd name="T22" fmla="*/ 10 w 116"/>
                  <a:gd name="T23" fmla="*/ 50 h 68"/>
                  <a:gd name="T24" fmla="*/ 7 w 116"/>
                  <a:gd name="T25" fmla="*/ 48 h 68"/>
                  <a:gd name="T26" fmla="*/ 3 w 116"/>
                  <a:gd name="T27" fmla="*/ 46 h 68"/>
                  <a:gd name="T28" fmla="*/ 3 w 116"/>
                  <a:gd name="T29" fmla="*/ 43 h 68"/>
                  <a:gd name="T30" fmla="*/ 0 w 116"/>
                  <a:gd name="T31" fmla="*/ 34 h 68"/>
                  <a:gd name="T32" fmla="*/ 0 w 116"/>
                  <a:gd name="T33" fmla="*/ 25 h 68"/>
                  <a:gd name="T34" fmla="*/ 3 w 116"/>
                  <a:gd name="T35" fmla="*/ 12 h 68"/>
                  <a:gd name="T36" fmla="*/ 7 w 116"/>
                  <a:gd name="T37" fmla="*/ 0 h 68"/>
                  <a:gd name="T38" fmla="*/ 31 w 116"/>
                  <a:gd name="T39" fmla="*/ 12 h 68"/>
                  <a:gd name="T40" fmla="*/ 52 w 116"/>
                  <a:gd name="T41" fmla="*/ 18 h 68"/>
                  <a:gd name="T42" fmla="*/ 59 w 116"/>
                  <a:gd name="T43" fmla="*/ 16 h 68"/>
                  <a:gd name="T44" fmla="*/ 66 w 116"/>
                  <a:gd name="T45" fmla="*/ 14 h 68"/>
                  <a:gd name="T46" fmla="*/ 71 w 116"/>
                  <a:gd name="T47" fmla="*/ 12 h 68"/>
                  <a:gd name="T48" fmla="*/ 78 w 116"/>
                  <a:gd name="T49" fmla="*/ 14 h 68"/>
                  <a:gd name="T50" fmla="*/ 90 w 116"/>
                  <a:gd name="T51" fmla="*/ 27 h 68"/>
                  <a:gd name="T52" fmla="*/ 106 w 116"/>
                  <a:gd name="T53" fmla="*/ 37 h 68"/>
                  <a:gd name="T54" fmla="*/ 109 w 116"/>
                  <a:gd name="T55" fmla="*/ 39 h 68"/>
                  <a:gd name="T56" fmla="*/ 114 w 116"/>
                  <a:gd name="T57" fmla="*/ 37 h 68"/>
                  <a:gd name="T58" fmla="*/ 116 w 116"/>
                  <a:gd name="T59" fmla="*/ 37 h 68"/>
                  <a:gd name="T60" fmla="*/ 114 w 116"/>
                  <a:gd name="T61" fmla="*/ 41 h 6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16"/>
                  <a:gd name="T94" fmla="*/ 0 h 68"/>
                  <a:gd name="T95" fmla="*/ 116 w 116"/>
                  <a:gd name="T96" fmla="*/ 68 h 6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16" h="68">
                    <a:moveTo>
                      <a:pt x="114" y="41"/>
                    </a:moveTo>
                    <a:lnTo>
                      <a:pt x="102" y="48"/>
                    </a:lnTo>
                    <a:lnTo>
                      <a:pt x="90" y="59"/>
                    </a:lnTo>
                    <a:lnTo>
                      <a:pt x="83" y="64"/>
                    </a:lnTo>
                    <a:lnTo>
                      <a:pt x="76" y="68"/>
                    </a:lnTo>
                    <a:lnTo>
                      <a:pt x="69" y="68"/>
                    </a:lnTo>
                    <a:lnTo>
                      <a:pt x="59" y="66"/>
                    </a:lnTo>
                    <a:lnTo>
                      <a:pt x="47" y="66"/>
                    </a:lnTo>
                    <a:lnTo>
                      <a:pt x="33" y="64"/>
                    </a:lnTo>
                    <a:lnTo>
                      <a:pt x="24" y="59"/>
                    </a:lnTo>
                    <a:lnTo>
                      <a:pt x="17" y="50"/>
                    </a:lnTo>
                    <a:lnTo>
                      <a:pt x="10" y="50"/>
                    </a:lnTo>
                    <a:lnTo>
                      <a:pt x="7" y="48"/>
                    </a:lnTo>
                    <a:lnTo>
                      <a:pt x="3" y="46"/>
                    </a:lnTo>
                    <a:lnTo>
                      <a:pt x="3" y="43"/>
                    </a:lnTo>
                    <a:lnTo>
                      <a:pt x="0" y="34"/>
                    </a:lnTo>
                    <a:lnTo>
                      <a:pt x="0" y="25"/>
                    </a:lnTo>
                    <a:lnTo>
                      <a:pt x="3" y="12"/>
                    </a:lnTo>
                    <a:lnTo>
                      <a:pt x="7" y="0"/>
                    </a:lnTo>
                    <a:lnTo>
                      <a:pt x="31" y="12"/>
                    </a:lnTo>
                    <a:lnTo>
                      <a:pt x="52" y="18"/>
                    </a:lnTo>
                    <a:lnTo>
                      <a:pt x="59" y="16"/>
                    </a:lnTo>
                    <a:lnTo>
                      <a:pt x="66" y="14"/>
                    </a:lnTo>
                    <a:lnTo>
                      <a:pt x="71" y="12"/>
                    </a:lnTo>
                    <a:lnTo>
                      <a:pt x="78" y="14"/>
                    </a:lnTo>
                    <a:lnTo>
                      <a:pt x="90" y="27"/>
                    </a:lnTo>
                    <a:lnTo>
                      <a:pt x="106" y="37"/>
                    </a:lnTo>
                    <a:lnTo>
                      <a:pt x="109" y="39"/>
                    </a:lnTo>
                    <a:lnTo>
                      <a:pt x="114" y="37"/>
                    </a:lnTo>
                    <a:lnTo>
                      <a:pt x="116" y="37"/>
                    </a:lnTo>
                    <a:lnTo>
                      <a:pt x="114" y="41"/>
                    </a:lnTo>
                    <a:close/>
                  </a:path>
                </a:pathLst>
              </a:custGeom>
              <a:solidFill>
                <a:srgbClr val="AB9F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75" name="Freeform 832">
                <a:extLst>
                  <a:ext uri="{FF2B5EF4-FFF2-40B4-BE49-F238E27FC236}">
                    <a16:creationId xmlns:a16="http://schemas.microsoft.com/office/drawing/2014/main" id="{DADD0392-D8E0-1641-FEF1-8B734F6F2D47}"/>
                  </a:ext>
                </a:extLst>
              </p:cNvPr>
              <p:cNvSpPr>
                <a:spLocks/>
              </p:cNvSpPr>
              <p:nvPr/>
            </p:nvSpPr>
            <p:spPr bwMode="auto">
              <a:xfrm>
                <a:off x="875" y="3120"/>
                <a:ext cx="230" cy="193"/>
              </a:xfrm>
              <a:custGeom>
                <a:avLst/>
                <a:gdLst>
                  <a:gd name="T0" fmla="*/ 220 w 230"/>
                  <a:gd name="T1" fmla="*/ 118 h 193"/>
                  <a:gd name="T2" fmla="*/ 206 w 230"/>
                  <a:gd name="T3" fmla="*/ 134 h 193"/>
                  <a:gd name="T4" fmla="*/ 199 w 230"/>
                  <a:gd name="T5" fmla="*/ 143 h 193"/>
                  <a:gd name="T6" fmla="*/ 168 w 230"/>
                  <a:gd name="T7" fmla="*/ 145 h 193"/>
                  <a:gd name="T8" fmla="*/ 133 w 230"/>
                  <a:gd name="T9" fmla="*/ 143 h 193"/>
                  <a:gd name="T10" fmla="*/ 111 w 230"/>
                  <a:gd name="T11" fmla="*/ 145 h 193"/>
                  <a:gd name="T12" fmla="*/ 97 w 230"/>
                  <a:gd name="T13" fmla="*/ 159 h 193"/>
                  <a:gd name="T14" fmla="*/ 85 w 230"/>
                  <a:gd name="T15" fmla="*/ 166 h 193"/>
                  <a:gd name="T16" fmla="*/ 71 w 230"/>
                  <a:gd name="T17" fmla="*/ 164 h 193"/>
                  <a:gd name="T18" fmla="*/ 64 w 230"/>
                  <a:gd name="T19" fmla="*/ 166 h 193"/>
                  <a:gd name="T20" fmla="*/ 55 w 230"/>
                  <a:gd name="T21" fmla="*/ 173 h 193"/>
                  <a:gd name="T22" fmla="*/ 43 w 230"/>
                  <a:gd name="T23" fmla="*/ 182 h 193"/>
                  <a:gd name="T24" fmla="*/ 33 w 230"/>
                  <a:gd name="T25" fmla="*/ 191 h 193"/>
                  <a:gd name="T26" fmla="*/ 22 w 230"/>
                  <a:gd name="T27" fmla="*/ 177 h 193"/>
                  <a:gd name="T28" fmla="*/ 10 w 230"/>
                  <a:gd name="T29" fmla="*/ 141 h 193"/>
                  <a:gd name="T30" fmla="*/ 0 w 230"/>
                  <a:gd name="T31" fmla="*/ 118 h 193"/>
                  <a:gd name="T32" fmla="*/ 0 w 230"/>
                  <a:gd name="T33" fmla="*/ 111 h 193"/>
                  <a:gd name="T34" fmla="*/ 12 w 230"/>
                  <a:gd name="T35" fmla="*/ 91 h 193"/>
                  <a:gd name="T36" fmla="*/ 31 w 230"/>
                  <a:gd name="T37" fmla="*/ 73 h 193"/>
                  <a:gd name="T38" fmla="*/ 40 w 230"/>
                  <a:gd name="T39" fmla="*/ 64 h 193"/>
                  <a:gd name="T40" fmla="*/ 52 w 230"/>
                  <a:gd name="T41" fmla="*/ 45 h 193"/>
                  <a:gd name="T42" fmla="*/ 66 w 230"/>
                  <a:gd name="T43" fmla="*/ 34 h 193"/>
                  <a:gd name="T44" fmla="*/ 74 w 230"/>
                  <a:gd name="T45" fmla="*/ 30 h 193"/>
                  <a:gd name="T46" fmla="*/ 97 w 230"/>
                  <a:gd name="T47" fmla="*/ 16 h 193"/>
                  <a:gd name="T48" fmla="*/ 126 w 230"/>
                  <a:gd name="T49" fmla="*/ 2 h 193"/>
                  <a:gd name="T50" fmla="*/ 137 w 230"/>
                  <a:gd name="T51" fmla="*/ 2 h 193"/>
                  <a:gd name="T52" fmla="*/ 140 w 230"/>
                  <a:gd name="T53" fmla="*/ 9 h 193"/>
                  <a:gd name="T54" fmla="*/ 140 w 230"/>
                  <a:gd name="T55" fmla="*/ 23 h 193"/>
                  <a:gd name="T56" fmla="*/ 149 w 230"/>
                  <a:gd name="T57" fmla="*/ 16 h 193"/>
                  <a:gd name="T58" fmla="*/ 163 w 230"/>
                  <a:gd name="T59" fmla="*/ 2 h 193"/>
                  <a:gd name="T60" fmla="*/ 187 w 230"/>
                  <a:gd name="T61" fmla="*/ 16 h 193"/>
                  <a:gd name="T62" fmla="*/ 192 w 230"/>
                  <a:gd name="T63" fmla="*/ 25 h 193"/>
                  <a:gd name="T64" fmla="*/ 178 w 230"/>
                  <a:gd name="T65" fmla="*/ 30 h 193"/>
                  <a:gd name="T66" fmla="*/ 180 w 230"/>
                  <a:gd name="T67" fmla="*/ 34 h 193"/>
                  <a:gd name="T68" fmla="*/ 192 w 230"/>
                  <a:gd name="T69" fmla="*/ 39 h 193"/>
                  <a:gd name="T70" fmla="*/ 208 w 230"/>
                  <a:gd name="T71" fmla="*/ 36 h 193"/>
                  <a:gd name="T72" fmla="*/ 211 w 230"/>
                  <a:gd name="T73" fmla="*/ 52 h 193"/>
                  <a:gd name="T74" fmla="*/ 211 w 230"/>
                  <a:gd name="T75" fmla="*/ 75 h 193"/>
                  <a:gd name="T76" fmla="*/ 218 w 230"/>
                  <a:gd name="T77" fmla="*/ 91 h 193"/>
                  <a:gd name="T78" fmla="*/ 225 w 230"/>
                  <a:gd name="T79" fmla="*/ 105 h 19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30"/>
                  <a:gd name="T121" fmla="*/ 0 h 193"/>
                  <a:gd name="T122" fmla="*/ 230 w 230"/>
                  <a:gd name="T123" fmla="*/ 193 h 19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30" h="193">
                    <a:moveTo>
                      <a:pt x="230" y="109"/>
                    </a:moveTo>
                    <a:lnTo>
                      <a:pt x="220" y="118"/>
                    </a:lnTo>
                    <a:lnTo>
                      <a:pt x="208" y="127"/>
                    </a:lnTo>
                    <a:lnTo>
                      <a:pt x="206" y="134"/>
                    </a:lnTo>
                    <a:lnTo>
                      <a:pt x="204" y="139"/>
                    </a:lnTo>
                    <a:lnTo>
                      <a:pt x="199" y="143"/>
                    </a:lnTo>
                    <a:lnTo>
                      <a:pt x="192" y="145"/>
                    </a:lnTo>
                    <a:lnTo>
                      <a:pt x="168" y="145"/>
                    </a:lnTo>
                    <a:lnTo>
                      <a:pt x="144" y="143"/>
                    </a:lnTo>
                    <a:lnTo>
                      <a:pt x="133" y="143"/>
                    </a:lnTo>
                    <a:lnTo>
                      <a:pt x="123" y="143"/>
                    </a:lnTo>
                    <a:lnTo>
                      <a:pt x="111" y="145"/>
                    </a:lnTo>
                    <a:lnTo>
                      <a:pt x="102" y="148"/>
                    </a:lnTo>
                    <a:lnTo>
                      <a:pt x="97" y="159"/>
                    </a:lnTo>
                    <a:lnTo>
                      <a:pt x="92" y="166"/>
                    </a:lnTo>
                    <a:lnTo>
                      <a:pt x="85" y="166"/>
                    </a:lnTo>
                    <a:lnTo>
                      <a:pt x="76" y="164"/>
                    </a:lnTo>
                    <a:lnTo>
                      <a:pt x="71" y="164"/>
                    </a:lnTo>
                    <a:lnTo>
                      <a:pt x="69" y="164"/>
                    </a:lnTo>
                    <a:lnTo>
                      <a:pt x="64" y="166"/>
                    </a:lnTo>
                    <a:lnTo>
                      <a:pt x="62" y="168"/>
                    </a:lnTo>
                    <a:lnTo>
                      <a:pt x="55" y="173"/>
                    </a:lnTo>
                    <a:lnTo>
                      <a:pt x="48" y="177"/>
                    </a:lnTo>
                    <a:lnTo>
                      <a:pt x="43" y="182"/>
                    </a:lnTo>
                    <a:lnTo>
                      <a:pt x="38" y="186"/>
                    </a:lnTo>
                    <a:lnTo>
                      <a:pt x="33" y="191"/>
                    </a:lnTo>
                    <a:lnTo>
                      <a:pt x="26" y="193"/>
                    </a:lnTo>
                    <a:lnTo>
                      <a:pt x="22" y="177"/>
                    </a:lnTo>
                    <a:lnTo>
                      <a:pt x="17" y="159"/>
                    </a:lnTo>
                    <a:lnTo>
                      <a:pt x="10" y="141"/>
                    </a:lnTo>
                    <a:lnTo>
                      <a:pt x="3" y="123"/>
                    </a:lnTo>
                    <a:lnTo>
                      <a:pt x="0" y="118"/>
                    </a:lnTo>
                    <a:lnTo>
                      <a:pt x="0" y="114"/>
                    </a:lnTo>
                    <a:lnTo>
                      <a:pt x="0" y="111"/>
                    </a:lnTo>
                    <a:lnTo>
                      <a:pt x="5" y="109"/>
                    </a:lnTo>
                    <a:lnTo>
                      <a:pt x="12" y="91"/>
                    </a:lnTo>
                    <a:lnTo>
                      <a:pt x="22" y="77"/>
                    </a:lnTo>
                    <a:lnTo>
                      <a:pt x="31" y="73"/>
                    </a:lnTo>
                    <a:lnTo>
                      <a:pt x="38" y="68"/>
                    </a:lnTo>
                    <a:lnTo>
                      <a:pt x="40" y="64"/>
                    </a:lnTo>
                    <a:lnTo>
                      <a:pt x="45" y="57"/>
                    </a:lnTo>
                    <a:lnTo>
                      <a:pt x="52" y="45"/>
                    </a:lnTo>
                    <a:lnTo>
                      <a:pt x="59" y="36"/>
                    </a:lnTo>
                    <a:lnTo>
                      <a:pt x="66" y="34"/>
                    </a:lnTo>
                    <a:lnTo>
                      <a:pt x="71" y="34"/>
                    </a:lnTo>
                    <a:lnTo>
                      <a:pt x="74" y="30"/>
                    </a:lnTo>
                    <a:lnTo>
                      <a:pt x="76" y="27"/>
                    </a:lnTo>
                    <a:lnTo>
                      <a:pt x="97" y="16"/>
                    </a:lnTo>
                    <a:lnTo>
                      <a:pt x="118" y="2"/>
                    </a:lnTo>
                    <a:lnTo>
                      <a:pt x="126" y="2"/>
                    </a:lnTo>
                    <a:lnTo>
                      <a:pt x="133" y="0"/>
                    </a:lnTo>
                    <a:lnTo>
                      <a:pt x="137" y="2"/>
                    </a:lnTo>
                    <a:lnTo>
                      <a:pt x="142" y="5"/>
                    </a:lnTo>
                    <a:lnTo>
                      <a:pt x="140" y="9"/>
                    </a:lnTo>
                    <a:lnTo>
                      <a:pt x="140" y="16"/>
                    </a:lnTo>
                    <a:lnTo>
                      <a:pt x="140" y="23"/>
                    </a:lnTo>
                    <a:lnTo>
                      <a:pt x="144" y="27"/>
                    </a:lnTo>
                    <a:lnTo>
                      <a:pt x="149" y="16"/>
                    </a:lnTo>
                    <a:lnTo>
                      <a:pt x="156" y="7"/>
                    </a:lnTo>
                    <a:lnTo>
                      <a:pt x="163" y="2"/>
                    </a:lnTo>
                    <a:lnTo>
                      <a:pt x="173" y="2"/>
                    </a:lnTo>
                    <a:lnTo>
                      <a:pt x="187" y="16"/>
                    </a:lnTo>
                    <a:lnTo>
                      <a:pt x="204" y="27"/>
                    </a:lnTo>
                    <a:lnTo>
                      <a:pt x="192" y="25"/>
                    </a:lnTo>
                    <a:lnTo>
                      <a:pt x="180" y="25"/>
                    </a:lnTo>
                    <a:lnTo>
                      <a:pt x="178" y="30"/>
                    </a:lnTo>
                    <a:lnTo>
                      <a:pt x="178" y="32"/>
                    </a:lnTo>
                    <a:lnTo>
                      <a:pt x="180" y="34"/>
                    </a:lnTo>
                    <a:lnTo>
                      <a:pt x="182" y="36"/>
                    </a:lnTo>
                    <a:lnTo>
                      <a:pt x="192" y="39"/>
                    </a:lnTo>
                    <a:lnTo>
                      <a:pt x="201" y="39"/>
                    </a:lnTo>
                    <a:lnTo>
                      <a:pt x="208" y="36"/>
                    </a:lnTo>
                    <a:lnTo>
                      <a:pt x="218" y="36"/>
                    </a:lnTo>
                    <a:lnTo>
                      <a:pt x="211" y="52"/>
                    </a:lnTo>
                    <a:lnTo>
                      <a:pt x="204" y="66"/>
                    </a:lnTo>
                    <a:lnTo>
                      <a:pt x="211" y="75"/>
                    </a:lnTo>
                    <a:lnTo>
                      <a:pt x="215" y="82"/>
                    </a:lnTo>
                    <a:lnTo>
                      <a:pt x="218" y="91"/>
                    </a:lnTo>
                    <a:lnTo>
                      <a:pt x="218" y="100"/>
                    </a:lnTo>
                    <a:lnTo>
                      <a:pt x="225" y="105"/>
                    </a:lnTo>
                    <a:lnTo>
                      <a:pt x="230" y="109"/>
                    </a:lnTo>
                    <a:close/>
                  </a:path>
                </a:pathLst>
              </a:custGeom>
              <a:solidFill>
                <a:srgbClr val="DAD6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76" name="Freeform 833">
                <a:extLst>
                  <a:ext uri="{FF2B5EF4-FFF2-40B4-BE49-F238E27FC236}">
                    <a16:creationId xmlns:a16="http://schemas.microsoft.com/office/drawing/2014/main" id="{36293697-0AFD-8FEE-743D-9F10435D8C9E}"/>
                  </a:ext>
                </a:extLst>
              </p:cNvPr>
              <p:cNvSpPr>
                <a:spLocks/>
              </p:cNvSpPr>
              <p:nvPr/>
            </p:nvSpPr>
            <p:spPr bwMode="auto">
              <a:xfrm>
                <a:off x="991" y="3229"/>
                <a:ext cx="26" cy="11"/>
              </a:xfrm>
              <a:custGeom>
                <a:avLst/>
                <a:gdLst>
                  <a:gd name="T0" fmla="*/ 26 w 26"/>
                  <a:gd name="T1" fmla="*/ 7 h 11"/>
                  <a:gd name="T2" fmla="*/ 21 w 26"/>
                  <a:gd name="T3" fmla="*/ 11 h 11"/>
                  <a:gd name="T4" fmla="*/ 14 w 26"/>
                  <a:gd name="T5" fmla="*/ 11 h 11"/>
                  <a:gd name="T6" fmla="*/ 7 w 26"/>
                  <a:gd name="T7" fmla="*/ 9 h 11"/>
                  <a:gd name="T8" fmla="*/ 0 w 26"/>
                  <a:gd name="T9" fmla="*/ 7 h 11"/>
                  <a:gd name="T10" fmla="*/ 0 w 26"/>
                  <a:gd name="T11" fmla="*/ 5 h 11"/>
                  <a:gd name="T12" fmla="*/ 2 w 26"/>
                  <a:gd name="T13" fmla="*/ 0 h 11"/>
                  <a:gd name="T14" fmla="*/ 17 w 26"/>
                  <a:gd name="T15" fmla="*/ 5 h 11"/>
                  <a:gd name="T16" fmla="*/ 26 w 26"/>
                  <a:gd name="T17" fmla="*/ 7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11"/>
                  <a:gd name="T29" fmla="*/ 26 w 2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11">
                    <a:moveTo>
                      <a:pt x="26" y="7"/>
                    </a:moveTo>
                    <a:lnTo>
                      <a:pt x="21" y="11"/>
                    </a:lnTo>
                    <a:lnTo>
                      <a:pt x="14" y="11"/>
                    </a:lnTo>
                    <a:lnTo>
                      <a:pt x="7" y="9"/>
                    </a:lnTo>
                    <a:lnTo>
                      <a:pt x="0" y="7"/>
                    </a:lnTo>
                    <a:lnTo>
                      <a:pt x="0" y="5"/>
                    </a:lnTo>
                    <a:lnTo>
                      <a:pt x="2" y="0"/>
                    </a:lnTo>
                    <a:lnTo>
                      <a:pt x="17" y="5"/>
                    </a:lnTo>
                    <a:lnTo>
                      <a:pt x="26"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77" name="Freeform 834">
                <a:extLst>
                  <a:ext uri="{FF2B5EF4-FFF2-40B4-BE49-F238E27FC236}">
                    <a16:creationId xmlns:a16="http://schemas.microsoft.com/office/drawing/2014/main" id="{573BEFD6-768E-4FD7-4658-630F222F3927}"/>
                  </a:ext>
                </a:extLst>
              </p:cNvPr>
              <p:cNvSpPr>
                <a:spLocks/>
              </p:cNvSpPr>
              <p:nvPr/>
            </p:nvSpPr>
            <p:spPr bwMode="auto">
              <a:xfrm>
                <a:off x="790" y="3284"/>
                <a:ext cx="227" cy="84"/>
              </a:xfrm>
              <a:custGeom>
                <a:avLst/>
                <a:gdLst>
                  <a:gd name="T0" fmla="*/ 227 w 227"/>
                  <a:gd name="T1" fmla="*/ 79 h 84"/>
                  <a:gd name="T2" fmla="*/ 222 w 227"/>
                  <a:gd name="T3" fmla="*/ 81 h 84"/>
                  <a:gd name="T4" fmla="*/ 215 w 227"/>
                  <a:gd name="T5" fmla="*/ 84 h 84"/>
                  <a:gd name="T6" fmla="*/ 208 w 227"/>
                  <a:gd name="T7" fmla="*/ 84 h 84"/>
                  <a:gd name="T8" fmla="*/ 201 w 227"/>
                  <a:gd name="T9" fmla="*/ 81 h 84"/>
                  <a:gd name="T10" fmla="*/ 192 w 227"/>
                  <a:gd name="T11" fmla="*/ 77 h 84"/>
                  <a:gd name="T12" fmla="*/ 182 w 227"/>
                  <a:gd name="T13" fmla="*/ 72 h 84"/>
                  <a:gd name="T14" fmla="*/ 173 w 227"/>
                  <a:gd name="T15" fmla="*/ 70 h 84"/>
                  <a:gd name="T16" fmla="*/ 163 w 227"/>
                  <a:gd name="T17" fmla="*/ 70 h 84"/>
                  <a:gd name="T18" fmla="*/ 142 w 227"/>
                  <a:gd name="T19" fmla="*/ 68 h 84"/>
                  <a:gd name="T20" fmla="*/ 121 w 227"/>
                  <a:gd name="T21" fmla="*/ 70 h 84"/>
                  <a:gd name="T22" fmla="*/ 97 w 227"/>
                  <a:gd name="T23" fmla="*/ 72 h 84"/>
                  <a:gd name="T24" fmla="*/ 76 w 227"/>
                  <a:gd name="T25" fmla="*/ 72 h 84"/>
                  <a:gd name="T26" fmla="*/ 66 w 227"/>
                  <a:gd name="T27" fmla="*/ 72 h 84"/>
                  <a:gd name="T28" fmla="*/ 55 w 227"/>
                  <a:gd name="T29" fmla="*/ 70 h 84"/>
                  <a:gd name="T30" fmla="*/ 45 w 227"/>
                  <a:gd name="T31" fmla="*/ 65 h 84"/>
                  <a:gd name="T32" fmla="*/ 36 w 227"/>
                  <a:gd name="T33" fmla="*/ 61 h 84"/>
                  <a:gd name="T34" fmla="*/ 17 w 227"/>
                  <a:gd name="T35" fmla="*/ 52 h 84"/>
                  <a:gd name="T36" fmla="*/ 0 w 227"/>
                  <a:gd name="T37" fmla="*/ 40 h 84"/>
                  <a:gd name="T38" fmla="*/ 26 w 227"/>
                  <a:gd name="T39" fmla="*/ 27 h 84"/>
                  <a:gd name="T40" fmla="*/ 52 w 227"/>
                  <a:gd name="T41" fmla="*/ 13 h 84"/>
                  <a:gd name="T42" fmla="*/ 71 w 227"/>
                  <a:gd name="T43" fmla="*/ 4 h 84"/>
                  <a:gd name="T44" fmla="*/ 90 w 227"/>
                  <a:gd name="T45" fmla="*/ 0 h 84"/>
                  <a:gd name="T46" fmla="*/ 92 w 227"/>
                  <a:gd name="T47" fmla="*/ 11 h 84"/>
                  <a:gd name="T48" fmla="*/ 92 w 227"/>
                  <a:gd name="T49" fmla="*/ 25 h 84"/>
                  <a:gd name="T50" fmla="*/ 95 w 227"/>
                  <a:gd name="T51" fmla="*/ 31 h 84"/>
                  <a:gd name="T52" fmla="*/ 97 w 227"/>
                  <a:gd name="T53" fmla="*/ 38 h 84"/>
                  <a:gd name="T54" fmla="*/ 99 w 227"/>
                  <a:gd name="T55" fmla="*/ 43 h 84"/>
                  <a:gd name="T56" fmla="*/ 104 w 227"/>
                  <a:gd name="T57" fmla="*/ 47 h 84"/>
                  <a:gd name="T58" fmla="*/ 123 w 227"/>
                  <a:gd name="T59" fmla="*/ 38 h 84"/>
                  <a:gd name="T60" fmla="*/ 140 w 227"/>
                  <a:gd name="T61" fmla="*/ 27 h 84"/>
                  <a:gd name="T62" fmla="*/ 144 w 227"/>
                  <a:gd name="T63" fmla="*/ 20 h 84"/>
                  <a:gd name="T64" fmla="*/ 151 w 227"/>
                  <a:gd name="T65" fmla="*/ 18 h 84"/>
                  <a:gd name="T66" fmla="*/ 161 w 227"/>
                  <a:gd name="T67" fmla="*/ 15 h 84"/>
                  <a:gd name="T68" fmla="*/ 168 w 227"/>
                  <a:gd name="T69" fmla="*/ 20 h 84"/>
                  <a:gd name="T70" fmla="*/ 182 w 227"/>
                  <a:gd name="T71" fmla="*/ 34 h 84"/>
                  <a:gd name="T72" fmla="*/ 201 w 227"/>
                  <a:gd name="T73" fmla="*/ 50 h 84"/>
                  <a:gd name="T74" fmla="*/ 213 w 227"/>
                  <a:gd name="T75" fmla="*/ 63 h 84"/>
                  <a:gd name="T76" fmla="*/ 227 w 227"/>
                  <a:gd name="T77" fmla="*/ 75 h 84"/>
                  <a:gd name="T78" fmla="*/ 227 w 227"/>
                  <a:gd name="T79" fmla="*/ 77 h 84"/>
                  <a:gd name="T80" fmla="*/ 227 w 227"/>
                  <a:gd name="T81" fmla="*/ 79 h 8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27"/>
                  <a:gd name="T124" fmla="*/ 0 h 84"/>
                  <a:gd name="T125" fmla="*/ 227 w 227"/>
                  <a:gd name="T126" fmla="*/ 84 h 8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27" h="84">
                    <a:moveTo>
                      <a:pt x="227" y="79"/>
                    </a:moveTo>
                    <a:lnTo>
                      <a:pt x="222" y="81"/>
                    </a:lnTo>
                    <a:lnTo>
                      <a:pt x="215" y="84"/>
                    </a:lnTo>
                    <a:lnTo>
                      <a:pt x="208" y="84"/>
                    </a:lnTo>
                    <a:lnTo>
                      <a:pt x="201" y="81"/>
                    </a:lnTo>
                    <a:lnTo>
                      <a:pt x="192" y="77"/>
                    </a:lnTo>
                    <a:lnTo>
                      <a:pt x="182" y="72"/>
                    </a:lnTo>
                    <a:lnTo>
                      <a:pt x="173" y="70"/>
                    </a:lnTo>
                    <a:lnTo>
                      <a:pt x="163" y="70"/>
                    </a:lnTo>
                    <a:lnTo>
                      <a:pt x="142" y="68"/>
                    </a:lnTo>
                    <a:lnTo>
                      <a:pt x="121" y="70"/>
                    </a:lnTo>
                    <a:lnTo>
                      <a:pt x="97" y="72"/>
                    </a:lnTo>
                    <a:lnTo>
                      <a:pt x="76" y="72"/>
                    </a:lnTo>
                    <a:lnTo>
                      <a:pt x="66" y="72"/>
                    </a:lnTo>
                    <a:lnTo>
                      <a:pt x="55" y="70"/>
                    </a:lnTo>
                    <a:lnTo>
                      <a:pt x="45" y="65"/>
                    </a:lnTo>
                    <a:lnTo>
                      <a:pt x="36" y="61"/>
                    </a:lnTo>
                    <a:lnTo>
                      <a:pt x="17" y="52"/>
                    </a:lnTo>
                    <a:lnTo>
                      <a:pt x="0" y="40"/>
                    </a:lnTo>
                    <a:lnTo>
                      <a:pt x="26" y="27"/>
                    </a:lnTo>
                    <a:lnTo>
                      <a:pt x="52" y="13"/>
                    </a:lnTo>
                    <a:lnTo>
                      <a:pt x="71" y="4"/>
                    </a:lnTo>
                    <a:lnTo>
                      <a:pt x="90" y="0"/>
                    </a:lnTo>
                    <a:lnTo>
                      <a:pt x="92" y="11"/>
                    </a:lnTo>
                    <a:lnTo>
                      <a:pt x="92" y="25"/>
                    </a:lnTo>
                    <a:lnTo>
                      <a:pt x="95" y="31"/>
                    </a:lnTo>
                    <a:lnTo>
                      <a:pt x="97" y="38"/>
                    </a:lnTo>
                    <a:lnTo>
                      <a:pt x="99" y="43"/>
                    </a:lnTo>
                    <a:lnTo>
                      <a:pt x="104" y="47"/>
                    </a:lnTo>
                    <a:lnTo>
                      <a:pt x="123" y="38"/>
                    </a:lnTo>
                    <a:lnTo>
                      <a:pt x="140" y="27"/>
                    </a:lnTo>
                    <a:lnTo>
                      <a:pt x="144" y="20"/>
                    </a:lnTo>
                    <a:lnTo>
                      <a:pt x="151" y="18"/>
                    </a:lnTo>
                    <a:lnTo>
                      <a:pt x="161" y="15"/>
                    </a:lnTo>
                    <a:lnTo>
                      <a:pt x="168" y="20"/>
                    </a:lnTo>
                    <a:lnTo>
                      <a:pt x="182" y="34"/>
                    </a:lnTo>
                    <a:lnTo>
                      <a:pt x="201" y="50"/>
                    </a:lnTo>
                    <a:lnTo>
                      <a:pt x="213" y="63"/>
                    </a:lnTo>
                    <a:lnTo>
                      <a:pt x="227" y="75"/>
                    </a:lnTo>
                    <a:lnTo>
                      <a:pt x="227" y="77"/>
                    </a:lnTo>
                    <a:lnTo>
                      <a:pt x="227" y="79"/>
                    </a:lnTo>
                    <a:close/>
                  </a:path>
                </a:pathLst>
              </a:custGeom>
              <a:solidFill>
                <a:srgbClr val="4E444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78" name="Freeform 835">
                <a:extLst>
                  <a:ext uri="{FF2B5EF4-FFF2-40B4-BE49-F238E27FC236}">
                    <a16:creationId xmlns:a16="http://schemas.microsoft.com/office/drawing/2014/main" id="{CBED5088-173C-64ED-195D-DAF8F32FA9F5}"/>
                  </a:ext>
                </a:extLst>
              </p:cNvPr>
              <p:cNvSpPr>
                <a:spLocks/>
              </p:cNvSpPr>
              <p:nvPr/>
            </p:nvSpPr>
            <p:spPr bwMode="auto">
              <a:xfrm>
                <a:off x="958" y="3202"/>
                <a:ext cx="35" cy="41"/>
              </a:xfrm>
              <a:custGeom>
                <a:avLst/>
                <a:gdLst>
                  <a:gd name="T0" fmla="*/ 35 w 35"/>
                  <a:gd name="T1" fmla="*/ 7 h 41"/>
                  <a:gd name="T2" fmla="*/ 28 w 35"/>
                  <a:gd name="T3" fmla="*/ 9 h 41"/>
                  <a:gd name="T4" fmla="*/ 21 w 35"/>
                  <a:gd name="T5" fmla="*/ 11 h 41"/>
                  <a:gd name="T6" fmla="*/ 14 w 35"/>
                  <a:gd name="T7" fmla="*/ 13 h 41"/>
                  <a:gd name="T8" fmla="*/ 9 w 35"/>
                  <a:gd name="T9" fmla="*/ 20 h 41"/>
                  <a:gd name="T10" fmla="*/ 9 w 35"/>
                  <a:gd name="T11" fmla="*/ 29 h 41"/>
                  <a:gd name="T12" fmla="*/ 5 w 35"/>
                  <a:gd name="T13" fmla="*/ 41 h 41"/>
                  <a:gd name="T14" fmla="*/ 0 w 35"/>
                  <a:gd name="T15" fmla="*/ 36 h 41"/>
                  <a:gd name="T16" fmla="*/ 0 w 35"/>
                  <a:gd name="T17" fmla="*/ 29 h 41"/>
                  <a:gd name="T18" fmla="*/ 2 w 35"/>
                  <a:gd name="T19" fmla="*/ 25 h 41"/>
                  <a:gd name="T20" fmla="*/ 5 w 35"/>
                  <a:gd name="T21" fmla="*/ 20 h 41"/>
                  <a:gd name="T22" fmla="*/ 9 w 35"/>
                  <a:gd name="T23" fmla="*/ 13 h 41"/>
                  <a:gd name="T24" fmla="*/ 14 w 35"/>
                  <a:gd name="T25" fmla="*/ 7 h 41"/>
                  <a:gd name="T26" fmla="*/ 19 w 35"/>
                  <a:gd name="T27" fmla="*/ 2 h 41"/>
                  <a:gd name="T28" fmla="*/ 26 w 35"/>
                  <a:gd name="T29" fmla="*/ 0 h 41"/>
                  <a:gd name="T30" fmla="*/ 33 w 35"/>
                  <a:gd name="T31" fmla="*/ 4 h 41"/>
                  <a:gd name="T32" fmla="*/ 35 w 35"/>
                  <a:gd name="T33" fmla="*/ 7 h 4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
                  <a:gd name="T52" fmla="*/ 0 h 41"/>
                  <a:gd name="T53" fmla="*/ 35 w 35"/>
                  <a:gd name="T54" fmla="*/ 41 h 4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 h="41">
                    <a:moveTo>
                      <a:pt x="35" y="7"/>
                    </a:moveTo>
                    <a:lnTo>
                      <a:pt x="28" y="9"/>
                    </a:lnTo>
                    <a:lnTo>
                      <a:pt x="21" y="11"/>
                    </a:lnTo>
                    <a:lnTo>
                      <a:pt x="14" y="13"/>
                    </a:lnTo>
                    <a:lnTo>
                      <a:pt x="9" y="20"/>
                    </a:lnTo>
                    <a:lnTo>
                      <a:pt x="9" y="29"/>
                    </a:lnTo>
                    <a:lnTo>
                      <a:pt x="5" y="41"/>
                    </a:lnTo>
                    <a:lnTo>
                      <a:pt x="0" y="36"/>
                    </a:lnTo>
                    <a:lnTo>
                      <a:pt x="0" y="29"/>
                    </a:lnTo>
                    <a:lnTo>
                      <a:pt x="2" y="25"/>
                    </a:lnTo>
                    <a:lnTo>
                      <a:pt x="5" y="20"/>
                    </a:lnTo>
                    <a:lnTo>
                      <a:pt x="9" y="13"/>
                    </a:lnTo>
                    <a:lnTo>
                      <a:pt x="14" y="7"/>
                    </a:lnTo>
                    <a:lnTo>
                      <a:pt x="19" y="2"/>
                    </a:lnTo>
                    <a:lnTo>
                      <a:pt x="26" y="0"/>
                    </a:lnTo>
                    <a:lnTo>
                      <a:pt x="33" y="4"/>
                    </a:lnTo>
                    <a:lnTo>
                      <a:pt x="35"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79" name="Freeform 836">
                <a:extLst>
                  <a:ext uri="{FF2B5EF4-FFF2-40B4-BE49-F238E27FC236}">
                    <a16:creationId xmlns:a16="http://schemas.microsoft.com/office/drawing/2014/main" id="{8D9AB18D-A009-029E-9D09-41966ACFDCF7}"/>
                  </a:ext>
                </a:extLst>
              </p:cNvPr>
              <p:cNvSpPr>
                <a:spLocks/>
              </p:cNvSpPr>
              <p:nvPr/>
            </p:nvSpPr>
            <p:spPr bwMode="auto">
              <a:xfrm>
                <a:off x="934" y="3181"/>
                <a:ext cx="15" cy="7"/>
              </a:xfrm>
              <a:custGeom>
                <a:avLst/>
                <a:gdLst>
                  <a:gd name="T0" fmla="*/ 15 w 15"/>
                  <a:gd name="T1" fmla="*/ 3 h 7"/>
                  <a:gd name="T2" fmla="*/ 10 w 15"/>
                  <a:gd name="T3" fmla="*/ 7 h 7"/>
                  <a:gd name="T4" fmla="*/ 0 w 15"/>
                  <a:gd name="T5" fmla="*/ 5 h 7"/>
                  <a:gd name="T6" fmla="*/ 3 w 15"/>
                  <a:gd name="T7" fmla="*/ 3 h 7"/>
                  <a:gd name="T8" fmla="*/ 7 w 15"/>
                  <a:gd name="T9" fmla="*/ 0 h 7"/>
                  <a:gd name="T10" fmla="*/ 12 w 15"/>
                  <a:gd name="T11" fmla="*/ 0 h 7"/>
                  <a:gd name="T12" fmla="*/ 15 w 15"/>
                  <a:gd name="T13" fmla="*/ 3 h 7"/>
                  <a:gd name="T14" fmla="*/ 0 60000 65536"/>
                  <a:gd name="T15" fmla="*/ 0 60000 65536"/>
                  <a:gd name="T16" fmla="*/ 0 60000 65536"/>
                  <a:gd name="T17" fmla="*/ 0 60000 65536"/>
                  <a:gd name="T18" fmla="*/ 0 60000 65536"/>
                  <a:gd name="T19" fmla="*/ 0 60000 65536"/>
                  <a:gd name="T20" fmla="*/ 0 60000 65536"/>
                  <a:gd name="T21" fmla="*/ 0 w 15"/>
                  <a:gd name="T22" fmla="*/ 0 h 7"/>
                  <a:gd name="T23" fmla="*/ 15 w 15"/>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7">
                    <a:moveTo>
                      <a:pt x="15" y="3"/>
                    </a:moveTo>
                    <a:lnTo>
                      <a:pt x="10" y="7"/>
                    </a:lnTo>
                    <a:lnTo>
                      <a:pt x="0" y="5"/>
                    </a:lnTo>
                    <a:lnTo>
                      <a:pt x="3" y="3"/>
                    </a:lnTo>
                    <a:lnTo>
                      <a:pt x="7" y="0"/>
                    </a:lnTo>
                    <a:lnTo>
                      <a:pt x="12" y="0"/>
                    </a:lnTo>
                    <a:lnTo>
                      <a:pt x="15"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80" name="Freeform 837">
                <a:extLst>
                  <a:ext uri="{FF2B5EF4-FFF2-40B4-BE49-F238E27FC236}">
                    <a16:creationId xmlns:a16="http://schemas.microsoft.com/office/drawing/2014/main" id="{5EC82D6D-3E59-4D12-993C-CD4B9B003203}"/>
                  </a:ext>
                </a:extLst>
              </p:cNvPr>
              <p:cNvSpPr>
                <a:spLocks/>
              </p:cNvSpPr>
              <p:nvPr/>
            </p:nvSpPr>
            <p:spPr bwMode="auto">
              <a:xfrm>
                <a:off x="899" y="3215"/>
                <a:ext cx="45" cy="23"/>
              </a:xfrm>
              <a:custGeom>
                <a:avLst/>
                <a:gdLst>
                  <a:gd name="T0" fmla="*/ 45 w 45"/>
                  <a:gd name="T1" fmla="*/ 21 h 23"/>
                  <a:gd name="T2" fmla="*/ 35 w 45"/>
                  <a:gd name="T3" fmla="*/ 23 h 23"/>
                  <a:gd name="T4" fmla="*/ 28 w 45"/>
                  <a:gd name="T5" fmla="*/ 19 h 23"/>
                  <a:gd name="T6" fmla="*/ 24 w 45"/>
                  <a:gd name="T7" fmla="*/ 16 h 23"/>
                  <a:gd name="T8" fmla="*/ 16 w 45"/>
                  <a:gd name="T9" fmla="*/ 12 h 23"/>
                  <a:gd name="T10" fmla="*/ 9 w 45"/>
                  <a:gd name="T11" fmla="*/ 19 h 23"/>
                  <a:gd name="T12" fmla="*/ 0 w 45"/>
                  <a:gd name="T13" fmla="*/ 23 h 23"/>
                  <a:gd name="T14" fmla="*/ 0 w 45"/>
                  <a:gd name="T15" fmla="*/ 19 h 23"/>
                  <a:gd name="T16" fmla="*/ 5 w 45"/>
                  <a:gd name="T17" fmla="*/ 14 h 23"/>
                  <a:gd name="T18" fmla="*/ 9 w 45"/>
                  <a:gd name="T19" fmla="*/ 10 h 23"/>
                  <a:gd name="T20" fmla="*/ 14 w 45"/>
                  <a:gd name="T21" fmla="*/ 5 h 23"/>
                  <a:gd name="T22" fmla="*/ 24 w 45"/>
                  <a:gd name="T23" fmla="*/ 3 h 23"/>
                  <a:gd name="T24" fmla="*/ 28 w 45"/>
                  <a:gd name="T25" fmla="*/ 0 h 23"/>
                  <a:gd name="T26" fmla="*/ 31 w 45"/>
                  <a:gd name="T27" fmla="*/ 7 h 23"/>
                  <a:gd name="T28" fmla="*/ 33 w 45"/>
                  <a:gd name="T29" fmla="*/ 14 h 23"/>
                  <a:gd name="T30" fmla="*/ 38 w 45"/>
                  <a:gd name="T31" fmla="*/ 19 h 23"/>
                  <a:gd name="T32" fmla="*/ 45 w 45"/>
                  <a:gd name="T33" fmla="*/ 21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5"/>
                  <a:gd name="T52" fmla="*/ 0 h 23"/>
                  <a:gd name="T53" fmla="*/ 45 w 45"/>
                  <a:gd name="T54" fmla="*/ 23 h 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5" h="23">
                    <a:moveTo>
                      <a:pt x="45" y="21"/>
                    </a:moveTo>
                    <a:lnTo>
                      <a:pt x="35" y="23"/>
                    </a:lnTo>
                    <a:lnTo>
                      <a:pt x="28" y="19"/>
                    </a:lnTo>
                    <a:lnTo>
                      <a:pt x="24" y="16"/>
                    </a:lnTo>
                    <a:lnTo>
                      <a:pt x="16" y="12"/>
                    </a:lnTo>
                    <a:lnTo>
                      <a:pt x="9" y="19"/>
                    </a:lnTo>
                    <a:lnTo>
                      <a:pt x="0" y="23"/>
                    </a:lnTo>
                    <a:lnTo>
                      <a:pt x="0" y="19"/>
                    </a:lnTo>
                    <a:lnTo>
                      <a:pt x="5" y="14"/>
                    </a:lnTo>
                    <a:lnTo>
                      <a:pt x="9" y="10"/>
                    </a:lnTo>
                    <a:lnTo>
                      <a:pt x="14" y="5"/>
                    </a:lnTo>
                    <a:lnTo>
                      <a:pt x="24" y="3"/>
                    </a:lnTo>
                    <a:lnTo>
                      <a:pt x="28" y="0"/>
                    </a:lnTo>
                    <a:lnTo>
                      <a:pt x="31" y="7"/>
                    </a:lnTo>
                    <a:lnTo>
                      <a:pt x="33" y="14"/>
                    </a:lnTo>
                    <a:lnTo>
                      <a:pt x="38" y="19"/>
                    </a:lnTo>
                    <a:lnTo>
                      <a:pt x="45" y="2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81" name="Freeform 838">
                <a:extLst>
                  <a:ext uri="{FF2B5EF4-FFF2-40B4-BE49-F238E27FC236}">
                    <a16:creationId xmlns:a16="http://schemas.microsoft.com/office/drawing/2014/main" id="{EBD00998-8B6B-D135-E7E5-462F0E191882}"/>
                  </a:ext>
                </a:extLst>
              </p:cNvPr>
              <p:cNvSpPr>
                <a:spLocks/>
              </p:cNvSpPr>
              <p:nvPr/>
            </p:nvSpPr>
            <p:spPr bwMode="auto">
              <a:xfrm>
                <a:off x="894" y="3140"/>
                <a:ext cx="40" cy="39"/>
              </a:xfrm>
              <a:custGeom>
                <a:avLst/>
                <a:gdLst>
                  <a:gd name="T0" fmla="*/ 40 w 40"/>
                  <a:gd name="T1" fmla="*/ 5 h 39"/>
                  <a:gd name="T2" fmla="*/ 36 w 40"/>
                  <a:gd name="T3" fmla="*/ 7 h 39"/>
                  <a:gd name="T4" fmla="*/ 29 w 40"/>
                  <a:gd name="T5" fmla="*/ 12 h 39"/>
                  <a:gd name="T6" fmla="*/ 21 w 40"/>
                  <a:gd name="T7" fmla="*/ 16 h 39"/>
                  <a:gd name="T8" fmla="*/ 19 w 40"/>
                  <a:gd name="T9" fmla="*/ 25 h 39"/>
                  <a:gd name="T10" fmla="*/ 17 w 40"/>
                  <a:gd name="T11" fmla="*/ 35 h 39"/>
                  <a:gd name="T12" fmla="*/ 10 w 40"/>
                  <a:gd name="T13" fmla="*/ 39 h 39"/>
                  <a:gd name="T14" fmla="*/ 7 w 40"/>
                  <a:gd name="T15" fmla="*/ 35 h 39"/>
                  <a:gd name="T16" fmla="*/ 3 w 40"/>
                  <a:gd name="T17" fmla="*/ 28 h 39"/>
                  <a:gd name="T18" fmla="*/ 0 w 40"/>
                  <a:gd name="T19" fmla="*/ 21 h 39"/>
                  <a:gd name="T20" fmla="*/ 0 w 40"/>
                  <a:gd name="T21" fmla="*/ 16 h 39"/>
                  <a:gd name="T22" fmla="*/ 5 w 40"/>
                  <a:gd name="T23" fmla="*/ 12 h 39"/>
                  <a:gd name="T24" fmla="*/ 10 w 40"/>
                  <a:gd name="T25" fmla="*/ 7 h 39"/>
                  <a:gd name="T26" fmla="*/ 14 w 40"/>
                  <a:gd name="T27" fmla="*/ 3 h 39"/>
                  <a:gd name="T28" fmla="*/ 19 w 40"/>
                  <a:gd name="T29" fmla="*/ 0 h 39"/>
                  <a:gd name="T30" fmla="*/ 36 w 40"/>
                  <a:gd name="T31" fmla="*/ 0 h 39"/>
                  <a:gd name="T32" fmla="*/ 40 w 40"/>
                  <a:gd name="T33" fmla="*/ 5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9"/>
                  <a:gd name="T53" fmla="*/ 40 w 40"/>
                  <a:gd name="T54" fmla="*/ 39 h 3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9">
                    <a:moveTo>
                      <a:pt x="40" y="5"/>
                    </a:moveTo>
                    <a:lnTo>
                      <a:pt x="36" y="7"/>
                    </a:lnTo>
                    <a:lnTo>
                      <a:pt x="29" y="12"/>
                    </a:lnTo>
                    <a:lnTo>
                      <a:pt x="21" y="16"/>
                    </a:lnTo>
                    <a:lnTo>
                      <a:pt x="19" y="25"/>
                    </a:lnTo>
                    <a:lnTo>
                      <a:pt x="17" y="35"/>
                    </a:lnTo>
                    <a:lnTo>
                      <a:pt x="10" y="39"/>
                    </a:lnTo>
                    <a:lnTo>
                      <a:pt x="7" y="35"/>
                    </a:lnTo>
                    <a:lnTo>
                      <a:pt x="3" y="28"/>
                    </a:lnTo>
                    <a:lnTo>
                      <a:pt x="0" y="21"/>
                    </a:lnTo>
                    <a:lnTo>
                      <a:pt x="0" y="16"/>
                    </a:lnTo>
                    <a:lnTo>
                      <a:pt x="5" y="12"/>
                    </a:lnTo>
                    <a:lnTo>
                      <a:pt x="10" y="7"/>
                    </a:lnTo>
                    <a:lnTo>
                      <a:pt x="14" y="3"/>
                    </a:lnTo>
                    <a:lnTo>
                      <a:pt x="19" y="0"/>
                    </a:lnTo>
                    <a:lnTo>
                      <a:pt x="36" y="0"/>
                    </a:lnTo>
                    <a:lnTo>
                      <a:pt x="40" y="5"/>
                    </a:lnTo>
                    <a:close/>
                  </a:path>
                </a:pathLst>
              </a:custGeom>
              <a:solidFill>
                <a:srgbClr val="867E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82" name="Freeform 839">
                <a:extLst>
                  <a:ext uri="{FF2B5EF4-FFF2-40B4-BE49-F238E27FC236}">
                    <a16:creationId xmlns:a16="http://schemas.microsoft.com/office/drawing/2014/main" id="{EC781E70-FC35-70C4-2ED2-004CEE16600C}"/>
                  </a:ext>
                </a:extLst>
              </p:cNvPr>
              <p:cNvSpPr>
                <a:spLocks/>
              </p:cNvSpPr>
              <p:nvPr/>
            </p:nvSpPr>
            <p:spPr bwMode="auto">
              <a:xfrm>
                <a:off x="904" y="3263"/>
                <a:ext cx="26" cy="9"/>
              </a:xfrm>
              <a:custGeom>
                <a:avLst/>
                <a:gdLst>
                  <a:gd name="T0" fmla="*/ 26 w 26"/>
                  <a:gd name="T1" fmla="*/ 7 h 9"/>
                  <a:gd name="T2" fmla="*/ 14 w 26"/>
                  <a:gd name="T3" fmla="*/ 9 h 9"/>
                  <a:gd name="T4" fmla="*/ 0 w 26"/>
                  <a:gd name="T5" fmla="*/ 7 h 9"/>
                  <a:gd name="T6" fmla="*/ 0 w 26"/>
                  <a:gd name="T7" fmla="*/ 2 h 9"/>
                  <a:gd name="T8" fmla="*/ 0 w 26"/>
                  <a:gd name="T9" fmla="*/ 0 h 9"/>
                  <a:gd name="T10" fmla="*/ 11 w 26"/>
                  <a:gd name="T11" fmla="*/ 2 h 9"/>
                  <a:gd name="T12" fmla="*/ 26 w 26"/>
                  <a:gd name="T13" fmla="*/ 7 h 9"/>
                  <a:gd name="T14" fmla="*/ 0 60000 65536"/>
                  <a:gd name="T15" fmla="*/ 0 60000 65536"/>
                  <a:gd name="T16" fmla="*/ 0 60000 65536"/>
                  <a:gd name="T17" fmla="*/ 0 60000 65536"/>
                  <a:gd name="T18" fmla="*/ 0 60000 65536"/>
                  <a:gd name="T19" fmla="*/ 0 60000 65536"/>
                  <a:gd name="T20" fmla="*/ 0 60000 65536"/>
                  <a:gd name="T21" fmla="*/ 0 w 26"/>
                  <a:gd name="T22" fmla="*/ 0 h 9"/>
                  <a:gd name="T23" fmla="*/ 26 w 26"/>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 h="9">
                    <a:moveTo>
                      <a:pt x="26" y="7"/>
                    </a:moveTo>
                    <a:lnTo>
                      <a:pt x="14" y="9"/>
                    </a:lnTo>
                    <a:lnTo>
                      <a:pt x="0" y="7"/>
                    </a:lnTo>
                    <a:lnTo>
                      <a:pt x="0" y="2"/>
                    </a:lnTo>
                    <a:lnTo>
                      <a:pt x="0" y="0"/>
                    </a:lnTo>
                    <a:lnTo>
                      <a:pt x="11" y="2"/>
                    </a:lnTo>
                    <a:lnTo>
                      <a:pt x="26"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83" name="Freeform 840">
                <a:extLst>
                  <a:ext uri="{FF2B5EF4-FFF2-40B4-BE49-F238E27FC236}">
                    <a16:creationId xmlns:a16="http://schemas.microsoft.com/office/drawing/2014/main" id="{E48BECFE-44CC-8179-CCFF-9FD14B54AA66}"/>
                  </a:ext>
                </a:extLst>
              </p:cNvPr>
              <p:cNvSpPr>
                <a:spLocks/>
              </p:cNvSpPr>
              <p:nvPr/>
            </p:nvSpPr>
            <p:spPr bwMode="auto">
              <a:xfrm>
                <a:off x="225" y="3234"/>
                <a:ext cx="565" cy="184"/>
              </a:xfrm>
              <a:custGeom>
                <a:avLst/>
                <a:gdLst>
                  <a:gd name="T0" fmla="*/ 565 w 565"/>
                  <a:gd name="T1" fmla="*/ 120 h 184"/>
                  <a:gd name="T2" fmla="*/ 518 w 565"/>
                  <a:gd name="T3" fmla="*/ 125 h 184"/>
                  <a:gd name="T4" fmla="*/ 473 w 565"/>
                  <a:gd name="T5" fmla="*/ 131 h 184"/>
                  <a:gd name="T6" fmla="*/ 426 w 565"/>
                  <a:gd name="T7" fmla="*/ 138 h 184"/>
                  <a:gd name="T8" fmla="*/ 381 w 565"/>
                  <a:gd name="T9" fmla="*/ 145 h 184"/>
                  <a:gd name="T10" fmla="*/ 334 w 565"/>
                  <a:gd name="T11" fmla="*/ 152 h 184"/>
                  <a:gd name="T12" fmla="*/ 289 w 565"/>
                  <a:gd name="T13" fmla="*/ 156 h 184"/>
                  <a:gd name="T14" fmla="*/ 265 w 565"/>
                  <a:gd name="T15" fmla="*/ 156 h 184"/>
                  <a:gd name="T16" fmla="*/ 241 w 565"/>
                  <a:gd name="T17" fmla="*/ 154 h 184"/>
                  <a:gd name="T18" fmla="*/ 218 w 565"/>
                  <a:gd name="T19" fmla="*/ 152 h 184"/>
                  <a:gd name="T20" fmla="*/ 197 w 565"/>
                  <a:gd name="T21" fmla="*/ 150 h 184"/>
                  <a:gd name="T22" fmla="*/ 173 w 565"/>
                  <a:gd name="T23" fmla="*/ 159 h 184"/>
                  <a:gd name="T24" fmla="*/ 147 w 565"/>
                  <a:gd name="T25" fmla="*/ 165 h 184"/>
                  <a:gd name="T26" fmla="*/ 123 w 565"/>
                  <a:gd name="T27" fmla="*/ 172 h 184"/>
                  <a:gd name="T28" fmla="*/ 97 w 565"/>
                  <a:gd name="T29" fmla="*/ 179 h 184"/>
                  <a:gd name="T30" fmla="*/ 74 w 565"/>
                  <a:gd name="T31" fmla="*/ 181 h 184"/>
                  <a:gd name="T32" fmla="*/ 48 w 565"/>
                  <a:gd name="T33" fmla="*/ 184 h 184"/>
                  <a:gd name="T34" fmla="*/ 24 w 565"/>
                  <a:gd name="T35" fmla="*/ 184 h 184"/>
                  <a:gd name="T36" fmla="*/ 0 w 565"/>
                  <a:gd name="T37" fmla="*/ 181 h 184"/>
                  <a:gd name="T38" fmla="*/ 17 w 565"/>
                  <a:gd name="T39" fmla="*/ 170 h 184"/>
                  <a:gd name="T40" fmla="*/ 36 w 565"/>
                  <a:gd name="T41" fmla="*/ 159 h 184"/>
                  <a:gd name="T42" fmla="*/ 59 w 565"/>
                  <a:gd name="T43" fmla="*/ 143 h 184"/>
                  <a:gd name="T44" fmla="*/ 81 w 565"/>
                  <a:gd name="T45" fmla="*/ 129 h 184"/>
                  <a:gd name="T46" fmla="*/ 102 w 565"/>
                  <a:gd name="T47" fmla="*/ 115 h 184"/>
                  <a:gd name="T48" fmla="*/ 128 w 565"/>
                  <a:gd name="T49" fmla="*/ 104 h 184"/>
                  <a:gd name="T50" fmla="*/ 152 w 565"/>
                  <a:gd name="T51" fmla="*/ 90 h 184"/>
                  <a:gd name="T52" fmla="*/ 173 w 565"/>
                  <a:gd name="T53" fmla="*/ 77 h 184"/>
                  <a:gd name="T54" fmla="*/ 197 w 565"/>
                  <a:gd name="T55" fmla="*/ 61 h 184"/>
                  <a:gd name="T56" fmla="*/ 218 w 565"/>
                  <a:gd name="T57" fmla="*/ 50 h 184"/>
                  <a:gd name="T58" fmla="*/ 234 w 565"/>
                  <a:gd name="T59" fmla="*/ 45 h 184"/>
                  <a:gd name="T60" fmla="*/ 246 w 565"/>
                  <a:gd name="T61" fmla="*/ 41 h 184"/>
                  <a:gd name="T62" fmla="*/ 275 w 565"/>
                  <a:gd name="T63" fmla="*/ 20 h 184"/>
                  <a:gd name="T64" fmla="*/ 303 w 565"/>
                  <a:gd name="T65" fmla="*/ 0 h 184"/>
                  <a:gd name="T66" fmla="*/ 334 w 565"/>
                  <a:gd name="T67" fmla="*/ 4 h 184"/>
                  <a:gd name="T68" fmla="*/ 364 w 565"/>
                  <a:gd name="T69" fmla="*/ 4 h 184"/>
                  <a:gd name="T70" fmla="*/ 395 w 565"/>
                  <a:gd name="T71" fmla="*/ 6 h 184"/>
                  <a:gd name="T72" fmla="*/ 426 w 565"/>
                  <a:gd name="T73" fmla="*/ 9 h 184"/>
                  <a:gd name="T74" fmla="*/ 440 w 565"/>
                  <a:gd name="T75" fmla="*/ 20 h 184"/>
                  <a:gd name="T76" fmla="*/ 452 w 565"/>
                  <a:gd name="T77" fmla="*/ 31 h 184"/>
                  <a:gd name="T78" fmla="*/ 464 w 565"/>
                  <a:gd name="T79" fmla="*/ 36 h 184"/>
                  <a:gd name="T80" fmla="*/ 473 w 565"/>
                  <a:gd name="T81" fmla="*/ 43 h 184"/>
                  <a:gd name="T82" fmla="*/ 480 w 565"/>
                  <a:gd name="T83" fmla="*/ 50 h 184"/>
                  <a:gd name="T84" fmla="*/ 487 w 565"/>
                  <a:gd name="T85" fmla="*/ 59 h 184"/>
                  <a:gd name="T86" fmla="*/ 501 w 565"/>
                  <a:gd name="T87" fmla="*/ 75 h 184"/>
                  <a:gd name="T88" fmla="*/ 513 w 565"/>
                  <a:gd name="T89" fmla="*/ 90 h 184"/>
                  <a:gd name="T90" fmla="*/ 542 w 565"/>
                  <a:gd name="T91" fmla="*/ 106 h 184"/>
                  <a:gd name="T92" fmla="*/ 565 w 565"/>
                  <a:gd name="T93" fmla="*/ 120 h 18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65"/>
                  <a:gd name="T142" fmla="*/ 0 h 184"/>
                  <a:gd name="T143" fmla="*/ 565 w 565"/>
                  <a:gd name="T144" fmla="*/ 184 h 18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65" h="184">
                    <a:moveTo>
                      <a:pt x="565" y="120"/>
                    </a:moveTo>
                    <a:lnTo>
                      <a:pt x="518" y="125"/>
                    </a:lnTo>
                    <a:lnTo>
                      <a:pt x="473" y="131"/>
                    </a:lnTo>
                    <a:lnTo>
                      <a:pt x="426" y="138"/>
                    </a:lnTo>
                    <a:lnTo>
                      <a:pt x="381" y="145"/>
                    </a:lnTo>
                    <a:lnTo>
                      <a:pt x="334" y="152"/>
                    </a:lnTo>
                    <a:lnTo>
                      <a:pt x="289" y="156"/>
                    </a:lnTo>
                    <a:lnTo>
                      <a:pt x="265" y="156"/>
                    </a:lnTo>
                    <a:lnTo>
                      <a:pt x="241" y="154"/>
                    </a:lnTo>
                    <a:lnTo>
                      <a:pt x="218" y="152"/>
                    </a:lnTo>
                    <a:lnTo>
                      <a:pt x="197" y="150"/>
                    </a:lnTo>
                    <a:lnTo>
                      <a:pt x="173" y="159"/>
                    </a:lnTo>
                    <a:lnTo>
                      <a:pt x="147" y="165"/>
                    </a:lnTo>
                    <a:lnTo>
                      <a:pt x="123" y="172"/>
                    </a:lnTo>
                    <a:lnTo>
                      <a:pt x="97" y="179"/>
                    </a:lnTo>
                    <a:lnTo>
                      <a:pt x="74" y="181"/>
                    </a:lnTo>
                    <a:lnTo>
                      <a:pt x="48" y="184"/>
                    </a:lnTo>
                    <a:lnTo>
                      <a:pt x="24" y="184"/>
                    </a:lnTo>
                    <a:lnTo>
                      <a:pt x="0" y="181"/>
                    </a:lnTo>
                    <a:lnTo>
                      <a:pt x="17" y="170"/>
                    </a:lnTo>
                    <a:lnTo>
                      <a:pt x="36" y="159"/>
                    </a:lnTo>
                    <a:lnTo>
                      <a:pt x="59" y="143"/>
                    </a:lnTo>
                    <a:lnTo>
                      <a:pt x="81" y="129"/>
                    </a:lnTo>
                    <a:lnTo>
                      <a:pt x="102" y="115"/>
                    </a:lnTo>
                    <a:lnTo>
                      <a:pt x="128" y="104"/>
                    </a:lnTo>
                    <a:lnTo>
                      <a:pt x="152" y="90"/>
                    </a:lnTo>
                    <a:lnTo>
                      <a:pt x="173" y="77"/>
                    </a:lnTo>
                    <a:lnTo>
                      <a:pt x="197" y="61"/>
                    </a:lnTo>
                    <a:lnTo>
                      <a:pt x="218" y="50"/>
                    </a:lnTo>
                    <a:lnTo>
                      <a:pt x="234" y="45"/>
                    </a:lnTo>
                    <a:lnTo>
                      <a:pt x="246" y="41"/>
                    </a:lnTo>
                    <a:lnTo>
                      <a:pt x="275" y="20"/>
                    </a:lnTo>
                    <a:lnTo>
                      <a:pt x="303" y="0"/>
                    </a:lnTo>
                    <a:lnTo>
                      <a:pt x="334" y="4"/>
                    </a:lnTo>
                    <a:lnTo>
                      <a:pt x="364" y="4"/>
                    </a:lnTo>
                    <a:lnTo>
                      <a:pt x="395" y="6"/>
                    </a:lnTo>
                    <a:lnTo>
                      <a:pt x="426" y="9"/>
                    </a:lnTo>
                    <a:lnTo>
                      <a:pt x="440" y="20"/>
                    </a:lnTo>
                    <a:lnTo>
                      <a:pt x="452" y="31"/>
                    </a:lnTo>
                    <a:lnTo>
                      <a:pt x="464" y="36"/>
                    </a:lnTo>
                    <a:lnTo>
                      <a:pt x="473" y="43"/>
                    </a:lnTo>
                    <a:lnTo>
                      <a:pt x="480" y="50"/>
                    </a:lnTo>
                    <a:lnTo>
                      <a:pt x="487" y="59"/>
                    </a:lnTo>
                    <a:lnTo>
                      <a:pt x="501" y="75"/>
                    </a:lnTo>
                    <a:lnTo>
                      <a:pt x="513" y="90"/>
                    </a:lnTo>
                    <a:lnTo>
                      <a:pt x="542" y="106"/>
                    </a:lnTo>
                    <a:lnTo>
                      <a:pt x="565" y="120"/>
                    </a:lnTo>
                    <a:close/>
                  </a:path>
                </a:pathLst>
              </a:custGeom>
              <a:solidFill>
                <a:srgbClr val="5B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84" name="Freeform 841">
                <a:extLst>
                  <a:ext uri="{FF2B5EF4-FFF2-40B4-BE49-F238E27FC236}">
                    <a16:creationId xmlns:a16="http://schemas.microsoft.com/office/drawing/2014/main" id="{8429DE36-5F68-9E89-1F63-8AD0A93DCE54}"/>
                  </a:ext>
                </a:extLst>
              </p:cNvPr>
              <p:cNvSpPr>
                <a:spLocks/>
              </p:cNvSpPr>
              <p:nvPr/>
            </p:nvSpPr>
            <p:spPr bwMode="auto">
              <a:xfrm>
                <a:off x="3553" y="3472"/>
                <a:ext cx="49" cy="114"/>
              </a:xfrm>
              <a:custGeom>
                <a:avLst/>
                <a:gdLst>
                  <a:gd name="T0" fmla="*/ 0 w 49"/>
                  <a:gd name="T1" fmla="*/ 0 h 114"/>
                  <a:gd name="T2" fmla="*/ 5 w 49"/>
                  <a:gd name="T3" fmla="*/ 16 h 114"/>
                  <a:gd name="T4" fmla="*/ 7 w 49"/>
                  <a:gd name="T5" fmla="*/ 34 h 114"/>
                  <a:gd name="T6" fmla="*/ 7 w 49"/>
                  <a:gd name="T7" fmla="*/ 55 h 114"/>
                  <a:gd name="T8" fmla="*/ 5 w 49"/>
                  <a:gd name="T9" fmla="*/ 75 h 114"/>
                  <a:gd name="T10" fmla="*/ 0 w 49"/>
                  <a:gd name="T11" fmla="*/ 93 h 114"/>
                  <a:gd name="T12" fmla="*/ 0 w 49"/>
                  <a:gd name="T13" fmla="*/ 107 h 114"/>
                  <a:gd name="T14" fmla="*/ 2 w 49"/>
                  <a:gd name="T15" fmla="*/ 112 h 114"/>
                  <a:gd name="T16" fmla="*/ 2 w 49"/>
                  <a:gd name="T17" fmla="*/ 114 h 114"/>
                  <a:gd name="T18" fmla="*/ 5 w 49"/>
                  <a:gd name="T19" fmla="*/ 114 h 114"/>
                  <a:gd name="T20" fmla="*/ 7 w 49"/>
                  <a:gd name="T21" fmla="*/ 114 h 114"/>
                  <a:gd name="T22" fmla="*/ 14 w 49"/>
                  <a:gd name="T23" fmla="*/ 112 h 114"/>
                  <a:gd name="T24" fmla="*/ 21 w 49"/>
                  <a:gd name="T25" fmla="*/ 105 h 114"/>
                  <a:gd name="T26" fmla="*/ 28 w 49"/>
                  <a:gd name="T27" fmla="*/ 96 h 114"/>
                  <a:gd name="T28" fmla="*/ 35 w 49"/>
                  <a:gd name="T29" fmla="*/ 82 h 114"/>
                  <a:gd name="T30" fmla="*/ 42 w 49"/>
                  <a:gd name="T31" fmla="*/ 71 h 114"/>
                  <a:gd name="T32" fmla="*/ 47 w 49"/>
                  <a:gd name="T33" fmla="*/ 55 h 114"/>
                  <a:gd name="T34" fmla="*/ 49 w 49"/>
                  <a:gd name="T35" fmla="*/ 41 h 114"/>
                  <a:gd name="T36" fmla="*/ 47 w 49"/>
                  <a:gd name="T37" fmla="*/ 27 h 114"/>
                  <a:gd name="T38" fmla="*/ 45 w 49"/>
                  <a:gd name="T39" fmla="*/ 23 h 114"/>
                  <a:gd name="T40" fmla="*/ 42 w 49"/>
                  <a:gd name="T41" fmla="*/ 16 h 114"/>
                  <a:gd name="T42" fmla="*/ 38 w 49"/>
                  <a:gd name="T43" fmla="*/ 12 h 114"/>
                  <a:gd name="T44" fmla="*/ 33 w 49"/>
                  <a:gd name="T45" fmla="*/ 7 h 114"/>
                  <a:gd name="T46" fmla="*/ 26 w 49"/>
                  <a:gd name="T47" fmla="*/ 5 h 114"/>
                  <a:gd name="T48" fmla="*/ 19 w 49"/>
                  <a:gd name="T49" fmla="*/ 2 h 114"/>
                  <a:gd name="T50" fmla="*/ 9 w 49"/>
                  <a:gd name="T51" fmla="*/ 0 h 114"/>
                  <a:gd name="T52" fmla="*/ 0 w 49"/>
                  <a:gd name="T53" fmla="*/ 0 h 11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9"/>
                  <a:gd name="T82" fmla="*/ 0 h 114"/>
                  <a:gd name="T83" fmla="*/ 49 w 49"/>
                  <a:gd name="T84" fmla="*/ 114 h 11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9" h="114">
                    <a:moveTo>
                      <a:pt x="0" y="0"/>
                    </a:moveTo>
                    <a:lnTo>
                      <a:pt x="5" y="16"/>
                    </a:lnTo>
                    <a:lnTo>
                      <a:pt x="7" y="34"/>
                    </a:lnTo>
                    <a:lnTo>
                      <a:pt x="7" y="55"/>
                    </a:lnTo>
                    <a:lnTo>
                      <a:pt x="5" y="75"/>
                    </a:lnTo>
                    <a:lnTo>
                      <a:pt x="0" y="93"/>
                    </a:lnTo>
                    <a:lnTo>
                      <a:pt x="0" y="107"/>
                    </a:lnTo>
                    <a:lnTo>
                      <a:pt x="2" y="112"/>
                    </a:lnTo>
                    <a:lnTo>
                      <a:pt x="2" y="114"/>
                    </a:lnTo>
                    <a:lnTo>
                      <a:pt x="5" y="114"/>
                    </a:lnTo>
                    <a:lnTo>
                      <a:pt x="7" y="114"/>
                    </a:lnTo>
                    <a:lnTo>
                      <a:pt x="14" y="112"/>
                    </a:lnTo>
                    <a:lnTo>
                      <a:pt x="21" y="105"/>
                    </a:lnTo>
                    <a:lnTo>
                      <a:pt x="28" y="96"/>
                    </a:lnTo>
                    <a:lnTo>
                      <a:pt x="35" y="82"/>
                    </a:lnTo>
                    <a:lnTo>
                      <a:pt x="42" y="71"/>
                    </a:lnTo>
                    <a:lnTo>
                      <a:pt x="47" y="55"/>
                    </a:lnTo>
                    <a:lnTo>
                      <a:pt x="49" y="41"/>
                    </a:lnTo>
                    <a:lnTo>
                      <a:pt x="47" y="27"/>
                    </a:lnTo>
                    <a:lnTo>
                      <a:pt x="45" y="23"/>
                    </a:lnTo>
                    <a:lnTo>
                      <a:pt x="42" y="16"/>
                    </a:lnTo>
                    <a:lnTo>
                      <a:pt x="38" y="12"/>
                    </a:lnTo>
                    <a:lnTo>
                      <a:pt x="33" y="7"/>
                    </a:lnTo>
                    <a:lnTo>
                      <a:pt x="26" y="5"/>
                    </a:lnTo>
                    <a:lnTo>
                      <a:pt x="19" y="2"/>
                    </a:lnTo>
                    <a:lnTo>
                      <a:pt x="9" y="0"/>
                    </a:lnTo>
                    <a:lnTo>
                      <a:pt x="0" y="0"/>
                    </a:lnTo>
                    <a:close/>
                  </a:path>
                </a:pathLst>
              </a:custGeom>
              <a:solidFill>
                <a:srgbClr val="CEB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85" name="Freeform 842">
                <a:extLst>
                  <a:ext uri="{FF2B5EF4-FFF2-40B4-BE49-F238E27FC236}">
                    <a16:creationId xmlns:a16="http://schemas.microsoft.com/office/drawing/2014/main" id="{9FA23610-A57E-423F-E726-DAD1A155DA54}"/>
                  </a:ext>
                </a:extLst>
              </p:cNvPr>
              <p:cNvSpPr>
                <a:spLocks/>
              </p:cNvSpPr>
              <p:nvPr/>
            </p:nvSpPr>
            <p:spPr bwMode="auto">
              <a:xfrm>
                <a:off x="2799" y="2756"/>
                <a:ext cx="47" cy="46"/>
              </a:xfrm>
              <a:custGeom>
                <a:avLst/>
                <a:gdLst>
                  <a:gd name="T0" fmla="*/ 24 w 47"/>
                  <a:gd name="T1" fmla="*/ 5 h 46"/>
                  <a:gd name="T2" fmla="*/ 9 w 47"/>
                  <a:gd name="T3" fmla="*/ 25 h 46"/>
                  <a:gd name="T4" fmla="*/ 0 w 47"/>
                  <a:gd name="T5" fmla="*/ 46 h 46"/>
                  <a:gd name="T6" fmla="*/ 12 w 47"/>
                  <a:gd name="T7" fmla="*/ 46 h 46"/>
                  <a:gd name="T8" fmla="*/ 21 w 47"/>
                  <a:gd name="T9" fmla="*/ 44 h 46"/>
                  <a:gd name="T10" fmla="*/ 28 w 47"/>
                  <a:gd name="T11" fmla="*/ 39 h 46"/>
                  <a:gd name="T12" fmla="*/ 35 w 47"/>
                  <a:gd name="T13" fmla="*/ 35 h 46"/>
                  <a:gd name="T14" fmla="*/ 40 w 47"/>
                  <a:gd name="T15" fmla="*/ 28 h 46"/>
                  <a:gd name="T16" fmla="*/ 45 w 47"/>
                  <a:gd name="T17" fmla="*/ 21 h 46"/>
                  <a:gd name="T18" fmla="*/ 47 w 47"/>
                  <a:gd name="T19" fmla="*/ 14 h 46"/>
                  <a:gd name="T20" fmla="*/ 47 w 47"/>
                  <a:gd name="T21" fmla="*/ 5 h 46"/>
                  <a:gd name="T22" fmla="*/ 42 w 47"/>
                  <a:gd name="T23" fmla="*/ 3 h 46"/>
                  <a:gd name="T24" fmla="*/ 38 w 47"/>
                  <a:gd name="T25" fmla="*/ 0 h 46"/>
                  <a:gd name="T26" fmla="*/ 31 w 47"/>
                  <a:gd name="T27" fmla="*/ 0 h 46"/>
                  <a:gd name="T28" fmla="*/ 24 w 47"/>
                  <a:gd name="T29" fmla="*/ 5 h 4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
                  <a:gd name="T46" fmla="*/ 0 h 46"/>
                  <a:gd name="T47" fmla="*/ 47 w 47"/>
                  <a:gd name="T48" fmla="*/ 46 h 4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 h="46">
                    <a:moveTo>
                      <a:pt x="24" y="5"/>
                    </a:moveTo>
                    <a:lnTo>
                      <a:pt x="9" y="25"/>
                    </a:lnTo>
                    <a:lnTo>
                      <a:pt x="0" y="46"/>
                    </a:lnTo>
                    <a:lnTo>
                      <a:pt x="12" y="46"/>
                    </a:lnTo>
                    <a:lnTo>
                      <a:pt x="21" y="44"/>
                    </a:lnTo>
                    <a:lnTo>
                      <a:pt x="28" y="39"/>
                    </a:lnTo>
                    <a:lnTo>
                      <a:pt x="35" y="35"/>
                    </a:lnTo>
                    <a:lnTo>
                      <a:pt x="40" y="28"/>
                    </a:lnTo>
                    <a:lnTo>
                      <a:pt x="45" y="21"/>
                    </a:lnTo>
                    <a:lnTo>
                      <a:pt x="47" y="14"/>
                    </a:lnTo>
                    <a:lnTo>
                      <a:pt x="47" y="5"/>
                    </a:lnTo>
                    <a:lnTo>
                      <a:pt x="42" y="3"/>
                    </a:lnTo>
                    <a:lnTo>
                      <a:pt x="38" y="0"/>
                    </a:lnTo>
                    <a:lnTo>
                      <a:pt x="31" y="0"/>
                    </a:lnTo>
                    <a:lnTo>
                      <a:pt x="24" y="5"/>
                    </a:lnTo>
                    <a:close/>
                  </a:path>
                </a:pathLst>
              </a:custGeom>
              <a:solidFill>
                <a:srgbClr val="CEB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86" name="Freeform 843">
                <a:extLst>
                  <a:ext uri="{FF2B5EF4-FFF2-40B4-BE49-F238E27FC236}">
                    <a16:creationId xmlns:a16="http://schemas.microsoft.com/office/drawing/2014/main" id="{9D9BEF4E-EA80-156D-44F7-F78956D7D3F1}"/>
                  </a:ext>
                </a:extLst>
              </p:cNvPr>
              <p:cNvSpPr>
                <a:spLocks/>
              </p:cNvSpPr>
              <p:nvPr/>
            </p:nvSpPr>
            <p:spPr bwMode="auto">
              <a:xfrm>
                <a:off x="2166" y="3106"/>
                <a:ext cx="61" cy="71"/>
              </a:xfrm>
              <a:custGeom>
                <a:avLst/>
                <a:gdLst>
                  <a:gd name="T0" fmla="*/ 61 w 61"/>
                  <a:gd name="T1" fmla="*/ 0 h 71"/>
                  <a:gd name="T2" fmla="*/ 37 w 61"/>
                  <a:gd name="T3" fmla="*/ 5 h 71"/>
                  <a:gd name="T4" fmla="*/ 21 w 61"/>
                  <a:gd name="T5" fmla="*/ 12 h 71"/>
                  <a:gd name="T6" fmla="*/ 11 w 61"/>
                  <a:gd name="T7" fmla="*/ 19 h 71"/>
                  <a:gd name="T8" fmla="*/ 4 w 61"/>
                  <a:gd name="T9" fmla="*/ 28 h 71"/>
                  <a:gd name="T10" fmla="*/ 2 w 61"/>
                  <a:gd name="T11" fmla="*/ 39 h 71"/>
                  <a:gd name="T12" fmla="*/ 0 w 61"/>
                  <a:gd name="T13" fmla="*/ 48 h 71"/>
                  <a:gd name="T14" fmla="*/ 0 w 61"/>
                  <a:gd name="T15" fmla="*/ 59 h 71"/>
                  <a:gd name="T16" fmla="*/ 0 w 61"/>
                  <a:gd name="T17" fmla="*/ 71 h 71"/>
                  <a:gd name="T18" fmla="*/ 14 w 61"/>
                  <a:gd name="T19" fmla="*/ 69 h 71"/>
                  <a:gd name="T20" fmla="*/ 26 w 61"/>
                  <a:gd name="T21" fmla="*/ 64 h 71"/>
                  <a:gd name="T22" fmla="*/ 37 w 61"/>
                  <a:gd name="T23" fmla="*/ 57 h 71"/>
                  <a:gd name="T24" fmla="*/ 47 w 61"/>
                  <a:gd name="T25" fmla="*/ 48 h 71"/>
                  <a:gd name="T26" fmla="*/ 54 w 61"/>
                  <a:gd name="T27" fmla="*/ 37 h 71"/>
                  <a:gd name="T28" fmla="*/ 59 w 61"/>
                  <a:gd name="T29" fmla="*/ 25 h 71"/>
                  <a:gd name="T30" fmla="*/ 61 w 61"/>
                  <a:gd name="T31" fmla="*/ 12 h 71"/>
                  <a:gd name="T32" fmla="*/ 61 w 61"/>
                  <a:gd name="T33" fmla="*/ 0 h 7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
                  <a:gd name="T52" fmla="*/ 0 h 71"/>
                  <a:gd name="T53" fmla="*/ 61 w 61"/>
                  <a:gd name="T54" fmla="*/ 71 h 7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 h="71">
                    <a:moveTo>
                      <a:pt x="61" y="0"/>
                    </a:moveTo>
                    <a:lnTo>
                      <a:pt x="37" y="5"/>
                    </a:lnTo>
                    <a:lnTo>
                      <a:pt x="21" y="12"/>
                    </a:lnTo>
                    <a:lnTo>
                      <a:pt x="11" y="19"/>
                    </a:lnTo>
                    <a:lnTo>
                      <a:pt x="4" y="28"/>
                    </a:lnTo>
                    <a:lnTo>
                      <a:pt x="2" y="39"/>
                    </a:lnTo>
                    <a:lnTo>
                      <a:pt x="0" y="48"/>
                    </a:lnTo>
                    <a:lnTo>
                      <a:pt x="0" y="59"/>
                    </a:lnTo>
                    <a:lnTo>
                      <a:pt x="0" y="71"/>
                    </a:lnTo>
                    <a:lnTo>
                      <a:pt x="14" y="69"/>
                    </a:lnTo>
                    <a:lnTo>
                      <a:pt x="26" y="64"/>
                    </a:lnTo>
                    <a:lnTo>
                      <a:pt x="37" y="57"/>
                    </a:lnTo>
                    <a:lnTo>
                      <a:pt x="47" y="48"/>
                    </a:lnTo>
                    <a:lnTo>
                      <a:pt x="54" y="37"/>
                    </a:lnTo>
                    <a:lnTo>
                      <a:pt x="59" y="25"/>
                    </a:lnTo>
                    <a:lnTo>
                      <a:pt x="61" y="12"/>
                    </a:lnTo>
                    <a:lnTo>
                      <a:pt x="61" y="0"/>
                    </a:lnTo>
                    <a:close/>
                  </a:path>
                </a:pathLst>
              </a:custGeom>
              <a:solidFill>
                <a:srgbClr val="CEB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87" name="Freeform 844">
                <a:extLst>
                  <a:ext uri="{FF2B5EF4-FFF2-40B4-BE49-F238E27FC236}">
                    <a16:creationId xmlns:a16="http://schemas.microsoft.com/office/drawing/2014/main" id="{E04EDB39-7A10-280D-8925-2F66B7FF107F}"/>
                  </a:ext>
                </a:extLst>
              </p:cNvPr>
              <p:cNvSpPr>
                <a:spLocks/>
              </p:cNvSpPr>
              <p:nvPr/>
            </p:nvSpPr>
            <p:spPr bwMode="auto">
              <a:xfrm>
                <a:off x="4170" y="3163"/>
                <a:ext cx="141" cy="75"/>
              </a:xfrm>
              <a:custGeom>
                <a:avLst/>
                <a:gdLst>
                  <a:gd name="T0" fmla="*/ 2 w 141"/>
                  <a:gd name="T1" fmla="*/ 0 h 75"/>
                  <a:gd name="T2" fmla="*/ 18 w 141"/>
                  <a:gd name="T3" fmla="*/ 0 h 75"/>
                  <a:gd name="T4" fmla="*/ 37 w 141"/>
                  <a:gd name="T5" fmla="*/ 5 h 75"/>
                  <a:gd name="T6" fmla="*/ 56 w 141"/>
                  <a:gd name="T7" fmla="*/ 9 h 75"/>
                  <a:gd name="T8" fmla="*/ 78 w 141"/>
                  <a:gd name="T9" fmla="*/ 16 h 75"/>
                  <a:gd name="T10" fmla="*/ 94 w 141"/>
                  <a:gd name="T11" fmla="*/ 23 h 75"/>
                  <a:gd name="T12" fmla="*/ 113 w 141"/>
                  <a:gd name="T13" fmla="*/ 32 h 75"/>
                  <a:gd name="T14" fmla="*/ 127 w 141"/>
                  <a:gd name="T15" fmla="*/ 41 h 75"/>
                  <a:gd name="T16" fmla="*/ 141 w 141"/>
                  <a:gd name="T17" fmla="*/ 52 h 75"/>
                  <a:gd name="T18" fmla="*/ 28 w 141"/>
                  <a:gd name="T19" fmla="*/ 46 h 75"/>
                  <a:gd name="T20" fmla="*/ 28 w 141"/>
                  <a:gd name="T21" fmla="*/ 62 h 75"/>
                  <a:gd name="T22" fmla="*/ 30 w 141"/>
                  <a:gd name="T23" fmla="*/ 75 h 75"/>
                  <a:gd name="T24" fmla="*/ 26 w 141"/>
                  <a:gd name="T25" fmla="*/ 75 h 75"/>
                  <a:gd name="T26" fmla="*/ 18 w 141"/>
                  <a:gd name="T27" fmla="*/ 73 h 75"/>
                  <a:gd name="T28" fmla="*/ 16 w 141"/>
                  <a:gd name="T29" fmla="*/ 71 h 75"/>
                  <a:gd name="T30" fmla="*/ 11 w 141"/>
                  <a:gd name="T31" fmla="*/ 66 h 75"/>
                  <a:gd name="T32" fmla="*/ 4 w 141"/>
                  <a:gd name="T33" fmla="*/ 57 h 75"/>
                  <a:gd name="T34" fmla="*/ 2 w 141"/>
                  <a:gd name="T35" fmla="*/ 48 h 75"/>
                  <a:gd name="T36" fmla="*/ 0 w 141"/>
                  <a:gd name="T37" fmla="*/ 34 h 75"/>
                  <a:gd name="T38" fmla="*/ 0 w 141"/>
                  <a:gd name="T39" fmla="*/ 23 h 75"/>
                  <a:gd name="T40" fmla="*/ 0 w 141"/>
                  <a:gd name="T41" fmla="*/ 9 h 75"/>
                  <a:gd name="T42" fmla="*/ 2 w 141"/>
                  <a:gd name="T43" fmla="*/ 0 h 7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41"/>
                  <a:gd name="T67" fmla="*/ 0 h 75"/>
                  <a:gd name="T68" fmla="*/ 141 w 141"/>
                  <a:gd name="T69" fmla="*/ 75 h 7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41" h="75">
                    <a:moveTo>
                      <a:pt x="2" y="0"/>
                    </a:moveTo>
                    <a:lnTo>
                      <a:pt x="18" y="0"/>
                    </a:lnTo>
                    <a:lnTo>
                      <a:pt x="37" y="5"/>
                    </a:lnTo>
                    <a:lnTo>
                      <a:pt x="56" y="9"/>
                    </a:lnTo>
                    <a:lnTo>
                      <a:pt x="78" y="16"/>
                    </a:lnTo>
                    <a:lnTo>
                      <a:pt x="94" y="23"/>
                    </a:lnTo>
                    <a:lnTo>
                      <a:pt x="113" y="32"/>
                    </a:lnTo>
                    <a:lnTo>
                      <a:pt x="127" y="41"/>
                    </a:lnTo>
                    <a:lnTo>
                      <a:pt x="141" y="52"/>
                    </a:lnTo>
                    <a:lnTo>
                      <a:pt x="28" y="46"/>
                    </a:lnTo>
                    <a:lnTo>
                      <a:pt x="28" y="62"/>
                    </a:lnTo>
                    <a:lnTo>
                      <a:pt x="30" y="75"/>
                    </a:lnTo>
                    <a:lnTo>
                      <a:pt x="26" y="75"/>
                    </a:lnTo>
                    <a:lnTo>
                      <a:pt x="18" y="73"/>
                    </a:lnTo>
                    <a:lnTo>
                      <a:pt x="16" y="71"/>
                    </a:lnTo>
                    <a:lnTo>
                      <a:pt x="11" y="66"/>
                    </a:lnTo>
                    <a:lnTo>
                      <a:pt x="4" y="57"/>
                    </a:lnTo>
                    <a:lnTo>
                      <a:pt x="2" y="48"/>
                    </a:lnTo>
                    <a:lnTo>
                      <a:pt x="0" y="34"/>
                    </a:lnTo>
                    <a:lnTo>
                      <a:pt x="0" y="23"/>
                    </a:lnTo>
                    <a:lnTo>
                      <a:pt x="0" y="9"/>
                    </a:lnTo>
                    <a:lnTo>
                      <a:pt x="2" y="0"/>
                    </a:lnTo>
                    <a:close/>
                  </a:path>
                </a:pathLst>
              </a:custGeom>
              <a:solidFill>
                <a:srgbClr val="CEB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88" name="Freeform 845">
                <a:extLst>
                  <a:ext uri="{FF2B5EF4-FFF2-40B4-BE49-F238E27FC236}">
                    <a16:creationId xmlns:a16="http://schemas.microsoft.com/office/drawing/2014/main" id="{AC265E9D-3487-6F3B-1377-C99DA3E9AC1C}"/>
                  </a:ext>
                </a:extLst>
              </p:cNvPr>
              <p:cNvSpPr>
                <a:spLocks/>
              </p:cNvSpPr>
              <p:nvPr/>
            </p:nvSpPr>
            <p:spPr bwMode="auto">
              <a:xfrm>
                <a:off x="4344" y="3125"/>
                <a:ext cx="149" cy="56"/>
              </a:xfrm>
              <a:custGeom>
                <a:avLst/>
                <a:gdLst>
                  <a:gd name="T0" fmla="*/ 0 w 149"/>
                  <a:gd name="T1" fmla="*/ 11 h 56"/>
                  <a:gd name="T2" fmla="*/ 12 w 149"/>
                  <a:gd name="T3" fmla="*/ 2 h 56"/>
                  <a:gd name="T4" fmla="*/ 26 w 149"/>
                  <a:gd name="T5" fmla="*/ 0 h 56"/>
                  <a:gd name="T6" fmla="*/ 41 w 149"/>
                  <a:gd name="T7" fmla="*/ 0 h 56"/>
                  <a:gd name="T8" fmla="*/ 57 w 149"/>
                  <a:gd name="T9" fmla="*/ 4 h 56"/>
                  <a:gd name="T10" fmla="*/ 71 w 149"/>
                  <a:gd name="T11" fmla="*/ 9 h 56"/>
                  <a:gd name="T12" fmla="*/ 86 w 149"/>
                  <a:gd name="T13" fmla="*/ 15 h 56"/>
                  <a:gd name="T14" fmla="*/ 97 w 149"/>
                  <a:gd name="T15" fmla="*/ 25 h 56"/>
                  <a:gd name="T16" fmla="*/ 109 w 149"/>
                  <a:gd name="T17" fmla="*/ 31 h 56"/>
                  <a:gd name="T18" fmla="*/ 121 w 149"/>
                  <a:gd name="T19" fmla="*/ 34 h 56"/>
                  <a:gd name="T20" fmla="*/ 130 w 149"/>
                  <a:gd name="T21" fmla="*/ 38 h 56"/>
                  <a:gd name="T22" fmla="*/ 140 w 149"/>
                  <a:gd name="T23" fmla="*/ 43 h 56"/>
                  <a:gd name="T24" fmla="*/ 149 w 149"/>
                  <a:gd name="T25" fmla="*/ 47 h 56"/>
                  <a:gd name="T26" fmla="*/ 138 w 149"/>
                  <a:gd name="T27" fmla="*/ 40 h 56"/>
                  <a:gd name="T28" fmla="*/ 135 w 149"/>
                  <a:gd name="T29" fmla="*/ 40 h 56"/>
                  <a:gd name="T30" fmla="*/ 140 w 149"/>
                  <a:gd name="T31" fmla="*/ 47 h 56"/>
                  <a:gd name="T32" fmla="*/ 149 w 149"/>
                  <a:gd name="T33" fmla="*/ 56 h 56"/>
                  <a:gd name="T34" fmla="*/ 116 w 149"/>
                  <a:gd name="T35" fmla="*/ 54 h 56"/>
                  <a:gd name="T36" fmla="*/ 67 w 149"/>
                  <a:gd name="T37" fmla="*/ 50 h 56"/>
                  <a:gd name="T38" fmla="*/ 41 w 149"/>
                  <a:gd name="T39" fmla="*/ 45 h 56"/>
                  <a:gd name="T40" fmla="*/ 22 w 149"/>
                  <a:gd name="T41" fmla="*/ 38 h 56"/>
                  <a:gd name="T42" fmla="*/ 12 w 149"/>
                  <a:gd name="T43" fmla="*/ 34 h 56"/>
                  <a:gd name="T44" fmla="*/ 8 w 149"/>
                  <a:gd name="T45" fmla="*/ 27 h 56"/>
                  <a:gd name="T46" fmla="*/ 3 w 149"/>
                  <a:gd name="T47" fmla="*/ 20 h 56"/>
                  <a:gd name="T48" fmla="*/ 0 w 149"/>
                  <a:gd name="T49" fmla="*/ 11 h 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9"/>
                  <a:gd name="T76" fmla="*/ 0 h 56"/>
                  <a:gd name="T77" fmla="*/ 149 w 149"/>
                  <a:gd name="T78" fmla="*/ 56 h 5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9" h="56">
                    <a:moveTo>
                      <a:pt x="0" y="11"/>
                    </a:moveTo>
                    <a:lnTo>
                      <a:pt x="12" y="2"/>
                    </a:lnTo>
                    <a:lnTo>
                      <a:pt x="26" y="0"/>
                    </a:lnTo>
                    <a:lnTo>
                      <a:pt x="41" y="0"/>
                    </a:lnTo>
                    <a:lnTo>
                      <a:pt x="57" y="4"/>
                    </a:lnTo>
                    <a:lnTo>
                      <a:pt x="71" y="9"/>
                    </a:lnTo>
                    <a:lnTo>
                      <a:pt x="86" y="15"/>
                    </a:lnTo>
                    <a:lnTo>
                      <a:pt x="97" y="25"/>
                    </a:lnTo>
                    <a:lnTo>
                      <a:pt x="109" y="31"/>
                    </a:lnTo>
                    <a:lnTo>
                      <a:pt x="121" y="34"/>
                    </a:lnTo>
                    <a:lnTo>
                      <a:pt x="130" y="38"/>
                    </a:lnTo>
                    <a:lnTo>
                      <a:pt x="140" y="43"/>
                    </a:lnTo>
                    <a:lnTo>
                      <a:pt x="149" y="47"/>
                    </a:lnTo>
                    <a:lnTo>
                      <a:pt x="138" y="40"/>
                    </a:lnTo>
                    <a:lnTo>
                      <a:pt x="135" y="40"/>
                    </a:lnTo>
                    <a:lnTo>
                      <a:pt x="140" y="47"/>
                    </a:lnTo>
                    <a:lnTo>
                      <a:pt x="149" y="56"/>
                    </a:lnTo>
                    <a:lnTo>
                      <a:pt x="116" y="54"/>
                    </a:lnTo>
                    <a:lnTo>
                      <a:pt x="67" y="50"/>
                    </a:lnTo>
                    <a:lnTo>
                      <a:pt x="41" y="45"/>
                    </a:lnTo>
                    <a:lnTo>
                      <a:pt x="22" y="38"/>
                    </a:lnTo>
                    <a:lnTo>
                      <a:pt x="12" y="34"/>
                    </a:lnTo>
                    <a:lnTo>
                      <a:pt x="8" y="27"/>
                    </a:lnTo>
                    <a:lnTo>
                      <a:pt x="3" y="20"/>
                    </a:lnTo>
                    <a:lnTo>
                      <a:pt x="0" y="11"/>
                    </a:lnTo>
                    <a:close/>
                  </a:path>
                </a:pathLst>
              </a:custGeom>
              <a:solidFill>
                <a:srgbClr val="CEB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89" name="Freeform 846">
                <a:extLst>
                  <a:ext uri="{FF2B5EF4-FFF2-40B4-BE49-F238E27FC236}">
                    <a16:creationId xmlns:a16="http://schemas.microsoft.com/office/drawing/2014/main" id="{DCA31B09-A097-E061-51D9-D56E9D5E3C60}"/>
                  </a:ext>
                </a:extLst>
              </p:cNvPr>
              <p:cNvSpPr>
                <a:spLocks/>
              </p:cNvSpPr>
              <p:nvPr/>
            </p:nvSpPr>
            <p:spPr bwMode="auto">
              <a:xfrm>
                <a:off x="2260" y="3322"/>
                <a:ext cx="50" cy="32"/>
              </a:xfrm>
              <a:custGeom>
                <a:avLst/>
                <a:gdLst>
                  <a:gd name="T0" fmla="*/ 19 w 50"/>
                  <a:gd name="T1" fmla="*/ 2 h 32"/>
                  <a:gd name="T2" fmla="*/ 10 w 50"/>
                  <a:gd name="T3" fmla="*/ 7 h 32"/>
                  <a:gd name="T4" fmla="*/ 5 w 50"/>
                  <a:gd name="T5" fmla="*/ 14 h 32"/>
                  <a:gd name="T6" fmla="*/ 2 w 50"/>
                  <a:gd name="T7" fmla="*/ 21 h 32"/>
                  <a:gd name="T8" fmla="*/ 0 w 50"/>
                  <a:gd name="T9" fmla="*/ 32 h 32"/>
                  <a:gd name="T10" fmla="*/ 19 w 50"/>
                  <a:gd name="T11" fmla="*/ 32 h 32"/>
                  <a:gd name="T12" fmla="*/ 50 w 50"/>
                  <a:gd name="T13" fmla="*/ 2 h 32"/>
                  <a:gd name="T14" fmla="*/ 36 w 50"/>
                  <a:gd name="T15" fmla="*/ 0 h 32"/>
                  <a:gd name="T16" fmla="*/ 19 w 50"/>
                  <a:gd name="T17" fmla="*/ 2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0"/>
                  <a:gd name="T28" fmla="*/ 0 h 32"/>
                  <a:gd name="T29" fmla="*/ 50 w 50"/>
                  <a:gd name="T30" fmla="*/ 32 h 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0" h="32">
                    <a:moveTo>
                      <a:pt x="19" y="2"/>
                    </a:moveTo>
                    <a:lnTo>
                      <a:pt x="10" y="7"/>
                    </a:lnTo>
                    <a:lnTo>
                      <a:pt x="5" y="14"/>
                    </a:lnTo>
                    <a:lnTo>
                      <a:pt x="2" y="21"/>
                    </a:lnTo>
                    <a:lnTo>
                      <a:pt x="0" y="32"/>
                    </a:lnTo>
                    <a:lnTo>
                      <a:pt x="19" y="32"/>
                    </a:lnTo>
                    <a:lnTo>
                      <a:pt x="50" y="2"/>
                    </a:lnTo>
                    <a:lnTo>
                      <a:pt x="36" y="0"/>
                    </a:lnTo>
                    <a:lnTo>
                      <a:pt x="19" y="2"/>
                    </a:lnTo>
                    <a:close/>
                  </a:path>
                </a:pathLst>
              </a:custGeom>
              <a:solidFill>
                <a:srgbClr val="CEB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90" name="Freeform 847">
                <a:extLst>
                  <a:ext uri="{FF2B5EF4-FFF2-40B4-BE49-F238E27FC236}">
                    <a16:creationId xmlns:a16="http://schemas.microsoft.com/office/drawing/2014/main" id="{71C25D9F-EAA1-B4F7-1E13-C3311056121C}"/>
                  </a:ext>
                </a:extLst>
              </p:cNvPr>
              <p:cNvSpPr>
                <a:spLocks/>
              </p:cNvSpPr>
              <p:nvPr/>
            </p:nvSpPr>
            <p:spPr bwMode="auto">
              <a:xfrm>
                <a:off x="3222" y="2606"/>
                <a:ext cx="104" cy="50"/>
              </a:xfrm>
              <a:custGeom>
                <a:avLst/>
                <a:gdLst>
                  <a:gd name="T0" fmla="*/ 0 w 104"/>
                  <a:gd name="T1" fmla="*/ 3 h 50"/>
                  <a:gd name="T2" fmla="*/ 0 w 104"/>
                  <a:gd name="T3" fmla="*/ 12 h 50"/>
                  <a:gd name="T4" fmla="*/ 2 w 104"/>
                  <a:gd name="T5" fmla="*/ 19 h 50"/>
                  <a:gd name="T6" fmla="*/ 5 w 104"/>
                  <a:gd name="T7" fmla="*/ 23 h 50"/>
                  <a:gd name="T8" fmla="*/ 9 w 104"/>
                  <a:gd name="T9" fmla="*/ 30 h 50"/>
                  <a:gd name="T10" fmla="*/ 19 w 104"/>
                  <a:gd name="T11" fmla="*/ 37 h 50"/>
                  <a:gd name="T12" fmla="*/ 31 w 104"/>
                  <a:gd name="T13" fmla="*/ 39 h 50"/>
                  <a:gd name="T14" fmla="*/ 61 w 104"/>
                  <a:gd name="T15" fmla="*/ 41 h 50"/>
                  <a:gd name="T16" fmla="*/ 90 w 104"/>
                  <a:gd name="T17" fmla="*/ 41 h 50"/>
                  <a:gd name="T18" fmla="*/ 97 w 104"/>
                  <a:gd name="T19" fmla="*/ 48 h 50"/>
                  <a:gd name="T20" fmla="*/ 104 w 104"/>
                  <a:gd name="T21" fmla="*/ 50 h 50"/>
                  <a:gd name="T22" fmla="*/ 102 w 104"/>
                  <a:gd name="T23" fmla="*/ 41 h 50"/>
                  <a:gd name="T24" fmla="*/ 102 w 104"/>
                  <a:gd name="T25" fmla="*/ 32 h 50"/>
                  <a:gd name="T26" fmla="*/ 97 w 104"/>
                  <a:gd name="T27" fmla="*/ 25 h 50"/>
                  <a:gd name="T28" fmla="*/ 92 w 104"/>
                  <a:gd name="T29" fmla="*/ 21 h 50"/>
                  <a:gd name="T30" fmla="*/ 83 w 104"/>
                  <a:gd name="T31" fmla="*/ 10 h 50"/>
                  <a:gd name="T32" fmla="*/ 68 w 104"/>
                  <a:gd name="T33" fmla="*/ 5 h 50"/>
                  <a:gd name="T34" fmla="*/ 52 w 104"/>
                  <a:gd name="T35" fmla="*/ 0 h 50"/>
                  <a:gd name="T36" fmla="*/ 33 w 104"/>
                  <a:gd name="T37" fmla="*/ 0 h 50"/>
                  <a:gd name="T38" fmla="*/ 16 w 104"/>
                  <a:gd name="T39" fmla="*/ 0 h 50"/>
                  <a:gd name="T40" fmla="*/ 0 w 104"/>
                  <a:gd name="T41" fmla="*/ 3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4"/>
                  <a:gd name="T64" fmla="*/ 0 h 50"/>
                  <a:gd name="T65" fmla="*/ 104 w 104"/>
                  <a:gd name="T66" fmla="*/ 50 h 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4" h="50">
                    <a:moveTo>
                      <a:pt x="0" y="3"/>
                    </a:moveTo>
                    <a:lnTo>
                      <a:pt x="0" y="12"/>
                    </a:lnTo>
                    <a:lnTo>
                      <a:pt x="2" y="19"/>
                    </a:lnTo>
                    <a:lnTo>
                      <a:pt x="5" y="23"/>
                    </a:lnTo>
                    <a:lnTo>
                      <a:pt x="9" y="30"/>
                    </a:lnTo>
                    <a:lnTo>
                      <a:pt x="19" y="37"/>
                    </a:lnTo>
                    <a:lnTo>
                      <a:pt x="31" y="39"/>
                    </a:lnTo>
                    <a:lnTo>
                      <a:pt x="61" y="41"/>
                    </a:lnTo>
                    <a:lnTo>
                      <a:pt x="90" y="41"/>
                    </a:lnTo>
                    <a:lnTo>
                      <a:pt x="97" y="48"/>
                    </a:lnTo>
                    <a:lnTo>
                      <a:pt x="104" y="50"/>
                    </a:lnTo>
                    <a:lnTo>
                      <a:pt x="102" y="41"/>
                    </a:lnTo>
                    <a:lnTo>
                      <a:pt x="102" y="32"/>
                    </a:lnTo>
                    <a:lnTo>
                      <a:pt x="97" y="25"/>
                    </a:lnTo>
                    <a:lnTo>
                      <a:pt x="92" y="21"/>
                    </a:lnTo>
                    <a:lnTo>
                      <a:pt x="83" y="10"/>
                    </a:lnTo>
                    <a:lnTo>
                      <a:pt x="68" y="5"/>
                    </a:lnTo>
                    <a:lnTo>
                      <a:pt x="52" y="0"/>
                    </a:lnTo>
                    <a:lnTo>
                      <a:pt x="33" y="0"/>
                    </a:lnTo>
                    <a:lnTo>
                      <a:pt x="16" y="0"/>
                    </a:lnTo>
                    <a:lnTo>
                      <a:pt x="0" y="3"/>
                    </a:lnTo>
                    <a:close/>
                  </a:path>
                </a:pathLst>
              </a:custGeom>
              <a:solidFill>
                <a:srgbClr val="EB89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91" name="Freeform 848">
                <a:extLst>
                  <a:ext uri="{FF2B5EF4-FFF2-40B4-BE49-F238E27FC236}">
                    <a16:creationId xmlns:a16="http://schemas.microsoft.com/office/drawing/2014/main" id="{C705B70F-EF77-010E-E258-A0217EB7895B}"/>
                  </a:ext>
                </a:extLst>
              </p:cNvPr>
              <p:cNvSpPr>
                <a:spLocks/>
              </p:cNvSpPr>
              <p:nvPr/>
            </p:nvSpPr>
            <p:spPr bwMode="auto">
              <a:xfrm>
                <a:off x="3548" y="2766"/>
                <a:ext cx="83" cy="45"/>
              </a:xfrm>
              <a:custGeom>
                <a:avLst/>
                <a:gdLst>
                  <a:gd name="T0" fmla="*/ 0 w 83"/>
                  <a:gd name="T1" fmla="*/ 4 h 45"/>
                  <a:gd name="T2" fmla="*/ 17 w 83"/>
                  <a:gd name="T3" fmla="*/ 18 h 45"/>
                  <a:gd name="T4" fmla="*/ 38 w 83"/>
                  <a:gd name="T5" fmla="*/ 31 h 45"/>
                  <a:gd name="T6" fmla="*/ 50 w 83"/>
                  <a:gd name="T7" fmla="*/ 38 h 45"/>
                  <a:gd name="T8" fmla="*/ 61 w 83"/>
                  <a:gd name="T9" fmla="*/ 43 h 45"/>
                  <a:gd name="T10" fmla="*/ 73 w 83"/>
                  <a:gd name="T11" fmla="*/ 45 h 45"/>
                  <a:gd name="T12" fmla="*/ 83 w 83"/>
                  <a:gd name="T13" fmla="*/ 45 h 45"/>
                  <a:gd name="T14" fmla="*/ 78 w 83"/>
                  <a:gd name="T15" fmla="*/ 36 h 45"/>
                  <a:gd name="T16" fmla="*/ 71 w 83"/>
                  <a:gd name="T17" fmla="*/ 27 h 45"/>
                  <a:gd name="T18" fmla="*/ 61 w 83"/>
                  <a:gd name="T19" fmla="*/ 18 h 45"/>
                  <a:gd name="T20" fmla="*/ 52 w 83"/>
                  <a:gd name="T21" fmla="*/ 9 h 45"/>
                  <a:gd name="T22" fmla="*/ 40 w 83"/>
                  <a:gd name="T23" fmla="*/ 2 h 45"/>
                  <a:gd name="T24" fmla="*/ 28 w 83"/>
                  <a:gd name="T25" fmla="*/ 0 h 45"/>
                  <a:gd name="T26" fmla="*/ 14 w 83"/>
                  <a:gd name="T27" fmla="*/ 0 h 45"/>
                  <a:gd name="T28" fmla="*/ 0 w 83"/>
                  <a:gd name="T29" fmla="*/ 4 h 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3"/>
                  <a:gd name="T46" fmla="*/ 0 h 45"/>
                  <a:gd name="T47" fmla="*/ 83 w 83"/>
                  <a:gd name="T48" fmla="*/ 45 h 4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3" h="45">
                    <a:moveTo>
                      <a:pt x="0" y="4"/>
                    </a:moveTo>
                    <a:lnTo>
                      <a:pt x="17" y="18"/>
                    </a:lnTo>
                    <a:lnTo>
                      <a:pt x="38" y="31"/>
                    </a:lnTo>
                    <a:lnTo>
                      <a:pt x="50" y="38"/>
                    </a:lnTo>
                    <a:lnTo>
                      <a:pt x="61" y="43"/>
                    </a:lnTo>
                    <a:lnTo>
                      <a:pt x="73" y="45"/>
                    </a:lnTo>
                    <a:lnTo>
                      <a:pt x="83" y="45"/>
                    </a:lnTo>
                    <a:lnTo>
                      <a:pt x="78" y="36"/>
                    </a:lnTo>
                    <a:lnTo>
                      <a:pt x="71" y="27"/>
                    </a:lnTo>
                    <a:lnTo>
                      <a:pt x="61" y="18"/>
                    </a:lnTo>
                    <a:lnTo>
                      <a:pt x="52" y="9"/>
                    </a:lnTo>
                    <a:lnTo>
                      <a:pt x="40" y="2"/>
                    </a:lnTo>
                    <a:lnTo>
                      <a:pt x="28" y="0"/>
                    </a:lnTo>
                    <a:lnTo>
                      <a:pt x="14" y="0"/>
                    </a:lnTo>
                    <a:lnTo>
                      <a:pt x="0" y="4"/>
                    </a:lnTo>
                    <a:close/>
                  </a:path>
                </a:pathLst>
              </a:custGeom>
              <a:solidFill>
                <a:srgbClr val="EB89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92" name="Freeform 849">
                <a:extLst>
                  <a:ext uri="{FF2B5EF4-FFF2-40B4-BE49-F238E27FC236}">
                    <a16:creationId xmlns:a16="http://schemas.microsoft.com/office/drawing/2014/main" id="{66C1F3D9-191E-321C-242D-A164958FD60D}"/>
                  </a:ext>
                </a:extLst>
              </p:cNvPr>
              <p:cNvSpPr>
                <a:spLocks/>
              </p:cNvSpPr>
              <p:nvPr/>
            </p:nvSpPr>
            <p:spPr bwMode="auto">
              <a:xfrm>
                <a:off x="3858" y="2936"/>
                <a:ext cx="89" cy="23"/>
              </a:xfrm>
              <a:custGeom>
                <a:avLst/>
                <a:gdLst>
                  <a:gd name="T0" fmla="*/ 0 w 89"/>
                  <a:gd name="T1" fmla="*/ 0 h 23"/>
                  <a:gd name="T2" fmla="*/ 19 w 89"/>
                  <a:gd name="T3" fmla="*/ 9 h 23"/>
                  <a:gd name="T4" fmla="*/ 37 w 89"/>
                  <a:gd name="T5" fmla="*/ 23 h 23"/>
                  <a:gd name="T6" fmla="*/ 68 w 89"/>
                  <a:gd name="T7" fmla="*/ 23 h 23"/>
                  <a:gd name="T8" fmla="*/ 85 w 89"/>
                  <a:gd name="T9" fmla="*/ 18 h 23"/>
                  <a:gd name="T10" fmla="*/ 89 w 89"/>
                  <a:gd name="T11" fmla="*/ 18 h 23"/>
                  <a:gd name="T12" fmla="*/ 89 w 89"/>
                  <a:gd name="T13" fmla="*/ 14 h 23"/>
                  <a:gd name="T14" fmla="*/ 87 w 89"/>
                  <a:gd name="T15" fmla="*/ 11 h 23"/>
                  <a:gd name="T16" fmla="*/ 82 w 89"/>
                  <a:gd name="T17" fmla="*/ 9 h 23"/>
                  <a:gd name="T18" fmla="*/ 68 w 89"/>
                  <a:gd name="T19" fmla="*/ 4 h 23"/>
                  <a:gd name="T20" fmla="*/ 49 w 89"/>
                  <a:gd name="T21" fmla="*/ 2 h 23"/>
                  <a:gd name="T22" fmla="*/ 26 w 89"/>
                  <a:gd name="T23" fmla="*/ 0 h 23"/>
                  <a:gd name="T24" fmla="*/ 0 w 89"/>
                  <a:gd name="T25" fmla="*/ 0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23"/>
                  <a:gd name="T41" fmla="*/ 89 w 89"/>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23">
                    <a:moveTo>
                      <a:pt x="0" y="0"/>
                    </a:moveTo>
                    <a:lnTo>
                      <a:pt x="19" y="9"/>
                    </a:lnTo>
                    <a:lnTo>
                      <a:pt x="37" y="23"/>
                    </a:lnTo>
                    <a:lnTo>
                      <a:pt x="68" y="23"/>
                    </a:lnTo>
                    <a:lnTo>
                      <a:pt x="85" y="18"/>
                    </a:lnTo>
                    <a:lnTo>
                      <a:pt x="89" y="18"/>
                    </a:lnTo>
                    <a:lnTo>
                      <a:pt x="89" y="14"/>
                    </a:lnTo>
                    <a:lnTo>
                      <a:pt x="87" y="11"/>
                    </a:lnTo>
                    <a:lnTo>
                      <a:pt x="82" y="9"/>
                    </a:lnTo>
                    <a:lnTo>
                      <a:pt x="68" y="4"/>
                    </a:lnTo>
                    <a:lnTo>
                      <a:pt x="49" y="2"/>
                    </a:lnTo>
                    <a:lnTo>
                      <a:pt x="26" y="0"/>
                    </a:lnTo>
                    <a:lnTo>
                      <a:pt x="0" y="0"/>
                    </a:lnTo>
                    <a:close/>
                  </a:path>
                </a:pathLst>
              </a:custGeom>
              <a:solidFill>
                <a:srgbClr val="EB89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grpSp>
        <p:sp>
          <p:nvSpPr>
            <p:cNvPr id="193" name="AutoShape 850">
              <a:extLst>
                <a:ext uri="{FF2B5EF4-FFF2-40B4-BE49-F238E27FC236}">
                  <a16:creationId xmlns:a16="http://schemas.microsoft.com/office/drawing/2014/main" id="{DF1ACAC5-9AB3-7527-4D5A-ED61DE16B8B7}"/>
                </a:ext>
              </a:extLst>
            </p:cNvPr>
            <p:cNvSpPr>
              <a:spLocks noChangeArrowheads="1"/>
            </p:cNvSpPr>
            <p:nvPr/>
          </p:nvSpPr>
          <p:spPr bwMode="auto">
            <a:xfrm>
              <a:off x="3200400" y="1328738"/>
              <a:ext cx="2667000" cy="609600"/>
            </a:xfrm>
            <a:prstGeom prst="rightArrowCallout">
              <a:avLst>
                <a:gd name="adj1" fmla="val 25000"/>
                <a:gd name="adj2" fmla="val 25000"/>
                <a:gd name="adj3" fmla="val 72917"/>
                <a:gd name="adj4" fmla="val 66667"/>
              </a:avLst>
            </a:prstGeom>
            <a:gradFill rotWithShape="1">
              <a:gsLst>
                <a:gs pos="0">
                  <a:srgbClr val="FFFF00">
                    <a:alpha val="80000"/>
                  </a:srgbClr>
                </a:gs>
                <a:gs pos="100000">
                  <a:srgbClr val="17F400"/>
                </a:gs>
              </a:gsLst>
              <a:lin ang="0" scaled="1"/>
            </a:gradFill>
            <a:ln w="9525">
              <a:solidFill>
                <a:schemeClr val="tx1"/>
              </a:solidFill>
              <a:miter lim="800000"/>
              <a:headEnd/>
              <a:tailEnd/>
            </a:ln>
            <a:effectLst/>
          </p:spPr>
          <p:txBody>
            <a:bodyPr wrap="none" anchor="ctr"/>
            <a:lstStyle/>
            <a:p>
              <a:pPr>
                <a:defRPr/>
              </a:pPr>
              <a:r>
                <a:rPr lang="pt-BR" sz="2400" b="1" dirty="0">
                  <a:latin typeface="Comic Sans MS" panose="030F0702030302020204" pitchFamily="66" charset="0"/>
                  <a:cs typeface="Times New Roman" pitchFamily="18" charset="0"/>
                </a:rPr>
                <a:t>Coletor</a:t>
              </a:r>
            </a:p>
          </p:txBody>
        </p:sp>
        <p:sp>
          <p:nvSpPr>
            <p:cNvPr id="194" name="AutoShape 853">
              <a:extLst>
                <a:ext uri="{FF2B5EF4-FFF2-40B4-BE49-F238E27FC236}">
                  <a16:creationId xmlns:a16="http://schemas.microsoft.com/office/drawing/2014/main" id="{3549997F-D37B-48F5-BA8F-537FCFB6D062}"/>
                </a:ext>
              </a:extLst>
            </p:cNvPr>
            <p:cNvSpPr>
              <a:spLocks noChangeArrowheads="1"/>
            </p:cNvSpPr>
            <p:nvPr/>
          </p:nvSpPr>
          <p:spPr bwMode="auto">
            <a:xfrm>
              <a:off x="3303587" y="2549525"/>
              <a:ext cx="2667000" cy="609600"/>
            </a:xfrm>
            <a:prstGeom prst="rightArrowCallout">
              <a:avLst>
                <a:gd name="adj1" fmla="val 25000"/>
                <a:gd name="adj2" fmla="val 25000"/>
                <a:gd name="adj3" fmla="val 72917"/>
                <a:gd name="adj4" fmla="val 66667"/>
              </a:avLst>
            </a:prstGeom>
            <a:gradFill rotWithShape="1">
              <a:gsLst>
                <a:gs pos="0">
                  <a:srgbClr val="FFFF00">
                    <a:alpha val="80000"/>
                  </a:srgbClr>
                </a:gs>
                <a:gs pos="100000">
                  <a:srgbClr val="17F400"/>
                </a:gs>
              </a:gsLst>
              <a:lin ang="0" scaled="1"/>
            </a:gradFill>
            <a:ln w="9525">
              <a:solidFill>
                <a:schemeClr val="tx1"/>
              </a:solidFill>
              <a:miter lim="800000"/>
              <a:headEnd/>
              <a:tailEnd/>
            </a:ln>
            <a:effectLst/>
          </p:spPr>
          <p:txBody>
            <a:bodyPr wrap="none" anchor="ctr"/>
            <a:lstStyle/>
            <a:p>
              <a:pPr>
                <a:defRPr/>
              </a:pPr>
              <a:r>
                <a:rPr lang="pt-BR" sz="2400" b="1">
                  <a:latin typeface="Comic Sans MS" panose="030F0702030302020204" pitchFamily="66" charset="0"/>
                  <a:cs typeface="Times New Roman" pitchFamily="18" charset="0"/>
                </a:rPr>
                <a:t>Caçador</a:t>
              </a:r>
            </a:p>
          </p:txBody>
        </p:sp>
        <p:sp>
          <p:nvSpPr>
            <p:cNvPr id="195" name="Rectangle 881">
              <a:extLst>
                <a:ext uri="{FF2B5EF4-FFF2-40B4-BE49-F238E27FC236}">
                  <a16:creationId xmlns:a16="http://schemas.microsoft.com/office/drawing/2014/main" id="{72CE3FCB-6BE2-AC68-987A-3759DA81C473}"/>
                </a:ext>
              </a:extLst>
            </p:cNvPr>
            <p:cNvSpPr>
              <a:spLocks noChangeArrowheads="1"/>
            </p:cNvSpPr>
            <p:nvPr/>
          </p:nvSpPr>
          <p:spPr bwMode="auto">
            <a:xfrm>
              <a:off x="6122987" y="1252538"/>
              <a:ext cx="3554413" cy="685800"/>
            </a:xfrm>
            <a:prstGeom prst="rect">
              <a:avLst/>
            </a:prstGeom>
            <a:gradFill rotWithShape="1">
              <a:gsLst>
                <a:gs pos="0">
                  <a:srgbClr val="FFFF00"/>
                </a:gs>
                <a:gs pos="100000">
                  <a:srgbClr val="FFCC00">
                    <a:alpha val="80000"/>
                  </a:srgbClr>
                </a:gs>
              </a:gsLst>
              <a:path path="shape">
                <a:fillToRect l="50000" t="50000" r="50000" b="50000"/>
              </a:path>
            </a:gradFill>
            <a:ln w="9525">
              <a:solidFill>
                <a:schemeClr val="tx1"/>
              </a:solidFill>
              <a:miter lim="800000"/>
              <a:headEnd/>
              <a:tailEnd/>
            </a:ln>
            <a:effectLst/>
          </p:spPr>
          <p:txBody>
            <a:bodyPr wrap="none" anchor="ctr"/>
            <a:lstStyle/>
            <a:p>
              <a:pPr>
                <a:defRPr/>
              </a:pPr>
              <a:r>
                <a:rPr lang="pt-BR" sz="2400" b="1">
                  <a:latin typeface="Comic Sans MS" panose="030F0702030302020204" pitchFamily="66" charset="0"/>
                  <a:cs typeface="Times New Roman" pitchFamily="18" charset="0"/>
                </a:rPr>
                <a:t>Cultivador</a:t>
              </a:r>
            </a:p>
          </p:txBody>
        </p:sp>
        <p:sp>
          <p:nvSpPr>
            <p:cNvPr id="196" name="Rectangle 883">
              <a:extLst>
                <a:ext uri="{FF2B5EF4-FFF2-40B4-BE49-F238E27FC236}">
                  <a16:creationId xmlns:a16="http://schemas.microsoft.com/office/drawing/2014/main" id="{A90EEE92-58C9-4207-A546-9211E33DE007}"/>
                </a:ext>
              </a:extLst>
            </p:cNvPr>
            <p:cNvSpPr>
              <a:spLocks noChangeArrowheads="1"/>
            </p:cNvSpPr>
            <p:nvPr/>
          </p:nvSpPr>
          <p:spPr bwMode="auto">
            <a:xfrm>
              <a:off x="6122987" y="2395538"/>
              <a:ext cx="3554413" cy="685800"/>
            </a:xfrm>
            <a:prstGeom prst="rect">
              <a:avLst/>
            </a:prstGeom>
            <a:gradFill rotWithShape="1">
              <a:gsLst>
                <a:gs pos="0">
                  <a:srgbClr val="FFFF00"/>
                </a:gs>
                <a:gs pos="100000">
                  <a:srgbClr val="FFCC00">
                    <a:alpha val="80000"/>
                  </a:srgbClr>
                </a:gs>
              </a:gsLst>
              <a:path path="shape">
                <a:fillToRect l="50000" t="50000" r="50000" b="50000"/>
              </a:path>
            </a:gradFill>
            <a:ln w="9525">
              <a:solidFill>
                <a:schemeClr val="tx1"/>
              </a:solidFill>
              <a:miter lim="800000"/>
              <a:headEnd/>
              <a:tailEnd/>
            </a:ln>
            <a:effectLst/>
          </p:spPr>
          <p:txBody>
            <a:bodyPr wrap="none" anchor="ctr"/>
            <a:lstStyle/>
            <a:p>
              <a:pPr>
                <a:defRPr/>
              </a:pPr>
              <a:r>
                <a:rPr lang="pt-BR" sz="2400" b="1" dirty="0">
                  <a:latin typeface="Comic Sans MS" panose="030F0702030302020204" pitchFamily="66" charset="0"/>
                  <a:cs typeface="Times New Roman" pitchFamily="18" charset="0"/>
                </a:rPr>
                <a:t>Criador</a:t>
              </a:r>
            </a:p>
          </p:txBody>
        </p:sp>
        <p:sp>
          <p:nvSpPr>
            <p:cNvPr id="197" name="Rectangle 884">
              <a:extLst>
                <a:ext uri="{FF2B5EF4-FFF2-40B4-BE49-F238E27FC236}">
                  <a16:creationId xmlns:a16="http://schemas.microsoft.com/office/drawing/2014/main" id="{CA7FC79D-6E52-8735-EA04-9E741AC948D6}"/>
                </a:ext>
              </a:extLst>
            </p:cNvPr>
            <p:cNvSpPr>
              <a:spLocks noChangeArrowheads="1"/>
            </p:cNvSpPr>
            <p:nvPr/>
          </p:nvSpPr>
          <p:spPr bwMode="auto">
            <a:xfrm>
              <a:off x="6122987" y="3538538"/>
              <a:ext cx="3554413" cy="685800"/>
            </a:xfrm>
            <a:prstGeom prst="rect">
              <a:avLst/>
            </a:prstGeom>
            <a:gradFill rotWithShape="1">
              <a:gsLst>
                <a:gs pos="0">
                  <a:srgbClr val="FFFF00"/>
                </a:gs>
                <a:gs pos="100000">
                  <a:srgbClr val="FFCC00">
                    <a:alpha val="80000"/>
                  </a:srgbClr>
                </a:gs>
              </a:gsLst>
              <a:path path="shape">
                <a:fillToRect l="50000" t="50000" r="50000" b="50000"/>
              </a:path>
            </a:gradFill>
            <a:ln w="9525">
              <a:solidFill>
                <a:schemeClr val="tx1"/>
              </a:solidFill>
              <a:miter lim="800000"/>
              <a:headEnd/>
              <a:tailEnd/>
            </a:ln>
            <a:effectLst/>
          </p:spPr>
          <p:txBody>
            <a:bodyPr wrap="none" anchor="ctr"/>
            <a:lstStyle/>
            <a:p>
              <a:pPr>
                <a:defRPr/>
              </a:pPr>
              <a:r>
                <a:rPr lang="pt-BR" sz="2400" b="1" dirty="0">
                  <a:latin typeface="Comic Sans MS" panose="030F0702030302020204" pitchFamily="66" charset="0"/>
                  <a:cs typeface="Times New Roman" pitchFamily="18" charset="0"/>
                </a:rPr>
                <a:t>Estocar, modificar, . . .</a:t>
              </a:r>
            </a:p>
          </p:txBody>
        </p:sp>
        <p:grpSp>
          <p:nvGrpSpPr>
            <p:cNvPr id="198" name="Group 854">
              <a:extLst>
                <a:ext uri="{FF2B5EF4-FFF2-40B4-BE49-F238E27FC236}">
                  <a16:creationId xmlns:a16="http://schemas.microsoft.com/office/drawing/2014/main" id="{55F7AEF5-C1BB-45D1-704F-36375A0CA80C}"/>
                </a:ext>
              </a:extLst>
            </p:cNvPr>
            <p:cNvGrpSpPr>
              <a:grpSpLocks noChangeAspect="1"/>
            </p:cNvGrpSpPr>
            <p:nvPr/>
          </p:nvGrpSpPr>
          <p:grpSpPr bwMode="auto">
            <a:xfrm flipH="1">
              <a:off x="2660979" y="2986765"/>
              <a:ext cx="2673021" cy="2537735"/>
              <a:chOff x="2065" y="1293"/>
              <a:chExt cx="1836" cy="1743"/>
            </a:xfrm>
          </p:grpSpPr>
          <p:sp>
            <p:nvSpPr>
              <p:cNvPr id="199" name="AutoShape 855">
                <a:extLst>
                  <a:ext uri="{FF2B5EF4-FFF2-40B4-BE49-F238E27FC236}">
                    <a16:creationId xmlns:a16="http://schemas.microsoft.com/office/drawing/2014/main" id="{382D8B3E-4252-F14B-D5DD-580B47D20F44}"/>
                  </a:ext>
                </a:extLst>
              </p:cNvPr>
              <p:cNvSpPr>
                <a:spLocks noChangeAspect="1" noChangeArrowheads="1" noTextEdit="1"/>
              </p:cNvSpPr>
              <p:nvPr/>
            </p:nvSpPr>
            <p:spPr bwMode="auto">
              <a:xfrm>
                <a:off x="2256" y="1293"/>
                <a:ext cx="1645" cy="1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200" name="Freeform 856">
                <a:extLst>
                  <a:ext uri="{FF2B5EF4-FFF2-40B4-BE49-F238E27FC236}">
                    <a16:creationId xmlns:a16="http://schemas.microsoft.com/office/drawing/2014/main" id="{A6C4CFDA-F9DC-5F53-D889-EF9188134ABE}"/>
                  </a:ext>
                </a:extLst>
              </p:cNvPr>
              <p:cNvSpPr>
                <a:spLocks/>
              </p:cNvSpPr>
              <p:nvPr/>
            </p:nvSpPr>
            <p:spPr bwMode="auto">
              <a:xfrm>
                <a:off x="2216" y="1585"/>
                <a:ext cx="734" cy="1264"/>
              </a:xfrm>
              <a:custGeom>
                <a:avLst/>
                <a:gdLst>
                  <a:gd name="T0" fmla="*/ 25 w 734"/>
                  <a:gd name="T1" fmla="*/ 14 h 1264"/>
                  <a:gd name="T2" fmla="*/ 62 w 734"/>
                  <a:gd name="T3" fmla="*/ 39 h 1264"/>
                  <a:gd name="T4" fmla="*/ 104 w 734"/>
                  <a:gd name="T5" fmla="*/ 119 h 1264"/>
                  <a:gd name="T6" fmla="*/ 152 w 734"/>
                  <a:gd name="T7" fmla="*/ 200 h 1264"/>
                  <a:gd name="T8" fmla="*/ 200 w 734"/>
                  <a:gd name="T9" fmla="*/ 277 h 1264"/>
                  <a:gd name="T10" fmla="*/ 236 w 734"/>
                  <a:gd name="T11" fmla="*/ 342 h 1264"/>
                  <a:gd name="T12" fmla="*/ 279 w 734"/>
                  <a:gd name="T13" fmla="*/ 421 h 1264"/>
                  <a:gd name="T14" fmla="*/ 323 w 734"/>
                  <a:gd name="T15" fmla="*/ 507 h 1264"/>
                  <a:gd name="T16" fmla="*/ 369 w 734"/>
                  <a:gd name="T17" fmla="*/ 586 h 1264"/>
                  <a:gd name="T18" fmla="*/ 409 w 734"/>
                  <a:gd name="T19" fmla="*/ 659 h 1264"/>
                  <a:gd name="T20" fmla="*/ 449 w 734"/>
                  <a:gd name="T21" fmla="*/ 738 h 1264"/>
                  <a:gd name="T22" fmla="*/ 492 w 734"/>
                  <a:gd name="T23" fmla="*/ 814 h 1264"/>
                  <a:gd name="T24" fmla="*/ 538 w 734"/>
                  <a:gd name="T25" fmla="*/ 891 h 1264"/>
                  <a:gd name="T26" fmla="*/ 582 w 734"/>
                  <a:gd name="T27" fmla="*/ 970 h 1264"/>
                  <a:gd name="T28" fmla="*/ 622 w 734"/>
                  <a:gd name="T29" fmla="*/ 1049 h 1264"/>
                  <a:gd name="T30" fmla="*/ 664 w 734"/>
                  <a:gd name="T31" fmla="*/ 1123 h 1264"/>
                  <a:gd name="T32" fmla="*/ 709 w 734"/>
                  <a:gd name="T33" fmla="*/ 1200 h 1264"/>
                  <a:gd name="T34" fmla="*/ 711 w 734"/>
                  <a:gd name="T35" fmla="*/ 1252 h 1264"/>
                  <a:gd name="T36" fmla="*/ 672 w 734"/>
                  <a:gd name="T37" fmla="*/ 1233 h 1264"/>
                  <a:gd name="T38" fmla="*/ 628 w 734"/>
                  <a:gd name="T39" fmla="*/ 1148 h 1264"/>
                  <a:gd name="T40" fmla="*/ 580 w 734"/>
                  <a:gd name="T41" fmla="*/ 1058 h 1264"/>
                  <a:gd name="T42" fmla="*/ 534 w 734"/>
                  <a:gd name="T43" fmla="*/ 981 h 1264"/>
                  <a:gd name="T44" fmla="*/ 497 w 734"/>
                  <a:gd name="T45" fmla="*/ 916 h 1264"/>
                  <a:gd name="T46" fmla="*/ 457 w 734"/>
                  <a:gd name="T47" fmla="*/ 835 h 1264"/>
                  <a:gd name="T48" fmla="*/ 413 w 734"/>
                  <a:gd name="T49" fmla="*/ 755 h 1264"/>
                  <a:gd name="T50" fmla="*/ 369 w 734"/>
                  <a:gd name="T51" fmla="*/ 680 h 1264"/>
                  <a:gd name="T52" fmla="*/ 327 w 734"/>
                  <a:gd name="T53" fmla="*/ 603 h 1264"/>
                  <a:gd name="T54" fmla="*/ 286 w 734"/>
                  <a:gd name="T55" fmla="*/ 519 h 1264"/>
                  <a:gd name="T56" fmla="*/ 242 w 734"/>
                  <a:gd name="T57" fmla="*/ 438 h 1264"/>
                  <a:gd name="T58" fmla="*/ 194 w 734"/>
                  <a:gd name="T59" fmla="*/ 367 h 1264"/>
                  <a:gd name="T60" fmla="*/ 156 w 734"/>
                  <a:gd name="T61" fmla="*/ 294 h 1264"/>
                  <a:gd name="T62" fmla="*/ 114 w 734"/>
                  <a:gd name="T63" fmla="*/ 208 h 1264"/>
                  <a:gd name="T64" fmla="*/ 67 w 734"/>
                  <a:gd name="T65" fmla="*/ 125 h 1264"/>
                  <a:gd name="T66" fmla="*/ 21 w 734"/>
                  <a:gd name="T67" fmla="*/ 54 h 126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34"/>
                  <a:gd name="T103" fmla="*/ 0 h 1264"/>
                  <a:gd name="T104" fmla="*/ 734 w 734"/>
                  <a:gd name="T105" fmla="*/ 1264 h 126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34" h="1264">
                    <a:moveTo>
                      <a:pt x="0" y="25"/>
                    </a:moveTo>
                    <a:lnTo>
                      <a:pt x="25" y="14"/>
                    </a:lnTo>
                    <a:lnTo>
                      <a:pt x="48" y="0"/>
                    </a:lnTo>
                    <a:lnTo>
                      <a:pt x="62" y="39"/>
                    </a:lnTo>
                    <a:lnTo>
                      <a:pt x="81" y="77"/>
                    </a:lnTo>
                    <a:lnTo>
                      <a:pt x="104" y="119"/>
                    </a:lnTo>
                    <a:lnTo>
                      <a:pt x="127" y="160"/>
                    </a:lnTo>
                    <a:lnTo>
                      <a:pt x="152" y="200"/>
                    </a:lnTo>
                    <a:lnTo>
                      <a:pt x="177" y="240"/>
                    </a:lnTo>
                    <a:lnTo>
                      <a:pt x="200" y="277"/>
                    </a:lnTo>
                    <a:lnTo>
                      <a:pt x="219" y="310"/>
                    </a:lnTo>
                    <a:lnTo>
                      <a:pt x="236" y="342"/>
                    </a:lnTo>
                    <a:lnTo>
                      <a:pt x="258" y="381"/>
                    </a:lnTo>
                    <a:lnTo>
                      <a:pt x="279" y="421"/>
                    </a:lnTo>
                    <a:lnTo>
                      <a:pt x="300" y="465"/>
                    </a:lnTo>
                    <a:lnTo>
                      <a:pt x="323" y="507"/>
                    </a:lnTo>
                    <a:lnTo>
                      <a:pt x="346" y="549"/>
                    </a:lnTo>
                    <a:lnTo>
                      <a:pt x="369" y="586"/>
                    </a:lnTo>
                    <a:lnTo>
                      <a:pt x="392" y="619"/>
                    </a:lnTo>
                    <a:lnTo>
                      <a:pt x="409" y="659"/>
                    </a:lnTo>
                    <a:lnTo>
                      <a:pt x="428" y="697"/>
                    </a:lnTo>
                    <a:lnTo>
                      <a:pt x="449" y="738"/>
                    </a:lnTo>
                    <a:lnTo>
                      <a:pt x="471" y="776"/>
                    </a:lnTo>
                    <a:lnTo>
                      <a:pt x="492" y="814"/>
                    </a:lnTo>
                    <a:lnTo>
                      <a:pt x="515" y="853"/>
                    </a:lnTo>
                    <a:lnTo>
                      <a:pt x="538" y="891"/>
                    </a:lnTo>
                    <a:lnTo>
                      <a:pt x="563" y="930"/>
                    </a:lnTo>
                    <a:lnTo>
                      <a:pt x="582" y="970"/>
                    </a:lnTo>
                    <a:lnTo>
                      <a:pt x="601" y="1010"/>
                    </a:lnTo>
                    <a:lnTo>
                      <a:pt x="622" y="1049"/>
                    </a:lnTo>
                    <a:lnTo>
                      <a:pt x="643" y="1087"/>
                    </a:lnTo>
                    <a:lnTo>
                      <a:pt x="664" y="1123"/>
                    </a:lnTo>
                    <a:lnTo>
                      <a:pt x="686" y="1162"/>
                    </a:lnTo>
                    <a:lnTo>
                      <a:pt x="709" y="1200"/>
                    </a:lnTo>
                    <a:lnTo>
                      <a:pt x="734" y="1239"/>
                    </a:lnTo>
                    <a:lnTo>
                      <a:pt x="711" y="1252"/>
                    </a:lnTo>
                    <a:lnTo>
                      <a:pt x="687" y="1264"/>
                    </a:lnTo>
                    <a:lnTo>
                      <a:pt x="672" y="1233"/>
                    </a:lnTo>
                    <a:lnTo>
                      <a:pt x="651" y="1193"/>
                    </a:lnTo>
                    <a:lnTo>
                      <a:pt x="628" y="1148"/>
                    </a:lnTo>
                    <a:lnTo>
                      <a:pt x="603" y="1104"/>
                    </a:lnTo>
                    <a:lnTo>
                      <a:pt x="580" y="1058"/>
                    </a:lnTo>
                    <a:lnTo>
                      <a:pt x="555" y="1016"/>
                    </a:lnTo>
                    <a:lnTo>
                      <a:pt x="534" y="981"/>
                    </a:lnTo>
                    <a:lnTo>
                      <a:pt x="517" y="955"/>
                    </a:lnTo>
                    <a:lnTo>
                      <a:pt x="497" y="916"/>
                    </a:lnTo>
                    <a:lnTo>
                      <a:pt x="478" y="876"/>
                    </a:lnTo>
                    <a:lnTo>
                      <a:pt x="457" y="835"/>
                    </a:lnTo>
                    <a:lnTo>
                      <a:pt x="436" y="795"/>
                    </a:lnTo>
                    <a:lnTo>
                      <a:pt x="413" y="755"/>
                    </a:lnTo>
                    <a:lnTo>
                      <a:pt x="392" y="716"/>
                    </a:lnTo>
                    <a:lnTo>
                      <a:pt x="369" y="680"/>
                    </a:lnTo>
                    <a:lnTo>
                      <a:pt x="344" y="645"/>
                    </a:lnTo>
                    <a:lnTo>
                      <a:pt x="327" y="603"/>
                    </a:lnTo>
                    <a:lnTo>
                      <a:pt x="307" y="559"/>
                    </a:lnTo>
                    <a:lnTo>
                      <a:pt x="286" y="519"/>
                    </a:lnTo>
                    <a:lnTo>
                      <a:pt x="265" y="477"/>
                    </a:lnTo>
                    <a:lnTo>
                      <a:pt x="242" y="438"/>
                    </a:lnTo>
                    <a:lnTo>
                      <a:pt x="217" y="402"/>
                    </a:lnTo>
                    <a:lnTo>
                      <a:pt x="194" y="367"/>
                    </a:lnTo>
                    <a:lnTo>
                      <a:pt x="173" y="336"/>
                    </a:lnTo>
                    <a:lnTo>
                      <a:pt x="156" y="294"/>
                    </a:lnTo>
                    <a:lnTo>
                      <a:pt x="137" y="250"/>
                    </a:lnTo>
                    <a:lnTo>
                      <a:pt x="114" y="208"/>
                    </a:lnTo>
                    <a:lnTo>
                      <a:pt x="91" y="166"/>
                    </a:lnTo>
                    <a:lnTo>
                      <a:pt x="67" y="125"/>
                    </a:lnTo>
                    <a:lnTo>
                      <a:pt x="44" y="87"/>
                    </a:lnTo>
                    <a:lnTo>
                      <a:pt x="21" y="54"/>
                    </a:lnTo>
                    <a:lnTo>
                      <a:pt x="0" y="25"/>
                    </a:lnTo>
                    <a:close/>
                  </a:path>
                </a:pathLst>
              </a:custGeom>
              <a:solidFill>
                <a:srgbClr val="B98F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01" name="Freeform 857">
                <a:extLst>
                  <a:ext uri="{FF2B5EF4-FFF2-40B4-BE49-F238E27FC236}">
                    <a16:creationId xmlns:a16="http://schemas.microsoft.com/office/drawing/2014/main" id="{29A113D7-E2A4-D897-76DB-0C04E6D48270}"/>
                  </a:ext>
                </a:extLst>
              </p:cNvPr>
              <p:cNvSpPr>
                <a:spLocks noEditPoints="1"/>
              </p:cNvSpPr>
              <p:nvPr/>
            </p:nvSpPr>
            <p:spPr bwMode="auto">
              <a:xfrm>
                <a:off x="2212" y="1582"/>
                <a:ext cx="741" cy="1272"/>
              </a:xfrm>
              <a:custGeom>
                <a:avLst/>
                <a:gdLst>
                  <a:gd name="T0" fmla="*/ 8 w 741"/>
                  <a:gd name="T1" fmla="*/ 34 h 1272"/>
                  <a:gd name="T2" fmla="*/ 56 w 741"/>
                  <a:gd name="T3" fmla="*/ 2 h 1272"/>
                  <a:gd name="T4" fmla="*/ 66 w 741"/>
                  <a:gd name="T5" fmla="*/ 30 h 1272"/>
                  <a:gd name="T6" fmla="*/ 146 w 741"/>
                  <a:gd name="T7" fmla="*/ 178 h 1272"/>
                  <a:gd name="T8" fmla="*/ 102 w 741"/>
                  <a:gd name="T9" fmla="*/ 122 h 1272"/>
                  <a:gd name="T10" fmla="*/ 48 w 741"/>
                  <a:gd name="T11" fmla="*/ 5 h 1272"/>
                  <a:gd name="T12" fmla="*/ 206 w 741"/>
                  <a:gd name="T13" fmla="*/ 276 h 1272"/>
                  <a:gd name="T14" fmla="*/ 210 w 741"/>
                  <a:gd name="T15" fmla="*/ 299 h 1272"/>
                  <a:gd name="T16" fmla="*/ 183 w 741"/>
                  <a:gd name="T17" fmla="*/ 238 h 1272"/>
                  <a:gd name="T18" fmla="*/ 227 w 741"/>
                  <a:gd name="T19" fmla="*/ 311 h 1272"/>
                  <a:gd name="T20" fmla="*/ 265 w 741"/>
                  <a:gd name="T21" fmla="*/ 382 h 1272"/>
                  <a:gd name="T22" fmla="*/ 244 w 741"/>
                  <a:gd name="T23" fmla="*/ 361 h 1272"/>
                  <a:gd name="T24" fmla="*/ 279 w 741"/>
                  <a:gd name="T25" fmla="*/ 410 h 1272"/>
                  <a:gd name="T26" fmla="*/ 400 w 741"/>
                  <a:gd name="T27" fmla="*/ 620 h 1272"/>
                  <a:gd name="T28" fmla="*/ 302 w 741"/>
                  <a:gd name="T29" fmla="*/ 470 h 1272"/>
                  <a:gd name="T30" fmla="*/ 400 w 741"/>
                  <a:gd name="T31" fmla="*/ 620 h 1272"/>
                  <a:gd name="T32" fmla="*/ 400 w 741"/>
                  <a:gd name="T33" fmla="*/ 620 h 1272"/>
                  <a:gd name="T34" fmla="*/ 478 w 741"/>
                  <a:gd name="T35" fmla="*/ 777 h 1272"/>
                  <a:gd name="T36" fmla="*/ 409 w 741"/>
                  <a:gd name="T37" fmla="*/ 664 h 1272"/>
                  <a:gd name="T38" fmla="*/ 501 w 741"/>
                  <a:gd name="T39" fmla="*/ 815 h 1272"/>
                  <a:gd name="T40" fmla="*/ 563 w 741"/>
                  <a:gd name="T41" fmla="*/ 934 h 1272"/>
                  <a:gd name="T42" fmla="*/ 471 w 741"/>
                  <a:gd name="T43" fmla="*/ 783 h 1272"/>
                  <a:gd name="T44" fmla="*/ 571 w 741"/>
                  <a:gd name="T45" fmla="*/ 931 h 1272"/>
                  <a:gd name="T46" fmla="*/ 590 w 741"/>
                  <a:gd name="T47" fmla="*/ 971 h 1272"/>
                  <a:gd name="T48" fmla="*/ 644 w 741"/>
                  <a:gd name="T49" fmla="*/ 1092 h 1272"/>
                  <a:gd name="T50" fmla="*/ 563 w 741"/>
                  <a:gd name="T51" fmla="*/ 934 h 1272"/>
                  <a:gd name="T52" fmla="*/ 693 w 741"/>
                  <a:gd name="T53" fmla="*/ 1163 h 1272"/>
                  <a:gd name="T54" fmla="*/ 709 w 741"/>
                  <a:gd name="T55" fmla="*/ 1205 h 1272"/>
                  <a:gd name="T56" fmla="*/ 651 w 741"/>
                  <a:gd name="T57" fmla="*/ 1086 h 1272"/>
                  <a:gd name="T58" fmla="*/ 738 w 741"/>
                  <a:gd name="T59" fmla="*/ 1242 h 1272"/>
                  <a:gd name="T60" fmla="*/ 716 w 741"/>
                  <a:gd name="T61" fmla="*/ 1259 h 1272"/>
                  <a:gd name="T62" fmla="*/ 739 w 741"/>
                  <a:gd name="T63" fmla="*/ 1245 h 1272"/>
                  <a:gd name="T64" fmla="*/ 690 w 741"/>
                  <a:gd name="T65" fmla="*/ 1263 h 1272"/>
                  <a:gd name="T66" fmla="*/ 693 w 741"/>
                  <a:gd name="T67" fmla="*/ 1272 h 1272"/>
                  <a:gd name="T68" fmla="*/ 693 w 741"/>
                  <a:gd name="T69" fmla="*/ 1272 h 1272"/>
                  <a:gd name="T70" fmla="*/ 628 w 741"/>
                  <a:gd name="T71" fmla="*/ 1155 h 1272"/>
                  <a:gd name="T72" fmla="*/ 659 w 741"/>
                  <a:gd name="T73" fmla="*/ 1194 h 1272"/>
                  <a:gd name="T74" fmla="*/ 603 w 741"/>
                  <a:gd name="T75" fmla="*/ 1109 h 1272"/>
                  <a:gd name="T76" fmla="*/ 517 w 741"/>
                  <a:gd name="T77" fmla="*/ 959 h 1272"/>
                  <a:gd name="T78" fmla="*/ 588 w 741"/>
                  <a:gd name="T79" fmla="*/ 1059 h 1272"/>
                  <a:gd name="T80" fmla="*/ 517 w 741"/>
                  <a:gd name="T81" fmla="*/ 959 h 1272"/>
                  <a:gd name="T82" fmla="*/ 517 w 741"/>
                  <a:gd name="T83" fmla="*/ 959 h 1272"/>
                  <a:gd name="T84" fmla="*/ 436 w 741"/>
                  <a:gd name="T85" fmla="*/ 800 h 1272"/>
                  <a:gd name="T86" fmla="*/ 505 w 741"/>
                  <a:gd name="T87" fmla="*/ 917 h 1272"/>
                  <a:gd name="T88" fmla="*/ 413 w 741"/>
                  <a:gd name="T89" fmla="*/ 760 h 1272"/>
                  <a:gd name="T90" fmla="*/ 352 w 741"/>
                  <a:gd name="T91" fmla="*/ 645 h 1272"/>
                  <a:gd name="T92" fmla="*/ 444 w 741"/>
                  <a:gd name="T93" fmla="*/ 796 h 1272"/>
                  <a:gd name="T94" fmla="*/ 344 w 741"/>
                  <a:gd name="T95" fmla="*/ 648 h 1272"/>
                  <a:gd name="T96" fmla="*/ 329 w 741"/>
                  <a:gd name="T97" fmla="*/ 612 h 1272"/>
                  <a:gd name="T98" fmla="*/ 281 w 741"/>
                  <a:gd name="T99" fmla="*/ 493 h 1272"/>
                  <a:gd name="T100" fmla="*/ 354 w 741"/>
                  <a:gd name="T101" fmla="*/ 647 h 1272"/>
                  <a:gd name="T102" fmla="*/ 223 w 741"/>
                  <a:gd name="T103" fmla="*/ 414 h 1272"/>
                  <a:gd name="T104" fmla="*/ 204 w 741"/>
                  <a:gd name="T105" fmla="*/ 370 h 1272"/>
                  <a:gd name="T106" fmla="*/ 273 w 741"/>
                  <a:gd name="T107" fmla="*/ 499 h 1272"/>
                  <a:gd name="T108" fmla="*/ 177 w 741"/>
                  <a:gd name="T109" fmla="*/ 339 h 1272"/>
                  <a:gd name="T110" fmla="*/ 141 w 741"/>
                  <a:gd name="T111" fmla="*/ 265 h 1272"/>
                  <a:gd name="T112" fmla="*/ 129 w 741"/>
                  <a:gd name="T113" fmla="*/ 220 h 1272"/>
                  <a:gd name="T114" fmla="*/ 173 w 741"/>
                  <a:gd name="T115" fmla="*/ 341 h 1272"/>
                  <a:gd name="T116" fmla="*/ 24 w 741"/>
                  <a:gd name="T117" fmla="*/ 63 h 1272"/>
                  <a:gd name="T118" fmla="*/ 56 w 741"/>
                  <a:gd name="T119" fmla="*/ 96 h 1272"/>
                  <a:gd name="T120" fmla="*/ 2 w 741"/>
                  <a:gd name="T121" fmla="*/ 32 h 1272"/>
                  <a:gd name="T122" fmla="*/ 2 w 741"/>
                  <a:gd name="T123" fmla="*/ 32 h 12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41"/>
                  <a:gd name="T187" fmla="*/ 0 h 1272"/>
                  <a:gd name="T188" fmla="*/ 741 w 741"/>
                  <a:gd name="T189" fmla="*/ 1272 h 127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41" h="1272">
                    <a:moveTo>
                      <a:pt x="2" y="25"/>
                    </a:moveTo>
                    <a:lnTo>
                      <a:pt x="50" y="0"/>
                    </a:lnTo>
                    <a:lnTo>
                      <a:pt x="54" y="7"/>
                    </a:lnTo>
                    <a:lnTo>
                      <a:pt x="8" y="34"/>
                    </a:lnTo>
                    <a:lnTo>
                      <a:pt x="2" y="25"/>
                    </a:lnTo>
                    <a:close/>
                    <a:moveTo>
                      <a:pt x="50" y="0"/>
                    </a:moveTo>
                    <a:lnTo>
                      <a:pt x="54" y="0"/>
                    </a:lnTo>
                    <a:lnTo>
                      <a:pt x="56" y="2"/>
                    </a:lnTo>
                    <a:lnTo>
                      <a:pt x="52" y="3"/>
                    </a:lnTo>
                    <a:lnTo>
                      <a:pt x="50" y="0"/>
                    </a:lnTo>
                    <a:close/>
                    <a:moveTo>
                      <a:pt x="56" y="2"/>
                    </a:moveTo>
                    <a:lnTo>
                      <a:pt x="66" y="30"/>
                    </a:lnTo>
                    <a:lnTo>
                      <a:pt x="79" y="59"/>
                    </a:lnTo>
                    <a:lnTo>
                      <a:pt x="95" y="88"/>
                    </a:lnTo>
                    <a:lnTo>
                      <a:pt x="112" y="119"/>
                    </a:lnTo>
                    <a:lnTo>
                      <a:pt x="146" y="178"/>
                    </a:lnTo>
                    <a:lnTo>
                      <a:pt x="183" y="238"/>
                    </a:lnTo>
                    <a:lnTo>
                      <a:pt x="175" y="243"/>
                    </a:lnTo>
                    <a:lnTo>
                      <a:pt x="139" y="184"/>
                    </a:lnTo>
                    <a:lnTo>
                      <a:pt x="102" y="122"/>
                    </a:lnTo>
                    <a:lnTo>
                      <a:pt x="87" y="92"/>
                    </a:lnTo>
                    <a:lnTo>
                      <a:pt x="71" y="61"/>
                    </a:lnTo>
                    <a:lnTo>
                      <a:pt x="58" y="32"/>
                    </a:lnTo>
                    <a:lnTo>
                      <a:pt x="48" y="5"/>
                    </a:lnTo>
                    <a:lnTo>
                      <a:pt x="56" y="2"/>
                    </a:lnTo>
                    <a:close/>
                    <a:moveTo>
                      <a:pt x="183" y="238"/>
                    </a:moveTo>
                    <a:lnTo>
                      <a:pt x="194" y="257"/>
                    </a:lnTo>
                    <a:lnTo>
                      <a:pt x="206" y="276"/>
                    </a:lnTo>
                    <a:lnTo>
                      <a:pt x="217" y="293"/>
                    </a:lnTo>
                    <a:lnTo>
                      <a:pt x="227" y="311"/>
                    </a:lnTo>
                    <a:lnTo>
                      <a:pt x="219" y="316"/>
                    </a:lnTo>
                    <a:lnTo>
                      <a:pt x="210" y="299"/>
                    </a:lnTo>
                    <a:lnTo>
                      <a:pt x="198" y="280"/>
                    </a:lnTo>
                    <a:lnTo>
                      <a:pt x="187" y="263"/>
                    </a:lnTo>
                    <a:lnTo>
                      <a:pt x="175" y="243"/>
                    </a:lnTo>
                    <a:lnTo>
                      <a:pt x="183" y="238"/>
                    </a:lnTo>
                    <a:close/>
                    <a:moveTo>
                      <a:pt x="227" y="311"/>
                    </a:moveTo>
                    <a:lnTo>
                      <a:pt x="227" y="311"/>
                    </a:lnTo>
                    <a:lnTo>
                      <a:pt x="223" y="313"/>
                    </a:lnTo>
                    <a:lnTo>
                      <a:pt x="227" y="311"/>
                    </a:lnTo>
                    <a:close/>
                    <a:moveTo>
                      <a:pt x="227" y="311"/>
                    </a:moveTo>
                    <a:lnTo>
                      <a:pt x="238" y="332"/>
                    </a:lnTo>
                    <a:lnTo>
                      <a:pt x="252" y="357"/>
                    </a:lnTo>
                    <a:lnTo>
                      <a:pt x="265" y="382"/>
                    </a:lnTo>
                    <a:lnTo>
                      <a:pt x="279" y="410"/>
                    </a:lnTo>
                    <a:lnTo>
                      <a:pt x="271" y="414"/>
                    </a:lnTo>
                    <a:lnTo>
                      <a:pt x="258" y="385"/>
                    </a:lnTo>
                    <a:lnTo>
                      <a:pt x="244" y="361"/>
                    </a:lnTo>
                    <a:lnTo>
                      <a:pt x="231" y="336"/>
                    </a:lnTo>
                    <a:lnTo>
                      <a:pt x="219" y="316"/>
                    </a:lnTo>
                    <a:lnTo>
                      <a:pt x="227" y="311"/>
                    </a:lnTo>
                    <a:close/>
                    <a:moveTo>
                      <a:pt x="279" y="410"/>
                    </a:moveTo>
                    <a:lnTo>
                      <a:pt x="310" y="466"/>
                    </a:lnTo>
                    <a:lnTo>
                      <a:pt x="340" y="524"/>
                    </a:lnTo>
                    <a:lnTo>
                      <a:pt x="369" y="576"/>
                    </a:lnTo>
                    <a:lnTo>
                      <a:pt x="400" y="620"/>
                    </a:lnTo>
                    <a:lnTo>
                      <a:pt x="392" y="625"/>
                    </a:lnTo>
                    <a:lnTo>
                      <a:pt x="361" y="581"/>
                    </a:lnTo>
                    <a:lnTo>
                      <a:pt x="333" y="528"/>
                    </a:lnTo>
                    <a:lnTo>
                      <a:pt x="302" y="470"/>
                    </a:lnTo>
                    <a:lnTo>
                      <a:pt x="271" y="414"/>
                    </a:lnTo>
                    <a:lnTo>
                      <a:pt x="279" y="410"/>
                    </a:lnTo>
                    <a:close/>
                    <a:moveTo>
                      <a:pt x="400" y="620"/>
                    </a:moveTo>
                    <a:lnTo>
                      <a:pt x="400" y="620"/>
                    </a:lnTo>
                    <a:lnTo>
                      <a:pt x="396" y="622"/>
                    </a:lnTo>
                    <a:lnTo>
                      <a:pt x="400" y="620"/>
                    </a:lnTo>
                    <a:close/>
                    <a:moveTo>
                      <a:pt x="400" y="620"/>
                    </a:moveTo>
                    <a:lnTo>
                      <a:pt x="419" y="660"/>
                    </a:lnTo>
                    <a:lnTo>
                      <a:pt x="438" y="698"/>
                    </a:lnTo>
                    <a:lnTo>
                      <a:pt x="457" y="739"/>
                    </a:lnTo>
                    <a:lnTo>
                      <a:pt x="478" y="777"/>
                    </a:lnTo>
                    <a:lnTo>
                      <a:pt x="471" y="783"/>
                    </a:lnTo>
                    <a:lnTo>
                      <a:pt x="450" y="743"/>
                    </a:lnTo>
                    <a:lnTo>
                      <a:pt x="429" y="704"/>
                    </a:lnTo>
                    <a:lnTo>
                      <a:pt x="409" y="664"/>
                    </a:lnTo>
                    <a:lnTo>
                      <a:pt x="390" y="623"/>
                    </a:lnTo>
                    <a:lnTo>
                      <a:pt x="400" y="620"/>
                    </a:lnTo>
                    <a:close/>
                    <a:moveTo>
                      <a:pt x="478" y="777"/>
                    </a:moveTo>
                    <a:lnTo>
                      <a:pt x="501" y="815"/>
                    </a:lnTo>
                    <a:lnTo>
                      <a:pt x="523" y="854"/>
                    </a:lnTo>
                    <a:lnTo>
                      <a:pt x="548" y="892"/>
                    </a:lnTo>
                    <a:lnTo>
                      <a:pt x="571" y="931"/>
                    </a:lnTo>
                    <a:lnTo>
                      <a:pt x="563" y="934"/>
                    </a:lnTo>
                    <a:lnTo>
                      <a:pt x="540" y="898"/>
                    </a:lnTo>
                    <a:lnTo>
                      <a:pt x="515" y="860"/>
                    </a:lnTo>
                    <a:lnTo>
                      <a:pt x="494" y="821"/>
                    </a:lnTo>
                    <a:lnTo>
                      <a:pt x="471" y="783"/>
                    </a:lnTo>
                    <a:lnTo>
                      <a:pt x="478" y="777"/>
                    </a:lnTo>
                    <a:close/>
                    <a:moveTo>
                      <a:pt x="571" y="931"/>
                    </a:moveTo>
                    <a:lnTo>
                      <a:pt x="571" y="931"/>
                    </a:lnTo>
                    <a:lnTo>
                      <a:pt x="567" y="933"/>
                    </a:lnTo>
                    <a:lnTo>
                      <a:pt x="571" y="931"/>
                    </a:lnTo>
                    <a:close/>
                    <a:moveTo>
                      <a:pt x="571" y="931"/>
                    </a:moveTo>
                    <a:lnTo>
                      <a:pt x="590" y="971"/>
                    </a:lnTo>
                    <a:lnTo>
                      <a:pt x="611" y="1011"/>
                    </a:lnTo>
                    <a:lnTo>
                      <a:pt x="630" y="1050"/>
                    </a:lnTo>
                    <a:lnTo>
                      <a:pt x="651" y="1086"/>
                    </a:lnTo>
                    <a:lnTo>
                      <a:pt x="644" y="1092"/>
                    </a:lnTo>
                    <a:lnTo>
                      <a:pt x="622" y="1053"/>
                    </a:lnTo>
                    <a:lnTo>
                      <a:pt x="601" y="1015"/>
                    </a:lnTo>
                    <a:lnTo>
                      <a:pt x="582" y="975"/>
                    </a:lnTo>
                    <a:lnTo>
                      <a:pt x="563" y="934"/>
                    </a:lnTo>
                    <a:lnTo>
                      <a:pt x="571" y="931"/>
                    </a:lnTo>
                    <a:close/>
                    <a:moveTo>
                      <a:pt x="651" y="1086"/>
                    </a:moveTo>
                    <a:lnTo>
                      <a:pt x="672" y="1125"/>
                    </a:lnTo>
                    <a:lnTo>
                      <a:pt x="693" y="1163"/>
                    </a:lnTo>
                    <a:lnTo>
                      <a:pt x="716" y="1201"/>
                    </a:lnTo>
                    <a:lnTo>
                      <a:pt x="741" y="1240"/>
                    </a:lnTo>
                    <a:lnTo>
                      <a:pt x="734" y="1244"/>
                    </a:lnTo>
                    <a:lnTo>
                      <a:pt x="709" y="1205"/>
                    </a:lnTo>
                    <a:lnTo>
                      <a:pt x="686" y="1167"/>
                    </a:lnTo>
                    <a:lnTo>
                      <a:pt x="665" y="1128"/>
                    </a:lnTo>
                    <a:lnTo>
                      <a:pt x="644" y="1092"/>
                    </a:lnTo>
                    <a:lnTo>
                      <a:pt x="651" y="1086"/>
                    </a:lnTo>
                    <a:close/>
                    <a:moveTo>
                      <a:pt x="741" y="1240"/>
                    </a:moveTo>
                    <a:lnTo>
                      <a:pt x="741" y="1242"/>
                    </a:lnTo>
                    <a:lnTo>
                      <a:pt x="739" y="1245"/>
                    </a:lnTo>
                    <a:lnTo>
                      <a:pt x="738" y="1242"/>
                    </a:lnTo>
                    <a:lnTo>
                      <a:pt x="741" y="1240"/>
                    </a:lnTo>
                    <a:close/>
                    <a:moveTo>
                      <a:pt x="739" y="1245"/>
                    </a:moveTo>
                    <a:lnTo>
                      <a:pt x="728" y="1251"/>
                    </a:lnTo>
                    <a:lnTo>
                      <a:pt x="716" y="1259"/>
                    </a:lnTo>
                    <a:lnTo>
                      <a:pt x="713" y="1251"/>
                    </a:lnTo>
                    <a:lnTo>
                      <a:pt x="724" y="1244"/>
                    </a:lnTo>
                    <a:lnTo>
                      <a:pt x="736" y="1238"/>
                    </a:lnTo>
                    <a:lnTo>
                      <a:pt x="739" y="1245"/>
                    </a:lnTo>
                    <a:close/>
                    <a:moveTo>
                      <a:pt x="716" y="1259"/>
                    </a:moveTo>
                    <a:lnTo>
                      <a:pt x="705" y="1265"/>
                    </a:lnTo>
                    <a:lnTo>
                      <a:pt x="693" y="1272"/>
                    </a:lnTo>
                    <a:lnTo>
                      <a:pt x="690" y="1263"/>
                    </a:lnTo>
                    <a:lnTo>
                      <a:pt x="701" y="1257"/>
                    </a:lnTo>
                    <a:lnTo>
                      <a:pt x="713" y="1251"/>
                    </a:lnTo>
                    <a:lnTo>
                      <a:pt x="716" y="1259"/>
                    </a:lnTo>
                    <a:close/>
                    <a:moveTo>
                      <a:pt x="693" y="1272"/>
                    </a:moveTo>
                    <a:lnTo>
                      <a:pt x="690" y="1272"/>
                    </a:lnTo>
                    <a:lnTo>
                      <a:pt x="688" y="1270"/>
                    </a:lnTo>
                    <a:lnTo>
                      <a:pt x="691" y="1267"/>
                    </a:lnTo>
                    <a:lnTo>
                      <a:pt x="693" y="1272"/>
                    </a:lnTo>
                    <a:close/>
                    <a:moveTo>
                      <a:pt x="688" y="1270"/>
                    </a:moveTo>
                    <a:lnTo>
                      <a:pt x="670" y="1238"/>
                    </a:lnTo>
                    <a:lnTo>
                      <a:pt x="651" y="1197"/>
                    </a:lnTo>
                    <a:lnTo>
                      <a:pt x="628" y="1155"/>
                    </a:lnTo>
                    <a:lnTo>
                      <a:pt x="603" y="1109"/>
                    </a:lnTo>
                    <a:lnTo>
                      <a:pt x="611" y="1103"/>
                    </a:lnTo>
                    <a:lnTo>
                      <a:pt x="636" y="1149"/>
                    </a:lnTo>
                    <a:lnTo>
                      <a:pt x="659" y="1194"/>
                    </a:lnTo>
                    <a:lnTo>
                      <a:pt x="680" y="1234"/>
                    </a:lnTo>
                    <a:lnTo>
                      <a:pt x="695" y="1265"/>
                    </a:lnTo>
                    <a:lnTo>
                      <a:pt x="688" y="1270"/>
                    </a:lnTo>
                    <a:close/>
                    <a:moveTo>
                      <a:pt x="603" y="1109"/>
                    </a:moveTo>
                    <a:lnTo>
                      <a:pt x="580" y="1063"/>
                    </a:lnTo>
                    <a:lnTo>
                      <a:pt x="555" y="1023"/>
                    </a:lnTo>
                    <a:lnTo>
                      <a:pt x="534" y="986"/>
                    </a:lnTo>
                    <a:lnTo>
                      <a:pt x="517" y="959"/>
                    </a:lnTo>
                    <a:lnTo>
                      <a:pt x="524" y="956"/>
                    </a:lnTo>
                    <a:lnTo>
                      <a:pt x="542" y="982"/>
                    </a:lnTo>
                    <a:lnTo>
                      <a:pt x="563" y="1017"/>
                    </a:lnTo>
                    <a:lnTo>
                      <a:pt x="588" y="1059"/>
                    </a:lnTo>
                    <a:lnTo>
                      <a:pt x="611" y="1103"/>
                    </a:lnTo>
                    <a:lnTo>
                      <a:pt x="603" y="1109"/>
                    </a:lnTo>
                    <a:close/>
                    <a:moveTo>
                      <a:pt x="517" y="959"/>
                    </a:moveTo>
                    <a:lnTo>
                      <a:pt x="517" y="959"/>
                    </a:lnTo>
                    <a:lnTo>
                      <a:pt x="521" y="958"/>
                    </a:lnTo>
                    <a:lnTo>
                      <a:pt x="517" y="959"/>
                    </a:lnTo>
                    <a:close/>
                    <a:moveTo>
                      <a:pt x="517" y="959"/>
                    </a:moveTo>
                    <a:lnTo>
                      <a:pt x="498" y="921"/>
                    </a:lnTo>
                    <a:lnTo>
                      <a:pt x="478" y="881"/>
                    </a:lnTo>
                    <a:lnTo>
                      <a:pt x="457" y="840"/>
                    </a:lnTo>
                    <a:lnTo>
                      <a:pt x="436" y="800"/>
                    </a:lnTo>
                    <a:lnTo>
                      <a:pt x="444" y="796"/>
                    </a:lnTo>
                    <a:lnTo>
                      <a:pt x="465" y="837"/>
                    </a:lnTo>
                    <a:lnTo>
                      <a:pt x="486" y="877"/>
                    </a:lnTo>
                    <a:lnTo>
                      <a:pt x="505" y="917"/>
                    </a:lnTo>
                    <a:lnTo>
                      <a:pt x="524" y="956"/>
                    </a:lnTo>
                    <a:lnTo>
                      <a:pt x="517" y="959"/>
                    </a:lnTo>
                    <a:close/>
                    <a:moveTo>
                      <a:pt x="436" y="800"/>
                    </a:moveTo>
                    <a:lnTo>
                      <a:pt x="413" y="760"/>
                    </a:lnTo>
                    <a:lnTo>
                      <a:pt x="392" y="721"/>
                    </a:lnTo>
                    <a:lnTo>
                      <a:pt x="369" y="685"/>
                    </a:lnTo>
                    <a:lnTo>
                      <a:pt x="344" y="650"/>
                    </a:lnTo>
                    <a:lnTo>
                      <a:pt x="352" y="645"/>
                    </a:lnTo>
                    <a:lnTo>
                      <a:pt x="377" y="679"/>
                    </a:lnTo>
                    <a:lnTo>
                      <a:pt x="400" y="718"/>
                    </a:lnTo>
                    <a:lnTo>
                      <a:pt x="421" y="756"/>
                    </a:lnTo>
                    <a:lnTo>
                      <a:pt x="444" y="796"/>
                    </a:lnTo>
                    <a:lnTo>
                      <a:pt x="436" y="800"/>
                    </a:lnTo>
                    <a:close/>
                    <a:moveTo>
                      <a:pt x="344" y="650"/>
                    </a:moveTo>
                    <a:lnTo>
                      <a:pt x="344" y="650"/>
                    </a:lnTo>
                    <a:lnTo>
                      <a:pt x="344" y="648"/>
                    </a:lnTo>
                    <a:lnTo>
                      <a:pt x="348" y="648"/>
                    </a:lnTo>
                    <a:lnTo>
                      <a:pt x="344" y="650"/>
                    </a:lnTo>
                    <a:close/>
                    <a:moveTo>
                      <a:pt x="344" y="648"/>
                    </a:moveTo>
                    <a:lnTo>
                      <a:pt x="329" y="612"/>
                    </a:lnTo>
                    <a:lnTo>
                      <a:pt x="311" y="574"/>
                    </a:lnTo>
                    <a:lnTo>
                      <a:pt x="294" y="535"/>
                    </a:lnTo>
                    <a:lnTo>
                      <a:pt x="273" y="499"/>
                    </a:lnTo>
                    <a:lnTo>
                      <a:pt x="281" y="493"/>
                    </a:lnTo>
                    <a:lnTo>
                      <a:pt x="302" y="531"/>
                    </a:lnTo>
                    <a:lnTo>
                      <a:pt x="321" y="570"/>
                    </a:lnTo>
                    <a:lnTo>
                      <a:pt x="338" y="608"/>
                    </a:lnTo>
                    <a:lnTo>
                      <a:pt x="354" y="647"/>
                    </a:lnTo>
                    <a:lnTo>
                      <a:pt x="344" y="648"/>
                    </a:lnTo>
                    <a:close/>
                    <a:moveTo>
                      <a:pt x="273" y="499"/>
                    </a:moveTo>
                    <a:lnTo>
                      <a:pt x="248" y="455"/>
                    </a:lnTo>
                    <a:lnTo>
                      <a:pt x="223" y="414"/>
                    </a:lnTo>
                    <a:lnTo>
                      <a:pt x="198" y="376"/>
                    </a:lnTo>
                    <a:lnTo>
                      <a:pt x="173" y="341"/>
                    </a:lnTo>
                    <a:lnTo>
                      <a:pt x="181" y="336"/>
                    </a:lnTo>
                    <a:lnTo>
                      <a:pt x="204" y="370"/>
                    </a:lnTo>
                    <a:lnTo>
                      <a:pt x="231" y="408"/>
                    </a:lnTo>
                    <a:lnTo>
                      <a:pt x="256" y="451"/>
                    </a:lnTo>
                    <a:lnTo>
                      <a:pt x="281" y="493"/>
                    </a:lnTo>
                    <a:lnTo>
                      <a:pt x="273" y="499"/>
                    </a:lnTo>
                    <a:close/>
                    <a:moveTo>
                      <a:pt x="173" y="341"/>
                    </a:moveTo>
                    <a:lnTo>
                      <a:pt x="173" y="341"/>
                    </a:lnTo>
                    <a:lnTo>
                      <a:pt x="177" y="339"/>
                    </a:lnTo>
                    <a:lnTo>
                      <a:pt x="173" y="341"/>
                    </a:lnTo>
                    <a:close/>
                    <a:moveTo>
                      <a:pt x="173" y="341"/>
                    </a:moveTo>
                    <a:lnTo>
                      <a:pt x="158" y="303"/>
                    </a:lnTo>
                    <a:lnTo>
                      <a:pt x="141" y="265"/>
                    </a:lnTo>
                    <a:lnTo>
                      <a:pt x="121" y="224"/>
                    </a:lnTo>
                    <a:lnTo>
                      <a:pt x="100" y="186"/>
                    </a:lnTo>
                    <a:lnTo>
                      <a:pt x="108" y="182"/>
                    </a:lnTo>
                    <a:lnTo>
                      <a:pt x="129" y="220"/>
                    </a:lnTo>
                    <a:lnTo>
                      <a:pt x="148" y="261"/>
                    </a:lnTo>
                    <a:lnTo>
                      <a:pt x="166" y="299"/>
                    </a:lnTo>
                    <a:lnTo>
                      <a:pt x="181" y="337"/>
                    </a:lnTo>
                    <a:lnTo>
                      <a:pt x="173" y="341"/>
                    </a:lnTo>
                    <a:close/>
                    <a:moveTo>
                      <a:pt x="100" y="186"/>
                    </a:moveTo>
                    <a:lnTo>
                      <a:pt x="75" y="142"/>
                    </a:lnTo>
                    <a:lnTo>
                      <a:pt x="48" y="99"/>
                    </a:lnTo>
                    <a:lnTo>
                      <a:pt x="24" y="63"/>
                    </a:lnTo>
                    <a:lnTo>
                      <a:pt x="2" y="32"/>
                    </a:lnTo>
                    <a:lnTo>
                      <a:pt x="8" y="26"/>
                    </a:lnTo>
                    <a:lnTo>
                      <a:pt x="31" y="57"/>
                    </a:lnTo>
                    <a:lnTo>
                      <a:pt x="56" y="96"/>
                    </a:lnTo>
                    <a:lnTo>
                      <a:pt x="83" y="138"/>
                    </a:lnTo>
                    <a:lnTo>
                      <a:pt x="108" y="182"/>
                    </a:lnTo>
                    <a:lnTo>
                      <a:pt x="100" y="186"/>
                    </a:lnTo>
                    <a:close/>
                    <a:moveTo>
                      <a:pt x="2" y="32"/>
                    </a:moveTo>
                    <a:lnTo>
                      <a:pt x="0" y="28"/>
                    </a:lnTo>
                    <a:lnTo>
                      <a:pt x="2" y="25"/>
                    </a:lnTo>
                    <a:lnTo>
                      <a:pt x="4" y="28"/>
                    </a:lnTo>
                    <a:lnTo>
                      <a:pt x="2" y="3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02" name="Freeform 858">
                <a:extLst>
                  <a:ext uri="{FF2B5EF4-FFF2-40B4-BE49-F238E27FC236}">
                    <a16:creationId xmlns:a16="http://schemas.microsoft.com/office/drawing/2014/main" id="{B57F0E18-7EAE-6EE1-08DC-697DB32E4E15}"/>
                  </a:ext>
                </a:extLst>
              </p:cNvPr>
              <p:cNvSpPr>
                <a:spLocks/>
              </p:cNvSpPr>
              <p:nvPr/>
            </p:nvSpPr>
            <p:spPr bwMode="auto">
              <a:xfrm>
                <a:off x="2072" y="1299"/>
                <a:ext cx="223" cy="315"/>
              </a:xfrm>
              <a:custGeom>
                <a:avLst/>
                <a:gdLst>
                  <a:gd name="T0" fmla="*/ 139 w 223"/>
                  <a:gd name="T1" fmla="*/ 315 h 315"/>
                  <a:gd name="T2" fmla="*/ 129 w 223"/>
                  <a:gd name="T3" fmla="*/ 302 h 315"/>
                  <a:gd name="T4" fmla="*/ 117 w 223"/>
                  <a:gd name="T5" fmla="*/ 294 h 315"/>
                  <a:gd name="T6" fmla="*/ 106 w 223"/>
                  <a:gd name="T7" fmla="*/ 292 h 315"/>
                  <a:gd name="T8" fmla="*/ 92 w 223"/>
                  <a:gd name="T9" fmla="*/ 294 h 315"/>
                  <a:gd name="T10" fmla="*/ 87 w 223"/>
                  <a:gd name="T11" fmla="*/ 279 h 315"/>
                  <a:gd name="T12" fmla="*/ 77 w 223"/>
                  <a:gd name="T13" fmla="*/ 267 h 315"/>
                  <a:gd name="T14" fmla="*/ 52 w 223"/>
                  <a:gd name="T15" fmla="*/ 256 h 315"/>
                  <a:gd name="T16" fmla="*/ 52 w 223"/>
                  <a:gd name="T17" fmla="*/ 240 h 315"/>
                  <a:gd name="T18" fmla="*/ 46 w 223"/>
                  <a:gd name="T19" fmla="*/ 225 h 315"/>
                  <a:gd name="T20" fmla="*/ 25 w 223"/>
                  <a:gd name="T21" fmla="*/ 202 h 315"/>
                  <a:gd name="T22" fmla="*/ 29 w 223"/>
                  <a:gd name="T23" fmla="*/ 166 h 315"/>
                  <a:gd name="T24" fmla="*/ 25 w 223"/>
                  <a:gd name="T25" fmla="*/ 148 h 315"/>
                  <a:gd name="T26" fmla="*/ 16 w 223"/>
                  <a:gd name="T27" fmla="*/ 135 h 315"/>
                  <a:gd name="T28" fmla="*/ 14 w 223"/>
                  <a:gd name="T29" fmla="*/ 93 h 315"/>
                  <a:gd name="T30" fmla="*/ 8 w 223"/>
                  <a:gd name="T31" fmla="*/ 71 h 315"/>
                  <a:gd name="T32" fmla="*/ 0 w 223"/>
                  <a:gd name="T33" fmla="*/ 52 h 315"/>
                  <a:gd name="T34" fmla="*/ 8 w 223"/>
                  <a:gd name="T35" fmla="*/ 29 h 315"/>
                  <a:gd name="T36" fmla="*/ 8 w 223"/>
                  <a:gd name="T37" fmla="*/ 0 h 315"/>
                  <a:gd name="T38" fmla="*/ 37 w 223"/>
                  <a:gd name="T39" fmla="*/ 27 h 315"/>
                  <a:gd name="T40" fmla="*/ 58 w 223"/>
                  <a:gd name="T41" fmla="*/ 43 h 315"/>
                  <a:gd name="T42" fmla="*/ 77 w 223"/>
                  <a:gd name="T43" fmla="*/ 52 h 315"/>
                  <a:gd name="T44" fmla="*/ 89 w 223"/>
                  <a:gd name="T45" fmla="*/ 68 h 315"/>
                  <a:gd name="T46" fmla="*/ 102 w 223"/>
                  <a:gd name="T47" fmla="*/ 79 h 315"/>
                  <a:gd name="T48" fmla="*/ 121 w 223"/>
                  <a:gd name="T49" fmla="*/ 87 h 315"/>
                  <a:gd name="T50" fmla="*/ 140 w 223"/>
                  <a:gd name="T51" fmla="*/ 89 h 315"/>
                  <a:gd name="T52" fmla="*/ 148 w 223"/>
                  <a:gd name="T53" fmla="*/ 116 h 315"/>
                  <a:gd name="T54" fmla="*/ 164 w 223"/>
                  <a:gd name="T55" fmla="*/ 141 h 315"/>
                  <a:gd name="T56" fmla="*/ 183 w 223"/>
                  <a:gd name="T57" fmla="*/ 158 h 315"/>
                  <a:gd name="T58" fmla="*/ 204 w 223"/>
                  <a:gd name="T59" fmla="*/ 171 h 315"/>
                  <a:gd name="T60" fmla="*/ 202 w 223"/>
                  <a:gd name="T61" fmla="*/ 185 h 315"/>
                  <a:gd name="T62" fmla="*/ 206 w 223"/>
                  <a:gd name="T63" fmla="*/ 198 h 315"/>
                  <a:gd name="T64" fmla="*/ 211 w 223"/>
                  <a:gd name="T65" fmla="*/ 212 h 315"/>
                  <a:gd name="T66" fmla="*/ 223 w 223"/>
                  <a:gd name="T67" fmla="*/ 219 h 315"/>
                  <a:gd name="T68" fmla="*/ 215 w 223"/>
                  <a:gd name="T69" fmla="*/ 237 h 315"/>
                  <a:gd name="T70" fmla="*/ 213 w 223"/>
                  <a:gd name="T71" fmla="*/ 254 h 315"/>
                  <a:gd name="T72" fmla="*/ 210 w 223"/>
                  <a:gd name="T73" fmla="*/ 269 h 315"/>
                  <a:gd name="T74" fmla="*/ 198 w 223"/>
                  <a:gd name="T75" fmla="*/ 283 h 31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3"/>
                  <a:gd name="T115" fmla="*/ 0 h 315"/>
                  <a:gd name="T116" fmla="*/ 223 w 223"/>
                  <a:gd name="T117" fmla="*/ 315 h 31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3" h="315">
                    <a:moveTo>
                      <a:pt x="198" y="283"/>
                    </a:moveTo>
                    <a:lnTo>
                      <a:pt x="139" y="315"/>
                    </a:lnTo>
                    <a:lnTo>
                      <a:pt x="135" y="308"/>
                    </a:lnTo>
                    <a:lnTo>
                      <a:pt x="129" y="302"/>
                    </a:lnTo>
                    <a:lnTo>
                      <a:pt x="123" y="298"/>
                    </a:lnTo>
                    <a:lnTo>
                      <a:pt x="117" y="294"/>
                    </a:lnTo>
                    <a:lnTo>
                      <a:pt x="112" y="292"/>
                    </a:lnTo>
                    <a:lnTo>
                      <a:pt x="106" y="292"/>
                    </a:lnTo>
                    <a:lnTo>
                      <a:pt x="100" y="292"/>
                    </a:lnTo>
                    <a:lnTo>
                      <a:pt x="92" y="294"/>
                    </a:lnTo>
                    <a:lnTo>
                      <a:pt x="91" y="286"/>
                    </a:lnTo>
                    <a:lnTo>
                      <a:pt x="87" y="279"/>
                    </a:lnTo>
                    <a:lnTo>
                      <a:pt x="83" y="273"/>
                    </a:lnTo>
                    <a:lnTo>
                      <a:pt x="77" y="267"/>
                    </a:lnTo>
                    <a:lnTo>
                      <a:pt x="66" y="260"/>
                    </a:lnTo>
                    <a:lnTo>
                      <a:pt x="52" y="256"/>
                    </a:lnTo>
                    <a:lnTo>
                      <a:pt x="54" y="248"/>
                    </a:lnTo>
                    <a:lnTo>
                      <a:pt x="52" y="240"/>
                    </a:lnTo>
                    <a:lnTo>
                      <a:pt x="50" y="233"/>
                    </a:lnTo>
                    <a:lnTo>
                      <a:pt x="46" y="225"/>
                    </a:lnTo>
                    <a:lnTo>
                      <a:pt x="37" y="212"/>
                    </a:lnTo>
                    <a:lnTo>
                      <a:pt x="25" y="202"/>
                    </a:lnTo>
                    <a:lnTo>
                      <a:pt x="27" y="183"/>
                    </a:lnTo>
                    <a:lnTo>
                      <a:pt x="29" y="166"/>
                    </a:lnTo>
                    <a:lnTo>
                      <a:pt x="27" y="158"/>
                    </a:lnTo>
                    <a:lnTo>
                      <a:pt x="25" y="148"/>
                    </a:lnTo>
                    <a:lnTo>
                      <a:pt x="21" y="142"/>
                    </a:lnTo>
                    <a:lnTo>
                      <a:pt x="16" y="135"/>
                    </a:lnTo>
                    <a:lnTo>
                      <a:pt x="16" y="116"/>
                    </a:lnTo>
                    <a:lnTo>
                      <a:pt x="14" y="93"/>
                    </a:lnTo>
                    <a:lnTo>
                      <a:pt x="12" y="81"/>
                    </a:lnTo>
                    <a:lnTo>
                      <a:pt x="8" y="71"/>
                    </a:lnTo>
                    <a:lnTo>
                      <a:pt x="4" y="62"/>
                    </a:lnTo>
                    <a:lnTo>
                      <a:pt x="0" y="52"/>
                    </a:lnTo>
                    <a:lnTo>
                      <a:pt x="4" y="43"/>
                    </a:lnTo>
                    <a:lnTo>
                      <a:pt x="8" y="29"/>
                    </a:lnTo>
                    <a:lnTo>
                      <a:pt x="10" y="14"/>
                    </a:lnTo>
                    <a:lnTo>
                      <a:pt x="8" y="0"/>
                    </a:lnTo>
                    <a:lnTo>
                      <a:pt x="21" y="12"/>
                    </a:lnTo>
                    <a:lnTo>
                      <a:pt x="37" y="27"/>
                    </a:lnTo>
                    <a:lnTo>
                      <a:pt x="46" y="35"/>
                    </a:lnTo>
                    <a:lnTo>
                      <a:pt x="58" y="43"/>
                    </a:lnTo>
                    <a:lnTo>
                      <a:pt x="68" y="48"/>
                    </a:lnTo>
                    <a:lnTo>
                      <a:pt x="77" y="52"/>
                    </a:lnTo>
                    <a:lnTo>
                      <a:pt x="83" y="60"/>
                    </a:lnTo>
                    <a:lnTo>
                      <a:pt x="89" y="68"/>
                    </a:lnTo>
                    <a:lnTo>
                      <a:pt x="94" y="73"/>
                    </a:lnTo>
                    <a:lnTo>
                      <a:pt x="102" y="79"/>
                    </a:lnTo>
                    <a:lnTo>
                      <a:pt x="112" y="85"/>
                    </a:lnTo>
                    <a:lnTo>
                      <a:pt x="121" y="87"/>
                    </a:lnTo>
                    <a:lnTo>
                      <a:pt x="131" y="89"/>
                    </a:lnTo>
                    <a:lnTo>
                      <a:pt x="140" y="89"/>
                    </a:lnTo>
                    <a:lnTo>
                      <a:pt x="144" y="102"/>
                    </a:lnTo>
                    <a:lnTo>
                      <a:pt x="148" y="116"/>
                    </a:lnTo>
                    <a:lnTo>
                      <a:pt x="156" y="129"/>
                    </a:lnTo>
                    <a:lnTo>
                      <a:pt x="164" y="141"/>
                    </a:lnTo>
                    <a:lnTo>
                      <a:pt x="173" y="150"/>
                    </a:lnTo>
                    <a:lnTo>
                      <a:pt x="183" y="158"/>
                    </a:lnTo>
                    <a:lnTo>
                      <a:pt x="192" y="166"/>
                    </a:lnTo>
                    <a:lnTo>
                      <a:pt x="204" y="171"/>
                    </a:lnTo>
                    <a:lnTo>
                      <a:pt x="202" y="177"/>
                    </a:lnTo>
                    <a:lnTo>
                      <a:pt x="202" y="185"/>
                    </a:lnTo>
                    <a:lnTo>
                      <a:pt x="202" y="190"/>
                    </a:lnTo>
                    <a:lnTo>
                      <a:pt x="206" y="198"/>
                    </a:lnTo>
                    <a:lnTo>
                      <a:pt x="208" y="206"/>
                    </a:lnTo>
                    <a:lnTo>
                      <a:pt x="211" y="212"/>
                    </a:lnTo>
                    <a:lnTo>
                      <a:pt x="217" y="217"/>
                    </a:lnTo>
                    <a:lnTo>
                      <a:pt x="223" y="219"/>
                    </a:lnTo>
                    <a:lnTo>
                      <a:pt x="219" y="229"/>
                    </a:lnTo>
                    <a:lnTo>
                      <a:pt x="215" y="237"/>
                    </a:lnTo>
                    <a:lnTo>
                      <a:pt x="215" y="244"/>
                    </a:lnTo>
                    <a:lnTo>
                      <a:pt x="213" y="254"/>
                    </a:lnTo>
                    <a:lnTo>
                      <a:pt x="211" y="262"/>
                    </a:lnTo>
                    <a:lnTo>
                      <a:pt x="210" y="269"/>
                    </a:lnTo>
                    <a:lnTo>
                      <a:pt x="206" y="277"/>
                    </a:lnTo>
                    <a:lnTo>
                      <a:pt x="198" y="283"/>
                    </a:lnTo>
                    <a:close/>
                  </a:path>
                </a:pathLst>
              </a:custGeom>
              <a:solidFill>
                <a:srgbClr val="C3C3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03" name="Freeform 859">
                <a:extLst>
                  <a:ext uri="{FF2B5EF4-FFF2-40B4-BE49-F238E27FC236}">
                    <a16:creationId xmlns:a16="http://schemas.microsoft.com/office/drawing/2014/main" id="{A975C141-DC41-859E-FC64-59A7EC85C18C}"/>
                  </a:ext>
                </a:extLst>
              </p:cNvPr>
              <p:cNvSpPr>
                <a:spLocks noEditPoints="1"/>
              </p:cNvSpPr>
              <p:nvPr/>
            </p:nvSpPr>
            <p:spPr bwMode="auto">
              <a:xfrm>
                <a:off x="2067" y="1296"/>
                <a:ext cx="234" cy="322"/>
              </a:xfrm>
              <a:custGeom>
                <a:avLst/>
                <a:gdLst>
                  <a:gd name="T0" fmla="*/ 205 w 234"/>
                  <a:gd name="T1" fmla="*/ 289 h 322"/>
                  <a:gd name="T2" fmla="*/ 147 w 234"/>
                  <a:gd name="T3" fmla="*/ 322 h 322"/>
                  <a:gd name="T4" fmla="*/ 121 w 234"/>
                  <a:gd name="T5" fmla="*/ 303 h 322"/>
                  <a:gd name="T6" fmla="*/ 147 w 234"/>
                  <a:gd name="T7" fmla="*/ 314 h 322"/>
                  <a:gd name="T8" fmla="*/ 105 w 234"/>
                  <a:gd name="T9" fmla="*/ 301 h 322"/>
                  <a:gd name="T10" fmla="*/ 119 w 234"/>
                  <a:gd name="T11" fmla="*/ 291 h 322"/>
                  <a:gd name="T12" fmla="*/ 94 w 234"/>
                  <a:gd name="T13" fmla="*/ 299 h 322"/>
                  <a:gd name="T14" fmla="*/ 80 w 234"/>
                  <a:gd name="T15" fmla="*/ 276 h 322"/>
                  <a:gd name="T16" fmla="*/ 103 w 234"/>
                  <a:gd name="T17" fmla="*/ 297 h 322"/>
                  <a:gd name="T18" fmla="*/ 59 w 234"/>
                  <a:gd name="T19" fmla="*/ 255 h 322"/>
                  <a:gd name="T20" fmla="*/ 80 w 234"/>
                  <a:gd name="T21" fmla="*/ 276 h 322"/>
                  <a:gd name="T22" fmla="*/ 57 w 234"/>
                  <a:gd name="T23" fmla="*/ 263 h 322"/>
                  <a:gd name="T24" fmla="*/ 48 w 234"/>
                  <a:gd name="T25" fmla="*/ 230 h 322"/>
                  <a:gd name="T26" fmla="*/ 63 w 234"/>
                  <a:gd name="T27" fmla="*/ 259 h 322"/>
                  <a:gd name="T28" fmla="*/ 32 w 234"/>
                  <a:gd name="T29" fmla="*/ 201 h 322"/>
                  <a:gd name="T30" fmla="*/ 26 w 234"/>
                  <a:gd name="T31" fmla="*/ 205 h 322"/>
                  <a:gd name="T32" fmla="*/ 28 w 234"/>
                  <a:gd name="T33" fmla="*/ 186 h 322"/>
                  <a:gd name="T34" fmla="*/ 25 w 234"/>
                  <a:gd name="T35" fmla="*/ 203 h 322"/>
                  <a:gd name="T36" fmla="*/ 17 w 234"/>
                  <a:gd name="T37" fmla="*/ 140 h 322"/>
                  <a:gd name="T38" fmla="*/ 38 w 234"/>
                  <a:gd name="T39" fmla="*/ 169 h 322"/>
                  <a:gd name="T40" fmla="*/ 21 w 234"/>
                  <a:gd name="T41" fmla="*/ 138 h 322"/>
                  <a:gd name="T42" fmla="*/ 23 w 234"/>
                  <a:gd name="T43" fmla="*/ 92 h 322"/>
                  <a:gd name="T44" fmla="*/ 9 w 234"/>
                  <a:gd name="T45" fmla="*/ 74 h 322"/>
                  <a:gd name="T46" fmla="*/ 21 w 234"/>
                  <a:gd name="T47" fmla="*/ 82 h 322"/>
                  <a:gd name="T48" fmla="*/ 2 w 234"/>
                  <a:gd name="T49" fmla="*/ 53 h 322"/>
                  <a:gd name="T50" fmla="*/ 9 w 234"/>
                  <a:gd name="T51" fmla="*/ 30 h 322"/>
                  <a:gd name="T52" fmla="*/ 9 w 234"/>
                  <a:gd name="T53" fmla="*/ 30 h 322"/>
                  <a:gd name="T54" fmla="*/ 19 w 234"/>
                  <a:gd name="T55" fmla="*/ 32 h 322"/>
                  <a:gd name="T56" fmla="*/ 13 w 234"/>
                  <a:gd name="T57" fmla="*/ 0 h 322"/>
                  <a:gd name="T58" fmla="*/ 23 w 234"/>
                  <a:gd name="T59" fmla="*/ 5 h 322"/>
                  <a:gd name="T60" fmla="*/ 15 w 234"/>
                  <a:gd name="T61" fmla="*/ 0 h 322"/>
                  <a:gd name="T62" fmla="*/ 84 w 234"/>
                  <a:gd name="T63" fmla="*/ 51 h 322"/>
                  <a:gd name="T64" fmla="*/ 26 w 234"/>
                  <a:gd name="T65" fmla="*/ 23 h 322"/>
                  <a:gd name="T66" fmla="*/ 82 w 234"/>
                  <a:gd name="T67" fmla="*/ 55 h 322"/>
                  <a:gd name="T68" fmla="*/ 103 w 234"/>
                  <a:gd name="T69" fmla="*/ 74 h 322"/>
                  <a:gd name="T70" fmla="*/ 84 w 234"/>
                  <a:gd name="T71" fmla="*/ 67 h 322"/>
                  <a:gd name="T72" fmla="*/ 128 w 234"/>
                  <a:gd name="T73" fmla="*/ 86 h 322"/>
                  <a:gd name="T74" fmla="*/ 124 w 234"/>
                  <a:gd name="T75" fmla="*/ 96 h 322"/>
                  <a:gd name="T76" fmla="*/ 147 w 234"/>
                  <a:gd name="T77" fmla="*/ 90 h 322"/>
                  <a:gd name="T78" fmla="*/ 153 w 234"/>
                  <a:gd name="T79" fmla="*/ 105 h 322"/>
                  <a:gd name="T80" fmla="*/ 157 w 234"/>
                  <a:gd name="T81" fmla="*/ 134 h 322"/>
                  <a:gd name="T82" fmla="*/ 172 w 234"/>
                  <a:gd name="T83" fmla="*/ 140 h 322"/>
                  <a:gd name="T84" fmla="*/ 207 w 234"/>
                  <a:gd name="T85" fmla="*/ 178 h 322"/>
                  <a:gd name="T86" fmla="*/ 172 w 234"/>
                  <a:gd name="T87" fmla="*/ 140 h 322"/>
                  <a:gd name="T88" fmla="*/ 211 w 234"/>
                  <a:gd name="T89" fmla="*/ 169 h 322"/>
                  <a:gd name="T90" fmla="*/ 215 w 234"/>
                  <a:gd name="T91" fmla="*/ 201 h 322"/>
                  <a:gd name="T92" fmla="*/ 205 w 234"/>
                  <a:gd name="T93" fmla="*/ 172 h 322"/>
                  <a:gd name="T94" fmla="*/ 226 w 234"/>
                  <a:gd name="T95" fmla="*/ 217 h 322"/>
                  <a:gd name="T96" fmla="*/ 209 w 234"/>
                  <a:gd name="T97" fmla="*/ 211 h 322"/>
                  <a:gd name="T98" fmla="*/ 232 w 234"/>
                  <a:gd name="T99" fmla="*/ 226 h 322"/>
                  <a:gd name="T100" fmla="*/ 226 w 234"/>
                  <a:gd name="T101" fmla="*/ 240 h 322"/>
                  <a:gd name="T102" fmla="*/ 216 w 234"/>
                  <a:gd name="T103" fmla="*/ 236 h 322"/>
                  <a:gd name="T104" fmla="*/ 222 w 234"/>
                  <a:gd name="T105" fmla="*/ 263 h 322"/>
                  <a:gd name="T106" fmla="*/ 207 w 234"/>
                  <a:gd name="T107" fmla="*/ 276 h 322"/>
                  <a:gd name="T108" fmla="*/ 205 w 234"/>
                  <a:gd name="T109" fmla="*/ 289 h 3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34"/>
                  <a:gd name="T166" fmla="*/ 0 h 322"/>
                  <a:gd name="T167" fmla="*/ 234 w 234"/>
                  <a:gd name="T168" fmla="*/ 322 h 32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34" h="322">
                    <a:moveTo>
                      <a:pt x="205" y="289"/>
                    </a:moveTo>
                    <a:lnTo>
                      <a:pt x="147" y="322"/>
                    </a:lnTo>
                    <a:lnTo>
                      <a:pt x="142" y="314"/>
                    </a:lnTo>
                    <a:lnTo>
                      <a:pt x="201" y="282"/>
                    </a:lnTo>
                    <a:lnTo>
                      <a:pt x="205" y="289"/>
                    </a:lnTo>
                    <a:close/>
                    <a:moveTo>
                      <a:pt x="147" y="322"/>
                    </a:moveTo>
                    <a:lnTo>
                      <a:pt x="144" y="322"/>
                    </a:lnTo>
                    <a:lnTo>
                      <a:pt x="140" y="320"/>
                    </a:lnTo>
                    <a:lnTo>
                      <a:pt x="144" y="318"/>
                    </a:lnTo>
                    <a:lnTo>
                      <a:pt x="147" y="322"/>
                    </a:lnTo>
                    <a:close/>
                    <a:moveTo>
                      <a:pt x="140" y="320"/>
                    </a:moveTo>
                    <a:lnTo>
                      <a:pt x="136" y="314"/>
                    </a:lnTo>
                    <a:lnTo>
                      <a:pt x="132" y="309"/>
                    </a:lnTo>
                    <a:lnTo>
                      <a:pt x="126" y="305"/>
                    </a:lnTo>
                    <a:lnTo>
                      <a:pt x="121" y="303"/>
                    </a:lnTo>
                    <a:lnTo>
                      <a:pt x="124" y="293"/>
                    </a:lnTo>
                    <a:lnTo>
                      <a:pt x="130" y="297"/>
                    </a:lnTo>
                    <a:lnTo>
                      <a:pt x="138" y="301"/>
                    </a:lnTo>
                    <a:lnTo>
                      <a:pt x="144" y="307"/>
                    </a:lnTo>
                    <a:lnTo>
                      <a:pt x="147" y="314"/>
                    </a:lnTo>
                    <a:lnTo>
                      <a:pt x="140" y="320"/>
                    </a:lnTo>
                    <a:close/>
                    <a:moveTo>
                      <a:pt x="121" y="303"/>
                    </a:moveTo>
                    <a:lnTo>
                      <a:pt x="117" y="301"/>
                    </a:lnTo>
                    <a:lnTo>
                      <a:pt x="111" y="299"/>
                    </a:lnTo>
                    <a:lnTo>
                      <a:pt x="105" y="301"/>
                    </a:lnTo>
                    <a:lnTo>
                      <a:pt x="99" y="301"/>
                    </a:lnTo>
                    <a:lnTo>
                      <a:pt x="97" y="293"/>
                    </a:lnTo>
                    <a:lnTo>
                      <a:pt x="103" y="291"/>
                    </a:lnTo>
                    <a:lnTo>
                      <a:pt x="111" y="291"/>
                    </a:lnTo>
                    <a:lnTo>
                      <a:pt x="119" y="291"/>
                    </a:lnTo>
                    <a:lnTo>
                      <a:pt x="124" y="293"/>
                    </a:lnTo>
                    <a:lnTo>
                      <a:pt x="121" y="303"/>
                    </a:lnTo>
                    <a:close/>
                    <a:moveTo>
                      <a:pt x="99" y="301"/>
                    </a:moveTo>
                    <a:lnTo>
                      <a:pt x="96" y="301"/>
                    </a:lnTo>
                    <a:lnTo>
                      <a:pt x="94" y="299"/>
                    </a:lnTo>
                    <a:lnTo>
                      <a:pt x="97" y="297"/>
                    </a:lnTo>
                    <a:lnTo>
                      <a:pt x="99" y="301"/>
                    </a:lnTo>
                    <a:close/>
                    <a:moveTo>
                      <a:pt x="94" y="299"/>
                    </a:moveTo>
                    <a:lnTo>
                      <a:pt x="88" y="286"/>
                    </a:lnTo>
                    <a:lnTo>
                      <a:pt x="80" y="276"/>
                    </a:lnTo>
                    <a:lnTo>
                      <a:pt x="88" y="268"/>
                    </a:lnTo>
                    <a:lnTo>
                      <a:pt x="92" y="274"/>
                    </a:lnTo>
                    <a:lnTo>
                      <a:pt x="96" y="280"/>
                    </a:lnTo>
                    <a:lnTo>
                      <a:pt x="99" y="288"/>
                    </a:lnTo>
                    <a:lnTo>
                      <a:pt x="103" y="297"/>
                    </a:lnTo>
                    <a:lnTo>
                      <a:pt x="94" y="299"/>
                    </a:lnTo>
                    <a:close/>
                    <a:moveTo>
                      <a:pt x="80" y="276"/>
                    </a:moveTo>
                    <a:lnTo>
                      <a:pt x="71" y="268"/>
                    </a:lnTo>
                    <a:lnTo>
                      <a:pt x="57" y="263"/>
                    </a:lnTo>
                    <a:lnTo>
                      <a:pt x="59" y="255"/>
                    </a:lnTo>
                    <a:lnTo>
                      <a:pt x="67" y="257"/>
                    </a:lnTo>
                    <a:lnTo>
                      <a:pt x="74" y="259"/>
                    </a:lnTo>
                    <a:lnTo>
                      <a:pt x="80" y="263"/>
                    </a:lnTo>
                    <a:lnTo>
                      <a:pt x="88" y="268"/>
                    </a:lnTo>
                    <a:lnTo>
                      <a:pt x="80" y="276"/>
                    </a:lnTo>
                    <a:close/>
                    <a:moveTo>
                      <a:pt x="57" y="263"/>
                    </a:moveTo>
                    <a:lnTo>
                      <a:pt x="55" y="261"/>
                    </a:lnTo>
                    <a:lnTo>
                      <a:pt x="53" y="259"/>
                    </a:lnTo>
                    <a:lnTo>
                      <a:pt x="57" y="259"/>
                    </a:lnTo>
                    <a:lnTo>
                      <a:pt x="57" y="263"/>
                    </a:lnTo>
                    <a:close/>
                    <a:moveTo>
                      <a:pt x="53" y="259"/>
                    </a:moveTo>
                    <a:lnTo>
                      <a:pt x="53" y="251"/>
                    </a:lnTo>
                    <a:lnTo>
                      <a:pt x="53" y="243"/>
                    </a:lnTo>
                    <a:lnTo>
                      <a:pt x="50" y="238"/>
                    </a:lnTo>
                    <a:lnTo>
                      <a:pt x="48" y="230"/>
                    </a:lnTo>
                    <a:lnTo>
                      <a:pt x="55" y="226"/>
                    </a:lnTo>
                    <a:lnTo>
                      <a:pt x="59" y="234"/>
                    </a:lnTo>
                    <a:lnTo>
                      <a:pt x="61" y="241"/>
                    </a:lnTo>
                    <a:lnTo>
                      <a:pt x="63" y="251"/>
                    </a:lnTo>
                    <a:lnTo>
                      <a:pt x="63" y="259"/>
                    </a:lnTo>
                    <a:lnTo>
                      <a:pt x="53" y="259"/>
                    </a:lnTo>
                    <a:close/>
                    <a:moveTo>
                      <a:pt x="48" y="230"/>
                    </a:moveTo>
                    <a:lnTo>
                      <a:pt x="38" y="218"/>
                    </a:lnTo>
                    <a:lnTo>
                      <a:pt x="26" y="207"/>
                    </a:lnTo>
                    <a:lnTo>
                      <a:pt x="32" y="201"/>
                    </a:lnTo>
                    <a:lnTo>
                      <a:pt x="44" y="213"/>
                    </a:lnTo>
                    <a:lnTo>
                      <a:pt x="55" y="226"/>
                    </a:lnTo>
                    <a:lnTo>
                      <a:pt x="48" y="230"/>
                    </a:lnTo>
                    <a:close/>
                    <a:moveTo>
                      <a:pt x="26" y="207"/>
                    </a:moveTo>
                    <a:lnTo>
                      <a:pt x="26" y="205"/>
                    </a:lnTo>
                    <a:lnTo>
                      <a:pt x="25" y="203"/>
                    </a:lnTo>
                    <a:lnTo>
                      <a:pt x="30" y="205"/>
                    </a:lnTo>
                    <a:lnTo>
                      <a:pt x="26" y="207"/>
                    </a:lnTo>
                    <a:close/>
                    <a:moveTo>
                      <a:pt x="25" y="203"/>
                    </a:moveTo>
                    <a:lnTo>
                      <a:pt x="28" y="186"/>
                    </a:lnTo>
                    <a:lnTo>
                      <a:pt x="28" y="169"/>
                    </a:lnTo>
                    <a:lnTo>
                      <a:pt x="38" y="169"/>
                    </a:lnTo>
                    <a:lnTo>
                      <a:pt x="38" y="186"/>
                    </a:lnTo>
                    <a:lnTo>
                      <a:pt x="34" y="205"/>
                    </a:lnTo>
                    <a:lnTo>
                      <a:pt x="25" y="203"/>
                    </a:lnTo>
                    <a:close/>
                    <a:moveTo>
                      <a:pt x="28" y="169"/>
                    </a:moveTo>
                    <a:lnTo>
                      <a:pt x="28" y="161"/>
                    </a:lnTo>
                    <a:lnTo>
                      <a:pt x="26" y="153"/>
                    </a:lnTo>
                    <a:lnTo>
                      <a:pt x="23" y="147"/>
                    </a:lnTo>
                    <a:lnTo>
                      <a:pt x="17" y="140"/>
                    </a:lnTo>
                    <a:lnTo>
                      <a:pt x="25" y="134"/>
                    </a:lnTo>
                    <a:lnTo>
                      <a:pt x="30" y="142"/>
                    </a:lnTo>
                    <a:lnTo>
                      <a:pt x="34" y="151"/>
                    </a:lnTo>
                    <a:lnTo>
                      <a:pt x="36" y="159"/>
                    </a:lnTo>
                    <a:lnTo>
                      <a:pt x="38" y="169"/>
                    </a:lnTo>
                    <a:lnTo>
                      <a:pt x="28" y="169"/>
                    </a:lnTo>
                    <a:close/>
                    <a:moveTo>
                      <a:pt x="17" y="140"/>
                    </a:moveTo>
                    <a:lnTo>
                      <a:pt x="17" y="138"/>
                    </a:lnTo>
                    <a:lnTo>
                      <a:pt x="17" y="136"/>
                    </a:lnTo>
                    <a:lnTo>
                      <a:pt x="21" y="138"/>
                    </a:lnTo>
                    <a:lnTo>
                      <a:pt x="17" y="140"/>
                    </a:lnTo>
                    <a:close/>
                    <a:moveTo>
                      <a:pt x="17" y="136"/>
                    </a:moveTo>
                    <a:lnTo>
                      <a:pt x="17" y="117"/>
                    </a:lnTo>
                    <a:lnTo>
                      <a:pt x="15" y="94"/>
                    </a:lnTo>
                    <a:lnTo>
                      <a:pt x="23" y="92"/>
                    </a:lnTo>
                    <a:lnTo>
                      <a:pt x="26" y="117"/>
                    </a:lnTo>
                    <a:lnTo>
                      <a:pt x="25" y="138"/>
                    </a:lnTo>
                    <a:lnTo>
                      <a:pt x="17" y="136"/>
                    </a:lnTo>
                    <a:close/>
                    <a:moveTo>
                      <a:pt x="15" y="94"/>
                    </a:moveTo>
                    <a:lnTo>
                      <a:pt x="9" y="74"/>
                    </a:lnTo>
                    <a:lnTo>
                      <a:pt x="2" y="57"/>
                    </a:lnTo>
                    <a:lnTo>
                      <a:pt x="9" y="53"/>
                    </a:lnTo>
                    <a:lnTo>
                      <a:pt x="13" y="61"/>
                    </a:lnTo>
                    <a:lnTo>
                      <a:pt x="17" y="71"/>
                    </a:lnTo>
                    <a:lnTo>
                      <a:pt x="21" y="82"/>
                    </a:lnTo>
                    <a:lnTo>
                      <a:pt x="23" y="92"/>
                    </a:lnTo>
                    <a:lnTo>
                      <a:pt x="15" y="94"/>
                    </a:lnTo>
                    <a:close/>
                    <a:moveTo>
                      <a:pt x="2" y="57"/>
                    </a:moveTo>
                    <a:lnTo>
                      <a:pt x="0" y="55"/>
                    </a:lnTo>
                    <a:lnTo>
                      <a:pt x="2" y="53"/>
                    </a:lnTo>
                    <a:lnTo>
                      <a:pt x="5" y="55"/>
                    </a:lnTo>
                    <a:lnTo>
                      <a:pt x="2" y="57"/>
                    </a:lnTo>
                    <a:close/>
                    <a:moveTo>
                      <a:pt x="2" y="53"/>
                    </a:moveTo>
                    <a:lnTo>
                      <a:pt x="5" y="44"/>
                    </a:lnTo>
                    <a:lnTo>
                      <a:pt x="9" y="30"/>
                    </a:lnTo>
                    <a:lnTo>
                      <a:pt x="19" y="32"/>
                    </a:lnTo>
                    <a:lnTo>
                      <a:pt x="15" y="48"/>
                    </a:lnTo>
                    <a:lnTo>
                      <a:pt x="7" y="59"/>
                    </a:lnTo>
                    <a:lnTo>
                      <a:pt x="2" y="53"/>
                    </a:lnTo>
                    <a:close/>
                    <a:moveTo>
                      <a:pt x="9" y="30"/>
                    </a:moveTo>
                    <a:lnTo>
                      <a:pt x="9" y="17"/>
                    </a:lnTo>
                    <a:lnTo>
                      <a:pt x="7" y="5"/>
                    </a:lnTo>
                    <a:lnTo>
                      <a:pt x="17" y="2"/>
                    </a:lnTo>
                    <a:lnTo>
                      <a:pt x="19" y="17"/>
                    </a:lnTo>
                    <a:lnTo>
                      <a:pt x="19" y="32"/>
                    </a:lnTo>
                    <a:lnTo>
                      <a:pt x="9" y="30"/>
                    </a:lnTo>
                    <a:close/>
                    <a:moveTo>
                      <a:pt x="7" y="5"/>
                    </a:moveTo>
                    <a:lnTo>
                      <a:pt x="9" y="2"/>
                    </a:lnTo>
                    <a:lnTo>
                      <a:pt x="9" y="0"/>
                    </a:lnTo>
                    <a:lnTo>
                      <a:pt x="13" y="0"/>
                    </a:lnTo>
                    <a:lnTo>
                      <a:pt x="15" y="0"/>
                    </a:lnTo>
                    <a:lnTo>
                      <a:pt x="13" y="3"/>
                    </a:lnTo>
                    <a:lnTo>
                      <a:pt x="7" y="5"/>
                    </a:lnTo>
                    <a:close/>
                    <a:moveTo>
                      <a:pt x="15" y="0"/>
                    </a:moveTo>
                    <a:lnTo>
                      <a:pt x="23" y="5"/>
                    </a:lnTo>
                    <a:lnTo>
                      <a:pt x="34" y="15"/>
                    </a:lnTo>
                    <a:lnTo>
                      <a:pt x="26" y="23"/>
                    </a:lnTo>
                    <a:lnTo>
                      <a:pt x="17" y="13"/>
                    </a:lnTo>
                    <a:lnTo>
                      <a:pt x="9" y="7"/>
                    </a:lnTo>
                    <a:lnTo>
                      <a:pt x="15" y="0"/>
                    </a:lnTo>
                    <a:close/>
                    <a:moveTo>
                      <a:pt x="34" y="15"/>
                    </a:moveTo>
                    <a:lnTo>
                      <a:pt x="46" y="26"/>
                    </a:lnTo>
                    <a:lnTo>
                      <a:pt x="57" y="38"/>
                    </a:lnTo>
                    <a:lnTo>
                      <a:pt x="71" y="46"/>
                    </a:lnTo>
                    <a:lnTo>
                      <a:pt x="84" y="51"/>
                    </a:lnTo>
                    <a:lnTo>
                      <a:pt x="82" y="59"/>
                    </a:lnTo>
                    <a:lnTo>
                      <a:pt x="67" y="53"/>
                    </a:lnTo>
                    <a:lnTo>
                      <a:pt x="53" y="46"/>
                    </a:lnTo>
                    <a:lnTo>
                      <a:pt x="40" y="34"/>
                    </a:lnTo>
                    <a:lnTo>
                      <a:pt x="26" y="23"/>
                    </a:lnTo>
                    <a:lnTo>
                      <a:pt x="34" y="15"/>
                    </a:lnTo>
                    <a:close/>
                    <a:moveTo>
                      <a:pt x="84" y="51"/>
                    </a:moveTo>
                    <a:lnTo>
                      <a:pt x="84" y="51"/>
                    </a:lnTo>
                    <a:lnTo>
                      <a:pt x="86" y="53"/>
                    </a:lnTo>
                    <a:lnTo>
                      <a:pt x="82" y="55"/>
                    </a:lnTo>
                    <a:lnTo>
                      <a:pt x="84" y="51"/>
                    </a:lnTo>
                    <a:close/>
                    <a:moveTo>
                      <a:pt x="86" y="53"/>
                    </a:moveTo>
                    <a:lnTo>
                      <a:pt x="92" y="61"/>
                    </a:lnTo>
                    <a:lnTo>
                      <a:pt x="97" y="69"/>
                    </a:lnTo>
                    <a:lnTo>
                      <a:pt x="103" y="74"/>
                    </a:lnTo>
                    <a:lnTo>
                      <a:pt x="111" y="80"/>
                    </a:lnTo>
                    <a:lnTo>
                      <a:pt x="107" y="88"/>
                    </a:lnTo>
                    <a:lnTo>
                      <a:pt x="97" y="82"/>
                    </a:lnTo>
                    <a:lnTo>
                      <a:pt x="90" y="74"/>
                    </a:lnTo>
                    <a:lnTo>
                      <a:pt x="84" y="67"/>
                    </a:lnTo>
                    <a:lnTo>
                      <a:pt x="78" y="57"/>
                    </a:lnTo>
                    <a:lnTo>
                      <a:pt x="86" y="53"/>
                    </a:lnTo>
                    <a:close/>
                    <a:moveTo>
                      <a:pt x="111" y="80"/>
                    </a:moveTo>
                    <a:lnTo>
                      <a:pt x="119" y="84"/>
                    </a:lnTo>
                    <a:lnTo>
                      <a:pt x="128" y="86"/>
                    </a:lnTo>
                    <a:lnTo>
                      <a:pt x="136" y="88"/>
                    </a:lnTo>
                    <a:lnTo>
                      <a:pt x="145" y="88"/>
                    </a:lnTo>
                    <a:lnTo>
                      <a:pt x="145" y="97"/>
                    </a:lnTo>
                    <a:lnTo>
                      <a:pt x="136" y="97"/>
                    </a:lnTo>
                    <a:lnTo>
                      <a:pt x="124" y="96"/>
                    </a:lnTo>
                    <a:lnTo>
                      <a:pt x="117" y="92"/>
                    </a:lnTo>
                    <a:lnTo>
                      <a:pt x="107" y="88"/>
                    </a:lnTo>
                    <a:lnTo>
                      <a:pt x="111" y="80"/>
                    </a:lnTo>
                    <a:close/>
                    <a:moveTo>
                      <a:pt x="145" y="88"/>
                    </a:moveTo>
                    <a:lnTo>
                      <a:pt x="147" y="90"/>
                    </a:lnTo>
                    <a:lnTo>
                      <a:pt x="149" y="92"/>
                    </a:lnTo>
                    <a:lnTo>
                      <a:pt x="145" y="92"/>
                    </a:lnTo>
                    <a:lnTo>
                      <a:pt x="145" y="88"/>
                    </a:lnTo>
                    <a:close/>
                    <a:moveTo>
                      <a:pt x="149" y="92"/>
                    </a:moveTo>
                    <a:lnTo>
                      <a:pt x="153" y="105"/>
                    </a:lnTo>
                    <a:lnTo>
                      <a:pt x="159" y="117"/>
                    </a:lnTo>
                    <a:lnTo>
                      <a:pt x="165" y="128"/>
                    </a:lnTo>
                    <a:lnTo>
                      <a:pt x="172" y="140"/>
                    </a:lnTo>
                    <a:lnTo>
                      <a:pt x="165" y="145"/>
                    </a:lnTo>
                    <a:lnTo>
                      <a:pt x="157" y="134"/>
                    </a:lnTo>
                    <a:lnTo>
                      <a:pt x="149" y="121"/>
                    </a:lnTo>
                    <a:lnTo>
                      <a:pt x="144" y="107"/>
                    </a:lnTo>
                    <a:lnTo>
                      <a:pt x="140" y="94"/>
                    </a:lnTo>
                    <a:lnTo>
                      <a:pt x="149" y="92"/>
                    </a:lnTo>
                    <a:close/>
                    <a:moveTo>
                      <a:pt x="172" y="140"/>
                    </a:moveTo>
                    <a:lnTo>
                      <a:pt x="180" y="149"/>
                    </a:lnTo>
                    <a:lnTo>
                      <a:pt x="190" y="157"/>
                    </a:lnTo>
                    <a:lnTo>
                      <a:pt x="199" y="165"/>
                    </a:lnTo>
                    <a:lnTo>
                      <a:pt x="211" y="169"/>
                    </a:lnTo>
                    <a:lnTo>
                      <a:pt x="207" y="178"/>
                    </a:lnTo>
                    <a:lnTo>
                      <a:pt x="195" y="172"/>
                    </a:lnTo>
                    <a:lnTo>
                      <a:pt x="184" y="165"/>
                    </a:lnTo>
                    <a:lnTo>
                      <a:pt x="174" y="157"/>
                    </a:lnTo>
                    <a:lnTo>
                      <a:pt x="165" y="145"/>
                    </a:lnTo>
                    <a:lnTo>
                      <a:pt x="172" y="140"/>
                    </a:lnTo>
                    <a:close/>
                    <a:moveTo>
                      <a:pt x="211" y="169"/>
                    </a:moveTo>
                    <a:lnTo>
                      <a:pt x="213" y="172"/>
                    </a:lnTo>
                    <a:lnTo>
                      <a:pt x="213" y="174"/>
                    </a:lnTo>
                    <a:lnTo>
                      <a:pt x="209" y="174"/>
                    </a:lnTo>
                    <a:lnTo>
                      <a:pt x="211" y="169"/>
                    </a:lnTo>
                    <a:close/>
                    <a:moveTo>
                      <a:pt x="213" y="174"/>
                    </a:moveTo>
                    <a:lnTo>
                      <a:pt x="211" y="182"/>
                    </a:lnTo>
                    <a:lnTo>
                      <a:pt x="211" y="188"/>
                    </a:lnTo>
                    <a:lnTo>
                      <a:pt x="213" y="193"/>
                    </a:lnTo>
                    <a:lnTo>
                      <a:pt x="215" y="201"/>
                    </a:lnTo>
                    <a:lnTo>
                      <a:pt x="207" y="205"/>
                    </a:lnTo>
                    <a:lnTo>
                      <a:pt x="203" y="195"/>
                    </a:lnTo>
                    <a:lnTo>
                      <a:pt x="203" y="188"/>
                    </a:lnTo>
                    <a:lnTo>
                      <a:pt x="203" y="180"/>
                    </a:lnTo>
                    <a:lnTo>
                      <a:pt x="205" y="172"/>
                    </a:lnTo>
                    <a:lnTo>
                      <a:pt x="213" y="174"/>
                    </a:lnTo>
                    <a:close/>
                    <a:moveTo>
                      <a:pt x="215" y="201"/>
                    </a:moveTo>
                    <a:lnTo>
                      <a:pt x="216" y="207"/>
                    </a:lnTo>
                    <a:lnTo>
                      <a:pt x="220" y="211"/>
                    </a:lnTo>
                    <a:lnTo>
                      <a:pt x="226" y="217"/>
                    </a:lnTo>
                    <a:lnTo>
                      <a:pt x="230" y="218"/>
                    </a:lnTo>
                    <a:lnTo>
                      <a:pt x="226" y="228"/>
                    </a:lnTo>
                    <a:lnTo>
                      <a:pt x="220" y="222"/>
                    </a:lnTo>
                    <a:lnTo>
                      <a:pt x="215" y="218"/>
                    </a:lnTo>
                    <a:lnTo>
                      <a:pt x="209" y="211"/>
                    </a:lnTo>
                    <a:lnTo>
                      <a:pt x="207" y="205"/>
                    </a:lnTo>
                    <a:lnTo>
                      <a:pt x="215" y="201"/>
                    </a:lnTo>
                    <a:close/>
                    <a:moveTo>
                      <a:pt x="230" y="218"/>
                    </a:moveTo>
                    <a:lnTo>
                      <a:pt x="234" y="222"/>
                    </a:lnTo>
                    <a:lnTo>
                      <a:pt x="232" y="226"/>
                    </a:lnTo>
                    <a:lnTo>
                      <a:pt x="228" y="222"/>
                    </a:lnTo>
                    <a:lnTo>
                      <a:pt x="230" y="218"/>
                    </a:lnTo>
                    <a:close/>
                    <a:moveTo>
                      <a:pt x="232" y="226"/>
                    </a:moveTo>
                    <a:lnTo>
                      <a:pt x="228" y="232"/>
                    </a:lnTo>
                    <a:lnTo>
                      <a:pt x="226" y="240"/>
                    </a:lnTo>
                    <a:lnTo>
                      <a:pt x="224" y="245"/>
                    </a:lnTo>
                    <a:lnTo>
                      <a:pt x="224" y="253"/>
                    </a:lnTo>
                    <a:lnTo>
                      <a:pt x="215" y="251"/>
                    </a:lnTo>
                    <a:lnTo>
                      <a:pt x="216" y="243"/>
                    </a:lnTo>
                    <a:lnTo>
                      <a:pt x="216" y="236"/>
                    </a:lnTo>
                    <a:lnTo>
                      <a:pt x="220" y="228"/>
                    </a:lnTo>
                    <a:lnTo>
                      <a:pt x="224" y="220"/>
                    </a:lnTo>
                    <a:lnTo>
                      <a:pt x="232" y="226"/>
                    </a:lnTo>
                    <a:close/>
                    <a:moveTo>
                      <a:pt x="224" y="253"/>
                    </a:moveTo>
                    <a:lnTo>
                      <a:pt x="222" y="263"/>
                    </a:lnTo>
                    <a:lnTo>
                      <a:pt x="220" y="272"/>
                    </a:lnTo>
                    <a:lnTo>
                      <a:pt x="215" y="282"/>
                    </a:lnTo>
                    <a:lnTo>
                      <a:pt x="205" y="289"/>
                    </a:lnTo>
                    <a:lnTo>
                      <a:pt x="201" y="282"/>
                    </a:lnTo>
                    <a:lnTo>
                      <a:pt x="207" y="276"/>
                    </a:lnTo>
                    <a:lnTo>
                      <a:pt x="211" y="268"/>
                    </a:lnTo>
                    <a:lnTo>
                      <a:pt x="213" y="261"/>
                    </a:lnTo>
                    <a:lnTo>
                      <a:pt x="215" y="251"/>
                    </a:lnTo>
                    <a:lnTo>
                      <a:pt x="224" y="253"/>
                    </a:lnTo>
                    <a:close/>
                    <a:moveTo>
                      <a:pt x="205" y="289"/>
                    </a:moveTo>
                    <a:lnTo>
                      <a:pt x="205" y="289"/>
                    </a:lnTo>
                    <a:lnTo>
                      <a:pt x="203" y="286"/>
                    </a:lnTo>
                    <a:lnTo>
                      <a:pt x="205" y="28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04" name="Freeform 860">
                <a:extLst>
                  <a:ext uri="{FF2B5EF4-FFF2-40B4-BE49-F238E27FC236}">
                    <a16:creationId xmlns:a16="http://schemas.microsoft.com/office/drawing/2014/main" id="{B02991A0-D83B-A1A3-E4BD-1D9D6E339FF1}"/>
                  </a:ext>
                </a:extLst>
              </p:cNvPr>
              <p:cNvSpPr>
                <a:spLocks/>
              </p:cNvSpPr>
              <p:nvPr/>
            </p:nvSpPr>
            <p:spPr bwMode="auto">
              <a:xfrm>
                <a:off x="2155" y="1507"/>
                <a:ext cx="138" cy="132"/>
              </a:xfrm>
              <a:custGeom>
                <a:avLst/>
                <a:gdLst>
                  <a:gd name="T0" fmla="*/ 73 w 138"/>
                  <a:gd name="T1" fmla="*/ 132 h 132"/>
                  <a:gd name="T2" fmla="*/ 75 w 138"/>
                  <a:gd name="T3" fmla="*/ 77 h 132"/>
                  <a:gd name="T4" fmla="*/ 121 w 138"/>
                  <a:gd name="T5" fmla="*/ 100 h 132"/>
                  <a:gd name="T6" fmla="*/ 117 w 138"/>
                  <a:gd name="T7" fmla="*/ 84 h 132"/>
                  <a:gd name="T8" fmla="*/ 79 w 138"/>
                  <a:gd name="T9" fmla="*/ 69 h 132"/>
                  <a:gd name="T10" fmla="*/ 134 w 138"/>
                  <a:gd name="T11" fmla="*/ 57 h 132"/>
                  <a:gd name="T12" fmla="*/ 136 w 138"/>
                  <a:gd name="T13" fmla="*/ 46 h 132"/>
                  <a:gd name="T14" fmla="*/ 77 w 138"/>
                  <a:gd name="T15" fmla="*/ 63 h 132"/>
                  <a:gd name="T16" fmla="*/ 138 w 138"/>
                  <a:gd name="T17" fmla="*/ 6 h 132"/>
                  <a:gd name="T18" fmla="*/ 132 w 138"/>
                  <a:gd name="T19" fmla="*/ 0 h 132"/>
                  <a:gd name="T20" fmla="*/ 67 w 138"/>
                  <a:gd name="T21" fmla="*/ 61 h 132"/>
                  <a:gd name="T22" fmla="*/ 0 w 138"/>
                  <a:gd name="T23" fmla="*/ 73 h 132"/>
                  <a:gd name="T24" fmla="*/ 4 w 138"/>
                  <a:gd name="T25" fmla="*/ 78 h 132"/>
                  <a:gd name="T26" fmla="*/ 63 w 138"/>
                  <a:gd name="T27" fmla="*/ 69 h 132"/>
                  <a:gd name="T28" fmla="*/ 34 w 138"/>
                  <a:gd name="T29" fmla="*/ 92 h 132"/>
                  <a:gd name="T30" fmla="*/ 40 w 138"/>
                  <a:gd name="T31" fmla="*/ 96 h 132"/>
                  <a:gd name="T32" fmla="*/ 67 w 138"/>
                  <a:gd name="T33" fmla="*/ 75 h 132"/>
                  <a:gd name="T34" fmla="*/ 65 w 138"/>
                  <a:gd name="T35" fmla="*/ 121 h 132"/>
                  <a:gd name="T36" fmla="*/ 73 w 138"/>
                  <a:gd name="T37" fmla="*/ 132 h 13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8"/>
                  <a:gd name="T58" fmla="*/ 0 h 132"/>
                  <a:gd name="T59" fmla="*/ 138 w 138"/>
                  <a:gd name="T60" fmla="*/ 132 h 13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8" h="132">
                    <a:moveTo>
                      <a:pt x="73" y="132"/>
                    </a:moveTo>
                    <a:lnTo>
                      <a:pt x="75" y="77"/>
                    </a:lnTo>
                    <a:lnTo>
                      <a:pt x="121" y="100"/>
                    </a:lnTo>
                    <a:lnTo>
                      <a:pt x="117" y="84"/>
                    </a:lnTo>
                    <a:lnTo>
                      <a:pt x="79" y="69"/>
                    </a:lnTo>
                    <a:lnTo>
                      <a:pt x="134" y="57"/>
                    </a:lnTo>
                    <a:lnTo>
                      <a:pt x="136" y="46"/>
                    </a:lnTo>
                    <a:lnTo>
                      <a:pt x="77" y="63"/>
                    </a:lnTo>
                    <a:lnTo>
                      <a:pt x="138" y="6"/>
                    </a:lnTo>
                    <a:lnTo>
                      <a:pt x="132" y="0"/>
                    </a:lnTo>
                    <a:lnTo>
                      <a:pt x="67" y="61"/>
                    </a:lnTo>
                    <a:lnTo>
                      <a:pt x="0" y="73"/>
                    </a:lnTo>
                    <a:lnTo>
                      <a:pt x="4" y="78"/>
                    </a:lnTo>
                    <a:lnTo>
                      <a:pt x="63" y="69"/>
                    </a:lnTo>
                    <a:lnTo>
                      <a:pt x="34" y="92"/>
                    </a:lnTo>
                    <a:lnTo>
                      <a:pt x="40" y="96"/>
                    </a:lnTo>
                    <a:lnTo>
                      <a:pt x="67" y="75"/>
                    </a:lnTo>
                    <a:lnTo>
                      <a:pt x="65" y="121"/>
                    </a:lnTo>
                    <a:lnTo>
                      <a:pt x="73" y="13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05" name="Freeform 861">
                <a:extLst>
                  <a:ext uri="{FF2B5EF4-FFF2-40B4-BE49-F238E27FC236}">
                    <a16:creationId xmlns:a16="http://schemas.microsoft.com/office/drawing/2014/main" id="{C684C496-B5C7-F219-A165-761C6ACF9B74}"/>
                  </a:ext>
                </a:extLst>
              </p:cNvPr>
              <p:cNvSpPr>
                <a:spLocks/>
              </p:cNvSpPr>
              <p:nvPr/>
            </p:nvSpPr>
            <p:spPr bwMode="auto">
              <a:xfrm>
                <a:off x="2155" y="1507"/>
                <a:ext cx="138" cy="132"/>
              </a:xfrm>
              <a:custGeom>
                <a:avLst/>
                <a:gdLst>
                  <a:gd name="T0" fmla="*/ 73 w 138"/>
                  <a:gd name="T1" fmla="*/ 132 h 132"/>
                  <a:gd name="T2" fmla="*/ 75 w 138"/>
                  <a:gd name="T3" fmla="*/ 77 h 132"/>
                  <a:gd name="T4" fmla="*/ 121 w 138"/>
                  <a:gd name="T5" fmla="*/ 100 h 132"/>
                  <a:gd name="T6" fmla="*/ 117 w 138"/>
                  <a:gd name="T7" fmla="*/ 84 h 132"/>
                  <a:gd name="T8" fmla="*/ 79 w 138"/>
                  <a:gd name="T9" fmla="*/ 69 h 132"/>
                  <a:gd name="T10" fmla="*/ 134 w 138"/>
                  <a:gd name="T11" fmla="*/ 57 h 132"/>
                  <a:gd name="T12" fmla="*/ 136 w 138"/>
                  <a:gd name="T13" fmla="*/ 46 h 132"/>
                  <a:gd name="T14" fmla="*/ 77 w 138"/>
                  <a:gd name="T15" fmla="*/ 63 h 132"/>
                  <a:gd name="T16" fmla="*/ 138 w 138"/>
                  <a:gd name="T17" fmla="*/ 6 h 132"/>
                  <a:gd name="T18" fmla="*/ 132 w 138"/>
                  <a:gd name="T19" fmla="*/ 0 h 132"/>
                  <a:gd name="T20" fmla="*/ 67 w 138"/>
                  <a:gd name="T21" fmla="*/ 61 h 132"/>
                  <a:gd name="T22" fmla="*/ 0 w 138"/>
                  <a:gd name="T23" fmla="*/ 73 h 132"/>
                  <a:gd name="T24" fmla="*/ 4 w 138"/>
                  <a:gd name="T25" fmla="*/ 78 h 132"/>
                  <a:gd name="T26" fmla="*/ 63 w 138"/>
                  <a:gd name="T27" fmla="*/ 69 h 132"/>
                  <a:gd name="T28" fmla="*/ 34 w 138"/>
                  <a:gd name="T29" fmla="*/ 92 h 132"/>
                  <a:gd name="T30" fmla="*/ 40 w 138"/>
                  <a:gd name="T31" fmla="*/ 96 h 132"/>
                  <a:gd name="T32" fmla="*/ 67 w 138"/>
                  <a:gd name="T33" fmla="*/ 75 h 132"/>
                  <a:gd name="T34" fmla="*/ 65 w 138"/>
                  <a:gd name="T35" fmla="*/ 121 h 132"/>
                  <a:gd name="T36" fmla="*/ 73 w 138"/>
                  <a:gd name="T37" fmla="*/ 132 h 13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8"/>
                  <a:gd name="T58" fmla="*/ 0 h 132"/>
                  <a:gd name="T59" fmla="*/ 138 w 138"/>
                  <a:gd name="T60" fmla="*/ 132 h 13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8" h="132">
                    <a:moveTo>
                      <a:pt x="73" y="132"/>
                    </a:moveTo>
                    <a:lnTo>
                      <a:pt x="75" y="77"/>
                    </a:lnTo>
                    <a:lnTo>
                      <a:pt x="121" y="100"/>
                    </a:lnTo>
                    <a:lnTo>
                      <a:pt x="117" y="84"/>
                    </a:lnTo>
                    <a:lnTo>
                      <a:pt x="79" y="69"/>
                    </a:lnTo>
                    <a:lnTo>
                      <a:pt x="134" y="57"/>
                    </a:lnTo>
                    <a:lnTo>
                      <a:pt x="136" y="46"/>
                    </a:lnTo>
                    <a:lnTo>
                      <a:pt x="77" y="63"/>
                    </a:lnTo>
                    <a:lnTo>
                      <a:pt x="138" y="6"/>
                    </a:lnTo>
                    <a:lnTo>
                      <a:pt x="132" y="0"/>
                    </a:lnTo>
                    <a:lnTo>
                      <a:pt x="67" y="61"/>
                    </a:lnTo>
                    <a:lnTo>
                      <a:pt x="0" y="73"/>
                    </a:lnTo>
                    <a:lnTo>
                      <a:pt x="4" y="78"/>
                    </a:lnTo>
                    <a:lnTo>
                      <a:pt x="63" y="69"/>
                    </a:lnTo>
                    <a:lnTo>
                      <a:pt x="34" y="92"/>
                    </a:lnTo>
                    <a:lnTo>
                      <a:pt x="40" y="96"/>
                    </a:lnTo>
                    <a:lnTo>
                      <a:pt x="67" y="75"/>
                    </a:lnTo>
                    <a:lnTo>
                      <a:pt x="65" y="121"/>
                    </a:lnTo>
                    <a:lnTo>
                      <a:pt x="73" y="132"/>
                    </a:lnTo>
                  </a:path>
                </a:pathLst>
              </a:custGeom>
              <a:noFill/>
              <a:ln w="0">
                <a:solidFill>
                  <a:srgbClr val="25221E"/>
                </a:solidFill>
                <a:round/>
                <a:headEnd/>
                <a:tailEnd/>
              </a:ln>
              <a:extLst>
                <a:ext uri="{909E8E84-426E-40DD-AFC4-6F175D3DCCD1}">
                  <a14:hiddenFill xmlns:a14="http://schemas.microsoft.com/office/drawing/2010/main">
                    <a:solidFill>
                      <a:srgbClr val="FFFFFF"/>
                    </a:solidFill>
                  </a14:hiddenFill>
                </a:ext>
              </a:extLst>
            </p:spPr>
            <p:txBody>
              <a:bodyPr/>
              <a:lstStyle/>
              <a:p>
                <a:endParaRPr lang="pt-BR"/>
              </a:p>
            </p:txBody>
          </p:sp>
          <p:sp>
            <p:nvSpPr>
              <p:cNvPr id="206" name="Freeform 862">
                <a:extLst>
                  <a:ext uri="{FF2B5EF4-FFF2-40B4-BE49-F238E27FC236}">
                    <a16:creationId xmlns:a16="http://schemas.microsoft.com/office/drawing/2014/main" id="{BA04A149-5844-0C6C-0CDA-78C5BE8AD7D0}"/>
                  </a:ext>
                </a:extLst>
              </p:cNvPr>
              <p:cNvSpPr>
                <a:spLocks noEditPoints="1"/>
              </p:cNvSpPr>
              <p:nvPr/>
            </p:nvSpPr>
            <p:spPr bwMode="auto">
              <a:xfrm>
                <a:off x="2070" y="1568"/>
                <a:ext cx="1427" cy="1448"/>
              </a:xfrm>
              <a:custGeom>
                <a:avLst/>
                <a:gdLst>
                  <a:gd name="T0" fmla="*/ 1108 w 1427"/>
                  <a:gd name="T1" fmla="*/ 492 h 1448"/>
                  <a:gd name="T2" fmla="*/ 1290 w 1427"/>
                  <a:gd name="T3" fmla="*/ 449 h 1448"/>
                  <a:gd name="T4" fmla="*/ 1210 w 1427"/>
                  <a:gd name="T5" fmla="*/ 722 h 1448"/>
                  <a:gd name="T6" fmla="*/ 1202 w 1427"/>
                  <a:gd name="T7" fmla="*/ 851 h 1448"/>
                  <a:gd name="T8" fmla="*/ 1298 w 1427"/>
                  <a:gd name="T9" fmla="*/ 950 h 1448"/>
                  <a:gd name="T10" fmla="*/ 1313 w 1427"/>
                  <a:gd name="T11" fmla="*/ 883 h 1448"/>
                  <a:gd name="T12" fmla="*/ 1361 w 1427"/>
                  <a:gd name="T13" fmla="*/ 856 h 1448"/>
                  <a:gd name="T14" fmla="*/ 1404 w 1427"/>
                  <a:gd name="T15" fmla="*/ 824 h 1448"/>
                  <a:gd name="T16" fmla="*/ 1402 w 1427"/>
                  <a:gd name="T17" fmla="*/ 707 h 1448"/>
                  <a:gd name="T18" fmla="*/ 1342 w 1427"/>
                  <a:gd name="T19" fmla="*/ 499 h 1448"/>
                  <a:gd name="T20" fmla="*/ 1365 w 1427"/>
                  <a:gd name="T21" fmla="*/ 407 h 1448"/>
                  <a:gd name="T22" fmla="*/ 1148 w 1427"/>
                  <a:gd name="T23" fmla="*/ 263 h 1448"/>
                  <a:gd name="T24" fmla="*/ 1041 w 1427"/>
                  <a:gd name="T25" fmla="*/ 319 h 1448"/>
                  <a:gd name="T26" fmla="*/ 1047 w 1427"/>
                  <a:gd name="T27" fmla="*/ 616 h 1448"/>
                  <a:gd name="T28" fmla="*/ 423 w 1427"/>
                  <a:gd name="T29" fmla="*/ 749 h 1448"/>
                  <a:gd name="T30" fmla="*/ 398 w 1427"/>
                  <a:gd name="T31" fmla="*/ 851 h 1448"/>
                  <a:gd name="T32" fmla="*/ 323 w 1427"/>
                  <a:gd name="T33" fmla="*/ 968 h 1448"/>
                  <a:gd name="T34" fmla="*/ 250 w 1427"/>
                  <a:gd name="T35" fmla="*/ 864 h 1448"/>
                  <a:gd name="T36" fmla="*/ 260 w 1427"/>
                  <a:gd name="T37" fmla="*/ 718 h 1448"/>
                  <a:gd name="T38" fmla="*/ 160 w 1427"/>
                  <a:gd name="T39" fmla="*/ 674 h 1448"/>
                  <a:gd name="T40" fmla="*/ 77 w 1427"/>
                  <a:gd name="T41" fmla="*/ 737 h 1448"/>
                  <a:gd name="T42" fmla="*/ 47 w 1427"/>
                  <a:gd name="T43" fmla="*/ 828 h 1448"/>
                  <a:gd name="T44" fmla="*/ 0 w 1427"/>
                  <a:gd name="T45" fmla="*/ 862 h 1448"/>
                  <a:gd name="T46" fmla="*/ 10 w 1427"/>
                  <a:gd name="T47" fmla="*/ 954 h 1448"/>
                  <a:gd name="T48" fmla="*/ 94 w 1427"/>
                  <a:gd name="T49" fmla="*/ 975 h 1448"/>
                  <a:gd name="T50" fmla="*/ 248 w 1427"/>
                  <a:gd name="T51" fmla="*/ 1267 h 1448"/>
                  <a:gd name="T52" fmla="*/ 361 w 1427"/>
                  <a:gd name="T53" fmla="*/ 1309 h 1448"/>
                  <a:gd name="T54" fmla="*/ 413 w 1427"/>
                  <a:gd name="T55" fmla="*/ 1188 h 1448"/>
                  <a:gd name="T56" fmla="*/ 478 w 1427"/>
                  <a:gd name="T57" fmla="*/ 943 h 1448"/>
                  <a:gd name="T58" fmla="*/ 597 w 1427"/>
                  <a:gd name="T59" fmla="*/ 758 h 1448"/>
                  <a:gd name="T60" fmla="*/ 547 w 1427"/>
                  <a:gd name="T61" fmla="*/ 726 h 1448"/>
                  <a:gd name="T62" fmla="*/ 682 w 1427"/>
                  <a:gd name="T63" fmla="*/ 1019 h 1448"/>
                  <a:gd name="T64" fmla="*/ 714 w 1427"/>
                  <a:gd name="T65" fmla="*/ 1121 h 1448"/>
                  <a:gd name="T66" fmla="*/ 820 w 1427"/>
                  <a:gd name="T67" fmla="*/ 1094 h 1448"/>
                  <a:gd name="T68" fmla="*/ 951 w 1427"/>
                  <a:gd name="T69" fmla="*/ 1100 h 1448"/>
                  <a:gd name="T70" fmla="*/ 801 w 1427"/>
                  <a:gd name="T71" fmla="*/ 1259 h 1448"/>
                  <a:gd name="T72" fmla="*/ 661 w 1427"/>
                  <a:gd name="T73" fmla="*/ 1225 h 1448"/>
                  <a:gd name="T74" fmla="*/ 647 w 1427"/>
                  <a:gd name="T75" fmla="*/ 1377 h 1448"/>
                  <a:gd name="T76" fmla="*/ 753 w 1427"/>
                  <a:gd name="T77" fmla="*/ 1419 h 1448"/>
                  <a:gd name="T78" fmla="*/ 849 w 1427"/>
                  <a:gd name="T79" fmla="*/ 1438 h 1448"/>
                  <a:gd name="T80" fmla="*/ 922 w 1427"/>
                  <a:gd name="T81" fmla="*/ 1440 h 1448"/>
                  <a:gd name="T82" fmla="*/ 991 w 1427"/>
                  <a:gd name="T83" fmla="*/ 1421 h 1448"/>
                  <a:gd name="T84" fmla="*/ 1127 w 1427"/>
                  <a:gd name="T85" fmla="*/ 1188 h 1448"/>
                  <a:gd name="T86" fmla="*/ 1212 w 1427"/>
                  <a:gd name="T87" fmla="*/ 1096 h 1448"/>
                  <a:gd name="T88" fmla="*/ 1133 w 1427"/>
                  <a:gd name="T89" fmla="*/ 991 h 1448"/>
                  <a:gd name="T90" fmla="*/ 843 w 1427"/>
                  <a:gd name="T91" fmla="*/ 950 h 1448"/>
                  <a:gd name="T92" fmla="*/ 766 w 1427"/>
                  <a:gd name="T93" fmla="*/ 927 h 1448"/>
                  <a:gd name="T94" fmla="*/ 866 w 1427"/>
                  <a:gd name="T95" fmla="*/ 135 h 1448"/>
                  <a:gd name="T96" fmla="*/ 947 w 1427"/>
                  <a:gd name="T97" fmla="*/ 207 h 1448"/>
                  <a:gd name="T98" fmla="*/ 901 w 1427"/>
                  <a:gd name="T99" fmla="*/ 463 h 1448"/>
                  <a:gd name="T100" fmla="*/ 730 w 1427"/>
                  <a:gd name="T101" fmla="*/ 480 h 1448"/>
                  <a:gd name="T102" fmla="*/ 632 w 1427"/>
                  <a:gd name="T103" fmla="*/ 440 h 1448"/>
                  <a:gd name="T104" fmla="*/ 567 w 1427"/>
                  <a:gd name="T105" fmla="*/ 399 h 1448"/>
                  <a:gd name="T106" fmla="*/ 645 w 1427"/>
                  <a:gd name="T107" fmla="*/ 369 h 1448"/>
                  <a:gd name="T108" fmla="*/ 559 w 1427"/>
                  <a:gd name="T109" fmla="*/ 353 h 1448"/>
                  <a:gd name="T110" fmla="*/ 538 w 1427"/>
                  <a:gd name="T111" fmla="*/ 319 h 1448"/>
                  <a:gd name="T112" fmla="*/ 557 w 1427"/>
                  <a:gd name="T113" fmla="*/ 280 h 1448"/>
                  <a:gd name="T114" fmla="*/ 595 w 1427"/>
                  <a:gd name="T115" fmla="*/ 171 h 1448"/>
                  <a:gd name="T116" fmla="*/ 574 w 1427"/>
                  <a:gd name="T117" fmla="*/ 135 h 1448"/>
                  <a:gd name="T118" fmla="*/ 672 w 1427"/>
                  <a:gd name="T119" fmla="*/ 10 h 144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27"/>
                  <a:gd name="T181" fmla="*/ 0 h 1448"/>
                  <a:gd name="T182" fmla="*/ 1427 w 1427"/>
                  <a:gd name="T183" fmla="*/ 1448 h 144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27" h="1448">
                    <a:moveTo>
                      <a:pt x="1054" y="632"/>
                    </a:moveTo>
                    <a:lnTo>
                      <a:pt x="1058" y="607"/>
                    </a:lnTo>
                    <a:lnTo>
                      <a:pt x="1064" y="586"/>
                    </a:lnTo>
                    <a:lnTo>
                      <a:pt x="1068" y="568"/>
                    </a:lnTo>
                    <a:lnTo>
                      <a:pt x="1072" y="557"/>
                    </a:lnTo>
                    <a:lnTo>
                      <a:pt x="1081" y="540"/>
                    </a:lnTo>
                    <a:lnTo>
                      <a:pt x="1091" y="528"/>
                    </a:lnTo>
                    <a:lnTo>
                      <a:pt x="1096" y="520"/>
                    </a:lnTo>
                    <a:lnTo>
                      <a:pt x="1100" y="515"/>
                    </a:lnTo>
                    <a:lnTo>
                      <a:pt x="1104" y="505"/>
                    </a:lnTo>
                    <a:lnTo>
                      <a:pt x="1108" y="492"/>
                    </a:lnTo>
                    <a:lnTo>
                      <a:pt x="1112" y="476"/>
                    </a:lnTo>
                    <a:lnTo>
                      <a:pt x="1114" y="455"/>
                    </a:lnTo>
                    <a:lnTo>
                      <a:pt x="1116" y="430"/>
                    </a:lnTo>
                    <a:lnTo>
                      <a:pt x="1118" y="398"/>
                    </a:lnTo>
                    <a:lnTo>
                      <a:pt x="1167" y="407"/>
                    </a:lnTo>
                    <a:lnTo>
                      <a:pt x="1217" y="417"/>
                    </a:lnTo>
                    <a:lnTo>
                      <a:pt x="1242" y="424"/>
                    </a:lnTo>
                    <a:lnTo>
                      <a:pt x="1263" y="432"/>
                    </a:lnTo>
                    <a:lnTo>
                      <a:pt x="1273" y="438"/>
                    </a:lnTo>
                    <a:lnTo>
                      <a:pt x="1283" y="444"/>
                    </a:lnTo>
                    <a:lnTo>
                      <a:pt x="1290" y="449"/>
                    </a:lnTo>
                    <a:lnTo>
                      <a:pt x="1296" y="455"/>
                    </a:lnTo>
                    <a:lnTo>
                      <a:pt x="1294" y="480"/>
                    </a:lnTo>
                    <a:lnTo>
                      <a:pt x="1290" y="507"/>
                    </a:lnTo>
                    <a:lnTo>
                      <a:pt x="1283" y="536"/>
                    </a:lnTo>
                    <a:lnTo>
                      <a:pt x="1275" y="565"/>
                    </a:lnTo>
                    <a:lnTo>
                      <a:pt x="1256" y="626"/>
                    </a:lnTo>
                    <a:lnTo>
                      <a:pt x="1242" y="682"/>
                    </a:lnTo>
                    <a:lnTo>
                      <a:pt x="1233" y="689"/>
                    </a:lnTo>
                    <a:lnTo>
                      <a:pt x="1225" y="699"/>
                    </a:lnTo>
                    <a:lnTo>
                      <a:pt x="1217" y="710"/>
                    </a:lnTo>
                    <a:lnTo>
                      <a:pt x="1210" y="722"/>
                    </a:lnTo>
                    <a:lnTo>
                      <a:pt x="1206" y="735"/>
                    </a:lnTo>
                    <a:lnTo>
                      <a:pt x="1202" y="749"/>
                    </a:lnTo>
                    <a:lnTo>
                      <a:pt x="1202" y="762"/>
                    </a:lnTo>
                    <a:lnTo>
                      <a:pt x="1204" y="778"/>
                    </a:lnTo>
                    <a:lnTo>
                      <a:pt x="1204" y="787"/>
                    </a:lnTo>
                    <a:lnTo>
                      <a:pt x="1200" y="803"/>
                    </a:lnTo>
                    <a:lnTo>
                      <a:pt x="1196" y="818"/>
                    </a:lnTo>
                    <a:lnTo>
                      <a:pt x="1189" y="828"/>
                    </a:lnTo>
                    <a:lnTo>
                      <a:pt x="1192" y="837"/>
                    </a:lnTo>
                    <a:lnTo>
                      <a:pt x="1196" y="845"/>
                    </a:lnTo>
                    <a:lnTo>
                      <a:pt x="1202" y="851"/>
                    </a:lnTo>
                    <a:lnTo>
                      <a:pt x="1208" y="852"/>
                    </a:lnTo>
                    <a:lnTo>
                      <a:pt x="1215" y="854"/>
                    </a:lnTo>
                    <a:lnTo>
                      <a:pt x="1221" y="852"/>
                    </a:lnTo>
                    <a:lnTo>
                      <a:pt x="1225" y="851"/>
                    </a:lnTo>
                    <a:lnTo>
                      <a:pt x="1229" y="849"/>
                    </a:lnTo>
                    <a:lnTo>
                      <a:pt x="1242" y="874"/>
                    </a:lnTo>
                    <a:lnTo>
                      <a:pt x="1262" y="906"/>
                    </a:lnTo>
                    <a:lnTo>
                      <a:pt x="1271" y="922"/>
                    </a:lnTo>
                    <a:lnTo>
                      <a:pt x="1283" y="935"/>
                    </a:lnTo>
                    <a:lnTo>
                      <a:pt x="1290" y="945"/>
                    </a:lnTo>
                    <a:lnTo>
                      <a:pt x="1298" y="950"/>
                    </a:lnTo>
                    <a:lnTo>
                      <a:pt x="1304" y="954"/>
                    </a:lnTo>
                    <a:lnTo>
                      <a:pt x="1311" y="954"/>
                    </a:lnTo>
                    <a:lnTo>
                      <a:pt x="1317" y="954"/>
                    </a:lnTo>
                    <a:lnTo>
                      <a:pt x="1323" y="950"/>
                    </a:lnTo>
                    <a:lnTo>
                      <a:pt x="1327" y="947"/>
                    </a:lnTo>
                    <a:lnTo>
                      <a:pt x="1331" y="943"/>
                    </a:lnTo>
                    <a:lnTo>
                      <a:pt x="1333" y="939"/>
                    </a:lnTo>
                    <a:lnTo>
                      <a:pt x="1333" y="933"/>
                    </a:lnTo>
                    <a:lnTo>
                      <a:pt x="1321" y="902"/>
                    </a:lnTo>
                    <a:lnTo>
                      <a:pt x="1310" y="879"/>
                    </a:lnTo>
                    <a:lnTo>
                      <a:pt x="1313" y="883"/>
                    </a:lnTo>
                    <a:lnTo>
                      <a:pt x="1317" y="887"/>
                    </a:lnTo>
                    <a:lnTo>
                      <a:pt x="1321" y="889"/>
                    </a:lnTo>
                    <a:lnTo>
                      <a:pt x="1325" y="889"/>
                    </a:lnTo>
                    <a:lnTo>
                      <a:pt x="1334" y="889"/>
                    </a:lnTo>
                    <a:lnTo>
                      <a:pt x="1342" y="885"/>
                    </a:lnTo>
                    <a:lnTo>
                      <a:pt x="1348" y="879"/>
                    </a:lnTo>
                    <a:lnTo>
                      <a:pt x="1354" y="870"/>
                    </a:lnTo>
                    <a:lnTo>
                      <a:pt x="1356" y="860"/>
                    </a:lnTo>
                    <a:lnTo>
                      <a:pt x="1354" y="851"/>
                    </a:lnTo>
                    <a:lnTo>
                      <a:pt x="1358" y="854"/>
                    </a:lnTo>
                    <a:lnTo>
                      <a:pt x="1361" y="856"/>
                    </a:lnTo>
                    <a:lnTo>
                      <a:pt x="1365" y="858"/>
                    </a:lnTo>
                    <a:lnTo>
                      <a:pt x="1371" y="858"/>
                    </a:lnTo>
                    <a:lnTo>
                      <a:pt x="1379" y="856"/>
                    </a:lnTo>
                    <a:lnTo>
                      <a:pt x="1386" y="852"/>
                    </a:lnTo>
                    <a:lnTo>
                      <a:pt x="1392" y="845"/>
                    </a:lnTo>
                    <a:lnTo>
                      <a:pt x="1396" y="835"/>
                    </a:lnTo>
                    <a:lnTo>
                      <a:pt x="1396" y="826"/>
                    </a:lnTo>
                    <a:lnTo>
                      <a:pt x="1394" y="814"/>
                    </a:lnTo>
                    <a:lnTo>
                      <a:pt x="1398" y="820"/>
                    </a:lnTo>
                    <a:lnTo>
                      <a:pt x="1400" y="822"/>
                    </a:lnTo>
                    <a:lnTo>
                      <a:pt x="1404" y="824"/>
                    </a:lnTo>
                    <a:lnTo>
                      <a:pt x="1407" y="824"/>
                    </a:lnTo>
                    <a:lnTo>
                      <a:pt x="1413" y="822"/>
                    </a:lnTo>
                    <a:lnTo>
                      <a:pt x="1419" y="818"/>
                    </a:lnTo>
                    <a:lnTo>
                      <a:pt x="1425" y="810"/>
                    </a:lnTo>
                    <a:lnTo>
                      <a:pt x="1427" y="801"/>
                    </a:lnTo>
                    <a:lnTo>
                      <a:pt x="1427" y="791"/>
                    </a:lnTo>
                    <a:lnTo>
                      <a:pt x="1425" y="781"/>
                    </a:lnTo>
                    <a:lnTo>
                      <a:pt x="1421" y="766"/>
                    </a:lnTo>
                    <a:lnTo>
                      <a:pt x="1419" y="751"/>
                    </a:lnTo>
                    <a:lnTo>
                      <a:pt x="1413" y="733"/>
                    </a:lnTo>
                    <a:lnTo>
                      <a:pt x="1402" y="707"/>
                    </a:lnTo>
                    <a:lnTo>
                      <a:pt x="1388" y="687"/>
                    </a:lnTo>
                    <a:lnTo>
                      <a:pt x="1373" y="668"/>
                    </a:lnTo>
                    <a:lnTo>
                      <a:pt x="1365" y="661"/>
                    </a:lnTo>
                    <a:lnTo>
                      <a:pt x="1358" y="655"/>
                    </a:lnTo>
                    <a:lnTo>
                      <a:pt x="1348" y="651"/>
                    </a:lnTo>
                    <a:lnTo>
                      <a:pt x="1340" y="649"/>
                    </a:lnTo>
                    <a:lnTo>
                      <a:pt x="1336" y="607"/>
                    </a:lnTo>
                    <a:lnTo>
                      <a:pt x="1336" y="566"/>
                    </a:lnTo>
                    <a:lnTo>
                      <a:pt x="1334" y="532"/>
                    </a:lnTo>
                    <a:lnTo>
                      <a:pt x="1336" y="503"/>
                    </a:lnTo>
                    <a:lnTo>
                      <a:pt x="1342" y="499"/>
                    </a:lnTo>
                    <a:lnTo>
                      <a:pt x="1350" y="495"/>
                    </a:lnTo>
                    <a:lnTo>
                      <a:pt x="1356" y="490"/>
                    </a:lnTo>
                    <a:lnTo>
                      <a:pt x="1359" y="482"/>
                    </a:lnTo>
                    <a:lnTo>
                      <a:pt x="1365" y="474"/>
                    </a:lnTo>
                    <a:lnTo>
                      <a:pt x="1369" y="465"/>
                    </a:lnTo>
                    <a:lnTo>
                      <a:pt x="1371" y="455"/>
                    </a:lnTo>
                    <a:lnTo>
                      <a:pt x="1373" y="446"/>
                    </a:lnTo>
                    <a:lnTo>
                      <a:pt x="1373" y="436"/>
                    </a:lnTo>
                    <a:lnTo>
                      <a:pt x="1373" y="424"/>
                    </a:lnTo>
                    <a:lnTo>
                      <a:pt x="1369" y="415"/>
                    </a:lnTo>
                    <a:lnTo>
                      <a:pt x="1365" y="407"/>
                    </a:lnTo>
                    <a:lnTo>
                      <a:pt x="1359" y="399"/>
                    </a:lnTo>
                    <a:lnTo>
                      <a:pt x="1350" y="392"/>
                    </a:lnTo>
                    <a:lnTo>
                      <a:pt x="1340" y="386"/>
                    </a:lnTo>
                    <a:lnTo>
                      <a:pt x="1327" y="382"/>
                    </a:lnTo>
                    <a:lnTo>
                      <a:pt x="1306" y="363"/>
                    </a:lnTo>
                    <a:lnTo>
                      <a:pt x="1285" y="346"/>
                    </a:lnTo>
                    <a:lnTo>
                      <a:pt x="1262" y="330"/>
                    </a:lnTo>
                    <a:lnTo>
                      <a:pt x="1239" y="317"/>
                    </a:lnTo>
                    <a:lnTo>
                      <a:pt x="1191" y="294"/>
                    </a:lnTo>
                    <a:lnTo>
                      <a:pt x="1146" y="271"/>
                    </a:lnTo>
                    <a:lnTo>
                      <a:pt x="1148" y="263"/>
                    </a:lnTo>
                    <a:lnTo>
                      <a:pt x="1148" y="257"/>
                    </a:lnTo>
                    <a:lnTo>
                      <a:pt x="1146" y="252"/>
                    </a:lnTo>
                    <a:lnTo>
                      <a:pt x="1143" y="246"/>
                    </a:lnTo>
                    <a:lnTo>
                      <a:pt x="1135" y="240"/>
                    </a:lnTo>
                    <a:lnTo>
                      <a:pt x="1123" y="234"/>
                    </a:lnTo>
                    <a:lnTo>
                      <a:pt x="1104" y="229"/>
                    </a:lnTo>
                    <a:lnTo>
                      <a:pt x="1079" y="223"/>
                    </a:lnTo>
                    <a:lnTo>
                      <a:pt x="1073" y="248"/>
                    </a:lnTo>
                    <a:lnTo>
                      <a:pt x="1064" y="273"/>
                    </a:lnTo>
                    <a:lnTo>
                      <a:pt x="1052" y="298"/>
                    </a:lnTo>
                    <a:lnTo>
                      <a:pt x="1041" y="319"/>
                    </a:lnTo>
                    <a:lnTo>
                      <a:pt x="1039" y="353"/>
                    </a:lnTo>
                    <a:lnTo>
                      <a:pt x="1035" y="392"/>
                    </a:lnTo>
                    <a:lnTo>
                      <a:pt x="1031" y="432"/>
                    </a:lnTo>
                    <a:lnTo>
                      <a:pt x="1027" y="476"/>
                    </a:lnTo>
                    <a:lnTo>
                      <a:pt x="1027" y="497"/>
                    </a:lnTo>
                    <a:lnTo>
                      <a:pt x="1027" y="518"/>
                    </a:lnTo>
                    <a:lnTo>
                      <a:pt x="1029" y="540"/>
                    </a:lnTo>
                    <a:lnTo>
                      <a:pt x="1031" y="561"/>
                    </a:lnTo>
                    <a:lnTo>
                      <a:pt x="1035" y="580"/>
                    </a:lnTo>
                    <a:lnTo>
                      <a:pt x="1039" y="599"/>
                    </a:lnTo>
                    <a:lnTo>
                      <a:pt x="1047" y="616"/>
                    </a:lnTo>
                    <a:lnTo>
                      <a:pt x="1054" y="632"/>
                    </a:lnTo>
                    <a:close/>
                    <a:moveTo>
                      <a:pt x="551" y="720"/>
                    </a:moveTo>
                    <a:lnTo>
                      <a:pt x="530" y="726"/>
                    </a:lnTo>
                    <a:lnTo>
                      <a:pt x="507" y="733"/>
                    </a:lnTo>
                    <a:lnTo>
                      <a:pt x="484" y="743"/>
                    </a:lnTo>
                    <a:lnTo>
                      <a:pt x="461" y="751"/>
                    </a:lnTo>
                    <a:lnTo>
                      <a:pt x="455" y="745"/>
                    </a:lnTo>
                    <a:lnTo>
                      <a:pt x="450" y="741"/>
                    </a:lnTo>
                    <a:lnTo>
                      <a:pt x="442" y="741"/>
                    </a:lnTo>
                    <a:lnTo>
                      <a:pt x="432" y="743"/>
                    </a:lnTo>
                    <a:lnTo>
                      <a:pt x="423" y="749"/>
                    </a:lnTo>
                    <a:lnTo>
                      <a:pt x="415" y="755"/>
                    </a:lnTo>
                    <a:lnTo>
                      <a:pt x="405" y="764"/>
                    </a:lnTo>
                    <a:lnTo>
                      <a:pt x="398" y="774"/>
                    </a:lnTo>
                    <a:lnTo>
                      <a:pt x="392" y="783"/>
                    </a:lnTo>
                    <a:lnTo>
                      <a:pt x="386" y="795"/>
                    </a:lnTo>
                    <a:lnTo>
                      <a:pt x="382" y="806"/>
                    </a:lnTo>
                    <a:lnTo>
                      <a:pt x="379" y="816"/>
                    </a:lnTo>
                    <a:lnTo>
                      <a:pt x="380" y="828"/>
                    </a:lnTo>
                    <a:lnTo>
                      <a:pt x="382" y="837"/>
                    </a:lnTo>
                    <a:lnTo>
                      <a:pt x="388" y="845"/>
                    </a:lnTo>
                    <a:lnTo>
                      <a:pt x="398" y="851"/>
                    </a:lnTo>
                    <a:lnTo>
                      <a:pt x="396" y="876"/>
                    </a:lnTo>
                    <a:lnTo>
                      <a:pt x="392" y="899"/>
                    </a:lnTo>
                    <a:lnTo>
                      <a:pt x="386" y="920"/>
                    </a:lnTo>
                    <a:lnTo>
                      <a:pt x="379" y="939"/>
                    </a:lnTo>
                    <a:lnTo>
                      <a:pt x="367" y="952"/>
                    </a:lnTo>
                    <a:lnTo>
                      <a:pt x="356" y="966"/>
                    </a:lnTo>
                    <a:lnTo>
                      <a:pt x="348" y="970"/>
                    </a:lnTo>
                    <a:lnTo>
                      <a:pt x="342" y="973"/>
                    </a:lnTo>
                    <a:lnTo>
                      <a:pt x="334" y="975"/>
                    </a:lnTo>
                    <a:lnTo>
                      <a:pt x="325" y="977"/>
                    </a:lnTo>
                    <a:lnTo>
                      <a:pt x="323" y="968"/>
                    </a:lnTo>
                    <a:lnTo>
                      <a:pt x="321" y="958"/>
                    </a:lnTo>
                    <a:lnTo>
                      <a:pt x="317" y="950"/>
                    </a:lnTo>
                    <a:lnTo>
                      <a:pt x="311" y="943"/>
                    </a:lnTo>
                    <a:lnTo>
                      <a:pt x="302" y="931"/>
                    </a:lnTo>
                    <a:lnTo>
                      <a:pt x="290" y="922"/>
                    </a:lnTo>
                    <a:lnTo>
                      <a:pt x="279" y="910"/>
                    </a:lnTo>
                    <a:lnTo>
                      <a:pt x="267" y="899"/>
                    </a:lnTo>
                    <a:lnTo>
                      <a:pt x="261" y="891"/>
                    </a:lnTo>
                    <a:lnTo>
                      <a:pt x="258" y="883"/>
                    </a:lnTo>
                    <a:lnTo>
                      <a:pt x="254" y="874"/>
                    </a:lnTo>
                    <a:lnTo>
                      <a:pt x="250" y="864"/>
                    </a:lnTo>
                    <a:lnTo>
                      <a:pt x="258" y="849"/>
                    </a:lnTo>
                    <a:lnTo>
                      <a:pt x="261" y="837"/>
                    </a:lnTo>
                    <a:lnTo>
                      <a:pt x="263" y="826"/>
                    </a:lnTo>
                    <a:lnTo>
                      <a:pt x="263" y="814"/>
                    </a:lnTo>
                    <a:lnTo>
                      <a:pt x="261" y="795"/>
                    </a:lnTo>
                    <a:lnTo>
                      <a:pt x="258" y="778"/>
                    </a:lnTo>
                    <a:lnTo>
                      <a:pt x="254" y="760"/>
                    </a:lnTo>
                    <a:lnTo>
                      <a:pt x="252" y="745"/>
                    </a:lnTo>
                    <a:lnTo>
                      <a:pt x="252" y="737"/>
                    </a:lnTo>
                    <a:lnTo>
                      <a:pt x="256" y="728"/>
                    </a:lnTo>
                    <a:lnTo>
                      <a:pt x="260" y="718"/>
                    </a:lnTo>
                    <a:lnTo>
                      <a:pt x="267" y="709"/>
                    </a:lnTo>
                    <a:lnTo>
                      <a:pt x="263" y="695"/>
                    </a:lnTo>
                    <a:lnTo>
                      <a:pt x="260" y="685"/>
                    </a:lnTo>
                    <a:lnTo>
                      <a:pt x="250" y="676"/>
                    </a:lnTo>
                    <a:lnTo>
                      <a:pt x="240" y="670"/>
                    </a:lnTo>
                    <a:lnTo>
                      <a:pt x="229" y="664"/>
                    </a:lnTo>
                    <a:lnTo>
                      <a:pt x="215" y="662"/>
                    </a:lnTo>
                    <a:lnTo>
                      <a:pt x="200" y="662"/>
                    </a:lnTo>
                    <a:lnTo>
                      <a:pt x="187" y="664"/>
                    </a:lnTo>
                    <a:lnTo>
                      <a:pt x="173" y="668"/>
                    </a:lnTo>
                    <a:lnTo>
                      <a:pt x="160" y="674"/>
                    </a:lnTo>
                    <a:lnTo>
                      <a:pt x="146" y="682"/>
                    </a:lnTo>
                    <a:lnTo>
                      <a:pt x="135" y="693"/>
                    </a:lnTo>
                    <a:lnTo>
                      <a:pt x="127" y="705"/>
                    </a:lnTo>
                    <a:lnTo>
                      <a:pt x="119" y="720"/>
                    </a:lnTo>
                    <a:lnTo>
                      <a:pt x="116" y="737"/>
                    </a:lnTo>
                    <a:lnTo>
                      <a:pt x="116" y="757"/>
                    </a:lnTo>
                    <a:lnTo>
                      <a:pt x="108" y="749"/>
                    </a:lnTo>
                    <a:lnTo>
                      <a:pt x="100" y="743"/>
                    </a:lnTo>
                    <a:lnTo>
                      <a:pt x="93" y="739"/>
                    </a:lnTo>
                    <a:lnTo>
                      <a:pt x="85" y="737"/>
                    </a:lnTo>
                    <a:lnTo>
                      <a:pt x="77" y="737"/>
                    </a:lnTo>
                    <a:lnTo>
                      <a:pt x="70" y="741"/>
                    </a:lnTo>
                    <a:lnTo>
                      <a:pt x="62" y="745"/>
                    </a:lnTo>
                    <a:lnTo>
                      <a:pt x="56" y="751"/>
                    </a:lnTo>
                    <a:lnTo>
                      <a:pt x="50" y="757"/>
                    </a:lnTo>
                    <a:lnTo>
                      <a:pt x="47" y="764"/>
                    </a:lnTo>
                    <a:lnTo>
                      <a:pt x="43" y="774"/>
                    </a:lnTo>
                    <a:lnTo>
                      <a:pt x="41" y="783"/>
                    </a:lnTo>
                    <a:lnTo>
                      <a:pt x="41" y="793"/>
                    </a:lnTo>
                    <a:lnTo>
                      <a:pt x="41" y="804"/>
                    </a:lnTo>
                    <a:lnTo>
                      <a:pt x="43" y="816"/>
                    </a:lnTo>
                    <a:lnTo>
                      <a:pt x="47" y="828"/>
                    </a:lnTo>
                    <a:lnTo>
                      <a:pt x="41" y="824"/>
                    </a:lnTo>
                    <a:lnTo>
                      <a:pt x="35" y="822"/>
                    </a:lnTo>
                    <a:lnTo>
                      <a:pt x="29" y="822"/>
                    </a:lnTo>
                    <a:lnTo>
                      <a:pt x="23" y="824"/>
                    </a:lnTo>
                    <a:lnTo>
                      <a:pt x="18" y="826"/>
                    </a:lnTo>
                    <a:lnTo>
                      <a:pt x="14" y="829"/>
                    </a:lnTo>
                    <a:lnTo>
                      <a:pt x="8" y="835"/>
                    </a:lnTo>
                    <a:lnTo>
                      <a:pt x="6" y="841"/>
                    </a:lnTo>
                    <a:lnTo>
                      <a:pt x="2" y="847"/>
                    </a:lnTo>
                    <a:lnTo>
                      <a:pt x="0" y="854"/>
                    </a:lnTo>
                    <a:lnTo>
                      <a:pt x="0" y="862"/>
                    </a:lnTo>
                    <a:lnTo>
                      <a:pt x="2" y="870"/>
                    </a:lnTo>
                    <a:lnTo>
                      <a:pt x="4" y="877"/>
                    </a:lnTo>
                    <a:lnTo>
                      <a:pt x="8" y="885"/>
                    </a:lnTo>
                    <a:lnTo>
                      <a:pt x="14" y="895"/>
                    </a:lnTo>
                    <a:lnTo>
                      <a:pt x="23" y="902"/>
                    </a:lnTo>
                    <a:lnTo>
                      <a:pt x="14" y="912"/>
                    </a:lnTo>
                    <a:lnTo>
                      <a:pt x="10" y="922"/>
                    </a:lnTo>
                    <a:lnTo>
                      <a:pt x="6" y="931"/>
                    </a:lnTo>
                    <a:lnTo>
                      <a:pt x="6" y="939"/>
                    </a:lnTo>
                    <a:lnTo>
                      <a:pt x="6" y="948"/>
                    </a:lnTo>
                    <a:lnTo>
                      <a:pt x="10" y="954"/>
                    </a:lnTo>
                    <a:lnTo>
                      <a:pt x="14" y="962"/>
                    </a:lnTo>
                    <a:lnTo>
                      <a:pt x="20" y="968"/>
                    </a:lnTo>
                    <a:lnTo>
                      <a:pt x="25" y="972"/>
                    </a:lnTo>
                    <a:lnTo>
                      <a:pt x="33" y="975"/>
                    </a:lnTo>
                    <a:lnTo>
                      <a:pt x="41" y="977"/>
                    </a:lnTo>
                    <a:lnTo>
                      <a:pt x="50" y="979"/>
                    </a:lnTo>
                    <a:lnTo>
                      <a:pt x="58" y="979"/>
                    </a:lnTo>
                    <a:lnTo>
                      <a:pt x="68" y="977"/>
                    </a:lnTo>
                    <a:lnTo>
                      <a:pt x="75" y="973"/>
                    </a:lnTo>
                    <a:lnTo>
                      <a:pt x="83" y="970"/>
                    </a:lnTo>
                    <a:lnTo>
                      <a:pt x="94" y="975"/>
                    </a:lnTo>
                    <a:lnTo>
                      <a:pt x="106" y="981"/>
                    </a:lnTo>
                    <a:lnTo>
                      <a:pt x="118" y="989"/>
                    </a:lnTo>
                    <a:lnTo>
                      <a:pt x="127" y="998"/>
                    </a:lnTo>
                    <a:lnTo>
                      <a:pt x="142" y="1018"/>
                    </a:lnTo>
                    <a:lnTo>
                      <a:pt x="156" y="1039"/>
                    </a:lnTo>
                    <a:lnTo>
                      <a:pt x="175" y="1087"/>
                    </a:lnTo>
                    <a:lnTo>
                      <a:pt x="190" y="1129"/>
                    </a:lnTo>
                    <a:lnTo>
                      <a:pt x="202" y="1167"/>
                    </a:lnTo>
                    <a:lnTo>
                      <a:pt x="215" y="1204"/>
                    </a:lnTo>
                    <a:lnTo>
                      <a:pt x="231" y="1238"/>
                    </a:lnTo>
                    <a:lnTo>
                      <a:pt x="248" y="1267"/>
                    </a:lnTo>
                    <a:lnTo>
                      <a:pt x="258" y="1281"/>
                    </a:lnTo>
                    <a:lnTo>
                      <a:pt x="267" y="1292"/>
                    </a:lnTo>
                    <a:lnTo>
                      <a:pt x="277" y="1302"/>
                    </a:lnTo>
                    <a:lnTo>
                      <a:pt x="286" y="1309"/>
                    </a:lnTo>
                    <a:lnTo>
                      <a:pt x="296" y="1315"/>
                    </a:lnTo>
                    <a:lnTo>
                      <a:pt x="308" y="1319"/>
                    </a:lnTo>
                    <a:lnTo>
                      <a:pt x="317" y="1319"/>
                    </a:lnTo>
                    <a:lnTo>
                      <a:pt x="329" y="1317"/>
                    </a:lnTo>
                    <a:lnTo>
                      <a:pt x="340" y="1315"/>
                    </a:lnTo>
                    <a:lnTo>
                      <a:pt x="352" y="1313"/>
                    </a:lnTo>
                    <a:lnTo>
                      <a:pt x="361" y="1309"/>
                    </a:lnTo>
                    <a:lnTo>
                      <a:pt x="369" y="1306"/>
                    </a:lnTo>
                    <a:lnTo>
                      <a:pt x="377" y="1300"/>
                    </a:lnTo>
                    <a:lnTo>
                      <a:pt x="382" y="1294"/>
                    </a:lnTo>
                    <a:lnTo>
                      <a:pt x="386" y="1286"/>
                    </a:lnTo>
                    <a:lnTo>
                      <a:pt x="390" y="1281"/>
                    </a:lnTo>
                    <a:lnTo>
                      <a:pt x="396" y="1263"/>
                    </a:lnTo>
                    <a:lnTo>
                      <a:pt x="398" y="1246"/>
                    </a:lnTo>
                    <a:lnTo>
                      <a:pt x="398" y="1229"/>
                    </a:lnTo>
                    <a:lnTo>
                      <a:pt x="398" y="1211"/>
                    </a:lnTo>
                    <a:lnTo>
                      <a:pt x="405" y="1200"/>
                    </a:lnTo>
                    <a:lnTo>
                      <a:pt x="413" y="1188"/>
                    </a:lnTo>
                    <a:lnTo>
                      <a:pt x="417" y="1179"/>
                    </a:lnTo>
                    <a:lnTo>
                      <a:pt x="421" y="1167"/>
                    </a:lnTo>
                    <a:lnTo>
                      <a:pt x="421" y="1156"/>
                    </a:lnTo>
                    <a:lnTo>
                      <a:pt x="419" y="1144"/>
                    </a:lnTo>
                    <a:lnTo>
                      <a:pt x="415" y="1131"/>
                    </a:lnTo>
                    <a:lnTo>
                      <a:pt x="409" y="1117"/>
                    </a:lnTo>
                    <a:lnTo>
                      <a:pt x="428" y="1089"/>
                    </a:lnTo>
                    <a:lnTo>
                      <a:pt x="444" y="1054"/>
                    </a:lnTo>
                    <a:lnTo>
                      <a:pt x="459" y="1019"/>
                    </a:lnTo>
                    <a:lnTo>
                      <a:pt x="471" y="981"/>
                    </a:lnTo>
                    <a:lnTo>
                      <a:pt x="478" y="943"/>
                    </a:lnTo>
                    <a:lnTo>
                      <a:pt x="484" y="902"/>
                    </a:lnTo>
                    <a:lnTo>
                      <a:pt x="484" y="883"/>
                    </a:lnTo>
                    <a:lnTo>
                      <a:pt x="484" y="866"/>
                    </a:lnTo>
                    <a:lnTo>
                      <a:pt x="484" y="847"/>
                    </a:lnTo>
                    <a:lnTo>
                      <a:pt x="482" y="829"/>
                    </a:lnTo>
                    <a:lnTo>
                      <a:pt x="507" y="818"/>
                    </a:lnTo>
                    <a:lnTo>
                      <a:pt x="530" y="808"/>
                    </a:lnTo>
                    <a:lnTo>
                      <a:pt x="553" y="797"/>
                    </a:lnTo>
                    <a:lnTo>
                      <a:pt x="580" y="787"/>
                    </a:lnTo>
                    <a:lnTo>
                      <a:pt x="586" y="772"/>
                    </a:lnTo>
                    <a:lnTo>
                      <a:pt x="597" y="758"/>
                    </a:lnTo>
                    <a:lnTo>
                      <a:pt x="611" y="747"/>
                    </a:lnTo>
                    <a:lnTo>
                      <a:pt x="628" y="733"/>
                    </a:lnTo>
                    <a:lnTo>
                      <a:pt x="613" y="733"/>
                    </a:lnTo>
                    <a:lnTo>
                      <a:pt x="590" y="737"/>
                    </a:lnTo>
                    <a:lnTo>
                      <a:pt x="563" y="743"/>
                    </a:lnTo>
                    <a:lnTo>
                      <a:pt x="542" y="749"/>
                    </a:lnTo>
                    <a:lnTo>
                      <a:pt x="542" y="745"/>
                    </a:lnTo>
                    <a:lnTo>
                      <a:pt x="542" y="741"/>
                    </a:lnTo>
                    <a:lnTo>
                      <a:pt x="542" y="737"/>
                    </a:lnTo>
                    <a:lnTo>
                      <a:pt x="544" y="733"/>
                    </a:lnTo>
                    <a:lnTo>
                      <a:pt x="547" y="726"/>
                    </a:lnTo>
                    <a:lnTo>
                      <a:pt x="551" y="720"/>
                    </a:lnTo>
                    <a:close/>
                    <a:moveTo>
                      <a:pt x="766" y="927"/>
                    </a:moveTo>
                    <a:lnTo>
                      <a:pt x="755" y="939"/>
                    </a:lnTo>
                    <a:lnTo>
                      <a:pt x="745" y="954"/>
                    </a:lnTo>
                    <a:lnTo>
                      <a:pt x="732" y="970"/>
                    </a:lnTo>
                    <a:lnTo>
                      <a:pt x="718" y="987"/>
                    </a:lnTo>
                    <a:lnTo>
                      <a:pt x="707" y="991"/>
                    </a:lnTo>
                    <a:lnTo>
                      <a:pt x="699" y="996"/>
                    </a:lnTo>
                    <a:lnTo>
                      <a:pt x="691" y="1002"/>
                    </a:lnTo>
                    <a:lnTo>
                      <a:pt x="686" y="1012"/>
                    </a:lnTo>
                    <a:lnTo>
                      <a:pt x="682" y="1019"/>
                    </a:lnTo>
                    <a:lnTo>
                      <a:pt x="678" y="1029"/>
                    </a:lnTo>
                    <a:lnTo>
                      <a:pt x="678" y="1041"/>
                    </a:lnTo>
                    <a:lnTo>
                      <a:pt x="678" y="1052"/>
                    </a:lnTo>
                    <a:lnTo>
                      <a:pt x="678" y="1062"/>
                    </a:lnTo>
                    <a:lnTo>
                      <a:pt x="680" y="1073"/>
                    </a:lnTo>
                    <a:lnTo>
                      <a:pt x="684" y="1083"/>
                    </a:lnTo>
                    <a:lnTo>
                      <a:pt x="688" y="1092"/>
                    </a:lnTo>
                    <a:lnTo>
                      <a:pt x="693" y="1102"/>
                    </a:lnTo>
                    <a:lnTo>
                      <a:pt x="699" y="1110"/>
                    </a:lnTo>
                    <a:lnTo>
                      <a:pt x="707" y="1115"/>
                    </a:lnTo>
                    <a:lnTo>
                      <a:pt x="714" y="1121"/>
                    </a:lnTo>
                    <a:lnTo>
                      <a:pt x="722" y="1125"/>
                    </a:lnTo>
                    <a:lnTo>
                      <a:pt x="730" y="1127"/>
                    </a:lnTo>
                    <a:lnTo>
                      <a:pt x="739" y="1129"/>
                    </a:lnTo>
                    <a:lnTo>
                      <a:pt x="749" y="1129"/>
                    </a:lnTo>
                    <a:lnTo>
                      <a:pt x="768" y="1127"/>
                    </a:lnTo>
                    <a:lnTo>
                      <a:pt x="786" y="1121"/>
                    </a:lnTo>
                    <a:lnTo>
                      <a:pt x="793" y="1117"/>
                    </a:lnTo>
                    <a:lnTo>
                      <a:pt x="801" y="1114"/>
                    </a:lnTo>
                    <a:lnTo>
                      <a:pt x="809" y="1108"/>
                    </a:lnTo>
                    <a:lnTo>
                      <a:pt x="814" y="1100"/>
                    </a:lnTo>
                    <a:lnTo>
                      <a:pt x="820" y="1094"/>
                    </a:lnTo>
                    <a:lnTo>
                      <a:pt x="824" y="1085"/>
                    </a:lnTo>
                    <a:lnTo>
                      <a:pt x="828" y="1077"/>
                    </a:lnTo>
                    <a:lnTo>
                      <a:pt x="828" y="1067"/>
                    </a:lnTo>
                    <a:lnTo>
                      <a:pt x="845" y="1067"/>
                    </a:lnTo>
                    <a:lnTo>
                      <a:pt x="862" y="1069"/>
                    </a:lnTo>
                    <a:lnTo>
                      <a:pt x="880" y="1071"/>
                    </a:lnTo>
                    <a:lnTo>
                      <a:pt x="899" y="1075"/>
                    </a:lnTo>
                    <a:lnTo>
                      <a:pt x="918" y="1081"/>
                    </a:lnTo>
                    <a:lnTo>
                      <a:pt x="935" y="1089"/>
                    </a:lnTo>
                    <a:lnTo>
                      <a:pt x="943" y="1094"/>
                    </a:lnTo>
                    <a:lnTo>
                      <a:pt x="951" y="1100"/>
                    </a:lnTo>
                    <a:lnTo>
                      <a:pt x="958" y="1108"/>
                    </a:lnTo>
                    <a:lnTo>
                      <a:pt x="966" y="1115"/>
                    </a:lnTo>
                    <a:lnTo>
                      <a:pt x="951" y="1152"/>
                    </a:lnTo>
                    <a:lnTo>
                      <a:pt x="937" y="1190"/>
                    </a:lnTo>
                    <a:lnTo>
                      <a:pt x="928" y="1208"/>
                    </a:lnTo>
                    <a:lnTo>
                      <a:pt x="918" y="1225"/>
                    </a:lnTo>
                    <a:lnTo>
                      <a:pt x="908" y="1240"/>
                    </a:lnTo>
                    <a:lnTo>
                      <a:pt x="895" y="1252"/>
                    </a:lnTo>
                    <a:lnTo>
                      <a:pt x="862" y="1258"/>
                    </a:lnTo>
                    <a:lnTo>
                      <a:pt x="832" y="1261"/>
                    </a:lnTo>
                    <a:lnTo>
                      <a:pt x="801" y="1259"/>
                    </a:lnTo>
                    <a:lnTo>
                      <a:pt x="770" y="1254"/>
                    </a:lnTo>
                    <a:lnTo>
                      <a:pt x="762" y="1256"/>
                    </a:lnTo>
                    <a:lnTo>
                      <a:pt x="753" y="1256"/>
                    </a:lnTo>
                    <a:lnTo>
                      <a:pt x="743" y="1252"/>
                    </a:lnTo>
                    <a:lnTo>
                      <a:pt x="734" y="1250"/>
                    </a:lnTo>
                    <a:lnTo>
                      <a:pt x="714" y="1240"/>
                    </a:lnTo>
                    <a:lnTo>
                      <a:pt x="695" y="1231"/>
                    </a:lnTo>
                    <a:lnTo>
                      <a:pt x="686" y="1227"/>
                    </a:lnTo>
                    <a:lnTo>
                      <a:pt x="678" y="1225"/>
                    </a:lnTo>
                    <a:lnTo>
                      <a:pt x="668" y="1225"/>
                    </a:lnTo>
                    <a:lnTo>
                      <a:pt x="661" y="1225"/>
                    </a:lnTo>
                    <a:lnTo>
                      <a:pt x="653" y="1229"/>
                    </a:lnTo>
                    <a:lnTo>
                      <a:pt x="647" y="1236"/>
                    </a:lnTo>
                    <a:lnTo>
                      <a:pt x="640" y="1244"/>
                    </a:lnTo>
                    <a:lnTo>
                      <a:pt x="636" y="1258"/>
                    </a:lnTo>
                    <a:lnTo>
                      <a:pt x="630" y="1281"/>
                    </a:lnTo>
                    <a:lnTo>
                      <a:pt x="628" y="1302"/>
                    </a:lnTo>
                    <a:lnTo>
                      <a:pt x="628" y="1321"/>
                    </a:lnTo>
                    <a:lnTo>
                      <a:pt x="630" y="1338"/>
                    </a:lnTo>
                    <a:lnTo>
                      <a:pt x="634" y="1352"/>
                    </a:lnTo>
                    <a:lnTo>
                      <a:pt x="640" y="1365"/>
                    </a:lnTo>
                    <a:lnTo>
                      <a:pt x="647" y="1377"/>
                    </a:lnTo>
                    <a:lnTo>
                      <a:pt x="657" y="1386"/>
                    </a:lnTo>
                    <a:lnTo>
                      <a:pt x="665" y="1396"/>
                    </a:lnTo>
                    <a:lnTo>
                      <a:pt x="676" y="1401"/>
                    </a:lnTo>
                    <a:lnTo>
                      <a:pt x="686" y="1405"/>
                    </a:lnTo>
                    <a:lnTo>
                      <a:pt x="695" y="1409"/>
                    </a:lnTo>
                    <a:lnTo>
                      <a:pt x="707" y="1409"/>
                    </a:lnTo>
                    <a:lnTo>
                      <a:pt x="716" y="1409"/>
                    </a:lnTo>
                    <a:lnTo>
                      <a:pt x="726" y="1407"/>
                    </a:lnTo>
                    <a:lnTo>
                      <a:pt x="736" y="1403"/>
                    </a:lnTo>
                    <a:lnTo>
                      <a:pt x="743" y="1413"/>
                    </a:lnTo>
                    <a:lnTo>
                      <a:pt x="753" y="1419"/>
                    </a:lnTo>
                    <a:lnTo>
                      <a:pt x="764" y="1425"/>
                    </a:lnTo>
                    <a:lnTo>
                      <a:pt x="776" y="1426"/>
                    </a:lnTo>
                    <a:lnTo>
                      <a:pt x="789" y="1425"/>
                    </a:lnTo>
                    <a:lnTo>
                      <a:pt x="801" y="1423"/>
                    </a:lnTo>
                    <a:lnTo>
                      <a:pt x="810" y="1419"/>
                    </a:lnTo>
                    <a:lnTo>
                      <a:pt x="818" y="1413"/>
                    </a:lnTo>
                    <a:lnTo>
                      <a:pt x="822" y="1421"/>
                    </a:lnTo>
                    <a:lnTo>
                      <a:pt x="826" y="1426"/>
                    </a:lnTo>
                    <a:lnTo>
                      <a:pt x="830" y="1430"/>
                    </a:lnTo>
                    <a:lnTo>
                      <a:pt x="835" y="1434"/>
                    </a:lnTo>
                    <a:lnTo>
                      <a:pt x="849" y="1438"/>
                    </a:lnTo>
                    <a:lnTo>
                      <a:pt x="862" y="1440"/>
                    </a:lnTo>
                    <a:lnTo>
                      <a:pt x="876" y="1436"/>
                    </a:lnTo>
                    <a:lnTo>
                      <a:pt x="887" y="1432"/>
                    </a:lnTo>
                    <a:lnTo>
                      <a:pt x="893" y="1428"/>
                    </a:lnTo>
                    <a:lnTo>
                      <a:pt x="897" y="1425"/>
                    </a:lnTo>
                    <a:lnTo>
                      <a:pt x="901" y="1421"/>
                    </a:lnTo>
                    <a:lnTo>
                      <a:pt x="903" y="1417"/>
                    </a:lnTo>
                    <a:lnTo>
                      <a:pt x="906" y="1425"/>
                    </a:lnTo>
                    <a:lnTo>
                      <a:pt x="912" y="1430"/>
                    </a:lnTo>
                    <a:lnTo>
                      <a:pt x="916" y="1436"/>
                    </a:lnTo>
                    <a:lnTo>
                      <a:pt x="922" y="1440"/>
                    </a:lnTo>
                    <a:lnTo>
                      <a:pt x="929" y="1444"/>
                    </a:lnTo>
                    <a:lnTo>
                      <a:pt x="935" y="1446"/>
                    </a:lnTo>
                    <a:lnTo>
                      <a:pt x="943" y="1448"/>
                    </a:lnTo>
                    <a:lnTo>
                      <a:pt x="949" y="1448"/>
                    </a:lnTo>
                    <a:lnTo>
                      <a:pt x="954" y="1448"/>
                    </a:lnTo>
                    <a:lnTo>
                      <a:pt x="962" y="1446"/>
                    </a:lnTo>
                    <a:lnTo>
                      <a:pt x="968" y="1442"/>
                    </a:lnTo>
                    <a:lnTo>
                      <a:pt x="976" y="1438"/>
                    </a:lnTo>
                    <a:lnTo>
                      <a:pt x="981" y="1434"/>
                    </a:lnTo>
                    <a:lnTo>
                      <a:pt x="985" y="1428"/>
                    </a:lnTo>
                    <a:lnTo>
                      <a:pt x="991" y="1421"/>
                    </a:lnTo>
                    <a:lnTo>
                      <a:pt x="995" y="1413"/>
                    </a:lnTo>
                    <a:lnTo>
                      <a:pt x="1018" y="1407"/>
                    </a:lnTo>
                    <a:lnTo>
                      <a:pt x="1037" y="1398"/>
                    </a:lnTo>
                    <a:lnTo>
                      <a:pt x="1052" y="1388"/>
                    </a:lnTo>
                    <a:lnTo>
                      <a:pt x="1066" y="1377"/>
                    </a:lnTo>
                    <a:lnTo>
                      <a:pt x="1077" y="1363"/>
                    </a:lnTo>
                    <a:lnTo>
                      <a:pt x="1087" y="1348"/>
                    </a:lnTo>
                    <a:lnTo>
                      <a:pt x="1095" y="1334"/>
                    </a:lnTo>
                    <a:lnTo>
                      <a:pt x="1100" y="1317"/>
                    </a:lnTo>
                    <a:lnTo>
                      <a:pt x="1116" y="1252"/>
                    </a:lnTo>
                    <a:lnTo>
                      <a:pt x="1127" y="1188"/>
                    </a:lnTo>
                    <a:lnTo>
                      <a:pt x="1129" y="1179"/>
                    </a:lnTo>
                    <a:lnTo>
                      <a:pt x="1133" y="1169"/>
                    </a:lnTo>
                    <a:lnTo>
                      <a:pt x="1139" y="1162"/>
                    </a:lnTo>
                    <a:lnTo>
                      <a:pt x="1144" y="1156"/>
                    </a:lnTo>
                    <a:lnTo>
                      <a:pt x="1160" y="1146"/>
                    </a:lnTo>
                    <a:lnTo>
                      <a:pt x="1177" y="1137"/>
                    </a:lnTo>
                    <a:lnTo>
                      <a:pt x="1187" y="1131"/>
                    </a:lnTo>
                    <a:lnTo>
                      <a:pt x="1194" y="1125"/>
                    </a:lnTo>
                    <a:lnTo>
                      <a:pt x="1200" y="1117"/>
                    </a:lnTo>
                    <a:lnTo>
                      <a:pt x="1208" y="1108"/>
                    </a:lnTo>
                    <a:lnTo>
                      <a:pt x="1212" y="1096"/>
                    </a:lnTo>
                    <a:lnTo>
                      <a:pt x="1215" y="1081"/>
                    </a:lnTo>
                    <a:lnTo>
                      <a:pt x="1215" y="1066"/>
                    </a:lnTo>
                    <a:lnTo>
                      <a:pt x="1214" y="1044"/>
                    </a:lnTo>
                    <a:lnTo>
                      <a:pt x="1204" y="1025"/>
                    </a:lnTo>
                    <a:lnTo>
                      <a:pt x="1192" y="1010"/>
                    </a:lnTo>
                    <a:lnTo>
                      <a:pt x="1185" y="1004"/>
                    </a:lnTo>
                    <a:lnTo>
                      <a:pt x="1179" y="1000"/>
                    </a:lnTo>
                    <a:lnTo>
                      <a:pt x="1173" y="996"/>
                    </a:lnTo>
                    <a:lnTo>
                      <a:pt x="1166" y="995"/>
                    </a:lnTo>
                    <a:lnTo>
                      <a:pt x="1150" y="991"/>
                    </a:lnTo>
                    <a:lnTo>
                      <a:pt x="1133" y="991"/>
                    </a:lnTo>
                    <a:lnTo>
                      <a:pt x="1114" y="993"/>
                    </a:lnTo>
                    <a:lnTo>
                      <a:pt x="1093" y="996"/>
                    </a:lnTo>
                    <a:lnTo>
                      <a:pt x="1043" y="1006"/>
                    </a:lnTo>
                    <a:lnTo>
                      <a:pt x="981" y="1014"/>
                    </a:lnTo>
                    <a:lnTo>
                      <a:pt x="945" y="1016"/>
                    </a:lnTo>
                    <a:lnTo>
                      <a:pt x="906" y="1016"/>
                    </a:lnTo>
                    <a:lnTo>
                      <a:pt x="862" y="1012"/>
                    </a:lnTo>
                    <a:lnTo>
                      <a:pt x="814" y="1006"/>
                    </a:lnTo>
                    <a:lnTo>
                      <a:pt x="828" y="981"/>
                    </a:lnTo>
                    <a:lnTo>
                      <a:pt x="839" y="960"/>
                    </a:lnTo>
                    <a:lnTo>
                      <a:pt x="843" y="950"/>
                    </a:lnTo>
                    <a:lnTo>
                      <a:pt x="845" y="941"/>
                    </a:lnTo>
                    <a:lnTo>
                      <a:pt x="847" y="931"/>
                    </a:lnTo>
                    <a:lnTo>
                      <a:pt x="847" y="922"/>
                    </a:lnTo>
                    <a:lnTo>
                      <a:pt x="843" y="897"/>
                    </a:lnTo>
                    <a:lnTo>
                      <a:pt x="839" y="876"/>
                    </a:lnTo>
                    <a:lnTo>
                      <a:pt x="833" y="862"/>
                    </a:lnTo>
                    <a:lnTo>
                      <a:pt x="828" y="852"/>
                    </a:lnTo>
                    <a:lnTo>
                      <a:pt x="814" y="868"/>
                    </a:lnTo>
                    <a:lnTo>
                      <a:pt x="797" y="889"/>
                    </a:lnTo>
                    <a:lnTo>
                      <a:pt x="780" y="912"/>
                    </a:lnTo>
                    <a:lnTo>
                      <a:pt x="766" y="927"/>
                    </a:lnTo>
                    <a:close/>
                    <a:moveTo>
                      <a:pt x="799" y="31"/>
                    </a:moveTo>
                    <a:lnTo>
                      <a:pt x="812" y="39"/>
                    </a:lnTo>
                    <a:lnTo>
                      <a:pt x="828" y="50"/>
                    </a:lnTo>
                    <a:lnTo>
                      <a:pt x="835" y="58"/>
                    </a:lnTo>
                    <a:lnTo>
                      <a:pt x="841" y="65"/>
                    </a:lnTo>
                    <a:lnTo>
                      <a:pt x="847" y="75"/>
                    </a:lnTo>
                    <a:lnTo>
                      <a:pt x="853" y="85"/>
                    </a:lnTo>
                    <a:lnTo>
                      <a:pt x="858" y="96"/>
                    </a:lnTo>
                    <a:lnTo>
                      <a:pt x="862" y="108"/>
                    </a:lnTo>
                    <a:lnTo>
                      <a:pt x="864" y="121"/>
                    </a:lnTo>
                    <a:lnTo>
                      <a:pt x="866" y="135"/>
                    </a:lnTo>
                    <a:lnTo>
                      <a:pt x="868" y="150"/>
                    </a:lnTo>
                    <a:lnTo>
                      <a:pt x="866" y="165"/>
                    </a:lnTo>
                    <a:lnTo>
                      <a:pt x="864" y="183"/>
                    </a:lnTo>
                    <a:lnTo>
                      <a:pt x="860" y="200"/>
                    </a:lnTo>
                    <a:lnTo>
                      <a:pt x="864" y="207"/>
                    </a:lnTo>
                    <a:lnTo>
                      <a:pt x="868" y="213"/>
                    </a:lnTo>
                    <a:lnTo>
                      <a:pt x="872" y="217"/>
                    </a:lnTo>
                    <a:lnTo>
                      <a:pt x="878" y="219"/>
                    </a:lnTo>
                    <a:lnTo>
                      <a:pt x="891" y="221"/>
                    </a:lnTo>
                    <a:lnTo>
                      <a:pt x="906" y="219"/>
                    </a:lnTo>
                    <a:lnTo>
                      <a:pt x="947" y="207"/>
                    </a:lnTo>
                    <a:lnTo>
                      <a:pt x="993" y="198"/>
                    </a:lnTo>
                    <a:lnTo>
                      <a:pt x="977" y="227"/>
                    </a:lnTo>
                    <a:lnTo>
                      <a:pt x="966" y="255"/>
                    </a:lnTo>
                    <a:lnTo>
                      <a:pt x="958" y="288"/>
                    </a:lnTo>
                    <a:lnTo>
                      <a:pt x="949" y="325"/>
                    </a:lnTo>
                    <a:lnTo>
                      <a:pt x="941" y="365"/>
                    </a:lnTo>
                    <a:lnTo>
                      <a:pt x="931" y="401"/>
                    </a:lnTo>
                    <a:lnTo>
                      <a:pt x="928" y="419"/>
                    </a:lnTo>
                    <a:lnTo>
                      <a:pt x="920" y="434"/>
                    </a:lnTo>
                    <a:lnTo>
                      <a:pt x="912" y="449"/>
                    </a:lnTo>
                    <a:lnTo>
                      <a:pt x="901" y="463"/>
                    </a:lnTo>
                    <a:lnTo>
                      <a:pt x="887" y="476"/>
                    </a:lnTo>
                    <a:lnTo>
                      <a:pt x="870" y="490"/>
                    </a:lnTo>
                    <a:lnTo>
                      <a:pt x="851" y="501"/>
                    </a:lnTo>
                    <a:lnTo>
                      <a:pt x="826" y="513"/>
                    </a:lnTo>
                    <a:lnTo>
                      <a:pt x="797" y="524"/>
                    </a:lnTo>
                    <a:lnTo>
                      <a:pt x="762" y="536"/>
                    </a:lnTo>
                    <a:lnTo>
                      <a:pt x="724" y="545"/>
                    </a:lnTo>
                    <a:lnTo>
                      <a:pt x="678" y="555"/>
                    </a:lnTo>
                    <a:lnTo>
                      <a:pt x="703" y="524"/>
                    </a:lnTo>
                    <a:lnTo>
                      <a:pt x="722" y="494"/>
                    </a:lnTo>
                    <a:lnTo>
                      <a:pt x="730" y="480"/>
                    </a:lnTo>
                    <a:lnTo>
                      <a:pt x="734" y="469"/>
                    </a:lnTo>
                    <a:lnTo>
                      <a:pt x="736" y="457"/>
                    </a:lnTo>
                    <a:lnTo>
                      <a:pt x="736" y="446"/>
                    </a:lnTo>
                    <a:lnTo>
                      <a:pt x="724" y="451"/>
                    </a:lnTo>
                    <a:lnTo>
                      <a:pt x="709" y="455"/>
                    </a:lnTo>
                    <a:lnTo>
                      <a:pt x="693" y="457"/>
                    </a:lnTo>
                    <a:lnTo>
                      <a:pt x="676" y="457"/>
                    </a:lnTo>
                    <a:lnTo>
                      <a:pt x="661" y="455"/>
                    </a:lnTo>
                    <a:lnTo>
                      <a:pt x="645" y="449"/>
                    </a:lnTo>
                    <a:lnTo>
                      <a:pt x="640" y="446"/>
                    </a:lnTo>
                    <a:lnTo>
                      <a:pt x="632" y="440"/>
                    </a:lnTo>
                    <a:lnTo>
                      <a:pt x="626" y="434"/>
                    </a:lnTo>
                    <a:lnTo>
                      <a:pt x="620" y="426"/>
                    </a:lnTo>
                    <a:lnTo>
                      <a:pt x="620" y="422"/>
                    </a:lnTo>
                    <a:lnTo>
                      <a:pt x="617" y="419"/>
                    </a:lnTo>
                    <a:lnTo>
                      <a:pt x="613" y="417"/>
                    </a:lnTo>
                    <a:lnTo>
                      <a:pt x="609" y="415"/>
                    </a:lnTo>
                    <a:lnTo>
                      <a:pt x="597" y="411"/>
                    </a:lnTo>
                    <a:lnTo>
                      <a:pt x="586" y="409"/>
                    </a:lnTo>
                    <a:lnTo>
                      <a:pt x="574" y="405"/>
                    </a:lnTo>
                    <a:lnTo>
                      <a:pt x="569" y="401"/>
                    </a:lnTo>
                    <a:lnTo>
                      <a:pt x="567" y="399"/>
                    </a:lnTo>
                    <a:lnTo>
                      <a:pt x="567" y="396"/>
                    </a:lnTo>
                    <a:lnTo>
                      <a:pt x="569" y="392"/>
                    </a:lnTo>
                    <a:lnTo>
                      <a:pt x="574" y="386"/>
                    </a:lnTo>
                    <a:lnTo>
                      <a:pt x="584" y="380"/>
                    </a:lnTo>
                    <a:lnTo>
                      <a:pt x="595" y="378"/>
                    </a:lnTo>
                    <a:lnTo>
                      <a:pt x="611" y="378"/>
                    </a:lnTo>
                    <a:lnTo>
                      <a:pt x="624" y="378"/>
                    </a:lnTo>
                    <a:lnTo>
                      <a:pt x="630" y="376"/>
                    </a:lnTo>
                    <a:lnTo>
                      <a:pt x="636" y="375"/>
                    </a:lnTo>
                    <a:lnTo>
                      <a:pt x="640" y="373"/>
                    </a:lnTo>
                    <a:lnTo>
                      <a:pt x="645" y="369"/>
                    </a:lnTo>
                    <a:lnTo>
                      <a:pt x="647" y="363"/>
                    </a:lnTo>
                    <a:lnTo>
                      <a:pt x="649" y="355"/>
                    </a:lnTo>
                    <a:lnTo>
                      <a:pt x="649" y="348"/>
                    </a:lnTo>
                    <a:lnTo>
                      <a:pt x="647" y="336"/>
                    </a:lnTo>
                    <a:lnTo>
                      <a:pt x="638" y="336"/>
                    </a:lnTo>
                    <a:lnTo>
                      <a:pt x="626" y="336"/>
                    </a:lnTo>
                    <a:lnTo>
                      <a:pt x="615" y="340"/>
                    </a:lnTo>
                    <a:lnTo>
                      <a:pt x="603" y="344"/>
                    </a:lnTo>
                    <a:lnTo>
                      <a:pt x="582" y="351"/>
                    </a:lnTo>
                    <a:lnTo>
                      <a:pt x="567" y="353"/>
                    </a:lnTo>
                    <a:lnTo>
                      <a:pt x="559" y="353"/>
                    </a:lnTo>
                    <a:lnTo>
                      <a:pt x="553" y="353"/>
                    </a:lnTo>
                    <a:lnTo>
                      <a:pt x="547" y="350"/>
                    </a:lnTo>
                    <a:lnTo>
                      <a:pt x="542" y="348"/>
                    </a:lnTo>
                    <a:lnTo>
                      <a:pt x="538" y="344"/>
                    </a:lnTo>
                    <a:lnTo>
                      <a:pt x="534" y="338"/>
                    </a:lnTo>
                    <a:lnTo>
                      <a:pt x="532" y="334"/>
                    </a:lnTo>
                    <a:lnTo>
                      <a:pt x="530" y="330"/>
                    </a:lnTo>
                    <a:lnTo>
                      <a:pt x="530" y="327"/>
                    </a:lnTo>
                    <a:lnTo>
                      <a:pt x="532" y="323"/>
                    </a:lnTo>
                    <a:lnTo>
                      <a:pt x="534" y="321"/>
                    </a:lnTo>
                    <a:lnTo>
                      <a:pt x="538" y="319"/>
                    </a:lnTo>
                    <a:lnTo>
                      <a:pt x="546" y="315"/>
                    </a:lnTo>
                    <a:lnTo>
                      <a:pt x="555" y="313"/>
                    </a:lnTo>
                    <a:lnTo>
                      <a:pt x="567" y="309"/>
                    </a:lnTo>
                    <a:lnTo>
                      <a:pt x="574" y="305"/>
                    </a:lnTo>
                    <a:lnTo>
                      <a:pt x="576" y="302"/>
                    </a:lnTo>
                    <a:lnTo>
                      <a:pt x="578" y="298"/>
                    </a:lnTo>
                    <a:lnTo>
                      <a:pt x="578" y="294"/>
                    </a:lnTo>
                    <a:lnTo>
                      <a:pt x="578" y="288"/>
                    </a:lnTo>
                    <a:lnTo>
                      <a:pt x="569" y="286"/>
                    </a:lnTo>
                    <a:lnTo>
                      <a:pt x="561" y="282"/>
                    </a:lnTo>
                    <a:lnTo>
                      <a:pt x="557" y="280"/>
                    </a:lnTo>
                    <a:lnTo>
                      <a:pt x="553" y="277"/>
                    </a:lnTo>
                    <a:lnTo>
                      <a:pt x="553" y="273"/>
                    </a:lnTo>
                    <a:lnTo>
                      <a:pt x="551" y="267"/>
                    </a:lnTo>
                    <a:lnTo>
                      <a:pt x="563" y="254"/>
                    </a:lnTo>
                    <a:lnTo>
                      <a:pt x="578" y="234"/>
                    </a:lnTo>
                    <a:lnTo>
                      <a:pt x="595" y="215"/>
                    </a:lnTo>
                    <a:lnTo>
                      <a:pt x="609" y="196"/>
                    </a:lnTo>
                    <a:lnTo>
                      <a:pt x="607" y="188"/>
                    </a:lnTo>
                    <a:lnTo>
                      <a:pt x="605" y="183"/>
                    </a:lnTo>
                    <a:lnTo>
                      <a:pt x="601" y="177"/>
                    </a:lnTo>
                    <a:lnTo>
                      <a:pt x="595" y="171"/>
                    </a:lnTo>
                    <a:lnTo>
                      <a:pt x="590" y="173"/>
                    </a:lnTo>
                    <a:lnTo>
                      <a:pt x="584" y="175"/>
                    </a:lnTo>
                    <a:lnTo>
                      <a:pt x="580" y="173"/>
                    </a:lnTo>
                    <a:lnTo>
                      <a:pt x="576" y="171"/>
                    </a:lnTo>
                    <a:lnTo>
                      <a:pt x="571" y="167"/>
                    </a:lnTo>
                    <a:lnTo>
                      <a:pt x="567" y="160"/>
                    </a:lnTo>
                    <a:lnTo>
                      <a:pt x="567" y="150"/>
                    </a:lnTo>
                    <a:lnTo>
                      <a:pt x="567" y="142"/>
                    </a:lnTo>
                    <a:lnTo>
                      <a:pt x="569" y="138"/>
                    </a:lnTo>
                    <a:lnTo>
                      <a:pt x="571" y="136"/>
                    </a:lnTo>
                    <a:lnTo>
                      <a:pt x="574" y="135"/>
                    </a:lnTo>
                    <a:lnTo>
                      <a:pt x="578" y="133"/>
                    </a:lnTo>
                    <a:lnTo>
                      <a:pt x="582" y="113"/>
                    </a:lnTo>
                    <a:lnTo>
                      <a:pt x="590" y="94"/>
                    </a:lnTo>
                    <a:lnTo>
                      <a:pt x="597" y="77"/>
                    </a:lnTo>
                    <a:lnTo>
                      <a:pt x="607" y="64"/>
                    </a:lnTo>
                    <a:lnTo>
                      <a:pt x="617" y="52"/>
                    </a:lnTo>
                    <a:lnTo>
                      <a:pt x="626" y="40"/>
                    </a:lnTo>
                    <a:lnTo>
                      <a:pt x="638" y="31"/>
                    </a:lnTo>
                    <a:lnTo>
                      <a:pt x="649" y="21"/>
                    </a:lnTo>
                    <a:lnTo>
                      <a:pt x="661" y="16"/>
                    </a:lnTo>
                    <a:lnTo>
                      <a:pt x="672" y="10"/>
                    </a:lnTo>
                    <a:lnTo>
                      <a:pt x="686" y="4"/>
                    </a:lnTo>
                    <a:lnTo>
                      <a:pt x="697" y="2"/>
                    </a:lnTo>
                    <a:lnTo>
                      <a:pt x="711" y="0"/>
                    </a:lnTo>
                    <a:lnTo>
                      <a:pt x="724" y="0"/>
                    </a:lnTo>
                    <a:lnTo>
                      <a:pt x="738" y="0"/>
                    </a:lnTo>
                    <a:lnTo>
                      <a:pt x="749" y="4"/>
                    </a:lnTo>
                    <a:lnTo>
                      <a:pt x="762" y="8"/>
                    </a:lnTo>
                    <a:lnTo>
                      <a:pt x="774" y="14"/>
                    </a:lnTo>
                    <a:lnTo>
                      <a:pt x="787" y="21"/>
                    </a:lnTo>
                    <a:lnTo>
                      <a:pt x="799" y="31"/>
                    </a:lnTo>
                    <a:close/>
                  </a:path>
                </a:pathLst>
              </a:custGeom>
              <a:solidFill>
                <a:srgbClr val="E6B28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07" name="Freeform 863">
                <a:extLst>
                  <a:ext uri="{FF2B5EF4-FFF2-40B4-BE49-F238E27FC236}">
                    <a16:creationId xmlns:a16="http://schemas.microsoft.com/office/drawing/2014/main" id="{3E18D97F-78A0-5966-C7EB-8209F7D85305}"/>
                  </a:ext>
                </a:extLst>
              </p:cNvPr>
              <p:cNvSpPr>
                <a:spLocks noEditPoints="1"/>
              </p:cNvSpPr>
              <p:nvPr/>
            </p:nvSpPr>
            <p:spPr bwMode="auto">
              <a:xfrm>
                <a:off x="2065" y="1562"/>
                <a:ext cx="1437" cy="1459"/>
              </a:xfrm>
              <a:custGeom>
                <a:avLst/>
                <a:gdLst>
                  <a:gd name="T0" fmla="*/ 1123 w 1437"/>
                  <a:gd name="T1" fmla="*/ 404 h 1459"/>
                  <a:gd name="T2" fmla="*/ 1297 w 1437"/>
                  <a:gd name="T3" fmla="*/ 461 h 1459"/>
                  <a:gd name="T4" fmla="*/ 1207 w 1437"/>
                  <a:gd name="T5" fmla="*/ 734 h 1459"/>
                  <a:gd name="T6" fmla="*/ 1215 w 1437"/>
                  <a:gd name="T7" fmla="*/ 864 h 1459"/>
                  <a:gd name="T8" fmla="*/ 1305 w 1437"/>
                  <a:gd name="T9" fmla="*/ 953 h 1459"/>
                  <a:gd name="T10" fmla="*/ 1341 w 1437"/>
                  <a:gd name="T11" fmla="*/ 945 h 1459"/>
                  <a:gd name="T12" fmla="*/ 1318 w 1437"/>
                  <a:gd name="T13" fmla="*/ 883 h 1459"/>
                  <a:gd name="T14" fmla="*/ 1364 w 1437"/>
                  <a:gd name="T15" fmla="*/ 868 h 1459"/>
                  <a:gd name="T16" fmla="*/ 1412 w 1437"/>
                  <a:gd name="T17" fmla="*/ 826 h 1459"/>
                  <a:gd name="T18" fmla="*/ 1422 w 1437"/>
                  <a:gd name="T19" fmla="*/ 778 h 1459"/>
                  <a:gd name="T20" fmla="*/ 1374 w 1437"/>
                  <a:gd name="T21" fmla="*/ 678 h 1459"/>
                  <a:gd name="T22" fmla="*/ 1343 w 1437"/>
                  <a:gd name="T23" fmla="*/ 513 h 1459"/>
                  <a:gd name="T24" fmla="*/ 1297 w 1437"/>
                  <a:gd name="T25" fmla="*/ 363 h 1459"/>
                  <a:gd name="T26" fmla="*/ 1148 w 1437"/>
                  <a:gd name="T27" fmla="*/ 261 h 1459"/>
                  <a:gd name="T28" fmla="*/ 1042 w 1437"/>
                  <a:gd name="T29" fmla="*/ 323 h 1459"/>
                  <a:gd name="T30" fmla="*/ 1063 w 1437"/>
                  <a:gd name="T31" fmla="*/ 638 h 1459"/>
                  <a:gd name="T32" fmla="*/ 433 w 1437"/>
                  <a:gd name="T33" fmla="*/ 757 h 1459"/>
                  <a:gd name="T34" fmla="*/ 409 w 1437"/>
                  <a:gd name="T35" fmla="*/ 857 h 1459"/>
                  <a:gd name="T36" fmla="*/ 320 w 1437"/>
                  <a:gd name="T37" fmla="*/ 947 h 1459"/>
                  <a:gd name="T38" fmla="*/ 266 w 1437"/>
                  <a:gd name="T39" fmla="*/ 857 h 1459"/>
                  <a:gd name="T40" fmla="*/ 272 w 1437"/>
                  <a:gd name="T41" fmla="*/ 697 h 1459"/>
                  <a:gd name="T42" fmla="*/ 124 w 1437"/>
                  <a:gd name="T43" fmla="*/ 764 h 1459"/>
                  <a:gd name="T44" fmla="*/ 42 w 1437"/>
                  <a:gd name="T45" fmla="*/ 816 h 1459"/>
                  <a:gd name="T46" fmla="*/ 11 w 1437"/>
                  <a:gd name="T47" fmla="*/ 857 h 1459"/>
                  <a:gd name="T48" fmla="*/ 7 w 1437"/>
                  <a:gd name="T49" fmla="*/ 954 h 1459"/>
                  <a:gd name="T50" fmla="*/ 169 w 1437"/>
                  <a:gd name="T51" fmla="*/ 1075 h 1459"/>
                  <a:gd name="T52" fmla="*/ 272 w 1437"/>
                  <a:gd name="T53" fmla="*/ 1292 h 1459"/>
                  <a:gd name="T54" fmla="*/ 359 w 1437"/>
                  <a:gd name="T55" fmla="*/ 1323 h 1459"/>
                  <a:gd name="T56" fmla="*/ 430 w 1437"/>
                  <a:gd name="T57" fmla="*/ 1150 h 1459"/>
                  <a:gd name="T58" fmla="*/ 487 w 1437"/>
                  <a:gd name="T59" fmla="*/ 835 h 1459"/>
                  <a:gd name="T60" fmla="*/ 633 w 1437"/>
                  <a:gd name="T61" fmla="*/ 741 h 1459"/>
                  <a:gd name="T62" fmla="*/ 558 w 1437"/>
                  <a:gd name="T63" fmla="*/ 732 h 1459"/>
                  <a:gd name="T64" fmla="*/ 721 w 1437"/>
                  <a:gd name="T65" fmla="*/ 989 h 1459"/>
                  <a:gd name="T66" fmla="*/ 689 w 1437"/>
                  <a:gd name="T67" fmla="*/ 1073 h 1459"/>
                  <a:gd name="T68" fmla="*/ 837 w 1437"/>
                  <a:gd name="T69" fmla="*/ 1087 h 1459"/>
                  <a:gd name="T70" fmla="*/ 967 w 1437"/>
                  <a:gd name="T71" fmla="*/ 1145 h 1459"/>
                  <a:gd name="T72" fmla="*/ 821 w 1437"/>
                  <a:gd name="T73" fmla="*/ 1271 h 1459"/>
                  <a:gd name="T74" fmla="*/ 670 w 1437"/>
                  <a:gd name="T75" fmla="*/ 1237 h 1459"/>
                  <a:gd name="T76" fmla="*/ 645 w 1437"/>
                  <a:gd name="T77" fmla="*/ 1265 h 1459"/>
                  <a:gd name="T78" fmla="*/ 737 w 1437"/>
                  <a:gd name="T79" fmla="*/ 1411 h 1459"/>
                  <a:gd name="T80" fmla="*/ 827 w 1437"/>
                  <a:gd name="T81" fmla="*/ 1417 h 1459"/>
                  <a:gd name="T82" fmla="*/ 906 w 1437"/>
                  <a:gd name="T83" fmla="*/ 1419 h 1459"/>
                  <a:gd name="T84" fmla="*/ 984 w 1437"/>
                  <a:gd name="T85" fmla="*/ 1448 h 1459"/>
                  <a:gd name="T86" fmla="*/ 1136 w 1437"/>
                  <a:gd name="T87" fmla="*/ 1196 h 1459"/>
                  <a:gd name="T88" fmla="*/ 1203 w 1437"/>
                  <a:gd name="T89" fmla="*/ 1133 h 1459"/>
                  <a:gd name="T90" fmla="*/ 1034 w 1437"/>
                  <a:gd name="T91" fmla="*/ 1020 h 1459"/>
                  <a:gd name="T92" fmla="*/ 848 w 1437"/>
                  <a:gd name="T93" fmla="*/ 928 h 1459"/>
                  <a:gd name="T94" fmla="*/ 767 w 1437"/>
                  <a:gd name="T95" fmla="*/ 930 h 1459"/>
                  <a:gd name="T96" fmla="*/ 862 w 1437"/>
                  <a:gd name="T97" fmla="*/ 206 h 1459"/>
                  <a:gd name="T98" fmla="*/ 996 w 1437"/>
                  <a:gd name="T99" fmla="*/ 200 h 1459"/>
                  <a:gd name="T100" fmla="*/ 900 w 1437"/>
                  <a:gd name="T101" fmla="*/ 484 h 1459"/>
                  <a:gd name="T102" fmla="*/ 723 w 1437"/>
                  <a:gd name="T103" fmla="*/ 517 h 1459"/>
                  <a:gd name="T104" fmla="*/ 622 w 1437"/>
                  <a:gd name="T105" fmla="*/ 436 h 1459"/>
                  <a:gd name="T106" fmla="*/ 577 w 1437"/>
                  <a:gd name="T107" fmla="*/ 402 h 1459"/>
                  <a:gd name="T108" fmla="*/ 654 w 1437"/>
                  <a:gd name="T109" fmla="*/ 375 h 1459"/>
                  <a:gd name="T110" fmla="*/ 545 w 1437"/>
                  <a:gd name="T111" fmla="*/ 357 h 1459"/>
                  <a:gd name="T112" fmla="*/ 564 w 1437"/>
                  <a:gd name="T113" fmla="*/ 323 h 1459"/>
                  <a:gd name="T114" fmla="*/ 552 w 1437"/>
                  <a:gd name="T115" fmla="*/ 281 h 1459"/>
                  <a:gd name="T116" fmla="*/ 618 w 1437"/>
                  <a:gd name="T117" fmla="*/ 204 h 1459"/>
                  <a:gd name="T118" fmla="*/ 570 w 1437"/>
                  <a:gd name="T119" fmla="*/ 173 h 1459"/>
                  <a:gd name="T120" fmla="*/ 608 w 1437"/>
                  <a:gd name="T121" fmla="*/ 68 h 1459"/>
                  <a:gd name="T122" fmla="*/ 654 w 1437"/>
                  <a:gd name="T123" fmla="*/ 33 h 145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37"/>
                  <a:gd name="T187" fmla="*/ 0 h 1459"/>
                  <a:gd name="T188" fmla="*/ 1437 w 1437"/>
                  <a:gd name="T189" fmla="*/ 1459 h 145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37" h="1459">
                    <a:moveTo>
                      <a:pt x="1055" y="638"/>
                    </a:moveTo>
                    <a:lnTo>
                      <a:pt x="1059" y="613"/>
                    </a:lnTo>
                    <a:lnTo>
                      <a:pt x="1063" y="592"/>
                    </a:lnTo>
                    <a:lnTo>
                      <a:pt x="1067" y="576"/>
                    </a:lnTo>
                    <a:lnTo>
                      <a:pt x="1071" y="563"/>
                    </a:lnTo>
                    <a:lnTo>
                      <a:pt x="1080" y="546"/>
                    </a:lnTo>
                    <a:lnTo>
                      <a:pt x="1090" y="534"/>
                    </a:lnTo>
                    <a:lnTo>
                      <a:pt x="1098" y="540"/>
                    </a:lnTo>
                    <a:lnTo>
                      <a:pt x="1088" y="551"/>
                    </a:lnTo>
                    <a:lnTo>
                      <a:pt x="1080" y="567"/>
                    </a:lnTo>
                    <a:lnTo>
                      <a:pt x="1077" y="580"/>
                    </a:lnTo>
                    <a:lnTo>
                      <a:pt x="1073" y="596"/>
                    </a:lnTo>
                    <a:lnTo>
                      <a:pt x="1069" y="615"/>
                    </a:lnTo>
                    <a:lnTo>
                      <a:pt x="1065" y="640"/>
                    </a:lnTo>
                    <a:lnTo>
                      <a:pt x="1055" y="638"/>
                    </a:lnTo>
                    <a:close/>
                    <a:moveTo>
                      <a:pt x="1090" y="534"/>
                    </a:moveTo>
                    <a:lnTo>
                      <a:pt x="1094" y="528"/>
                    </a:lnTo>
                    <a:lnTo>
                      <a:pt x="1100" y="521"/>
                    </a:lnTo>
                    <a:lnTo>
                      <a:pt x="1103" y="513"/>
                    </a:lnTo>
                    <a:lnTo>
                      <a:pt x="1107" y="501"/>
                    </a:lnTo>
                    <a:lnTo>
                      <a:pt x="1111" y="484"/>
                    </a:lnTo>
                    <a:lnTo>
                      <a:pt x="1115" y="465"/>
                    </a:lnTo>
                    <a:lnTo>
                      <a:pt x="1117" y="438"/>
                    </a:lnTo>
                    <a:lnTo>
                      <a:pt x="1119" y="404"/>
                    </a:lnTo>
                    <a:lnTo>
                      <a:pt x="1128" y="404"/>
                    </a:lnTo>
                    <a:lnTo>
                      <a:pt x="1126" y="438"/>
                    </a:lnTo>
                    <a:lnTo>
                      <a:pt x="1123" y="467"/>
                    </a:lnTo>
                    <a:lnTo>
                      <a:pt x="1121" y="488"/>
                    </a:lnTo>
                    <a:lnTo>
                      <a:pt x="1117" y="505"/>
                    </a:lnTo>
                    <a:lnTo>
                      <a:pt x="1111" y="517"/>
                    </a:lnTo>
                    <a:lnTo>
                      <a:pt x="1107" y="526"/>
                    </a:lnTo>
                    <a:lnTo>
                      <a:pt x="1101" y="534"/>
                    </a:lnTo>
                    <a:lnTo>
                      <a:pt x="1098" y="540"/>
                    </a:lnTo>
                    <a:lnTo>
                      <a:pt x="1090" y="534"/>
                    </a:lnTo>
                    <a:close/>
                    <a:moveTo>
                      <a:pt x="1119" y="404"/>
                    </a:moveTo>
                    <a:lnTo>
                      <a:pt x="1121" y="400"/>
                    </a:lnTo>
                    <a:lnTo>
                      <a:pt x="1124" y="400"/>
                    </a:lnTo>
                    <a:lnTo>
                      <a:pt x="1123" y="404"/>
                    </a:lnTo>
                    <a:lnTo>
                      <a:pt x="1119" y="404"/>
                    </a:lnTo>
                    <a:close/>
                    <a:moveTo>
                      <a:pt x="1124" y="400"/>
                    </a:moveTo>
                    <a:lnTo>
                      <a:pt x="1144" y="404"/>
                    </a:lnTo>
                    <a:lnTo>
                      <a:pt x="1163" y="407"/>
                    </a:lnTo>
                    <a:lnTo>
                      <a:pt x="1163" y="415"/>
                    </a:lnTo>
                    <a:lnTo>
                      <a:pt x="1142" y="413"/>
                    </a:lnTo>
                    <a:lnTo>
                      <a:pt x="1123" y="409"/>
                    </a:lnTo>
                    <a:lnTo>
                      <a:pt x="1124" y="400"/>
                    </a:lnTo>
                    <a:close/>
                    <a:moveTo>
                      <a:pt x="1163" y="407"/>
                    </a:moveTo>
                    <a:lnTo>
                      <a:pt x="1205" y="415"/>
                    </a:lnTo>
                    <a:lnTo>
                      <a:pt x="1245" y="425"/>
                    </a:lnTo>
                    <a:lnTo>
                      <a:pt x="1263" y="430"/>
                    </a:lnTo>
                    <a:lnTo>
                      <a:pt x="1280" y="438"/>
                    </a:lnTo>
                    <a:lnTo>
                      <a:pt x="1293" y="448"/>
                    </a:lnTo>
                    <a:lnTo>
                      <a:pt x="1305" y="459"/>
                    </a:lnTo>
                    <a:lnTo>
                      <a:pt x="1297" y="465"/>
                    </a:lnTo>
                    <a:lnTo>
                      <a:pt x="1288" y="455"/>
                    </a:lnTo>
                    <a:lnTo>
                      <a:pt x="1274" y="446"/>
                    </a:lnTo>
                    <a:lnTo>
                      <a:pt x="1259" y="438"/>
                    </a:lnTo>
                    <a:lnTo>
                      <a:pt x="1240" y="432"/>
                    </a:lnTo>
                    <a:lnTo>
                      <a:pt x="1201" y="423"/>
                    </a:lnTo>
                    <a:lnTo>
                      <a:pt x="1163" y="415"/>
                    </a:lnTo>
                    <a:lnTo>
                      <a:pt x="1163" y="407"/>
                    </a:lnTo>
                    <a:close/>
                    <a:moveTo>
                      <a:pt x="1305" y="459"/>
                    </a:moveTo>
                    <a:lnTo>
                      <a:pt x="1305" y="461"/>
                    </a:lnTo>
                    <a:lnTo>
                      <a:pt x="1307" y="461"/>
                    </a:lnTo>
                    <a:lnTo>
                      <a:pt x="1301" y="461"/>
                    </a:lnTo>
                    <a:lnTo>
                      <a:pt x="1305" y="459"/>
                    </a:lnTo>
                    <a:close/>
                    <a:moveTo>
                      <a:pt x="1307" y="461"/>
                    </a:moveTo>
                    <a:lnTo>
                      <a:pt x="1303" y="492"/>
                    </a:lnTo>
                    <a:lnTo>
                      <a:pt x="1297" y="526"/>
                    </a:lnTo>
                    <a:lnTo>
                      <a:pt x="1286" y="565"/>
                    </a:lnTo>
                    <a:lnTo>
                      <a:pt x="1274" y="601"/>
                    </a:lnTo>
                    <a:lnTo>
                      <a:pt x="1267" y="599"/>
                    </a:lnTo>
                    <a:lnTo>
                      <a:pt x="1276" y="563"/>
                    </a:lnTo>
                    <a:lnTo>
                      <a:pt x="1288" y="526"/>
                    </a:lnTo>
                    <a:lnTo>
                      <a:pt x="1293" y="492"/>
                    </a:lnTo>
                    <a:lnTo>
                      <a:pt x="1297" y="461"/>
                    </a:lnTo>
                    <a:lnTo>
                      <a:pt x="1307" y="461"/>
                    </a:lnTo>
                    <a:close/>
                    <a:moveTo>
                      <a:pt x="1274" y="601"/>
                    </a:moveTo>
                    <a:lnTo>
                      <a:pt x="1268" y="624"/>
                    </a:lnTo>
                    <a:lnTo>
                      <a:pt x="1261" y="647"/>
                    </a:lnTo>
                    <a:lnTo>
                      <a:pt x="1255" y="668"/>
                    </a:lnTo>
                    <a:lnTo>
                      <a:pt x="1251" y="690"/>
                    </a:lnTo>
                    <a:lnTo>
                      <a:pt x="1242" y="688"/>
                    </a:lnTo>
                    <a:lnTo>
                      <a:pt x="1247" y="667"/>
                    </a:lnTo>
                    <a:lnTo>
                      <a:pt x="1253" y="645"/>
                    </a:lnTo>
                    <a:lnTo>
                      <a:pt x="1259" y="622"/>
                    </a:lnTo>
                    <a:lnTo>
                      <a:pt x="1267" y="599"/>
                    </a:lnTo>
                    <a:lnTo>
                      <a:pt x="1274" y="601"/>
                    </a:lnTo>
                    <a:close/>
                    <a:moveTo>
                      <a:pt x="1251" y="690"/>
                    </a:moveTo>
                    <a:lnTo>
                      <a:pt x="1251" y="690"/>
                    </a:lnTo>
                    <a:lnTo>
                      <a:pt x="1249" y="691"/>
                    </a:lnTo>
                    <a:lnTo>
                      <a:pt x="1247" y="688"/>
                    </a:lnTo>
                    <a:lnTo>
                      <a:pt x="1251" y="690"/>
                    </a:lnTo>
                    <a:close/>
                    <a:moveTo>
                      <a:pt x="1249" y="691"/>
                    </a:moveTo>
                    <a:lnTo>
                      <a:pt x="1240" y="701"/>
                    </a:lnTo>
                    <a:lnTo>
                      <a:pt x="1232" y="711"/>
                    </a:lnTo>
                    <a:lnTo>
                      <a:pt x="1222" y="724"/>
                    </a:lnTo>
                    <a:lnTo>
                      <a:pt x="1217" y="738"/>
                    </a:lnTo>
                    <a:lnTo>
                      <a:pt x="1207" y="734"/>
                    </a:lnTo>
                    <a:lnTo>
                      <a:pt x="1215" y="718"/>
                    </a:lnTo>
                    <a:lnTo>
                      <a:pt x="1224" y="705"/>
                    </a:lnTo>
                    <a:lnTo>
                      <a:pt x="1234" y="693"/>
                    </a:lnTo>
                    <a:lnTo>
                      <a:pt x="1244" y="684"/>
                    </a:lnTo>
                    <a:lnTo>
                      <a:pt x="1249" y="691"/>
                    </a:lnTo>
                    <a:close/>
                    <a:moveTo>
                      <a:pt x="1217" y="738"/>
                    </a:moveTo>
                    <a:lnTo>
                      <a:pt x="1213" y="747"/>
                    </a:lnTo>
                    <a:lnTo>
                      <a:pt x="1211" y="759"/>
                    </a:lnTo>
                    <a:lnTo>
                      <a:pt x="1211" y="770"/>
                    </a:lnTo>
                    <a:lnTo>
                      <a:pt x="1215" y="782"/>
                    </a:lnTo>
                    <a:lnTo>
                      <a:pt x="1205" y="784"/>
                    </a:lnTo>
                    <a:lnTo>
                      <a:pt x="1201" y="772"/>
                    </a:lnTo>
                    <a:lnTo>
                      <a:pt x="1201" y="759"/>
                    </a:lnTo>
                    <a:lnTo>
                      <a:pt x="1203" y="745"/>
                    </a:lnTo>
                    <a:lnTo>
                      <a:pt x="1207" y="734"/>
                    </a:lnTo>
                    <a:lnTo>
                      <a:pt x="1217" y="738"/>
                    </a:lnTo>
                    <a:close/>
                    <a:moveTo>
                      <a:pt x="1215" y="782"/>
                    </a:moveTo>
                    <a:lnTo>
                      <a:pt x="1215" y="782"/>
                    </a:lnTo>
                    <a:lnTo>
                      <a:pt x="1209" y="784"/>
                    </a:lnTo>
                    <a:lnTo>
                      <a:pt x="1215" y="782"/>
                    </a:lnTo>
                    <a:close/>
                    <a:moveTo>
                      <a:pt x="1215" y="782"/>
                    </a:moveTo>
                    <a:lnTo>
                      <a:pt x="1215" y="795"/>
                    </a:lnTo>
                    <a:lnTo>
                      <a:pt x="1209" y="812"/>
                    </a:lnTo>
                    <a:lnTo>
                      <a:pt x="1201" y="810"/>
                    </a:lnTo>
                    <a:lnTo>
                      <a:pt x="1205" y="795"/>
                    </a:lnTo>
                    <a:lnTo>
                      <a:pt x="1205" y="784"/>
                    </a:lnTo>
                    <a:lnTo>
                      <a:pt x="1215" y="782"/>
                    </a:lnTo>
                    <a:close/>
                    <a:moveTo>
                      <a:pt x="1209" y="812"/>
                    </a:moveTo>
                    <a:lnTo>
                      <a:pt x="1203" y="828"/>
                    </a:lnTo>
                    <a:lnTo>
                      <a:pt x="1197" y="837"/>
                    </a:lnTo>
                    <a:lnTo>
                      <a:pt x="1190" y="832"/>
                    </a:lnTo>
                    <a:lnTo>
                      <a:pt x="1196" y="822"/>
                    </a:lnTo>
                    <a:lnTo>
                      <a:pt x="1201" y="810"/>
                    </a:lnTo>
                    <a:lnTo>
                      <a:pt x="1209" y="812"/>
                    </a:lnTo>
                    <a:close/>
                    <a:moveTo>
                      <a:pt x="1190" y="835"/>
                    </a:moveTo>
                    <a:lnTo>
                      <a:pt x="1190" y="834"/>
                    </a:lnTo>
                    <a:lnTo>
                      <a:pt x="1190" y="832"/>
                    </a:lnTo>
                    <a:lnTo>
                      <a:pt x="1194" y="834"/>
                    </a:lnTo>
                    <a:lnTo>
                      <a:pt x="1190" y="835"/>
                    </a:lnTo>
                    <a:close/>
                    <a:moveTo>
                      <a:pt x="1197" y="834"/>
                    </a:moveTo>
                    <a:lnTo>
                      <a:pt x="1203" y="845"/>
                    </a:lnTo>
                    <a:lnTo>
                      <a:pt x="1209" y="851"/>
                    </a:lnTo>
                    <a:lnTo>
                      <a:pt x="1201" y="858"/>
                    </a:lnTo>
                    <a:lnTo>
                      <a:pt x="1197" y="855"/>
                    </a:lnTo>
                    <a:lnTo>
                      <a:pt x="1194" y="849"/>
                    </a:lnTo>
                    <a:lnTo>
                      <a:pt x="1192" y="843"/>
                    </a:lnTo>
                    <a:lnTo>
                      <a:pt x="1190" y="835"/>
                    </a:lnTo>
                    <a:lnTo>
                      <a:pt x="1197" y="834"/>
                    </a:lnTo>
                    <a:close/>
                    <a:moveTo>
                      <a:pt x="1209" y="851"/>
                    </a:moveTo>
                    <a:lnTo>
                      <a:pt x="1213" y="853"/>
                    </a:lnTo>
                    <a:lnTo>
                      <a:pt x="1217" y="855"/>
                    </a:lnTo>
                    <a:lnTo>
                      <a:pt x="1215" y="864"/>
                    </a:lnTo>
                    <a:lnTo>
                      <a:pt x="1207" y="862"/>
                    </a:lnTo>
                    <a:lnTo>
                      <a:pt x="1201" y="858"/>
                    </a:lnTo>
                    <a:lnTo>
                      <a:pt x="1209" y="851"/>
                    </a:lnTo>
                    <a:close/>
                    <a:moveTo>
                      <a:pt x="1217" y="855"/>
                    </a:moveTo>
                    <a:lnTo>
                      <a:pt x="1220" y="855"/>
                    </a:lnTo>
                    <a:lnTo>
                      <a:pt x="1224" y="855"/>
                    </a:lnTo>
                    <a:lnTo>
                      <a:pt x="1226" y="864"/>
                    </a:lnTo>
                    <a:lnTo>
                      <a:pt x="1220" y="864"/>
                    </a:lnTo>
                    <a:lnTo>
                      <a:pt x="1215" y="864"/>
                    </a:lnTo>
                    <a:lnTo>
                      <a:pt x="1217" y="855"/>
                    </a:lnTo>
                    <a:close/>
                    <a:moveTo>
                      <a:pt x="1224" y="855"/>
                    </a:moveTo>
                    <a:lnTo>
                      <a:pt x="1228" y="853"/>
                    </a:lnTo>
                    <a:lnTo>
                      <a:pt x="1230" y="851"/>
                    </a:lnTo>
                    <a:lnTo>
                      <a:pt x="1238" y="857"/>
                    </a:lnTo>
                    <a:lnTo>
                      <a:pt x="1232" y="860"/>
                    </a:lnTo>
                    <a:lnTo>
                      <a:pt x="1226" y="864"/>
                    </a:lnTo>
                    <a:lnTo>
                      <a:pt x="1224" y="855"/>
                    </a:lnTo>
                    <a:close/>
                    <a:moveTo>
                      <a:pt x="1230" y="851"/>
                    </a:moveTo>
                    <a:lnTo>
                      <a:pt x="1232" y="851"/>
                    </a:lnTo>
                    <a:lnTo>
                      <a:pt x="1234" y="851"/>
                    </a:lnTo>
                    <a:lnTo>
                      <a:pt x="1238" y="851"/>
                    </a:lnTo>
                    <a:lnTo>
                      <a:pt x="1238" y="853"/>
                    </a:lnTo>
                    <a:lnTo>
                      <a:pt x="1234" y="855"/>
                    </a:lnTo>
                    <a:lnTo>
                      <a:pt x="1230" y="851"/>
                    </a:lnTo>
                    <a:close/>
                    <a:moveTo>
                      <a:pt x="1238" y="853"/>
                    </a:moveTo>
                    <a:lnTo>
                      <a:pt x="1244" y="864"/>
                    </a:lnTo>
                    <a:lnTo>
                      <a:pt x="1251" y="880"/>
                    </a:lnTo>
                    <a:lnTo>
                      <a:pt x="1263" y="897"/>
                    </a:lnTo>
                    <a:lnTo>
                      <a:pt x="1272" y="912"/>
                    </a:lnTo>
                    <a:lnTo>
                      <a:pt x="1265" y="918"/>
                    </a:lnTo>
                    <a:lnTo>
                      <a:pt x="1253" y="901"/>
                    </a:lnTo>
                    <a:lnTo>
                      <a:pt x="1244" y="883"/>
                    </a:lnTo>
                    <a:lnTo>
                      <a:pt x="1236" y="868"/>
                    </a:lnTo>
                    <a:lnTo>
                      <a:pt x="1230" y="857"/>
                    </a:lnTo>
                    <a:lnTo>
                      <a:pt x="1238" y="853"/>
                    </a:lnTo>
                    <a:close/>
                    <a:moveTo>
                      <a:pt x="1272" y="912"/>
                    </a:moveTo>
                    <a:lnTo>
                      <a:pt x="1291" y="939"/>
                    </a:lnTo>
                    <a:lnTo>
                      <a:pt x="1305" y="953"/>
                    </a:lnTo>
                    <a:lnTo>
                      <a:pt x="1299" y="960"/>
                    </a:lnTo>
                    <a:lnTo>
                      <a:pt x="1293" y="954"/>
                    </a:lnTo>
                    <a:lnTo>
                      <a:pt x="1284" y="945"/>
                    </a:lnTo>
                    <a:lnTo>
                      <a:pt x="1274" y="933"/>
                    </a:lnTo>
                    <a:lnTo>
                      <a:pt x="1265" y="918"/>
                    </a:lnTo>
                    <a:lnTo>
                      <a:pt x="1272" y="912"/>
                    </a:lnTo>
                    <a:close/>
                    <a:moveTo>
                      <a:pt x="1305" y="953"/>
                    </a:moveTo>
                    <a:lnTo>
                      <a:pt x="1305" y="953"/>
                    </a:lnTo>
                    <a:lnTo>
                      <a:pt x="1303" y="956"/>
                    </a:lnTo>
                    <a:lnTo>
                      <a:pt x="1305" y="953"/>
                    </a:lnTo>
                    <a:close/>
                    <a:moveTo>
                      <a:pt x="1305" y="953"/>
                    </a:moveTo>
                    <a:lnTo>
                      <a:pt x="1313" y="956"/>
                    </a:lnTo>
                    <a:lnTo>
                      <a:pt x="1318" y="956"/>
                    </a:lnTo>
                    <a:lnTo>
                      <a:pt x="1320" y="964"/>
                    </a:lnTo>
                    <a:lnTo>
                      <a:pt x="1316" y="966"/>
                    </a:lnTo>
                    <a:lnTo>
                      <a:pt x="1311" y="964"/>
                    </a:lnTo>
                    <a:lnTo>
                      <a:pt x="1305" y="964"/>
                    </a:lnTo>
                    <a:lnTo>
                      <a:pt x="1299" y="960"/>
                    </a:lnTo>
                    <a:lnTo>
                      <a:pt x="1305" y="953"/>
                    </a:lnTo>
                    <a:close/>
                    <a:moveTo>
                      <a:pt x="1318" y="956"/>
                    </a:moveTo>
                    <a:lnTo>
                      <a:pt x="1322" y="954"/>
                    </a:lnTo>
                    <a:lnTo>
                      <a:pt x="1326" y="953"/>
                    </a:lnTo>
                    <a:lnTo>
                      <a:pt x="1332" y="960"/>
                    </a:lnTo>
                    <a:lnTo>
                      <a:pt x="1326" y="962"/>
                    </a:lnTo>
                    <a:lnTo>
                      <a:pt x="1320" y="964"/>
                    </a:lnTo>
                    <a:lnTo>
                      <a:pt x="1318" y="956"/>
                    </a:lnTo>
                    <a:close/>
                    <a:moveTo>
                      <a:pt x="1326" y="953"/>
                    </a:moveTo>
                    <a:lnTo>
                      <a:pt x="1328" y="951"/>
                    </a:lnTo>
                    <a:lnTo>
                      <a:pt x="1330" y="947"/>
                    </a:lnTo>
                    <a:lnTo>
                      <a:pt x="1339" y="953"/>
                    </a:lnTo>
                    <a:lnTo>
                      <a:pt x="1336" y="956"/>
                    </a:lnTo>
                    <a:lnTo>
                      <a:pt x="1332" y="960"/>
                    </a:lnTo>
                    <a:lnTo>
                      <a:pt x="1326" y="953"/>
                    </a:lnTo>
                    <a:close/>
                    <a:moveTo>
                      <a:pt x="1330" y="947"/>
                    </a:moveTo>
                    <a:lnTo>
                      <a:pt x="1332" y="943"/>
                    </a:lnTo>
                    <a:lnTo>
                      <a:pt x="1332" y="941"/>
                    </a:lnTo>
                    <a:lnTo>
                      <a:pt x="1341" y="939"/>
                    </a:lnTo>
                    <a:lnTo>
                      <a:pt x="1341" y="945"/>
                    </a:lnTo>
                    <a:lnTo>
                      <a:pt x="1339" y="953"/>
                    </a:lnTo>
                    <a:lnTo>
                      <a:pt x="1330" y="947"/>
                    </a:lnTo>
                    <a:close/>
                    <a:moveTo>
                      <a:pt x="1332" y="941"/>
                    </a:moveTo>
                    <a:lnTo>
                      <a:pt x="1332" y="941"/>
                    </a:lnTo>
                    <a:lnTo>
                      <a:pt x="1338" y="939"/>
                    </a:lnTo>
                    <a:lnTo>
                      <a:pt x="1332" y="941"/>
                    </a:lnTo>
                    <a:close/>
                    <a:moveTo>
                      <a:pt x="1332" y="941"/>
                    </a:moveTo>
                    <a:lnTo>
                      <a:pt x="1326" y="920"/>
                    </a:lnTo>
                    <a:lnTo>
                      <a:pt x="1316" y="901"/>
                    </a:lnTo>
                    <a:lnTo>
                      <a:pt x="1326" y="897"/>
                    </a:lnTo>
                    <a:lnTo>
                      <a:pt x="1336" y="918"/>
                    </a:lnTo>
                    <a:lnTo>
                      <a:pt x="1341" y="939"/>
                    </a:lnTo>
                    <a:lnTo>
                      <a:pt x="1332" y="941"/>
                    </a:lnTo>
                    <a:close/>
                    <a:moveTo>
                      <a:pt x="1316" y="901"/>
                    </a:moveTo>
                    <a:lnTo>
                      <a:pt x="1313" y="893"/>
                    </a:lnTo>
                    <a:lnTo>
                      <a:pt x="1311" y="887"/>
                    </a:lnTo>
                    <a:lnTo>
                      <a:pt x="1320" y="883"/>
                    </a:lnTo>
                    <a:lnTo>
                      <a:pt x="1322" y="889"/>
                    </a:lnTo>
                    <a:lnTo>
                      <a:pt x="1326" y="897"/>
                    </a:lnTo>
                    <a:lnTo>
                      <a:pt x="1316" y="901"/>
                    </a:lnTo>
                    <a:close/>
                    <a:moveTo>
                      <a:pt x="1311" y="887"/>
                    </a:moveTo>
                    <a:lnTo>
                      <a:pt x="1311" y="883"/>
                    </a:lnTo>
                    <a:lnTo>
                      <a:pt x="1313" y="882"/>
                    </a:lnTo>
                    <a:lnTo>
                      <a:pt x="1316" y="882"/>
                    </a:lnTo>
                    <a:lnTo>
                      <a:pt x="1318" y="883"/>
                    </a:lnTo>
                    <a:lnTo>
                      <a:pt x="1315" y="885"/>
                    </a:lnTo>
                    <a:lnTo>
                      <a:pt x="1311" y="887"/>
                    </a:lnTo>
                    <a:close/>
                    <a:moveTo>
                      <a:pt x="1318" y="883"/>
                    </a:moveTo>
                    <a:lnTo>
                      <a:pt x="1322" y="887"/>
                    </a:lnTo>
                    <a:lnTo>
                      <a:pt x="1326" y="889"/>
                    </a:lnTo>
                    <a:lnTo>
                      <a:pt x="1330" y="891"/>
                    </a:lnTo>
                    <a:lnTo>
                      <a:pt x="1334" y="891"/>
                    </a:lnTo>
                    <a:lnTo>
                      <a:pt x="1334" y="901"/>
                    </a:lnTo>
                    <a:lnTo>
                      <a:pt x="1328" y="899"/>
                    </a:lnTo>
                    <a:lnTo>
                      <a:pt x="1322" y="897"/>
                    </a:lnTo>
                    <a:lnTo>
                      <a:pt x="1316" y="893"/>
                    </a:lnTo>
                    <a:lnTo>
                      <a:pt x="1311" y="887"/>
                    </a:lnTo>
                    <a:lnTo>
                      <a:pt x="1318" y="883"/>
                    </a:lnTo>
                    <a:close/>
                    <a:moveTo>
                      <a:pt x="1334" y="891"/>
                    </a:moveTo>
                    <a:lnTo>
                      <a:pt x="1338" y="891"/>
                    </a:lnTo>
                    <a:lnTo>
                      <a:pt x="1343" y="889"/>
                    </a:lnTo>
                    <a:lnTo>
                      <a:pt x="1347" y="897"/>
                    </a:lnTo>
                    <a:lnTo>
                      <a:pt x="1341" y="899"/>
                    </a:lnTo>
                    <a:lnTo>
                      <a:pt x="1334" y="901"/>
                    </a:lnTo>
                    <a:lnTo>
                      <a:pt x="1334" y="891"/>
                    </a:lnTo>
                    <a:close/>
                    <a:moveTo>
                      <a:pt x="1343" y="889"/>
                    </a:moveTo>
                    <a:lnTo>
                      <a:pt x="1347" y="885"/>
                    </a:lnTo>
                    <a:lnTo>
                      <a:pt x="1351" y="882"/>
                    </a:lnTo>
                    <a:lnTo>
                      <a:pt x="1359" y="887"/>
                    </a:lnTo>
                    <a:lnTo>
                      <a:pt x="1353" y="891"/>
                    </a:lnTo>
                    <a:lnTo>
                      <a:pt x="1347" y="897"/>
                    </a:lnTo>
                    <a:lnTo>
                      <a:pt x="1343" y="889"/>
                    </a:lnTo>
                    <a:close/>
                    <a:moveTo>
                      <a:pt x="1351" y="882"/>
                    </a:moveTo>
                    <a:lnTo>
                      <a:pt x="1353" y="876"/>
                    </a:lnTo>
                    <a:lnTo>
                      <a:pt x="1355" y="870"/>
                    </a:lnTo>
                    <a:lnTo>
                      <a:pt x="1355" y="864"/>
                    </a:lnTo>
                    <a:lnTo>
                      <a:pt x="1353" y="858"/>
                    </a:lnTo>
                    <a:lnTo>
                      <a:pt x="1363" y="855"/>
                    </a:lnTo>
                    <a:lnTo>
                      <a:pt x="1364" y="864"/>
                    </a:lnTo>
                    <a:lnTo>
                      <a:pt x="1364" y="872"/>
                    </a:lnTo>
                    <a:lnTo>
                      <a:pt x="1363" y="880"/>
                    </a:lnTo>
                    <a:lnTo>
                      <a:pt x="1359" y="887"/>
                    </a:lnTo>
                    <a:lnTo>
                      <a:pt x="1351" y="882"/>
                    </a:lnTo>
                    <a:close/>
                    <a:moveTo>
                      <a:pt x="1353" y="858"/>
                    </a:moveTo>
                    <a:lnTo>
                      <a:pt x="1355" y="855"/>
                    </a:lnTo>
                    <a:lnTo>
                      <a:pt x="1357" y="853"/>
                    </a:lnTo>
                    <a:lnTo>
                      <a:pt x="1359" y="853"/>
                    </a:lnTo>
                    <a:lnTo>
                      <a:pt x="1363" y="853"/>
                    </a:lnTo>
                    <a:lnTo>
                      <a:pt x="1359" y="857"/>
                    </a:lnTo>
                    <a:lnTo>
                      <a:pt x="1353" y="858"/>
                    </a:lnTo>
                    <a:close/>
                    <a:moveTo>
                      <a:pt x="1363" y="853"/>
                    </a:moveTo>
                    <a:lnTo>
                      <a:pt x="1368" y="858"/>
                    </a:lnTo>
                    <a:lnTo>
                      <a:pt x="1376" y="860"/>
                    </a:lnTo>
                    <a:lnTo>
                      <a:pt x="1376" y="870"/>
                    </a:lnTo>
                    <a:lnTo>
                      <a:pt x="1370" y="868"/>
                    </a:lnTo>
                    <a:lnTo>
                      <a:pt x="1364" y="868"/>
                    </a:lnTo>
                    <a:lnTo>
                      <a:pt x="1361" y="864"/>
                    </a:lnTo>
                    <a:lnTo>
                      <a:pt x="1355" y="858"/>
                    </a:lnTo>
                    <a:lnTo>
                      <a:pt x="1363" y="853"/>
                    </a:lnTo>
                    <a:close/>
                    <a:moveTo>
                      <a:pt x="1376" y="860"/>
                    </a:moveTo>
                    <a:lnTo>
                      <a:pt x="1380" y="858"/>
                    </a:lnTo>
                    <a:lnTo>
                      <a:pt x="1384" y="857"/>
                    </a:lnTo>
                    <a:lnTo>
                      <a:pt x="1389" y="864"/>
                    </a:lnTo>
                    <a:lnTo>
                      <a:pt x="1384" y="868"/>
                    </a:lnTo>
                    <a:lnTo>
                      <a:pt x="1376" y="870"/>
                    </a:lnTo>
                    <a:lnTo>
                      <a:pt x="1376" y="860"/>
                    </a:lnTo>
                    <a:close/>
                    <a:moveTo>
                      <a:pt x="1384" y="857"/>
                    </a:moveTo>
                    <a:lnTo>
                      <a:pt x="1389" y="853"/>
                    </a:lnTo>
                    <a:lnTo>
                      <a:pt x="1391" y="849"/>
                    </a:lnTo>
                    <a:lnTo>
                      <a:pt x="1401" y="853"/>
                    </a:lnTo>
                    <a:lnTo>
                      <a:pt x="1395" y="858"/>
                    </a:lnTo>
                    <a:lnTo>
                      <a:pt x="1389" y="864"/>
                    </a:lnTo>
                    <a:lnTo>
                      <a:pt x="1384" y="857"/>
                    </a:lnTo>
                    <a:close/>
                    <a:moveTo>
                      <a:pt x="1391" y="849"/>
                    </a:moveTo>
                    <a:lnTo>
                      <a:pt x="1395" y="843"/>
                    </a:lnTo>
                    <a:lnTo>
                      <a:pt x="1397" y="835"/>
                    </a:lnTo>
                    <a:lnTo>
                      <a:pt x="1397" y="830"/>
                    </a:lnTo>
                    <a:lnTo>
                      <a:pt x="1395" y="822"/>
                    </a:lnTo>
                    <a:lnTo>
                      <a:pt x="1403" y="820"/>
                    </a:lnTo>
                    <a:lnTo>
                      <a:pt x="1407" y="828"/>
                    </a:lnTo>
                    <a:lnTo>
                      <a:pt x="1407" y="837"/>
                    </a:lnTo>
                    <a:lnTo>
                      <a:pt x="1405" y="845"/>
                    </a:lnTo>
                    <a:lnTo>
                      <a:pt x="1401" y="853"/>
                    </a:lnTo>
                    <a:lnTo>
                      <a:pt x="1391" y="849"/>
                    </a:lnTo>
                    <a:close/>
                    <a:moveTo>
                      <a:pt x="1395" y="822"/>
                    </a:moveTo>
                    <a:lnTo>
                      <a:pt x="1395" y="820"/>
                    </a:lnTo>
                    <a:lnTo>
                      <a:pt x="1397" y="818"/>
                    </a:lnTo>
                    <a:lnTo>
                      <a:pt x="1401" y="816"/>
                    </a:lnTo>
                    <a:lnTo>
                      <a:pt x="1403" y="818"/>
                    </a:lnTo>
                    <a:lnTo>
                      <a:pt x="1399" y="820"/>
                    </a:lnTo>
                    <a:lnTo>
                      <a:pt x="1395" y="822"/>
                    </a:lnTo>
                    <a:close/>
                    <a:moveTo>
                      <a:pt x="1403" y="818"/>
                    </a:moveTo>
                    <a:lnTo>
                      <a:pt x="1409" y="824"/>
                    </a:lnTo>
                    <a:lnTo>
                      <a:pt x="1412" y="826"/>
                    </a:lnTo>
                    <a:lnTo>
                      <a:pt x="1412" y="835"/>
                    </a:lnTo>
                    <a:lnTo>
                      <a:pt x="1409" y="834"/>
                    </a:lnTo>
                    <a:lnTo>
                      <a:pt x="1403" y="832"/>
                    </a:lnTo>
                    <a:lnTo>
                      <a:pt x="1399" y="828"/>
                    </a:lnTo>
                    <a:lnTo>
                      <a:pt x="1395" y="824"/>
                    </a:lnTo>
                    <a:lnTo>
                      <a:pt x="1403" y="818"/>
                    </a:lnTo>
                    <a:close/>
                    <a:moveTo>
                      <a:pt x="1412" y="826"/>
                    </a:moveTo>
                    <a:lnTo>
                      <a:pt x="1416" y="826"/>
                    </a:lnTo>
                    <a:lnTo>
                      <a:pt x="1418" y="824"/>
                    </a:lnTo>
                    <a:lnTo>
                      <a:pt x="1424" y="832"/>
                    </a:lnTo>
                    <a:lnTo>
                      <a:pt x="1418" y="834"/>
                    </a:lnTo>
                    <a:lnTo>
                      <a:pt x="1412" y="835"/>
                    </a:lnTo>
                    <a:lnTo>
                      <a:pt x="1412" y="826"/>
                    </a:lnTo>
                    <a:close/>
                    <a:moveTo>
                      <a:pt x="1418" y="824"/>
                    </a:moveTo>
                    <a:lnTo>
                      <a:pt x="1420" y="822"/>
                    </a:lnTo>
                    <a:lnTo>
                      <a:pt x="1424" y="818"/>
                    </a:lnTo>
                    <a:lnTo>
                      <a:pt x="1432" y="822"/>
                    </a:lnTo>
                    <a:lnTo>
                      <a:pt x="1428" y="828"/>
                    </a:lnTo>
                    <a:lnTo>
                      <a:pt x="1424" y="832"/>
                    </a:lnTo>
                    <a:lnTo>
                      <a:pt x="1418" y="824"/>
                    </a:lnTo>
                    <a:close/>
                    <a:moveTo>
                      <a:pt x="1424" y="818"/>
                    </a:moveTo>
                    <a:lnTo>
                      <a:pt x="1426" y="812"/>
                    </a:lnTo>
                    <a:lnTo>
                      <a:pt x="1428" y="805"/>
                    </a:lnTo>
                    <a:lnTo>
                      <a:pt x="1428" y="797"/>
                    </a:lnTo>
                    <a:lnTo>
                      <a:pt x="1424" y="789"/>
                    </a:lnTo>
                    <a:lnTo>
                      <a:pt x="1434" y="786"/>
                    </a:lnTo>
                    <a:lnTo>
                      <a:pt x="1437" y="795"/>
                    </a:lnTo>
                    <a:lnTo>
                      <a:pt x="1437" y="805"/>
                    </a:lnTo>
                    <a:lnTo>
                      <a:pt x="1435" y="814"/>
                    </a:lnTo>
                    <a:lnTo>
                      <a:pt x="1432" y="822"/>
                    </a:lnTo>
                    <a:lnTo>
                      <a:pt x="1424" y="818"/>
                    </a:lnTo>
                    <a:close/>
                    <a:moveTo>
                      <a:pt x="1424" y="789"/>
                    </a:moveTo>
                    <a:lnTo>
                      <a:pt x="1424" y="789"/>
                    </a:lnTo>
                    <a:lnTo>
                      <a:pt x="1424" y="787"/>
                    </a:lnTo>
                    <a:lnTo>
                      <a:pt x="1430" y="787"/>
                    </a:lnTo>
                    <a:lnTo>
                      <a:pt x="1424" y="789"/>
                    </a:lnTo>
                    <a:close/>
                    <a:moveTo>
                      <a:pt x="1424" y="787"/>
                    </a:moveTo>
                    <a:lnTo>
                      <a:pt x="1422" y="778"/>
                    </a:lnTo>
                    <a:lnTo>
                      <a:pt x="1420" y="768"/>
                    </a:lnTo>
                    <a:lnTo>
                      <a:pt x="1430" y="766"/>
                    </a:lnTo>
                    <a:lnTo>
                      <a:pt x="1432" y="776"/>
                    </a:lnTo>
                    <a:lnTo>
                      <a:pt x="1434" y="786"/>
                    </a:lnTo>
                    <a:lnTo>
                      <a:pt x="1424" y="787"/>
                    </a:lnTo>
                    <a:close/>
                    <a:moveTo>
                      <a:pt x="1420" y="768"/>
                    </a:moveTo>
                    <a:lnTo>
                      <a:pt x="1418" y="759"/>
                    </a:lnTo>
                    <a:lnTo>
                      <a:pt x="1416" y="747"/>
                    </a:lnTo>
                    <a:lnTo>
                      <a:pt x="1411" y="732"/>
                    </a:lnTo>
                    <a:lnTo>
                      <a:pt x="1403" y="715"/>
                    </a:lnTo>
                    <a:lnTo>
                      <a:pt x="1411" y="711"/>
                    </a:lnTo>
                    <a:lnTo>
                      <a:pt x="1420" y="730"/>
                    </a:lnTo>
                    <a:lnTo>
                      <a:pt x="1426" y="743"/>
                    </a:lnTo>
                    <a:lnTo>
                      <a:pt x="1428" y="757"/>
                    </a:lnTo>
                    <a:lnTo>
                      <a:pt x="1430" y="766"/>
                    </a:lnTo>
                    <a:lnTo>
                      <a:pt x="1420" y="768"/>
                    </a:lnTo>
                    <a:close/>
                    <a:moveTo>
                      <a:pt x="1411" y="711"/>
                    </a:moveTo>
                    <a:lnTo>
                      <a:pt x="1411" y="711"/>
                    </a:lnTo>
                    <a:lnTo>
                      <a:pt x="1407" y="713"/>
                    </a:lnTo>
                    <a:lnTo>
                      <a:pt x="1411" y="711"/>
                    </a:lnTo>
                    <a:close/>
                    <a:moveTo>
                      <a:pt x="1403" y="716"/>
                    </a:moveTo>
                    <a:lnTo>
                      <a:pt x="1389" y="695"/>
                    </a:lnTo>
                    <a:lnTo>
                      <a:pt x="1374" y="678"/>
                    </a:lnTo>
                    <a:lnTo>
                      <a:pt x="1382" y="672"/>
                    </a:lnTo>
                    <a:lnTo>
                      <a:pt x="1397" y="691"/>
                    </a:lnTo>
                    <a:lnTo>
                      <a:pt x="1411" y="711"/>
                    </a:lnTo>
                    <a:lnTo>
                      <a:pt x="1403" y="716"/>
                    </a:lnTo>
                    <a:close/>
                    <a:moveTo>
                      <a:pt x="1374" y="678"/>
                    </a:moveTo>
                    <a:lnTo>
                      <a:pt x="1368" y="670"/>
                    </a:lnTo>
                    <a:lnTo>
                      <a:pt x="1361" y="665"/>
                    </a:lnTo>
                    <a:lnTo>
                      <a:pt x="1353" y="661"/>
                    </a:lnTo>
                    <a:lnTo>
                      <a:pt x="1345" y="661"/>
                    </a:lnTo>
                    <a:lnTo>
                      <a:pt x="1343" y="651"/>
                    </a:lnTo>
                    <a:lnTo>
                      <a:pt x="1355" y="651"/>
                    </a:lnTo>
                    <a:lnTo>
                      <a:pt x="1364" y="655"/>
                    </a:lnTo>
                    <a:lnTo>
                      <a:pt x="1374" y="663"/>
                    </a:lnTo>
                    <a:lnTo>
                      <a:pt x="1382" y="672"/>
                    </a:lnTo>
                    <a:lnTo>
                      <a:pt x="1374" y="678"/>
                    </a:lnTo>
                    <a:close/>
                    <a:moveTo>
                      <a:pt x="1345" y="661"/>
                    </a:moveTo>
                    <a:lnTo>
                      <a:pt x="1341" y="659"/>
                    </a:lnTo>
                    <a:lnTo>
                      <a:pt x="1339" y="655"/>
                    </a:lnTo>
                    <a:lnTo>
                      <a:pt x="1345" y="655"/>
                    </a:lnTo>
                    <a:lnTo>
                      <a:pt x="1345" y="661"/>
                    </a:lnTo>
                    <a:close/>
                    <a:moveTo>
                      <a:pt x="1339" y="655"/>
                    </a:moveTo>
                    <a:lnTo>
                      <a:pt x="1339" y="647"/>
                    </a:lnTo>
                    <a:lnTo>
                      <a:pt x="1339" y="638"/>
                    </a:lnTo>
                    <a:lnTo>
                      <a:pt x="1349" y="638"/>
                    </a:lnTo>
                    <a:lnTo>
                      <a:pt x="1349" y="645"/>
                    </a:lnTo>
                    <a:lnTo>
                      <a:pt x="1349" y="655"/>
                    </a:lnTo>
                    <a:lnTo>
                      <a:pt x="1339" y="655"/>
                    </a:lnTo>
                    <a:close/>
                    <a:moveTo>
                      <a:pt x="1339" y="638"/>
                    </a:moveTo>
                    <a:lnTo>
                      <a:pt x="1338" y="599"/>
                    </a:lnTo>
                    <a:lnTo>
                      <a:pt x="1336" y="565"/>
                    </a:lnTo>
                    <a:lnTo>
                      <a:pt x="1336" y="534"/>
                    </a:lnTo>
                    <a:lnTo>
                      <a:pt x="1338" y="509"/>
                    </a:lnTo>
                    <a:lnTo>
                      <a:pt x="1347" y="509"/>
                    </a:lnTo>
                    <a:lnTo>
                      <a:pt x="1345" y="534"/>
                    </a:lnTo>
                    <a:lnTo>
                      <a:pt x="1345" y="565"/>
                    </a:lnTo>
                    <a:lnTo>
                      <a:pt x="1347" y="599"/>
                    </a:lnTo>
                    <a:lnTo>
                      <a:pt x="1349" y="638"/>
                    </a:lnTo>
                    <a:lnTo>
                      <a:pt x="1339" y="638"/>
                    </a:lnTo>
                    <a:close/>
                    <a:moveTo>
                      <a:pt x="1338" y="509"/>
                    </a:moveTo>
                    <a:lnTo>
                      <a:pt x="1338" y="505"/>
                    </a:lnTo>
                    <a:lnTo>
                      <a:pt x="1339" y="505"/>
                    </a:lnTo>
                    <a:lnTo>
                      <a:pt x="1341" y="509"/>
                    </a:lnTo>
                    <a:lnTo>
                      <a:pt x="1338" y="509"/>
                    </a:lnTo>
                    <a:close/>
                    <a:moveTo>
                      <a:pt x="1339" y="505"/>
                    </a:moveTo>
                    <a:lnTo>
                      <a:pt x="1347" y="501"/>
                    </a:lnTo>
                    <a:lnTo>
                      <a:pt x="1355" y="496"/>
                    </a:lnTo>
                    <a:lnTo>
                      <a:pt x="1361" y="488"/>
                    </a:lnTo>
                    <a:lnTo>
                      <a:pt x="1366" y="476"/>
                    </a:lnTo>
                    <a:lnTo>
                      <a:pt x="1374" y="480"/>
                    </a:lnTo>
                    <a:lnTo>
                      <a:pt x="1368" y="492"/>
                    </a:lnTo>
                    <a:lnTo>
                      <a:pt x="1361" y="501"/>
                    </a:lnTo>
                    <a:lnTo>
                      <a:pt x="1353" y="509"/>
                    </a:lnTo>
                    <a:lnTo>
                      <a:pt x="1343" y="513"/>
                    </a:lnTo>
                    <a:lnTo>
                      <a:pt x="1339" y="505"/>
                    </a:lnTo>
                    <a:close/>
                    <a:moveTo>
                      <a:pt x="1366" y="476"/>
                    </a:moveTo>
                    <a:lnTo>
                      <a:pt x="1372" y="461"/>
                    </a:lnTo>
                    <a:lnTo>
                      <a:pt x="1374" y="446"/>
                    </a:lnTo>
                    <a:lnTo>
                      <a:pt x="1384" y="446"/>
                    </a:lnTo>
                    <a:lnTo>
                      <a:pt x="1382" y="465"/>
                    </a:lnTo>
                    <a:lnTo>
                      <a:pt x="1374" y="480"/>
                    </a:lnTo>
                    <a:lnTo>
                      <a:pt x="1366" y="476"/>
                    </a:lnTo>
                    <a:close/>
                    <a:moveTo>
                      <a:pt x="1374" y="446"/>
                    </a:moveTo>
                    <a:lnTo>
                      <a:pt x="1374" y="438"/>
                    </a:lnTo>
                    <a:lnTo>
                      <a:pt x="1372" y="430"/>
                    </a:lnTo>
                    <a:lnTo>
                      <a:pt x="1370" y="423"/>
                    </a:lnTo>
                    <a:lnTo>
                      <a:pt x="1366" y="415"/>
                    </a:lnTo>
                    <a:lnTo>
                      <a:pt x="1374" y="411"/>
                    </a:lnTo>
                    <a:lnTo>
                      <a:pt x="1380" y="419"/>
                    </a:lnTo>
                    <a:lnTo>
                      <a:pt x="1382" y="428"/>
                    </a:lnTo>
                    <a:lnTo>
                      <a:pt x="1384" y="436"/>
                    </a:lnTo>
                    <a:lnTo>
                      <a:pt x="1384" y="446"/>
                    </a:lnTo>
                    <a:lnTo>
                      <a:pt x="1374" y="446"/>
                    </a:lnTo>
                    <a:close/>
                    <a:moveTo>
                      <a:pt x="1366" y="415"/>
                    </a:moveTo>
                    <a:lnTo>
                      <a:pt x="1361" y="407"/>
                    </a:lnTo>
                    <a:lnTo>
                      <a:pt x="1353" y="402"/>
                    </a:lnTo>
                    <a:lnTo>
                      <a:pt x="1343" y="396"/>
                    </a:lnTo>
                    <a:lnTo>
                      <a:pt x="1330" y="392"/>
                    </a:lnTo>
                    <a:lnTo>
                      <a:pt x="1332" y="384"/>
                    </a:lnTo>
                    <a:lnTo>
                      <a:pt x="1347" y="388"/>
                    </a:lnTo>
                    <a:lnTo>
                      <a:pt x="1359" y="394"/>
                    </a:lnTo>
                    <a:lnTo>
                      <a:pt x="1368" y="402"/>
                    </a:lnTo>
                    <a:lnTo>
                      <a:pt x="1374" y="411"/>
                    </a:lnTo>
                    <a:lnTo>
                      <a:pt x="1366" y="415"/>
                    </a:lnTo>
                    <a:close/>
                    <a:moveTo>
                      <a:pt x="1330" y="392"/>
                    </a:moveTo>
                    <a:lnTo>
                      <a:pt x="1328" y="392"/>
                    </a:lnTo>
                    <a:lnTo>
                      <a:pt x="1328" y="390"/>
                    </a:lnTo>
                    <a:lnTo>
                      <a:pt x="1332" y="388"/>
                    </a:lnTo>
                    <a:lnTo>
                      <a:pt x="1330" y="392"/>
                    </a:lnTo>
                    <a:close/>
                    <a:moveTo>
                      <a:pt x="1328" y="390"/>
                    </a:moveTo>
                    <a:lnTo>
                      <a:pt x="1313" y="377"/>
                    </a:lnTo>
                    <a:lnTo>
                      <a:pt x="1297" y="363"/>
                    </a:lnTo>
                    <a:lnTo>
                      <a:pt x="1280" y="350"/>
                    </a:lnTo>
                    <a:lnTo>
                      <a:pt x="1263" y="338"/>
                    </a:lnTo>
                    <a:lnTo>
                      <a:pt x="1226" y="319"/>
                    </a:lnTo>
                    <a:lnTo>
                      <a:pt x="1192" y="302"/>
                    </a:lnTo>
                    <a:lnTo>
                      <a:pt x="1196" y="294"/>
                    </a:lnTo>
                    <a:lnTo>
                      <a:pt x="1232" y="311"/>
                    </a:lnTo>
                    <a:lnTo>
                      <a:pt x="1268" y="331"/>
                    </a:lnTo>
                    <a:lnTo>
                      <a:pt x="1286" y="342"/>
                    </a:lnTo>
                    <a:lnTo>
                      <a:pt x="1303" y="356"/>
                    </a:lnTo>
                    <a:lnTo>
                      <a:pt x="1318" y="369"/>
                    </a:lnTo>
                    <a:lnTo>
                      <a:pt x="1336" y="384"/>
                    </a:lnTo>
                    <a:lnTo>
                      <a:pt x="1328" y="390"/>
                    </a:lnTo>
                    <a:close/>
                    <a:moveTo>
                      <a:pt x="1192" y="302"/>
                    </a:moveTo>
                    <a:lnTo>
                      <a:pt x="1171" y="290"/>
                    </a:lnTo>
                    <a:lnTo>
                      <a:pt x="1149" y="281"/>
                    </a:lnTo>
                    <a:lnTo>
                      <a:pt x="1155" y="273"/>
                    </a:lnTo>
                    <a:lnTo>
                      <a:pt x="1174" y="283"/>
                    </a:lnTo>
                    <a:lnTo>
                      <a:pt x="1196" y="294"/>
                    </a:lnTo>
                    <a:lnTo>
                      <a:pt x="1192" y="302"/>
                    </a:lnTo>
                    <a:close/>
                    <a:moveTo>
                      <a:pt x="1149" y="281"/>
                    </a:moveTo>
                    <a:lnTo>
                      <a:pt x="1148" y="279"/>
                    </a:lnTo>
                    <a:lnTo>
                      <a:pt x="1148" y="277"/>
                    </a:lnTo>
                    <a:lnTo>
                      <a:pt x="1151" y="277"/>
                    </a:lnTo>
                    <a:lnTo>
                      <a:pt x="1149" y="281"/>
                    </a:lnTo>
                    <a:close/>
                    <a:moveTo>
                      <a:pt x="1148" y="277"/>
                    </a:moveTo>
                    <a:lnTo>
                      <a:pt x="1148" y="275"/>
                    </a:lnTo>
                    <a:lnTo>
                      <a:pt x="1148" y="273"/>
                    </a:lnTo>
                    <a:lnTo>
                      <a:pt x="1157" y="273"/>
                    </a:lnTo>
                    <a:lnTo>
                      <a:pt x="1157" y="275"/>
                    </a:lnTo>
                    <a:lnTo>
                      <a:pt x="1157" y="277"/>
                    </a:lnTo>
                    <a:lnTo>
                      <a:pt x="1148" y="277"/>
                    </a:lnTo>
                    <a:close/>
                    <a:moveTo>
                      <a:pt x="1157" y="273"/>
                    </a:moveTo>
                    <a:lnTo>
                      <a:pt x="1157" y="273"/>
                    </a:lnTo>
                    <a:lnTo>
                      <a:pt x="1153" y="273"/>
                    </a:lnTo>
                    <a:lnTo>
                      <a:pt x="1157" y="273"/>
                    </a:lnTo>
                    <a:close/>
                    <a:moveTo>
                      <a:pt x="1148" y="273"/>
                    </a:moveTo>
                    <a:lnTo>
                      <a:pt x="1148" y="267"/>
                    </a:lnTo>
                    <a:lnTo>
                      <a:pt x="1148" y="261"/>
                    </a:lnTo>
                    <a:lnTo>
                      <a:pt x="1146" y="258"/>
                    </a:lnTo>
                    <a:lnTo>
                      <a:pt x="1142" y="252"/>
                    </a:lnTo>
                    <a:lnTo>
                      <a:pt x="1134" y="248"/>
                    </a:lnTo>
                    <a:lnTo>
                      <a:pt x="1123" y="242"/>
                    </a:lnTo>
                    <a:lnTo>
                      <a:pt x="1105" y="238"/>
                    </a:lnTo>
                    <a:lnTo>
                      <a:pt x="1084" y="235"/>
                    </a:lnTo>
                    <a:lnTo>
                      <a:pt x="1086" y="225"/>
                    </a:lnTo>
                    <a:lnTo>
                      <a:pt x="1111" y="231"/>
                    </a:lnTo>
                    <a:lnTo>
                      <a:pt x="1128" y="237"/>
                    </a:lnTo>
                    <a:lnTo>
                      <a:pt x="1142" y="240"/>
                    </a:lnTo>
                    <a:lnTo>
                      <a:pt x="1151" y="246"/>
                    </a:lnTo>
                    <a:lnTo>
                      <a:pt x="1155" y="254"/>
                    </a:lnTo>
                    <a:lnTo>
                      <a:pt x="1157" y="260"/>
                    </a:lnTo>
                    <a:lnTo>
                      <a:pt x="1157" y="265"/>
                    </a:lnTo>
                    <a:lnTo>
                      <a:pt x="1157" y="273"/>
                    </a:lnTo>
                    <a:lnTo>
                      <a:pt x="1148" y="273"/>
                    </a:lnTo>
                    <a:close/>
                    <a:moveTo>
                      <a:pt x="1080" y="229"/>
                    </a:moveTo>
                    <a:lnTo>
                      <a:pt x="1084" y="229"/>
                    </a:lnTo>
                    <a:lnTo>
                      <a:pt x="1086" y="225"/>
                    </a:lnTo>
                    <a:lnTo>
                      <a:pt x="1084" y="229"/>
                    </a:lnTo>
                    <a:lnTo>
                      <a:pt x="1080" y="229"/>
                    </a:lnTo>
                    <a:close/>
                    <a:moveTo>
                      <a:pt x="1090" y="231"/>
                    </a:moveTo>
                    <a:lnTo>
                      <a:pt x="1084" y="254"/>
                    </a:lnTo>
                    <a:lnTo>
                      <a:pt x="1075" y="279"/>
                    </a:lnTo>
                    <a:lnTo>
                      <a:pt x="1065" y="277"/>
                    </a:lnTo>
                    <a:lnTo>
                      <a:pt x="1075" y="252"/>
                    </a:lnTo>
                    <a:lnTo>
                      <a:pt x="1080" y="229"/>
                    </a:lnTo>
                    <a:lnTo>
                      <a:pt x="1090" y="231"/>
                    </a:lnTo>
                    <a:close/>
                    <a:moveTo>
                      <a:pt x="1075" y="279"/>
                    </a:moveTo>
                    <a:lnTo>
                      <a:pt x="1063" y="306"/>
                    </a:lnTo>
                    <a:lnTo>
                      <a:pt x="1050" y="327"/>
                    </a:lnTo>
                    <a:lnTo>
                      <a:pt x="1042" y="323"/>
                    </a:lnTo>
                    <a:lnTo>
                      <a:pt x="1053" y="302"/>
                    </a:lnTo>
                    <a:lnTo>
                      <a:pt x="1065" y="277"/>
                    </a:lnTo>
                    <a:lnTo>
                      <a:pt x="1075" y="279"/>
                    </a:lnTo>
                    <a:close/>
                    <a:moveTo>
                      <a:pt x="1042" y="325"/>
                    </a:moveTo>
                    <a:lnTo>
                      <a:pt x="1042" y="323"/>
                    </a:lnTo>
                    <a:lnTo>
                      <a:pt x="1046" y="325"/>
                    </a:lnTo>
                    <a:lnTo>
                      <a:pt x="1042" y="325"/>
                    </a:lnTo>
                    <a:close/>
                    <a:moveTo>
                      <a:pt x="1052" y="325"/>
                    </a:moveTo>
                    <a:lnTo>
                      <a:pt x="1050" y="340"/>
                    </a:lnTo>
                    <a:lnTo>
                      <a:pt x="1050" y="356"/>
                    </a:lnTo>
                    <a:lnTo>
                      <a:pt x="1048" y="373"/>
                    </a:lnTo>
                    <a:lnTo>
                      <a:pt x="1046" y="390"/>
                    </a:lnTo>
                    <a:lnTo>
                      <a:pt x="1036" y="390"/>
                    </a:lnTo>
                    <a:lnTo>
                      <a:pt x="1038" y="373"/>
                    </a:lnTo>
                    <a:lnTo>
                      <a:pt x="1040" y="356"/>
                    </a:lnTo>
                    <a:lnTo>
                      <a:pt x="1040" y="340"/>
                    </a:lnTo>
                    <a:lnTo>
                      <a:pt x="1042" y="325"/>
                    </a:lnTo>
                    <a:lnTo>
                      <a:pt x="1052" y="325"/>
                    </a:lnTo>
                    <a:close/>
                    <a:moveTo>
                      <a:pt x="1046" y="390"/>
                    </a:moveTo>
                    <a:lnTo>
                      <a:pt x="1042" y="423"/>
                    </a:lnTo>
                    <a:lnTo>
                      <a:pt x="1040" y="455"/>
                    </a:lnTo>
                    <a:lnTo>
                      <a:pt x="1038" y="488"/>
                    </a:lnTo>
                    <a:lnTo>
                      <a:pt x="1036" y="521"/>
                    </a:lnTo>
                    <a:lnTo>
                      <a:pt x="1038" y="553"/>
                    </a:lnTo>
                    <a:lnTo>
                      <a:pt x="1044" y="582"/>
                    </a:lnTo>
                    <a:lnTo>
                      <a:pt x="1048" y="597"/>
                    </a:lnTo>
                    <a:lnTo>
                      <a:pt x="1052" y="611"/>
                    </a:lnTo>
                    <a:lnTo>
                      <a:pt x="1057" y="624"/>
                    </a:lnTo>
                    <a:lnTo>
                      <a:pt x="1065" y="636"/>
                    </a:lnTo>
                    <a:lnTo>
                      <a:pt x="1055" y="642"/>
                    </a:lnTo>
                    <a:lnTo>
                      <a:pt x="1050" y="628"/>
                    </a:lnTo>
                    <a:lnTo>
                      <a:pt x="1044" y="615"/>
                    </a:lnTo>
                    <a:lnTo>
                      <a:pt x="1038" y="601"/>
                    </a:lnTo>
                    <a:lnTo>
                      <a:pt x="1034" y="586"/>
                    </a:lnTo>
                    <a:lnTo>
                      <a:pt x="1030" y="555"/>
                    </a:lnTo>
                    <a:lnTo>
                      <a:pt x="1027" y="523"/>
                    </a:lnTo>
                    <a:lnTo>
                      <a:pt x="1029" y="488"/>
                    </a:lnTo>
                    <a:lnTo>
                      <a:pt x="1030" y="455"/>
                    </a:lnTo>
                    <a:lnTo>
                      <a:pt x="1032" y="423"/>
                    </a:lnTo>
                    <a:lnTo>
                      <a:pt x="1036" y="390"/>
                    </a:lnTo>
                    <a:lnTo>
                      <a:pt x="1046" y="390"/>
                    </a:lnTo>
                    <a:close/>
                    <a:moveTo>
                      <a:pt x="1065" y="640"/>
                    </a:moveTo>
                    <a:lnTo>
                      <a:pt x="1063" y="638"/>
                    </a:lnTo>
                    <a:lnTo>
                      <a:pt x="1059" y="638"/>
                    </a:lnTo>
                    <a:lnTo>
                      <a:pt x="1055" y="638"/>
                    </a:lnTo>
                    <a:lnTo>
                      <a:pt x="1055" y="642"/>
                    </a:lnTo>
                    <a:lnTo>
                      <a:pt x="1059" y="638"/>
                    </a:lnTo>
                    <a:lnTo>
                      <a:pt x="1065" y="640"/>
                    </a:lnTo>
                    <a:close/>
                    <a:moveTo>
                      <a:pt x="558" y="730"/>
                    </a:moveTo>
                    <a:lnTo>
                      <a:pt x="537" y="736"/>
                    </a:lnTo>
                    <a:lnTo>
                      <a:pt x="514" y="743"/>
                    </a:lnTo>
                    <a:lnTo>
                      <a:pt x="510" y="736"/>
                    </a:lnTo>
                    <a:lnTo>
                      <a:pt x="533" y="728"/>
                    </a:lnTo>
                    <a:lnTo>
                      <a:pt x="556" y="720"/>
                    </a:lnTo>
                    <a:lnTo>
                      <a:pt x="558" y="730"/>
                    </a:lnTo>
                    <a:close/>
                    <a:moveTo>
                      <a:pt x="514" y="743"/>
                    </a:moveTo>
                    <a:lnTo>
                      <a:pt x="491" y="753"/>
                    </a:lnTo>
                    <a:lnTo>
                      <a:pt x="468" y="763"/>
                    </a:lnTo>
                    <a:lnTo>
                      <a:pt x="464" y="753"/>
                    </a:lnTo>
                    <a:lnTo>
                      <a:pt x="487" y="745"/>
                    </a:lnTo>
                    <a:lnTo>
                      <a:pt x="510" y="736"/>
                    </a:lnTo>
                    <a:lnTo>
                      <a:pt x="514" y="743"/>
                    </a:lnTo>
                    <a:close/>
                    <a:moveTo>
                      <a:pt x="468" y="763"/>
                    </a:moveTo>
                    <a:lnTo>
                      <a:pt x="466" y="763"/>
                    </a:lnTo>
                    <a:lnTo>
                      <a:pt x="462" y="761"/>
                    </a:lnTo>
                    <a:lnTo>
                      <a:pt x="466" y="757"/>
                    </a:lnTo>
                    <a:lnTo>
                      <a:pt x="468" y="763"/>
                    </a:lnTo>
                    <a:close/>
                    <a:moveTo>
                      <a:pt x="462" y="761"/>
                    </a:moveTo>
                    <a:lnTo>
                      <a:pt x="457" y="753"/>
                    </a:lnTo>
                    <a:lnTo>
                      <a:pt x="451" y="751"/>
                    </a:lnTo>
                    <a:lnTo>
                      <a:pt x="443" y="753"/>
                    </a:lnTo>
                    <a:lnTo>
                      <a:pt x="433" y="757"/>
                    </a:lnTo>
                    <a:lnTo>
                      <a:pt x="430" y="749"/>
                    </a:lnTo>
                    <a:lnTo>
                      <a:pt x="441" y="743"/>
                    </a:lnTo>
                    <a:lnTo>
                      <a:pt x="453" y="741"/>
                    </a:lnTo>
                    <a:lnTo>
                      <a:pt x="458" y="743"/>
                    </a:lnTo>
                    <a:lnTo>
                      <a:pt x="462" y="745"/>
                    </a:lnTo>
                    <a:lnTo>
                      <a:pt x="468" y="751"/>
                    </a:lnTo>
                    <a:lnTo>
                      <a:pt x="472" y="755"/>
                    </a:lnTo>
                    <a:lnTo>
                      <a:pt x="462" y="761"/>
                    </a:lnTo>
                    <a:close/>
                    <a:moveTo>
                      <a:pt x="433" y="757"/>
                    </a:moveTo>
                    <a:lnTo>
                      <a:pt x="424" y="764"/>
                    </a:lnTo>
                    <a:lnTo>
                      <a:pt x="414" y="774"/>
                    </a:lnTo>
                    <a:lnTo>
                      <a:pt x="407" y="768"/>
                    </a:lnTo>
                    <a:lnTo>
                      <a:pt x="418" y="757"/>
                    </a:lnTo>
                    <a:lnTo>
                      <a:pt x="430" y="749"/>
                    </a:lnTo>
                    <a:lnTo>
                      <a:pt x="433" y="757"/>
                    </a:lnTo>
                    <a:close/>
                    <a:moveTo>
                      <a:pt x="414" y="774"/>
                    </a:moveTo>
                    <a:lnTo>
                      <a:pt x="405" y="786"/>
                    </a:lnTo>
                    <a:lnTo>
                      <a:pt x="397" y="797"/>
                    </a:lnTo>
                    <a:lnTo>
                      <a:pt x="387" y="793"/>
                    </a:lnTo>
                    <a:lnTo>
                      <a:pt x="397" y="780"/>
                    </a:lnTo>
                    <a:lnTo>
                      <a:pt x="407" y="768"/>
                    </a:lnTo>
                    <a:lnTo>
                      <a:pt x="414" y="774"/>
                    </a:lnTo>
                    <a:close/>
                    <a:moveTo>
                      <a:pt x="397" y="797"/>
                    </a:moveTo>
                    <a:lnTo>
                      <a:pt x="393" y="807"/>
                    </a:lnTo>
                    <a:lnTo>
                      <a:pt x="391" y="814"/>
                    </a:lnTo>
                    <a:lnTo>
                      <a:pt x="389" y="822"/>
                    </a:lnTo>
                    <a:lnTo>
                      <a:pt x="389" y="830"/>
                    </a:lnTo>
                    <a:lnTo>
                      <a:pt x="391" y="837"/>
                    </a:lnTo>
                    <a:lnTo>
                      <a:pt x="393" y="843"/>
                    </a:lnTo>
                    <a:lnTo>
                      <a:pt x="399" y="849"/>
                    </a:lnTo>
                    <a:lnTo>
                      <a:pt x="405" y="853"/>
                    </a:lnTo>
                    <a:lnTo>
                      <a:pt x="401" y="860"/>
                    </a:lnTo>
                    <a:lnTo>
                      <a:pt x="391" y="857"/>
                    </a:lnTo>
                    <a:lnTo>
                      <a:pt x="385" y="849"/>
                    </a:lnTo>
                    <a:lnTo>
                      <a:pt x="382" y="841"/>
                    </a:lnTo>
                    <a:lnTo>
                      <a:pt x="380" y="832"/>
                    </a:lnTo>
                    <a:lnTo>
                      <a:pt x="380" y="824"/>
                    </a:lnTo>
                    <a:lnTo>
                      <a:pt x="382" y="814"/>
                    </a:lnTo>
                    <a:lnTo>
                      <a:pt x="384" y="805"/>
                    </a:lnTo>
                    <a:lnTo>
                      <a:pt x="387" y="793"/>
                    </a:lnTo>
                    <a:lnTo>
                      <a:pt x="397" y="797"/>
                    </a:lnTo>
                    <a:close/>
                    <a:moveTo>
                      <a:pt x="405" y="853"/>
                    </a:moveTo>
                    <a:lnTo>
                      <a:pt x="407" y="855"/>
                    </a:lnTo>
                    <a:lnTo>
                      <a:pt x="409" y="857"/>
                    </a:lnTo>
                    <a:lnTo>
                      <a:pt x="403" y="857"/>
                    </a:lnTo>
                    <a:lnTo>
                      <a:pt x="405" y="853"/>
                    </a:lnTo>
                    <a:close/>
                    <a:moveTo>
                      <a:pt x="409" y="857"/>
                    </a:moveTo>
                    <a:lnTo>
                      <a:pt x="407" y="883"/>
                    </a:lnTo>
                    <a:lnTo>
                      <a:pt x="401" y="908"/>
                    </a:lnTo>
                    <a:lnTo>
                      <a:pt x="395" y="930"/>
                    </a:lnTo>
                    <a:lnTo>
                      <a:pt x="385" y="947"/>
                    </a:lnTo>
                    <a:lnTo>
                      <a:pt x="378" y="943"/>
                    </a:lnTo>
                    <a:lnTo>
                      <a:pt x="385" y="926"/>
                    </a:lnTo>
                    <a:lnTo>
                      <a:pt x="393" y="905"/>
                    </a:lnTo>
                    <a:lnTo>
                      <a:pt x="397" y="882"/>
                    </a:lnTo>
                    <a:lnTo>
                      <a:pt x="399" y="857"/>
                    </a:lnTo>
                    <a:lnTo>
                      <a:pt x="409" y="857"/>
                    </a:lnTo>
                    <a:close/>
                    <a:moveTo>
                      <a:pt x="385" y="947"/>
                    </a:moveTo>
                    <a:lnTo>
                      <a:pt x="376" y="962"/>
                    </a:lnTo>
                    <a:lnTo>
                      <a:pt x="362" y="976"/>
                    </a:lnTo>
                    <a:lnTo>
                      <a:pt x="355" y="979"/>
                    </a:lnTo>
                    <a:lnTo>
                      <a:pt x="347" y="983"/>
                    </a:lnTo>
                    <a:lnTo>
                      <a:pt x="339" y="987"/>
                    </a:lnTo>
                    <a:lnTo>
                      <a:pt x="332" y="989"/>
                    </a:lnTo>
                    <a:lnTo>
                      <a:pt x="330" y="979"/>
                    </a:lnTo>
                    <a:lnTo>
                      <a:pt x="343" y="976"/>
                    </a:lnTo>
                    <a:lnTo>
                      <a:pt x="357" y="968"/>
                    </a:lnTo>
                    <a:lnTo>
                      <a:pt x="368" y="956"/>
                    </a:lnTo>
                    <a:lnTo>
                      <a:pt x="378" y="943"/>
                    </a:lnTo>
                    <a:lnTo>
                      <a:pt x="385" y="947"/>
                    </a:lnTo>
                    <a:close/>
                    <a:moveTo>
                      <a:pt x="332" y="989"/>
                    </a:moveTo>
                    <a:lnTo>
                      <a:pt x="328" y="987"/>
                    </a:lnTo>
                    <a:lnTo>
                      <a:pt x="326" y="985"/>
                    </a:lnTo>
                    <a:lnTo>
                      <a:pt x="330" y="983"/>
                    </a:lnTo>
                    <a:lnTo>
                      <a:pt x="332" y="989"/>
                    </a:lnTo>
                    <a:close/>
                    <a:moveTo>
                      <a:pt x="326" y="985"/>
                    </a:moveTo>
                    <a:lnTo>
                      <a:pt x="324" y="974"/>
                    </a:lnTo>
                    <a:lnTo>
                      <a:pt x="320" y="966"/>
                    </a:lnTo>
                    <a:lnTo>
                      <a:pt x="316" y="958"/>
                    </a:lnTo>
                    <a:lnTo>
                      <a:pt x="313" y="951"/>
                    </a:lnTo>
                    <a:lnTo>
                      <a:pt x="303" y="939"/>
                    </a:lnTo>
                    <a:lnTo>
                      <a:pt x="291" y="930"/>
                    </a:lnTo>
                    <a:lnTo>
                      <a:pt x="297" y="924"/>
                    </a:lnTo>
                    <a:lnTo>
                      <a:pt x="311" y="933"/>
                    </a:lnTo>
                    <a:lnTo>
                      <a:pt x="320" y="947"/>
                    </a:lnTo>
                    <a:lnTo>
                      <a:pt x="326" y="954"/>
                    </a:lnTo>
                    <a:lnTo>
                      <a:pt x="330" y="962"/>
                    </a:lnTo>
                    <a:lnTo>
                      <a:pt x="334" y="972"/>
                    </a:lnTo>
                    <a:lnTo>
                      <a:pt x="336" y="983"/>
                    </a:lnTo>
                    <a:lnTo>
                      <a:pt x="326" y="985"/>
                    </a:lnTo>
                    <a:close/>
                    <a:moveTo>
                      <a:pt x="291" y="930"/>
                    </a:moveTo>
                    <a:lnTo>
                      <a:pt x="278" y="918"/>
                    </a:lnTo>
                    <a:lnTo>
                      <a:pt x="266" y="906"/>
                    </a:lnTo>
                    <a:lnTo>
                      <a:pt x="263" y="899"/>
                    </a:lnTo>
                    <a:lnTo>
                      <a:pt x="257" y="891"/>
                    </a:lnTo>
                    <a:lnTo>
                      <a:pt x="253" y="882"/>
                    </a:lnTo>
                    <a:lnTo>
                      <a:pt x="251" y="870"/>
                    </a:lnTo>
                    <a:lnTo>
                      <a:pt x="261" y="868"/>
                    </a:lnTo>
                    <a:lnTo>
                      <a:pt x="263" y="878"/>
                    </a:lnTo>
                    <a:lnTo>
                      <a:pt x="266" y="887"/>
                    </a:lnTo>
                    <a:lnTo>
                      <a:pt x="270" y="895"/>
                    </a:lnTo>
                    <a:lnTo>
                      <a:pt x="276" y="901"/>
                    </a:lnTo>
                    <a:lnTo>
                      <a:pt x="286" y="912"/>
                    </a:lnTo>
                    <a:lnTo>
                      <a:pt x="297" y="924"/>
                    </a:lnTo>
                    <a:lnTo>
                      <a:pt x="291" y="930"/>
                    </a:lnTo>
                    <a:close/>
                    <a:moveTo>
                      <a:pt x="251" y="870"/>
                    </a:moveTo>
                    <a:lnTo>
                      <a:pt x="251" y="868"/>
                    </a:lnTo>
                    <a:lnTo>
                      <a:pt x="255" y="870"/>
                    </a:lnTo>
                    <a:lnTo>
                      <a:pt x="251" y="870"/>
                    </a:lnTo>
                    <a:close/>
                    <a:moveTo>
                      <a:pt x="251" y="868"/>
                    </a:moveTo>
                    <a:lnTo>
                      <a:pt x="257" y="855"/>
                    </a:lnTo>
                    <a:lnTo>
                      <a:pt x="261" y="841"/>
                    </a:lnTo>
                    <a:lnTo>
                      <a:pt x="263" y="830"/>
                    </a:lnTo>
                    <a:lnTo>
                      <a:pt x="265" y="820"/>
                    </a:lnTo>
                    <a:lnTo>
                      <a:pt x="263" y="801"/>
                    </a:lnTo>
                    <a:lnTo>
                      <a:pt x="257" y="784"/>
                    </a:lnTo>
                    <a:lnTo>
                      <a:pt x="266" y="782"/>
                    </a:lnTo>
                    <a:lnTo>
                      <a:pt x="272" y="799"/>
                    </a:lnTo>
                    <a:lnTo>
                      <a:pt x="274" y="820"/>
                    </a:lnTo>
                    <a:lnTo>
                      <a:pt x="272" y="832"/>
                    </a:lnTo>
                    <a:lnTo>
                      <a:pt x="270" y="843"/>
                    </a:lnTo>
                    <a:lnTo>
                      <a:pt x="266" y="857"/>
                    </a:lnTo>
                    <a:lnTo>
                      <a:pt x="259" y="872"/>
                    </a:lnTo>
                    <a:lnTo>
                      <a:pt x="251" y="868"/>
                    </a:lnTo>
                    <a:close/>
                    <a:moveTo>
                      <a:pt x="257" y="784"/>
                    </a:moveTo>
                    <a:lnTo>
                      <a:pt x="253" y="766"/>
                    </a:lnTo>
                    <a:lnTo>
                      <a:pt x="251" y="749"/>
                    </a:lnTo>
                    <a:lnTo>
                      <a:pt x="253" y="741"/>
                    </a:lnTo>
                    <a:lnTo>
                      <a:pt x="257" y="732"/>
                    </a:lnTo>
                    <a:lnTo>
                      <a:pt x="261" y="722"/>
                    </a:lnTo>
                    <a:lnTo>
                      <a:pt x="268" y="713"/>
                    </a:lnTo>
                    <a:lnTo>
                      <a:pt x="276" y="716"/>
                    </a:lnTo>
                    <a:lnTo>
                      <a:pt x="270" y="726"/>
                    </a:lnTo>
                    <a:lnTo>
                      <a:pt x="265" y="736"/>
                    </a:lnTo>
                    <a:lnTo>
                      <a:pt x="263" y="743"/>
                    </a:lnTo>
                    <a:lnTo>
                      <a:pt x="261" y="751"/>
                    </a:lnTo>
                    <a:lnTo>
                      <a:pt x="263" y="766"/>
                    </a:lnTo>
                    <a:lnTo>
                      <a:pt x="266" y="782"/>
                    </a:lnTo>
                    <a:lnTo>
                      <a:pt x="257" y="784"/>
                    </a:lnTo>
                    <a:close/>
                    <a:moveTo>
                      <a:pt x="276" y="715"/>
                    </a:moveTo>
                    <a:lnTo>
                      <a:pt x="276" y="716"/>
                    </a:lnTo>
                    <a:lnTo>
                      <a:pt x="272" y="715"/>
                    </a:lnTo>
                    <a:lnTo>
                      <a:pt x="276" y="715"/>
                    </a:lnTo>
                    <a:close/>
                    <a:moveTo>
                      <a:pt x="266" y="715"/>
                    </a:moveTo>
                    <a:lnTo>
                      <a:pt x="266" y="707"/>
                    </a:lnTo>
                    <a:lnTo>
                      <a:pt x="265" y="701"/>
                    </a:lnTo>
                    <a:lnTo>
                      <a:pt x="261" y="695"/>
                    </a:lnTo>
                    <a:lnTo>
                      <a:pt x="255" y="690"/>
                    </a:lnTo>
                    <a:lnTo>
                      <a:pt x="251" y="684"/>
                    </a:lnTo>
                    <a:lnTo>
                      <a:pt x="245" y="680"/>
                    </a:lnTo>
                    <a:lnTo>
                      <a:pt x="238" y="678"/>
                    </a:lnTo>
                    <a:lnTo>
                      <a:pt x="230" y="676"/>
                    </a:lnTo>
                    <a:lnTo>
                      <a:pt x="234" y="667"/>
                    </a:lnTo>
                    <a:lnTo>
                      <a:pt x="242" y="668"/>
                    </a:lnTo>
                    <a:lnTo>
                      <a:pt x="249" y="672"/>
                    </a:lnTo>
                    <a:lnTo>
                      <a:pt x="257" y="678"/>
                    </a:lnTo>
                    <a:lnTo>
                      <a:pt x="263" y="684"/>
                    </a:lnTo>
                    <a:lnTo>
                      <a:pt x="268" y="690"/>
                    </a:lnTo>
                    <a:lnTo>
                      <a:pt x="272" y="697"/>
                    </a:lnTo>
                    <a:lnTo>
                      <a:pt x="276" y="705"/>
                    </a:lnTo>
                    <a:lnTo>
                      <a:pt x="276" y="715"/>
                    </a:lnTo>
                    <a:lnTo>
                      <a:pt x="266" y="715"/>
                    </a:lnTo>
                    <a:close/>
                    <a:moveTo>
                      <a:pt x="230" y="676"/>
                    </a:moveTo>
                    <a:lnTo>
                      <a:pt x="217" y="672"/>
                    </a:lnTo>
                    <a:lnTo>
                      <a:pt x="201" y="674"/>
                    </a:lnTo>
                    <a:lnTo>
                      <a:pt x="199" y="665"/>
                    </a:lnTo>
                    <a:lnTo>
                      <a:pt x="217" y="665"/>
                    </a:lnTo>
                    <a:lnTo>
                      <a:pt x="234" y="667"/>
                    </a:lnTo>
                    <a:lnTo>
                      <a:pt x="230" y="676"/>
                    </a:lnTo>
                    <a:close/>
                    <a:moveTo>
                      <a:pt x="201" y="674"/>
                    </a:moveTo>
                    <a:lnTo>
                      <a:pt x="186" y="676"/>
                    </a:lnTo>
                    <a:lnTo>
                      <a:pt x="171" y="682"/>
                    </a:lnTo>
                    <a:lnTo>
                      <a:pt x="167" y="674"/>
                    </a:lnTo>
                    <a:lnTo>
                      <a:pt x="184" y="668"/>
                    </a:lnTo>
                    <a:lnTo>
                      <a:pt x="199" y="665"/>
                    </a:lnTo>
                    <a:lnTo>
                      <a:pt x="201" y="674"/>
                    </a:lnTo>
                    <a:close/>
                    <a:moveTo>
                      <a:pt x="171" y="682"/>
                    </a:moveTo>
                    <a:lnTo>
                      <a:pt x="161" y="688"/>
                    </a:lnTo>
                    <a:lnTo>
                      <a:pt x="151" y="693"/>
                    </a:lnTo>
                    <a:lnTo>
                      <a:pt x="144" y="703"/>
                    </a:lnTo>
                    <a:lnTo>
                      <a:pt x="138" y="711"/>
                    </a:lnTo>
                    <a:lnTo>
                      <a:pt x="132" y="722"/>
                    </a:lnTo>
                    <a:lnTo>
                      <a:pt x="128" y="734"/>
                    </a:lnTo>
                    <a:lnTo>
                      <a:pt x="126" y="747"/>
                    </a:lnTo>
                    <a:lnTo>
                      <a:pt x="124" y="763"/>
                    </a:lnTo>
                    <a:lnTo>
                      <a:pt x="115" y="763"/>
                    </a:lnTo>
                    <a:lnTo>
                      <a:pt x="117" y="747"/>
                    </a:lnTo>
                    <a:lnTo>
                      <a:pt x="119" y="732"/>
                    </a:lnTo>
                    <a:lnTo>
                      <a:pt x="123" y="718"/>
                    </a:lnTo>
                    <a:lnTo>
                      <a:pt x="128" y="707"/>
                    </a:lnTo>
                    <a:lnTo>
                      <a:pt x="136" y="697"/>
                    </a:lnTo>
                    <a:lnTo>
                      <a:pt x="146" y="688"/>
                    </a:lnTo>
                    <a:lnTo>
                      <a:pt x="155" y="680"/>
                    </a:lnTo>
                    <a:lnTo>
                      <a:pt x="167" y="674"/>
                    </a:lnTo>
                    <a:lnTo>
                      <a:pt x="171" y="682"/>
                    </a:lnTo>
                    <a:close/>
                    <a:moveTo>
                      <a:pt x="124" y="763"/>
                    </a:moveTo>
                    <a:lnTo>
                      <a:pt x="124" y="764"/>
                    </a:lnTo>
                    <a:lnTo>
                      <a:pt x="123" y="766"/>
                    </a:lnTo>
                    <a:lnTo>
                      <a:pt x="119" y="766"/>
                    </a:lnTo>
                    <a:lnTo>
                      <a:pt x="117" y="766"/>
                    </a:lnTo>
                    <a:lnTo>
                      <a:pt x="121" y="763"/>
                    </a:lnTo>
                    <a:lnTo>
                      <a:pt x="124" y="763"/>
                    </a:lnTo>
                    <a:close/>
                    <a:moveTo>
                      <a:pt x="117" y="766"/>
                    </a:moveTo>
                    <a:lnTo>
                      <a:pt x="109" y="759"/>
                    </a:lnTo>
                    <a:lnTo>
                      <a:pt x="101" y="753"/>
                    </a:lnTo>
                    <a:lnTo>
                      <a:pt x="96" y="749"/>
                    </a:lnTo>
                    <a:lnTo>
                      <a:pt x="88" y="749"/>
                    </a:lnTo>
                    <a:lnTo>
                      <a:pt x="88" y="739"/>
                    </a:lnTo>
                    <a:lnTo>
                      <a:pt x="98" y="739"/>
                    </a:lnTo>
                    <a:lnTo>
                      <a:pt x="107" y="743"/>
                    </a:lnTo>
                    <a:lnTo>
                      <a:pt x="115" y="751"/>
                    </a:lnTo>
                    <a:lnTo>
                      <a:pt x="124" y="761"/>
                    </a:lnTo>
                    <a:lnTo>
                      <a:pt x="117" y="766"/>
                    </a:lnTo>
                    <a:close/>
                    <a:moveTo>
                      <a:pt x="88" y="749"/>
                    </a:moveTo>
                    <a:lnTo>
                      <a:pt x="78" y="749"/>
                    </a:lnTo>
                    <a:lnTo>
                      <a:pt x="71" y="753"/>
                    </a:lnTo>
                    <a:lnTo>
                      <a:pt x="65" y="747"/>
                    </a:lnTo>
                    <a:lnTo>
                      <a:pt x="76" y="741"/>
                    </a:lnTo>
                    <a:lnTo>
                      <a:pt x="88" y="739"/>
                    </a:lnTo>
                    <a:lnTo>
                      <a:pt x="88" y="749"/>
                    </a:lnTo>
                    <a:close/>
                    <a:moveTo>
                      <a:pt x="71" y="753"/>
                    </a:moveTo>
                    <a:lnTo>
                      <a:pt x="63" y="761"/>
                    </a:lnTo>
                    <a:lnTo>
                      <a:pt x="57" y="770"/>
                    </a:lnTo>
                    <a:lnTo>
                      <a:pt x="50" y="766"/>
                    </a:lnTo>
                    <a:lnTo>
                      <a:pt x="55" y="755"/>
                    </a:lnTo>
                    <a:lnTo>
                      <a:pt x="65" y="747"/>
                    </a:lnTo>
                    <a:lnTo>
                      <a:pt x="71" y="753"/>
                    </a:lnTo>
                    <a:close/>
                    <a:moveTo>
                      <a:pt x="57" y="770"/>
                    </a:moveTo>
                    <a:lnTo>
                      <a:pt x="52" y="784"/>
                    </a:lnTo>
                    <a:lnTo>
                      <a:pt x="50" y="799"/>
                    </a:lnTo>
                    <a:lnTo>
                      <a:pt x="52" y="814"/>
                    </a:lnTo>
                    <a:lnTo>
                      <a:pt x="55" y="832"/>
                    </a:lnTo>
                    <a:lnTo>
                      <a:pt x="48" y="835"/>
                    </a:lnTo>
                    <a:lnTo>
                      <a:pt x="44" y="826"/>
                    </a:lnTo>
                    <a:lnTo>
                      <a:pt x="42" y="816"/>
                    </a:lnTo>
                    <a:lnTo>
                      <a:pt x="40" y="807"/>
                    </a:lnTo>
                    <a:lnTo>
                      <a:pt x="40" y="797"/>
                    </a:lnTo>
                    <a:lnTo>
                      <a:pt x="44" y="780"/>
                    </a:lnTo>
                    <a:lnTo>
                      <a:pt x="50" y="766"/>
                    </a:lnTo>
                    <a:lnTo>
                      <a:pt x="57" y="770"/>
                    </a:lnTo>
                    <a:close/>
                    <a:moveTo>
                      <a:pt x="55" y="832"/>
                    </a:moveTo>
                    <a:lnTo>
                      <a:pt x="55" y="835"/>
                    </a:lnTo>
                    <a:lnTo>
                      <a:pt x="53" y="837"/>
                    </a:lnTo>
                    <a:lnTo>
                      <a:pt x="52" y="837"/>
                    </a:lnTo>
                    <a:lnTo>
                      <a:pt x="48" y="837"/>
                    </a:lnTo>
                    <a:lnTo>
                      <a:pt x="52" y="834"/>
                    </a:lnTo>
                    <a:lnTo>
                      <a:pt x="55" y="832"/>
                    </a:lnTo>
                    <a:close/>
                    <a:moveTo>
                      <a:pt x="48" y="837"/>
                    </a:moveTo>
                    <a:lnTo>
                      <a:pt x="44" y="834"/>
                    </a:lnTo>
                    <a:lnTo>
                      <a:pt x="38" y="834"/>
                    </a:lnTo>
                    <a:lnTo>
                      <a:pt x="32" y="834"/>
                    </a:lnTo>
                    <a:lnTo>
                      <a:pt x="27" y="835"/>
                    </a:lnTo>
                    <a:lnTo>
                      <a:pt x="21" y="828"/>
                    </a:lnTo>
                    <a:lnTo>
                      <a:pt x="30" y="824"/>
                    </a:lnTo>
                    <a:lnTo>
                      <a:pt x="38" y="824"/>
                    </a:lnTo>
                    <a:lnTo>
                      <a:pt x="46" y="826"/>
                    </a:lnTo>
                    <a:lnTo>
                      <a:pt x="55" y="830"/>
                    </a:lnTo>
                    <a:lnTo>
                      <a:pt x="48" y="837"/>
                    </a:lnTo>
                    <a:close/>
                    <a:moveTo>
                      <a:pt x="27" y="835"/>
                    </a:moveTo>
                    <a:lnTo>
                      <a:pt x="21" y="839"/>
                    </a:lnTo>
                    <a:lnTo>
                      <a:pt x="17" y="843"/>
                    </a:lnTo>
                    <a:lnTo>
                      <a:pt x="9" y="839"/>
                    </a:lnTo>
                    <a:lnTo>
                      <a:pt x="15" y="832"/>
                    </a:lnTo>
                    <a:lnTo>
                      <a:pt x="21" y="828"/>
                    </a:lnTo>
                    <a:lnTo>
                      <a:pt x="27" y="835"/>
                    </a:lnTo>
                    <a:close/>
                    <a:moveTo>
                      <a:pt x="17" y="843"/>
                    </a:moveTo>
                    <a:lnTo>
                      <a:pt x="13" y="849"/>
                    </a:lnTo>
                    <a:lnTo>
                      <a:pt x="11" y="857"/>
                    </a:lnTo>
                    <a:lnTo>
                      <a:pt x="2" y="855"/>
                    </a:lnTo>
                    <a:lnTo>
                      <a:pt x="5" y="845"/>
                    </a:lnTo>
                    <a:lnTo>
                      <a:pt x="9" y="839"/>
                    </a:lnTo>
                    <a:lnTo>
                      <a:pt x="17" y="843"/>
                    </a:lnTo>
                    <a:close/>
                    <a:moveTo>
                      <a:pt x="11" y="857"/>
                    </a:moveTo>
                    <a:lnTo>
                      <a:pt x="9" y="868"/>
                    </a:lnTo>
                    <a:lnTo>
                      <a:pt x="13" y="880"/>
                    </a:lnTo>
                    <a:lnTo>
                      <a:pt x="15" y="885"/>
                    </a:lnTo>
                    <a:lnTo>
                      <a:pt x="19" y="893"/>
                    </a:lnTo>
                    <a:lnTo>
                      <a:pt x="25" y="899"/>
                    </a:lnTo>
                    <a:lnTo>
                      <a:pt x="30" y="905"/>
                    </a:lnTo>
                    <a:lnTo>
                      <a:pt x="25" y="912"/>
                    </a:lnTo>
                    <a:lnTo>
                      <a:pt x="17" y="905"/>
                    </a:lnTo>
                    <a:lnTo>
                      <a:pt x="11" y="897"/>
                    </a:lnTo>
                    <a:lnTo>
                      <a:pt x="7" y="889"/>
                    </a:lnTo>
                    <a:lnTo>
                      <a:pt x="4" y="882"/>
                    </a:lnTo>
                    <a:lnTo>
                      <a:pt x="2" y="874"/>
                    </a:lnTo>
                    <a:lnTo>
                      <a:pt x="0" y="868"/>
                    </a:lnTo>
                    <a:lnTo>
                      <a:pt x="2" y="860"/>
                    </a:lnTo>
                    <a:lnTo>
                      <a:pt x="2" y="855"/>
                    </a:lnTo>
                    <a:lnTo>
                      <a:pt x="11" y="857"/>
                    </a:lnTo>
                    <a:close/>
                    <a:moveTo>
                      <a:pt x="30" y="905"/>
                    </a:moveTo>
                    <a:lnTo>
                      <a:pt x="32" y="908"/>
                    </a:lnTo>
                    <a:lnTo>
                      <a:pt x="32" y="910"/>
                    </a:lnTo>
                    <a:lnTo>
                      <a:pt x="28" y="908"/>
                    </a:lnTo>
                    <a:lnTo>
                      <a:pt x="30" y="905"/>
                    </a:lnTo>
                    <a:close/>
                    <a:moveTo>
                      <a:pt x="32" y="910"/>
                    </a:moveTo>
                    <a:lnTo>
                      <a:pt x="23" y="922"/>
                    </a:lnTo>
                    <a:lnTo>
                      <a:pt x="17" y="933"/>
                    </a:lnTo>
                    <a:lnTo>
                      <a:pt x="15" y="943"/>
                    </a:lnTo>
                    <a:lnTo>
                      <a:pt x="17" y="953"/>
                    </a:lnTo>
                    <a:lnTo>
                      <a:pt x="7" y="954"/>
                    </a:lnTo>
                    <a:lnTo>
                      <a:pt x="5" y="943"/>
                    </a:lnTo>
                    <a:lnTo>
                      <a:pt x="7" y="931"/>
                    </a:lnTo>
                    <a:lnTo>
                      <a:pt x="15" y="918"/>
                    </a:lnTo>
                    <a:lnTo>
                      <a:pt x="25" y="905"/>
                    </a:lnTo>
                    <a:lnTo>
                      <a:pt x="32" y="910"/>
                    </a:lnTo>
                    <a:close/>
                    <a:moveTo>
                      <a:pt x="17" y="953"/>
                    </a:moveTo>
                    <a:lnTo>
                      <a:pt x="19" y="960"/>
                    </a:lnTo>
                    <a:lnTo>
                      <a:pt x="25" y="968"/>
                    </a:lnTo>
                    <a:lnTo>
                      <a:pt x="19" y="974"/>
                    </a:lnTo>
                    <a:lnTo>
                      <a:pt x="11" y="964"/>
                    </a:lnTo>
                    <a:lnTo>
                      <a:pt x="7" y="954"/>
                    </a:lnTo>
                    <a:lnTo>
                      <a:pt x="17" y="953"/>
                    </a:lnTo>
                    <a:close/>
                    <a:moveTo>
                      <a:pt x="25" y="968"/>
                    </a:moveTo>
                    <a:lnTo>
                      <a:pt x="32" y="974"/>
                    </a:lnTo>
                    <a:lnTo>
                      <a:pt x="40" y="978"/>
                    </a:lnTo>
                    <a:lnTo>
                      <a:pt x="38" y="985"/>
                    </a:lnTo>
                    <a:lnTo>
                      <a:pt x="27" y="981"/>
                    </a:lnTo>
                    <a:lnTo>
                      <a:pt x="19" y="974"/>
                    </a:lnTo>
                    <a:lnTo>
                      <a:pt x="25" y="968"/>
                    </a:lnTo>
                    <a:close/>
                    <a:moveTo>
                      <a:pt x="40" y="978"/>
                    </a:moveTo>
                    <a:lnTo>
                      <a:pt x="52" y="979"/>
                    </a:lnTo>
                    <a:lnTo>
                      <a:pt x="63" y="979"/>
                    </a:lnTo>
                    <a:lnTo>
                      <a:pt x="75" y="978"/>
                    </a:lnTo>
                    <a:lnTo>
                      <a:pt x="84" y="972"/>
                    </a:lnTo>
                    <a:lnTo>
                      <a:pt x="90" y="979"/>
                    </a:lnTo>
                    <a:lnTo>
                      <a:pt x="78" y="985"/>
                    </a:lnTo>
                    <a:lnTo>
                      <a:pt x="65" y="989"/>
                    </a:lnTo>
                    <a:lnTo>
                      <a:pt x="52" y="989"/>
                    </a:lnTo>
                    <a:lnTo>
                      <a:pt x="38" y="985"/>
                    </a:lnTo>
                    <a:lnTo>
                      <a:pt x="40" y="978"/>
                    </a:lnTo>
                    <a:close/>
                    <a:moveTo>
                      <a:pt x="84" y="972"/>
                    </a:moveTo>
                    <a:lnTo>
                      <a:pt x="86" y="972"/>
                    </a:lnTo>
                    <a:lnTo>
                      <a:pt x="88" y="972"/>
                    </a:lnTo>
                    <a:lnTo>
                      <a:pt x="88" y="976"/>
                    </a:lnTo>
                    <a:lnTo>
                      <a:pt x="84" y="972"/>
                    </a:lnTo>
                    <a:close/>
                    <a:moveTo>
                      <a:pt x="88" y="972"/>
                    </a:moveTo>
                    <a:lnTo>
                      <a:pt x="99" y="976"/>
                    </a:lnTo>
                    <a:lnTo>
                      <a:pt x="111" y="981"/>
                    </a:lnTo>
                    <a:lnTo>
                      <a:pt x="121" y="989"/>
                    </a:lnTo>
                    <a:lnTo>
                      <a:pt x="130" y="995"/>
                    </a:lnTo>
                    <a:lnTo>
                      <a:pt x="146" y="1012"/>
                    </a:lnTo>
                    <a:lnTo>
                      <a:pt x="159" y="1031"/>
                    </a:lnTo>
                    <a:lnTo>
                      <a:pt x="169" y="1050"/>
                    </a:lnTo>
                    <a:lnTo>
                      <a:pt x="178" y="1072"/>
                    </a:lnTo>
                    <a:lnTo>
                      <a:pt x="186" y="1093"/>
                    </a:lnTo>
                    <a:lnTo>
                      <a:pt x="192" y="1112"/>
                    </a:lnTo>
                    <a:lnTo>
                      <a:pt x="184" y="1116"/>
                    </a:lnTo>
                    <a:lnTo>
                      <a:pt x="176" y="1097"/>
                    </a:lnTo>
                    <a:lnTo>
                      <a:pt x="169" y="1075"/>
                    </a:lnTo>
                    <a:lnTo>
                      <a:pt x="161" y="1056"/>
                    </a:lnTo>
                    <a:lnTo>
                      <a:pt x="151" y="1037"/>
                    </a:lnTo>
                    <a:lnTo>
                      <a:pt x="138" y="1018"/>
                    </a:lnTo>
                    <a:lnTo>
                      <a:pt x="124" y="1002"/>
                    </a:lnTo>
                    <a:lnTo>
                      <a:pt x="115" y="995"/>
                    </a:lnTo>
                    <a:lnTo>
                      <a:pt x="105" y="989"/>
                    </a:lnTo>
                    <a:lnTo>
                      <a:pt x="96" y="983"/>
                    </a:lnTo>
                    <a:lnTo>
                      <a:pt x="86" y="979"/>
                    </a:lnTo>
                    <a:lnTo>
                      <a:pt x="88" y="972"/>
                    </a:lnTo>
                    <a:close/>
                    <a:moveTo>
                      <a:pt x="192" y="1112"/>
                    </a:moveTo>
                    <a:lnTo>
                      <a:pt x="195" y="1123"/>
                    </a:lnTo>
                    <a:lnTo>
                      <a:pt x="199" y="1133"/>
                    </a:lnTo>
                    <a:lnTo>
                      <a:pt x="192" y="1137"/>
                    </a:lnTo>
                    <a:lnTo>
                      <a:pt x="188" y="1127"/>
                    </a:lnTo>
                    <a:lnTo>
                      <a:pt x="184" y="1116"/>
                    </a:lnTo>
                    <a:lnTo>
                      <a:pt x="192" y="1112"/>
                    </a:lnTo>
                    <a:close/>
                    <a:moveTo>
                      <a:pt x="199" y="1133"/>
                    </a:moveTo>
                    <a:lnTo>
                      <a:pt x="199" y="1135"/>
                    </a:lnTo>
                    <a:lnTo>
                      <a:pt x="195" y="1135"/>
                    </a:lnTo>
                    <a:lnTo>
                      <a:pt x="199" y="1133"/>
                    </a:lnTo>
                    <a:close/>
                    <a:moveTo>
                      <a:pt x="199" y="1135"/>
                    </a:moveTo>
                    <a:lnTo>
                      <a:pt x="213" y="1175"/>
                    </a:lnTo>
                    <a:lnTo>
                      <a:pt x="228" y="1216"/>
                    </a:lnTo>
                    <a:lnTo>
                      <a:pt x="236" y="1233"/>
                    </a:lnTo>
                    <a:lnTo>
                      <a:pt x="245" y="1250"/>
                    </a:lnTo>
                    <a:lnTo>
                      <a:pt x="255" y="1267"/>
                    </a:lnTo>
                    <a:lnTo>
                      <a:pt x="265" y="1281"/>
                    </a:lnTo>
                    <a:lnTo>
                      <a:pt x="257" y="1287"/>
                    </a:lnTo>
                    <a:lnTo>
                      <a:pt x="247" y="1271"/>
                    </a:lnTo>
                    <a:lnTo>
                      <a:pt x="238" y="1256"/>
                    </a:lnTo>
                    <a:lnTo>
                      <a:pt x="228" y="1239"/>
                    </a:lnTo>
                    <a:lnTo>
                      <a:pt x="218" y="1219"/>
                    </a:lnTo>
                    <a:lnTo>
                      <a:pt x="203" y="1179"/>
                    </a:lnTo>
                    <a:lnTo>
                      <a:pt x="192" y="1137"/>
                    </a:lnTo>
                    <a:lnTo>
                      <a:pt x="199" y="1135"/>
                    </a:lnTo>
                    <a:close/>
                    <a:moveTo>
                      <a:pt x="265" y="1281"/>
                    </a:moveTo>
                    <a:lnTo>
                      <a:pt x="272" y="1292"/>
                    </a:lnTo>
                    <a:lnTo>
                      <a:pt x="280" y="1300"/>
                    </a:lnTo>
                    <a:lnTo>
                      <a:pt x="290" y="1308"/>
                    </a:lnTo>
                    <a:lnTo>
                      <a:pt x="297" y="1313"/>
                    </a:lnTo>
                    <a:lnTo>
                      <a:pt x="307" y="1317"/>
                    </a:lnTo>
                    <a:lnTo>
                      <a:pt x="314" y="1319"/>
                    </a:lnTo>
                    <a:lnTo>
                      <a:pt x="324" y="1321"/>
                    </a:lnTo>
                    <a:lnTo>
                      <a:pt x="332" y="1319"/>
                    </a:lnTo>
                    <a:lnTo>
                      <a:pt x="336" y="1327"/>
                    </a:lnTo>
                    <a:lnTo>
                      <a:pt x="324" y="1329"/>
                    </a:lnTo>
                    <a:lnTo>
                      <a:pt x="314" y="1329"/>
                    </a:lnTo>
                    <a:lnTo>
                      <a:pt x="303" y="1327"/>
                    </a:lnTo>
                    <a:lnTo>
                      <a:pt x="293" y="1321"/>
                    </a:lnTo>
                    <a:lnTo>
                      <a:pt x="284" y="1315"/>
                    </a:lnTo>
                    <a:lnTo>
                      <a:pt x="274" y="1308"/>
                    </a:lnTo>
                    <a:lnTo>
                      <a:pt x="265" y="1298"/>
                    </a:lnTo>
                    <a:lnTo>
                      <a:pt x="257" y="1287"/>
                    </a:lnTo>
                    <a:lnTo>
                      <a:pt x="265" y="1281"/>
                    </a:lnTo>
                    <a:close/>
                    <a:moveTo>
                      <a:pt x="332" y="1319"/>
                    </a:moveTo>
                    <a:lnTo>
                      <a:pt x="334" y="1319"/>
                    </a:lnTo>
                    <a:lnTo>
                      <a:pt x="334" y="1323"/>
                    </a:lnTo>
                    <a:lnTo>
                      <a:pt x="332" y="1319"/>
                    </a:lnTo>
                    <a:close/>
                    <a:moveTo>
                      <a:pt x="334" y="1319"/>
                    </a:moveTo>
                    <a:lnTo>
                      <a:pt x="345" y="1317"/>
                    </a:lnTo>
                    <a:lnTo>
                      <a:pt x="355" y="1315"/>
                    </a:lnTo>
                    <a:lnTo>
                      <a:pt x="364" y="1312"/>
                    </a:lnTo>
                    <a:lnTo>
                      <a:pt x="372" y="1308"/>
                    </a:lnTo>
                    <a:lnTo>
                      <a:pt x="378" y="1302"/>
                    </a:lnTo>
                    <a:lnTo>
                      <a:pt x="384" y="1296"/>
                    </a:lnTo>
                    <a:lnTo>
                      <a:pt x="387" y="1290"/>
                    </a:lnTo>
                    <a:lnTo>
                      <a:pt x="391" y="1285"/>
                    </a:lnTo>
                    <a:lnTo>
                      <a:pt x="401" y="1287"/>
                    </a:lnTo>
                    <a:lnTo>
                      <a:pt x="395" y="1296"/>
                    </a:lnTo>
                    <a:lnTo>
                      <a:pt x="391" y="1302"/>
                    </a:lnTo>
                    <a:lnTo>
                      <a:pt x="385" y="1310"/>
                    </a:lnTo>
                    <a:lnTo>
                      <a:pt x="378" y="1315"/>
                    </a:lnTo>
                    <a:lnTo>
                      <a:pt x="368" y="1319"/>
                    </a:lnTo>
                    <a:lnTo>
                      <a:pt x="359" y="1323"/>
                    </a:lnTo>
                    <a:lnTo>
                      <a:pt x="347" y="1327"/>
                    </a:lnTo>
                    <a:lnTo>
                      <a:pt x="334" y="1327"/>
                    </a:lnTo>
                    <a:lnTo>
                      <a:pt x="334" y="1319"/>
                    </a:lnTo>
                    <a:close/>
                    <a:moveTo>
                      <a:pt x="391" y="1285"/>
                    </a:moveTo>
                    <a:lnTo>
                      <a:pt x="397" y="1267"/>
                    </a:lnTo>
                    <a:lnTo>
                      <a:pt x="399" y="1252"/>
                    </a:lnTo>
                    <a:lnTo>
                      <a:pt x="399" y="1235"/>
                    </a:lnTo>
                    <a:lnTo>
                      <a:pt x="399" y="1217"/>
                    </a:lnTo>
                    <a:lnTo>
                      <a:pt x="407" y="1216"/>
                    </a:lnTo>
                    <a:lnTo>
                      <a:pt x="409" y="1235"/>
                    </a:lnTo>
                    <a:lnTo>
                      <a:pt x="409" y="1252"/>
                    </a:lnTo>
                    <a:lnTo>
                      <a:pt x="405" y="1271"/>
                    </a:lnTo>
                    <a:lnTo>
                      <a:pt x="401" y="1287"/>
                    </a:lnTo>
                    <a:lnTo>
                      <a:pt x="391" y="1285"/>
                    </a:lnTo>
                    <a:close/>
                    <a:moveTo>
                      <a:pt x="399" y="1217"/>
                    </a:moveTo>
                    <a:lnTo>
                      <a:pt x="399" y="1216"/>
                    </a:lnTo>
                    <a:lnTo>
                      <a:pt x="399" y="1214"/>
                    </a:lnTo>
                    <a:lnTo>
                      <a:pt x="403" y="1217"/>
                    </a:lnTo>
                    <a:lnTo>
                      <a:pt x="399" y="1217"/>
                    </a:lnTo>
                    <a:close/>
                    <a:moveTo>
                      <a:pt x="399" y="1214"/>
                    </a:moveTo>
                    <a:lnTo>
                      <a:pt x="407" y="1204"/>
                    </a:lnTo>
                    <a:lnTo>
                      <a:pt x="414" y="1194"/>
                    </a:lnTo>
                    <a:lnTo>
                      <a:pt x="418" y="1183"/>
                    </a:lnTo>
                    <a:lnTo>
                      <a:pt x="420" y="1173"/>
                    </a:lnTo>
                    <a:lnTo>
                      <a:pt x="430" y="1175"/>
                    </a:lnTo>
                    <a:lnTo>
                      <a:pt x="428" y="1187"/>
                    </a:lnTo>
                    <a:lnTo>
                      <a:pt x="422" y="1196"/>
                    </a:lnTo>
                    <a:lnTo>
                      <a:pt x="416" y="1208"/>
                    </a:lnTo>
                    <a:lnTo>
                      <a:pt x="407" y="1219"/>
                    </a:lnTo>
                    <a:lnTo>
                      <a:pt x="399" y="1214"/>
                    </a:lnTo>
                    <a:close/>
                    <a:moveTo>
                      <a:pt x="420" y="1173"/>
                    </a:moveTo>
                    <a:lnTo>
                      <a:pt x="422" y="1162"/>
                    </a:lnTo>
                    <a:lnTo>
                      <a:pt x="420" y="1150"/>
                    </a:lnTo>
                    <a:lnTo>
                      <a:pt x="416" y="1139"/>
                    </a:lnTo>
                    <a:lnTo>
                      <a:pt x="410" y="1125"/>
                    </a:lnTo>
                    <a:lnTo>
                      <a:pt x="420" y="1121"/>
                    </a:lnTo>
                    <a:lnTo>
                      <a:pt x="426" y="1137"/>
                    </a:lnTo>
                    <a:lnTo>
                      <a:pt x="430" y="1150"/>
                    </a:lnTo>
                    <a:lnTo>
                      <a:pt x="432" y="1162"/>
                    </a:lnTo>
                    <a:lnTo>
                      <a:pt x="430" y="1175"/>
                    </a:lnTo>
                    <a:lnTo>
                      <a:pt x="420" y="1173"/>
                    </a:lnTo>
                    <a:close/>
                    <a:moveTo>
                      <a:pt x="410" y="1125"/>
                    </a:moveTo>
                    <a:lnTo>
                      <a:pt x="410" y="1123"/>
                    </a:lnTo>
                    <a:lnTo>
                      <a:pt x="410" y="1121"/>
                    </a:lnTo>
                    <a:lnTo>
                      <a:pt x="414" y="1123"/>
                    </a:lnTo>
                    <a:lnTo>
                      <a:pt x="410" y="1125"/>
                    </a:lnTo>
                    <a:close/>
                    <a:moveTo>
                      <a:pt x="410" y="1121"/>
                    </a:moveTo>
                    <a:lnTo>
                      <a:pt x="430" y="1091"/>
                    </a:lnTo>
                    <a:lnTo>
                      <a:pt x="447" y="1056"/>
                    </a:lnTo>
                    <a:lnTo>
                      <a:pt x="460" y="1020"/>
                    </a:lnTo>
                    <a:lnTo>
                      <a:pt x="472" y="979"/>
                    </a:lnTo>
                    <a:lnTo>
                      <a:pt x="481" y="981"/>
                    </a:lnTo>
                    <a:lnTo>
                      <a:pt x="470" y="1022"/>
                    </a:lnTo>
                    <a:lnTo>
                      <a:pt x="455" y="1060"/>
                    </a:lnTo>
                    <a:lnTo>
                      <a:pt x="437" y="1095"/>
                    </a:lnTo>
                    <a:lnTo>
                      <a:pt x="418" y="1127"/>
                    </a:lnTo>
                    <a:lnTo>
                      <a:pt x="410" y="1121"/>
                    </a:lnTo>
                    <a:close/>
                    <a:moveTo>
                      <a:pt x="472" y="979"/>
                    </a:moveTo>
                    <a:lnTo>
                      <a:pt x="480" y="943"/>
                    </a:lnTo>
                    <a:lnTo>
                      <a:pt x="483" y="906"/>
                    </a:lnTo>
                    <a:lnTo>
                      <a:pt x="485" y="887"/>
                    </a:lnTo>
                    <a:lnTo>
                      <a:pt x="485" y="870"/>
                    </a:lnTo>
                    <a:lnTo>
                      <a:pt x="483" y="853"/>
                    </a:lnTo>
                    <a:lnTo>
                      <a:pt x="481" y="835"/>
                    </a:lnTo>
                    <a:lnTo>
                      <a:pt x="491" y="835"/>
                    </a:lnTo>
                    <a:lnTo>
                      <a:pt x="493" y="853"/>
                    </a:lnTo>
                    <a:lnTo>
                      <a:pt x="495" y="870"/>
                    </a:lnTo>
                    <a:lnTo>
                      <a:pt x="495" y="887"/>
                    </a:lnTo>
                    <a:lnTo>
                      <a:pt x="493" y="906"/>
                    </a:lnTo>
                    <a:lnTo>
                      <a:pt x="489" y="945"/>
                    </a:lnTo>
                    <a:lnTo>
                      <a:pt x="481" y="981"/>
                    </a:lnTo>
                    <a:lnTo>
                      <a:pt x="472" y="979"/>
                    </a:lnTo>
                    <a:close/>
                    <a:moveTo>
                      <a:pt x="481" y="835"/>
                    </a:moveTo>
                    <a:lnTo>
                      <a:pt x="483" y="834"/>
                    </a:lnTo>
                    <a:lnTo>
                      <a:pt x="485" y="832"/>
                    </a:lnTo>
                    <a:lnTo>
                      <a:pt x="487" y="835"/>
                    </a:lnTo>
                    <a:lnTo>
                      <a:pt x="481" y="835"/>
                    </a:lnTo>
                    <a:close/>
                    <a:moveTo>
                      <a:pt x="485" y="832"/>
                    </a:moveTo>
                    <a:lnTo>
                      <a:pt x="510" y="820"/>
                    </a:lnTo>
                    <a:lnTo>
                      <a:pt x="531" y="810"/>
                    </a:lnTo>
                    <a:lnTo>
                      <a:pt x="537" y="818"/>
                    </a:lnTo>
                    <a:lnTo>
                      <a:pt x="514" y="830"/>
                    </a:lnTo>
                    <a:lnTo>
                      <a:pt x="489" y="839"/>
                    </a:lnTo>
                    <a:lnTo>
                      <a:pt x="485" y="832"/>
                    </a:lnTo>
                    <a:close/>
                    <a:moveTo>
                      <a:pt x="531" y="810"/>
                    </a:moveTo>
                    <a:lnTo>
                      <a:pt x="556" y="801"/>
                    </a:lnTo>
                    <a:lnTo>
                      <a:pt x="583" y="789"/>
                    </a:lnTo>
                    <a:lnTo>
                      <a:pt x="585" y="797"/>
                    </a:lnTo>
                    <a:lnTo>
                      <a:pt x="560" y="809"/>
                    </a:lnTo>
                    <a:lnTo>
                      <a:pt x="537" y="818"/>
                    </a:lnTo>
                    <a:lnTo>
                      <a:pt x="531" y="810"/>
                    </a:lnTo>
                    <a:close/>
                    <a:moveTo>
                      <a:pt x="589" y="795"/>
                    </a:moveTo>
                    <a:lnTo>
                      <a:pt x="587" y="795"/>
                    </a:lnTo>
                    <a:lnTo>
                      <a:pt x="585" y="797"/>
                    </a:lnTo>
                    <a:lnTo>
                      <a:pt x="585" y="793"/>
                    </a:lnTo>
                    <a:lnTo>
                      <a:pt x="589" y="795"/>
                    </a:lnTo>
                    <a:close/>
                    <a:moveTo>
                      <a:pt x="579" y="791"/>
                    </a:moveTo>
                    <a:lnTo>
                      <a:pt x="587" y="776"/>
                    </a:lnTo>
                    <a:lnTo>
                      <a:pt x="599" y="763"/>
                    </a:lnTo>
                    <a:lnTo>
                      <a:pt x="606" y="768"/>
                    </a:lnTo>
                    <a:lnTo>
                      <a:pt x="597" y="780"/>
                    </a:lnTo>
                    <a:lnTo>
                      <a:pt x="589" y="795"/>
                    </a:lnTo>
                    <a:lnTo>
                      <a:pt x="579" y="791"/>
                    </a:lnTo>
                    <a:close/>
                    <a:moveTo>
                      <a:pt x="599" y="763"/>
                    </a:moveTo>
                    <a:lnTo>
                      <a:pt x="612" y="749"/>
                    </a:lnTo>
                    <a:lnTo>
                      <a:pt x="629" y="736"/>
                    </a:lnTo>
                    <a:lnTo>
                      <a:pt x="635" y="743"/>
                    </a:lnTo>
                    <a:lnTo>
                      <a:pt x="620" y="755"/>
                    </a:lnTo>
                    <a:lnTo>
                      <a:pt x="606" y="768"/>
                    </a:lnTo>
                    <a:lnTo>
                      <a:pt x="599" y="763"/>
                    </a:lnTo>
                    <a:close/>
                    <a:moveTo>
                      <a:pt x="635" y="736"/>
                    </a:moveTo>
                    <a:lnTo>
                      <a:pt x="633" y="736"/>
                    </a:lnTo>
                    <a:lnTo>
                      <a:pt x="633" y="739"/>
                    </a:lnTo>
                    <a:lnTo>
                      <a:pt x="633" y="741"/>
                    </a:lnTo>
                    <a:lnTo>
                      <a:pt x="635" y="743"/>
                    </a:lnTo>
                    <a:lnTo>
                      <a:pt x="633" y="739"/>
                    </a:lnTo>
                    <a:lnTo>
                      <a:pt x="635" y="736"/>
                    </a:lnTo>
                    <a:close/>
                    <a:moveTo>
                      <a:pt x="631" y="743"/>
                    </a:moveTo>
                    <a:lnTo>
                      <a:pt x="622" y="743"/>
                    </a:lnTo>
                    <a:lnTo>
                      <a:pt x="602" y="747"/>
                    </a:lnTo>
                    <a:lnTo>
                      <a:pt x="600" y="738"/>
                    </a:lnTo>
                    <a:lnTo>
                      <a:pt x="622" y="734"/>
                    </a:lnTo>
                    <a:lnTo>
                      <a:pt x="635" y="736"/>
                    </a:lnTo>
                    <a:lnTo>
                      <a:pt x="631" y="743"/>
                    </a:lnTo>
                    <a:close/>
                    <a:moveTo>
                      <a:pt x="602" y="747"/>
                    </a:moveTo>
                    <a:lnTo>
                      <a:pt x="574" y="753"/>
                    </a:lnTo>
                    <a:lnTo>
                      <a:pt x="549" y="761"/>
                    </a:lnTo>
                    <a:lnTo>
                      <a:pt x="547" y="751"/>
                    </a:lnTo>
                    <a:lnTo>
                      <a:pt x="572" y="743"/>
                    </a:lnTo>
                    <a:lnTo>
                      <a:pt x="600" y="738"/>
                    </a:lnTo>
                    <a:lnTo>
                      <a:pt x="602" y="747"/>
                    </a:lnTo>
                    <a:close/>
                    <a:moveTo>
                      <a:pt x="549" y="761"/>
                    </a:moveTo>
                    <a:lnTo>
                      <a:pt x="545" y="759"/>
                    </a:lnTo>
                    <a:lnTo>
                      <a:pt x="543" y="757"/>
                    </a:lnTo>
                    <a:lnTo>
                      <a:pt x="547" y="755"/>
                    </a:lnTo>
                    <a:lnTo>
                      <a:pt x="549" y="761"/>
                    </a:lnTo>
                    <a:close/>
                    <a:moveTo>
                      <a:pt x="543" y="757"/>
                    </a:moveTo>
                    <a:lnTo>
                      <a:pt x="541" y="749"/>
                    </a:lnTo>
                    <a:lnTo>
                      <a:pt x="543" y="743"/>
                    </a:lnTo>
                    <a:lnTo>
                      <a:pt x="545" y="738"/>
                    </a:lnTo>
                    <a:lnTo>
                      <a:pt x="549" y="732"/>
                    </a:lnTo>
                    <a:lnTo>
                      <a:pt x="556" y="738"/>
                    </a:lnTo>
                    <a:lnTo>
                      <a:pt x="554" y="741"/>
                    </a:lnTo>
                    <a:lnTo>
                      <a:pt x="552" y="745"/>
                    </a:lnTo>
                    <a:lnTo>
                      <a:pt x="551" y="749"/>
                    </a:lnTo>
                    <a:lnTo>
                      <a:pt x="552" y="753"/>
                    </a:lnTo>
                    <a:lnTo>
                      <a:pt x="543" y="757"/>
                    </a:lnTo>
                    <a:close/>
                    <a:moveTo>
                      <a:pt x="549" y="732"/>
                    </a:moveTo>
                    <a:lnTo>
                      <a:pt x="551" y="728"/>
                    </a:lnTo>
                    <a:lnTo>
                      <a:pt x="552" y="724"/>
                    </a:lnTo>
                    <a:lnTo>
                      <a:pt x="562" y="726"/>
                    </a:lnTo>
                    <a:lnTo>
                      <a:pt x="558" y="732"/>
                    </a:lnTo>
                    <a:lnTo>
                      <a:pt x="556" y="738"/>
                    </a:lnTo>
                    <a:lnTo>
                      <a:pt x="549" y="732"/>
                    </a:lnTo>
                    <a:close/>
                    <a:moveTo>
                      <a:pt x="556" y="720"/>
                    </a:moveTo>
                    <a:lnTo>
                      <a:pt x="554" y="722"/>
                    </a:lnTo>
                    <a:lnTo>
                      <a:pt x="556" y="726"/>
                    </a:lnTo>
                    <a:lnTo>
                      <a:pt x="560" y="728"/>
                    </a:lnTo>
                    <a:lnTo>
                      <a:pt x="562" y="726"/>
                    </a:lnTo>
                    <a:lnTo>
                      <a:pt x="556" y="726"/>
                    </a:lnTo>
                    <a:lnTo>
                      <a:pt x="556" y="720"/>
                    </a:lnTo>
                    <a:close/>
                    <a:moveTo>
                      <a:pt x="775" y="935"/>
                    </a:moveTo>
                    <a:lnTo>
                      <a:pt x="762" y="951"/>
                    </a:lnTo>
                    <a:lnTo>
                      <a:pt x="748" y="968"/>
                    </a:lnTo>
                    <a:lnTo>
                      <a:pt x="741" y="962"/>
                    </a:lnTo>
                    <a:lnTo>
                      <a:pt x="754" y="945"/>
                    </a:lnTo>
                    <a:lnTo>
                      <a:pt x="767" y="930"/>
                    </a:lnTo>
                    <a:lnTo>
                      <a:pt x="775" y="935"/>
                    </a:lnTo>
                    <a:close/>
                    <a:moveTo>
                      <a:pt x="748" y="968"/>
                    </a:moveTo>
                    <a:lnTo>
                      <a:pt x="739" y="981"/>
                    </a:lnTo>
                    <a:lnTo>
                      <a:pt x="727" y="997"/>
                    </a:lnTo>
                    <a:lnTo>
                      <a:pt x="719" y="991"/>
                    </a:lnTo>
                    <a:lnTo>
                      <a:pt x="731" y="976"/>
                    </a:lnTo>
                    <a:lnTo>
                      <a:pt x="741" y="962"/>
                    </a:lnTo>
                    <a:lnTo>
                      <a:pt x="748" y="968"/>
                    </a:lnTo>
                    <a:close/>
                    <a:moveTo>
                      <a:pt x="727" y="997"/>
                    </a:moveTo>
                    <a:lnTo>
                      <a:pt x="725" y="997"/>
                    </a:lnTo>
                    <a:lnTo>
                      <a:pt x="723" y="999"/>
                    </a:lnTo>
                    <a:lnTo>
                      <a:pt x="723" y="993"/>
                    </a:lnTo>
                    <a:lnTo>
                      <a:pt x="727" y="997"/>
                    </a:lnTo>
                    <a:close/>
                    <a:moveTo>
                      <a:pt x="723" y="999"/>
                    </a:moveTo>
                    <a:lnTo>
                      <a:pt x="714" y="1002"/>
                    </a:lnTo>
                    <a:lnTo>
                      <a:pt x="704" y="1006"/>
                    </a:lnTo>
                    <a:lnTo>
                      <a:pt x="698" y="1014"/>
                    </a:lnTo>
                    <a:lnTo>
                      <a:pt x="693" y="1022"/>
                    </a:lnTo>
                    <a:lnTo>
                      <a:pt x="685" y="1018"/>
                    </a:lnTo>
                    <a:lnTo>
                      <a:pt x="691" y="1008"/>
                    </a:lnTo>
                    <a:lnTo>
                      <a:pt x="698" y="1001"/>
                    </a:lnTo>
                    <a:lnTo>
                      <a:pt x="710" y="993"/>
                    </a:lnTo>
                    <a:lnTo>
                      <a:pt x="721" y="989"/>
                    </a:lnTo>
                    <a:lnTo>
                      <a:pt x="723" y="999"/>
                    </a:lnTo>
                    <a:close/>
                    <a:moveTo>
                      <a:pt x="693" y="1022"/>
                    </a:moveTo>
                    <a:lnTo>
                      <a:pt x="693" y="1022"/>
                    </a:lnTo>
                    <a:lnTo>
                      <a:pt x="689" y="1020"/>
                    </a:lnTo>
                    <a:lnTo>
                      <a:pt x="693" y="1022"/>
                    </a:lnTo>
                    <a:close/>
                    <a:moveTo>
                      <a:pt x="693" y="1022"/>
                    </a:moveTo>
                    <a:lnTo>
                      <a:pt x="689" y="1033"/>
                    </a:lnTo>
                    <a:lnTo>
                      <a:pt x="687" y="1047"/>
                    </a:lnTo>
                    <a:lnTo>
                      <a:pt x="677" y="1045"/>
                    </a:lnTo>
                    <a:lnTo>
                      <a:pt x="679" y="1031"/>
                    </a:lnTo>
                    <a:lnTo>
                      <a:pt x="685" y="1018"/>
                    </a:lnTo>
                    <a:lnTo>
                      <a:pt x="693" y="1022"/>
                    </a:lnTo>
                    <a:close/>
                    <a:moveTo>
                      <a:pt x="687" y="1047"/>
                    </a:moveTo>
                    <a:lnTo>
                      <a:pt x="687" y="1060"/>
                    </a:lnTo>
                    <a:lnTo>
                      <a:pt x="689" y="1073"/>
                    </a:lnTo>
                    <a:lnTo>
                      <a:pt x="679" y="1075"/>
                    </a:lnTo>
                    <a:lnTo>
                      <a:pt x="677" y="1060"/>
                    </a:lnTo>
                    <a:lnTo>
                      <a:pt x="677" y="1045"/>
                    </a:lnTo>
                    <a:lnTo>
                      <a:pt x="687" y="1047"/>
                    </a:lnTo>
                    <a:close/>
                    <a:moveTo>
                      <a:pt x="689" y="1073"/>
                    </a:moveTo>
                    <a:lnTo>
                      <a:pt x="689" y="1073"/>
                    </a:lnTo>
                    <a:lnTo>
                      <a:pt x="685" y="1073"/>
                    </a:lnTo>
                    <a:lnTo>
                      <a:pt x="689" y="1073"/>
                    </a:lnTo>
                    <a:close/>
                    <a:moveTo>
                      <a:pt x="689" y="1073"/>
                    </a:moveTo>
                    <a:lnTo>
                      <a:pt x="695" y="1089"/>
                    </a:lnTo>
                    <a:lnTo>
                      <a:pt x="700" y="1104"/>
                    </a:lnTo>
                    <a:lnTo>
                      <a:pt x="706" y="1110"/>
                    </a:lnTo>
                    <a:lnTo>
                      <a:pt x="710" y="1116"/>
                    </a:lnTo>
                    <a:lnTo>
                      <a:pt x="716" y="1120"/>
                    </a:lnTo>
                    <a:lnTo>
                      <a:pt x="721" y="1123"/>
                    </a:lnTo>
                    <a:lnTo>
                      <a:pt x="718" y="1131"/>
                    </a:lnTo>
                    <a:lnTo>
                      <a:pt x="710" y="1127"/>
                    </a:lnTo>
                    <a:lnTo>
                      <a:pt x="704" y="1121"/>
                    </a:lnTo>
                    <a:lnTo>
                      <a:pt x="698" y="1116"/>
                    </a:lnTo>
                    <a:lnTo>
                      <a:pt x="693" y="1108"/>
                    </a:lnTo>
                    <a:lnTo>
                      <a:pt x="685" y="1093"/>
                    </a:lnTo>
                    <a:lnTo>
                      <a:pt x="679" y="1075"/>
                    </a:lnTo>
                    <a:lnTo>
                      <a:pt x="689" y="1073"/>
                    </a:lnTo>
                    <a:close/>
                    <a:moveTo>
                      <a:pt x="721" y="1123"/>
                    </a:moveTo>
                    <a:lnTo>
                      <a:pt x="721" y="1123"/>
                    </a:lnTo>
                    <a:lnTo>
                      <a:pt x="719" y="1127"/>
                    </a:lnTo>
                    <a:lnTo>
                      <a:pt x="721" y="1123"/>
                    </a:lnTo>
                    <a:close/>
                    <a:moveTo>
                      <a:pt x="721" y="1123"/>
                    </a:moveTo>
                    <a:lnTo>
                      <a:pt x="733" y="1127"/>
                    </a:lnTo>
                    <a:lnTo>
                      <a:pt x="748" y="1131"/>
                    </a:lnTo>
                    <a:lnTo>
                      <a:pt x="746" y="1139"/>
                    </a:lnTo>
                    <a:lnTo>
                      <a:pt x="731" y="1137"/>
                    </a:lnTo>
                    <a:lnTo>
                      <a:pt x="718" y="1131"/>
                    </a:lnTo>
                    <a:lnTo>
                      <a:pt x="721" y="1123"/>
                    </a:lnTo>
                    <a:close/>
                    <a:moveTo>
                      <a:pt x="748" y="1131"/>
                    </a:moveTo>
                    <a:lnTo>
                      <a:pt x="758" y="1131"/>
                    </a:lnTo>
                    <a:lnTo>
                      <a:pt x="769" y="1129"/>
                    </a:lnTo>
                    <a:lnTo>
                      <a:pt x="781" y="1127"/>
                    </a:lnTo>
                    <a:lnTo>
                      <a:pt x="791" y="1123"/>
                    </a:lnTo>
                    <a:lnTo>
                      <a:pt x="796" y="1131"/>
                    </a:lnTo>
                    <a:lnTo>
                      <a:pt x="783" y="1135"/>
                    </a:lnTo>
                    <a:lnTo>
                      <a:pt x="771" y="1139"/>
                    </a:lnTo>
                    <a:lnTo>
                      <a:pt x="760" y="1139"/>
                    </a:lnTo>
                    <a:lnTo>
                      <a:pt x="746" y="1139"/>
                    </a:lnTo>
                    <a:lnTo>
                      <a:pt x="748" y="1131"/>
                    </a:lnTo>
                    <a:close/>
                    <a:moveTo>
                      <a:pt x="791" y="1123"/>
                    </a:moveTo>
                    <a:lnTo>
                      <a:pt x="800" y="1118"/>
                    </a:lnTo>
                    <a:lnTo>
                      <a:pt x="810" y="1110"/>
                    </a:lnTo>
                    <a:lnTo>
                      <a:pt x="817" y="1102"/>
                    </a:lnTo>
                    <a:lnTo>
                      <a:pt x="823" y="1095"/>
                    </a:lnTo>
                    <a:lnTo>
                      <a:pt x="831" y="1098"/>
                    </a:lnTo>
                    <a:lnTo>
                      <a:pt x="825" y="1108"/>
                    </a:lnTo>
                    <a:lnTo>
                      <a:pt x="815" y="1118"/>
                    </a:lnTo>
                    <a:lnTo>
                      <a:pt x="806" y="1125"/>
                    </a:lnTo>
                    <a:lnTo>
                      <a:pt x="796" y="1131"/>
                    </a:lnTo>
                    <a:lnTo>
                      <a:pt x="791" y="1123"/>
                    </a:lnTo>
                    <a:close/>
                    <a:moveTo>
                      <a:pt x="823" y="1095"/>
                    </a:moveTo>
                    <a:lnTo>
                      <a:pt x="827" y="1085"/>
                    </a:lnTo>
                    <a:lnTo>
                      <a:pt x="829" y="1073"/>
                    </a:lnTo>
                    <a:lnTo>
                      <a:pt x="838" y="1073"/>
                    </a:lnTo>
                    <a:lnTo>
                      <a:pt x="837" y="1087"/>
                    </a:lnTo>
                    <a:lnTo>
                      <a:pt x="831" y="1098"/>
                    </a:lnTo>
                    <a:lnTo>
                      <a:pt x="823" y="1095"/>
                    </a:lnTo>
                    <a:close/>
                    <a:moveTo>
                      <a:pt x="829" y="1073"/>
                    </a:moveTo>
                    <a:lnTo>
                      <a:pt x="831" y="1070"/>
                    </a:lnTo>
                    <a:lnTo>
                      <a:pt x="833" y="1070"/>
                    </a:lnTo>
                    <a:lnTo>
                      <a:pt x="833" y="1073"/>
                    </a:lnTo>
                    <a:lnTo>
                      <a:pt x="829" y="1073"/>
                    </a:lnTo>
                    <a:close/>
                    <a:moveTo>
                      <a:pt x="833" y="1070"/>
                    </a:moveTo>
                    <a:lnTo>
                      <a:pt x="850" y="1070"/>
                    </a:lnTo>
                    <a:lnTo>
                      <a:pt x="867" y="1070"/>
                    </a:lnTo>
                    <a:lnTo>
                      <a:pt x="886" y="1072"/>
                    </a:lnTo>
                    <a:lnTo>
                      <a:pt x="906" y="1075"/>
                    </a:lnTo>
                    <a:lnTo>
                      <a:pt x="902" y="1085"/>
                    </a:lnTo>
                    <a:lnTo>
                      <a:pt x="885" y="1081"/>
                    </a:lnTo>
                    <a:lnTo>
                      <a:pt x="867" y="1079"/>
                    </a:lnTo>
                    <a:lnTo>
                      <a:pt x="850" y="1079"/>
                    </a:lnTo>
                    <a:lnTo>
                      <a:pt x="833" y="1079"/>
                    </a:lnTo>
                    <a:lnTo>
                      <a:pt x="833" y="1070"/>
                    </a:lnTo>
                    <a:close/>
                    <a:moveTo>
                      <a:pt x="906" y="1075"/>
                    </a:moveTo>
                    <a:lnTo>
                      <a:pt x="925" y="1083"/>
                    </a:lnTo>
                    <a:lnTo>
                      <a:pt x="942" y="1091"/>
                    </a:lnTo>
                    <a:lnTo>
                      <a:pt x="952" y="1097"/>
                    </a:lnTo>
                    <a:lnTo>
                      <a:pt x="959" y="1104"/>
                    </a:lnTo>
                    <a:lnTo>
                      <a:pt x="967" y="1110"/>
                    </a:lnTo>
                    <a:lnTo>
                      <a:pt x="975" y="1120"/>
                    </a:lnTo>
                    <a:lnTo>
                      <a:pt x="967" y="1125"/>
                    </a:lnTo>
                    <a:lnTo>
                      <a:pt x="954" y="1110"/>
                    </a:lnTo>
                    <a:lnTo>
                      <a:pt x="936" y="1098"/>
                    </a:lnTo>
                    <a:lnTo>
                      <a:pt x="921" y="1091"/>
                    </a:lnTo>
                    <a:lnTo>
                      <a:pt x="902" y="1085"/>
                    </a:lnTo>
                    <a:lnTo>
                      <a:pt x="906" y="1075"/>
                    </a:lnTo>
                    <a:close/>
                    <a:moveTo>
                      <a:pt x="975" y="1120"/>
                    </a:moveTo>
                    <a:lnTo>
                      <a:pt x="975" y="1121"/>
                    </a:lnTo>
                    <a:lnTo>
                      <a:pt x="975" y="1123"/>
                    </a:lnTo>
                    <a:lnTo>
                      <a:pt x="971" y="1121"/>
                    </a:lnTo>
                    <a:lnTo>
                      <a:pt x="975" y="1120"/>
                    </a:lnTo>
                    <a:close/>
                    <a:moveTo>
                      <a:pt x="975" y="1123"/>
                    </a:moveTo>
                    <a:lnTo>
                      <a:pt x="967" y="1145"/>
                    </a:lnTo>
                    <a:lnTo>
                      <a:pt x="958" y="1166"/>
                    </a:lnTo>
                    <a:lnTo>
                      <a:pt x="950" y="1164"/>
                    </a:lnTo>
                    <a:lnTo>
                      <a:pt x="958" y="1141"/>
                    </a:lnTo>
                    <a:lnTo>
                      <a:pt x="967" y="1120"/>
                    </a:lnTo>
                    <a:lnTo>
                      <a:pt x="975" y="1123"/>
                    </a:lnTo>
                    <a:close/>
                    <a:moveTo>
                      <a:pt x="958" y="1166"/>
                    </a:moveTo>
                    <a:lnTo>
                      <a:pt x="948" y="1194"/>
                    </a:lnTo>
                    <a:lnTo>
                      <a:pt x="936" y="1219"/>
                    </a:lnTo>
                    <a:lnTo>
                      <a:pt x="929" y="1231"/>
                    </a:lnTo>
                    <a:lnTo>
                      <a:pt x="921" y="1242"/>
                    </a:lnTo>
                    <a:lnTo>
                      <a:pt x="911" y="1252"/>
                    </a:lnTo>
                    <a:lnTo>
                      <a:pt x="902" y="1262"/>
                    </a:lnTo>
                    <a:lnTo>
                      <a:pt x="896" y="1254"/>
                    </a:lnTo>
                    <a:lnTo>
                      <a:pt x="906" y="1246"/>
                    </a:lnTo>
                    <a:lnTo>
                      <a:pt x="913" y="1237"/>
                    </a:lnTo>
                    <a:lnTo>
                      <a:pt x="921" y="1227"/>
                    </a:lnTo>
                    <a:lnTo>
                      <a:pt x="927" y="1216"/>
                    </a:lnTo>
                    <a:lnTo>
                      <a:pt x="938" y="1191"/>
                    </a:lnTo>
                    <a:lnTo>
                      <a:pt x="950" y="1164"/>
                    </a:lnTo>
                    <a:lnTo>
                      <a:pt x="958" y="1166"/>
                    </a:lnTo>
                    <a:close/>
                    <a:moveTo>
                      <a:pt x="902" y="1262"/>
                    </a:moveTo>
                    <a:lnTo>
                      <a:pt x="902" y="1262"/>
                    </a:lnTo>
                    <a:lnTo>
                      <a:pt x="900" y="1262"/>
                    </a:lnTo>
                    <a:lnTo>
                      <a:pt x="900" y="1258"/>
                    </a:lnTo>
                    <a:lnTo>
                      <a:pt x="902" y="1262"/>
                    </a:lnTo>
                    <a:close/>
                    <a:moveTo>
                      <a:pt x="900" y="1262"/>
                    </a:moveTo>
                    <a:lnTo>
                      <a:pt x="885" y="1265"/>
                    </a:lnTo>
                    <a:lnTo>
                      <a:pt x="869" y="1269"/>
                    </a:lnTo>
                    <a:lnTo>
                      <a:pt x="854" y="1269"/>
                    </a:lnTo>
                    <a:lnTo>
                      <a:pt x="837" y="1271"/>
                    </a:lnTo>
                    <a:lnTo>
                      <a:pt x="837" y="1262"/>
                    </a:lnTo>
                    <a:lnTo>
                      <a:pt x="852" y="1262"/>
                    </a:lnTo>
                    <a:lnTo>
                      <a:pt x="867" y="1260"/>
                    </a:lnTo>
                    <a:lnTo>
                      <a:pt x="883" y="1256"/>
                    </a:lnTo>
                    <a:lnTo>
                      <a:pt x="898" y="1254"/>
                    </a:lnTo>
                    <a:lnTo>
                      <a:pt x="900" y="1262"/>
                    </a:lnTo>
                    <a:close/>
                    <a:moveTo>
                      <a:pt x="837" y="1271"/>
                    </a:moveTo>
                    <a:lnTo>
                      <a:pt x="821" y="1271"/>
                    </a:lnTo>
                    <a:lnTo>
                      <a:pt x="806" y="1269"/>
                    </a:lnTo>
                    <a:lnTo>
                      <a:pt x="791" y="1267"/>
                    </a:lnTo>
                    <a:lnTo>
                      <a:pt x="775" y="1265"/>
                    </a:lnTo>
                    <a:lnTo>
                      <a:pt x="777" y="1256"/>
                    </a:lnTo>
                    <a:lnTo>
                      <a:pt x="792" y="1260"/>
                    </a:lnTo>
                    <a:lnTo>
                      <a:pt x="808" y="1262"/>
                    </a:lnTo>
                    <a:lnTo>
                      <a:pt x="821" y="1262"/>
                    </a:lnTo>
                    <a:lnTo>
                      <a:pt x="837" y="1262"/>
                    </a:lnTo>
                    <a:lnTo>
                      <a:pt x="837" y="1271"/>
                    </a:lnTo>
                    <a:close/>
                    <a:moveTo>
                      <a:pt x="773" y="1256"/>
                    </a:moveTo>
                    <a:lnTo>
                      <a:pt x="775" y="1256"/>
                    </a:lnTo>
                    <a:lnTo>
                      <a:pt x="777" y="1256"/>
                    </a:lnTo>
                    <a:lnTo>
                      <a:pt x="775" y="1260"/>
                    </a:lnTo>
                    <a:lnTo>
                      <a:pt x="773" y="1256"/>
                    </a:lnTo>
                    <a:close/>
                    <a:moveTo>
                      <a:pt x="777" y="1265"/>
                    </a:moveTo>
                    <a:lnTo>
                      <a:pt x="769" y="1265"/>
                    </a:lnTo>
                    <a:lnTo>
                      <a:pt x="762" y="1265"/>
                    </a:lnTo>
                    <a:lnTo>
                      <a:pt x="756" y="1265"/>
                    </a:lnTo>
                    <a:lnTo>
                      <a:pt x="748" y="1264"/>
                    </a:lnTo>
                    <a:lnTo>
                      <a:pt x="733" y="1258"/>
                    </a:lnTo>
                    <a:lnTo>
                      <a:pt x="718" y="1250"/>
                    </a:lnTo>
                    <a:lnTo>
                      <a:pt x="721" y="1242"/>
                    </a:lnTo>
                    <a:lnTo>
                      <a:pt x="735" y="1248"/>
                    </a:lnTo>
                    <a:lnTo>
                      <a:pt x="748" y="1254"/>
                    </a:lnTo>
                    <a:lnTo>
                      <a:pt x="762" y="1258"/>
                    </a:lnTo>
                    <a:lnTo>
                      <a:pt x="773" y="1256"/>
                    </a:lnTo>
                    <a:lnTo>
                      <a:pt x="777" y="1265"/>
                    </a:lnTo>
                    <a:close/>
                    <a:moveTo>
                      <a:pt x="718" y="1250"/>
                    </a:moveTo>
                    <a:lnTo>
                      <a:pt x="702" y="1242"/>
                    </a:lnTo>
                    <a:lnTo>
                      <a:pt x="689" y="1239"/>
                    </a:lnTo>
                    <a:lnTo>
                      <a:pt x="693" y="1229"/>
                    </a:lnTo>
                    <a:lnTo>
                      <a:pt x="706" y="1235"/>
                    </a:lnTo>
                    <a:lnTo>
                      <a:pt x="721" y="1242"/>
                    </a:lnTo>
                    <a:lnTo>
                      <a:pt x="718" y="1250"/>
                    </a:lnTo>
                    <a:close/>
                    <a:moveTo>
                      <a:pt x="689" y="1239"/>
                    </a:moveTo>
                    <a:lnTo>
                      <a:pt x="683" y="1237"/>
                    </a:lnTo>
                    <a:lnTo>
                      <a:pt x="675" y="1235"/>
                    </a:lnTo>
                    <a:lnTo>
                      <a:pt x="670" y="1237"/>
                    </a:lnTo>
                    <a:lnTo>
                      <a:pt x="664" y="1239"/>
                    </a:lnTo>
                    <a:lnTo>
                      <a:pt x="658" y="1242"/>
                    </a:lnTo>
                    <a:lnTo>
                      <a:pt x="652" y="1246"/>
                    </a:lnTo>
                    <a:lnTo>
                      <a:pt x="648" y="1256"/>
                    </a:lnTo>
                    <a:lnTo>
                      <a:pt x="645" y="1265"/>
                    </a:lnTo>
                    <a:lnTo>
                      <a:pt x="635" y="1262"/>
                    </a:lnTo>
                    <a:lnTo>
                      <a:pt x="641" y="1250"/>
                    </a:lnTo>
                    <a:lnTo>
                      <a:pt x="647" y="1240"/>
                    </a:lnTo>
                    <a:lnTo>
                      <a:pt x="652" y="1233"/>
                    </a:lnTo>
                    <a:lnTo>
                      <a:pt x="660" y="1229"/>
                    </a:lnTo>
                    <a:lnTo>
                      <a:pt x="668" y="1227"/>
                    </a:lnTo>
                    <a:lnTo>
                      <a:pt x="675" y="1225"/>
                    </a:lnTo>
                    <a:lnTo>
                      <a:pt x="683" y="1227"/>
                    </a:lnTo>
                    <a:lnTo>
                      <a:pt x="693" y="1229"/>
                    </a:lnTo>
                    <a:lnTo>
                      <a:pt x="689" y="1239"/>
                    </a:lnTo>
                    <a:close/>
                    <a:moveTo>
                      <a:pt x="635" y="1264"/>
                    </a:moveTo>
                    <a:lnTo>
                      <a:pt x="635" y="1262"/>
                    </a:lnTo>
                    <a:lnTo>
                      <a:pt x="641" y="1264"/>
                    </a:lnTo>
                    <a:lnTo>
                      <a:pt x="635" y="1264"/>
                    </a:lnTo>
                    <a:close/>
                    <a:moveTo>
                      <a:pt x="645" y="1265"/>
                    </a:moveTo>
                    <a:lnTo>
                      <a:pt x="641" y="1281"/>
                    </a:lnTo>
                    <a:lnTo>
                      <a:pt x="639" y="1296"/>
                    </a:lnTo>
                    <a:lnTo>
                      <a:pt x="637" y="1312"/>
                    </a:lnTo>
                    <a:lnTo>
                      <a:pt x="639" y="1325"/>
                    </a:lnTo>
                    <a:lnTo>
                      <a:pt x="639" y="1336"/>
                    </a:lnTo>
                    <a:lnTo>
                      <a:pt x="641" y="1348"/>
                    </a:lnTo>
                    <a:lnTo>
                      <a:pt x="645" y="1358"/>
                    </a:lnTo>
                    <a:lnTo>
                      <a:pt x="648" y="1367"/>
                    </a:lnTo>
                    <a:lnTo>
                      <a:pt x="641" y="1371"/>
                    </a:lnTo>
                    <a:lnTo>
                      <a:pt x="635" y="1361"/>
                    </a:lnTo>
                    <a:lnTo>
                      <a:pt x="633" y="1350"/>
                    </a:lnTo>
                    <a:lnTo>
                      <a:pt x="629" y="1338"/>
                    </a:lnTo>
                    <a:lnTo>
                      <a:pt x="629" y="1325"/>
                    </a:lnTo>
                    <a:lnTo>
                      <a:pt x="627" y="1312"/>
                    </a:lnTo>
                    <a:lnTo>
                      <a:pt x="629" y="1296"/>
                    </a:lnTo>
                    <a:lnTo>
                      <a:pt x="631" y="1281"/>
                    </a:lnTo>
                    <a:lnTo>
                      <a:pt x="635" y="1264"/>
                    </a:lnTo>
                    <a:lnTo>
                      <a:pt x="645" y="1265"/>
                    </a:lnTo>
                    <a:close/>
                    <a:moveTo>
                      <a:pt x="648" y="1367"/>
                    </a:moveTo>
                    <a:lnTo>
                      <a:pt x="658" y="1383"/>
                    </a:lnTo>
                    <a:lnTo>
                      <a:pt x="671" y="1396"/>
                    </a:lnTo>
                    <a:lnTo>
                      <a:pt x="664" y="1402"/>
                    </a:lnTo>
                    <a:lnTo>
                      <a:pt x="658" y="1396"/>
                    </a:lnTo>
                    <a:lnTo>
                      <a:pt x="650" y="1388"/>
                    </a:lnTo>
                    <a:lnTo>
                      <a:pt x="645" y="1381"/>
                    </a:lnTo>
                    <a:lnTo>
                      <a:pt x="641" y="1371"/>
                    </a:lnTo>
                    <a:lnTo>
                      <a:pt x="648" y="1367"/>
                    </a:lnTo>
                    <a:close/>
                    <a:moveTo>
                      <a:pt x="671" y="1396"/>
                    </a:moveTo>
                    <a:lnTo>
                      <a:pt x="685" y="1404"/>
                    </a:lnTo>
                    <a:lnTo>
                      <a:pt x="698" y="1409"/>
                    </a:lnTo>
                    <a:lnTo>
                      <a:pt x="696" y="1417"/>
                    </a:lnTo>
                    <a:lnTo>
                      <a:pt x="679" y="1411"/>
                    </a:lnTo>
                    <a:lnTo>
                      <a:pt x="664" y="1402"/>
                    </a:lnTo>
                    <a:lnTo>
                      <a:pt x="671" y="1396"/>
                    </a:lnTo>
                    <a:close/>
                    <a:moveTo>
                      <a:pt x="698" y="1409"/>
                    </a:moveTo>
                    <a:lnTo>
                      <a:pt x="708" y="1411"/>
                    </a:lnTo>
                    <a:lnTo>
                      <a:pt x="719" y="1411"/>
                    </a:lnTo>
                    <a:lnTo>
                      <a:pt x="729" y="1409"/>
                    </a:lnTo>
                    <a:lnTo>
                      <a:pt x="739" y="1406"/>
                    </a:lnTo>
                    <a:lnTo>
                      <a:pt x="743" y="1413"/>
                    </a:lnTo>
                    <a:lnTo>
                      <a:pt x="731" y="1419"/>
                    </a:lnTo>
                    <a:lnTo>
                      <a:pt x="719" y="1421"/>
                    </a:lnTo>
                    <a:lnTo>
                      <a:pt x="708" y="1421"/>
                    </a:lnTo>
                    <a:lnTo>
                      <a:pt x="696" y="1417"/>
                    </a:lnTo>
                    <a:lnTo>
                      <a:pt x="698" y="1409"/>
                    </a:lnTo>
                    <a:close/>
                    <a:moveTo>
                      <a:pt x="739" y="1406"/>
                    </a:moveTo>
                    <a:lnTo>
                      <a:pt x="743" y="1406"/>
                    </a:lnTo>
                    <a:lnTo>
                      <a:pt x="744" y="1407"/>
                    </a:lnTo>
                    <a:lnTo>
                      <a:pt x="741" y="1409"/>
                    </a:lnTo>
                    <a:lnTo>
                      <a:pt x="739" y="1406"/>
                    </a:lnTo>
                    <a:close/>
                    <a:moveTo>
                      <a:pt x="744" y="1407"/>
                    </a:moveTo>
                    <a:lnTo>
                      <a:pt x="746" y="1411"/>
                    </a:lnTo>
                    <a:lnTo>
                      <a:pt x="750" y="1415"/>
                    </a:lnTo>
                    <a:lnTo>
                      <a:pt x="743" y="1421"/>
                    </a:lnTo>
                    <a:lnTo>
                      <a:pt x="739" y="1417"/>
                    </a:lnTo>
                    <a:lnTo>
                      <a:pt x="737" y="1411"/>
                    </a:lnTo>
                    <a:lnTo>
                      <a:pt x="744" y="1407"/>
                    </a:lnTo>
                    <a:close/>
                    <a:moveTo>
                      <a:pt x="750" y="1415"/>
                    </a:moveTo>
                    <a:lnTo>
                      <a:pt x="756" y="1419"/>
                    </a:lnTo>
                    <a:lnTo>
                      <a:pt x="764" y="1423"/>
                    </a:lnTo>
                    <a:lnTo>
                      <a:pt x="773" y="1425"/>
                    </a:lnTo>
                    <a:lnTo>
                      <a:pt x="781" y="1427"/>
                    </a:lnTo>
                    <a:lnTo>
                      <a:pt x="781" y="1436"/>
                    </a:lnTo>
                    <a:lnTo>
                      <a:pt x="769" y="1434"/>
                    </a:lnTo>
                    <a:lnTo>
                      <a:pt x="760" y="1432"/>
                    </a:lnTo>
                    <a:lnTo>
                      <a:pt x="750" y="1427"/>
                    </a:lnTo>
                    <a:lnTo>
                      <a:pt x="743" y="1421"/>
                    </a:lnTo>
                    <a:lnTo>
                      <a:pt x="750" y="1415"/>
                    </a:lnTo>
                    <a:close/>
                    <a:moveTo>
                      <a:pt x="781" y="1427"/>
                    </a:moveTo>
                    <a:lnTo>
                      <a:pt x="791" y="1427"/>
                    </a:lnTo>
                    <a:lnTo>
                      <a:pt x="800" y="1427"/>
                    </a:lnTo>
                    <a:lnTo>
                      <a:pt x="808" y="1423"/>
                    </a:lnTo>
                    <a:lnTo>
                      <a:pt x="814" y="1421"/>
                    </a:lnTo>
                    <a:lnTo>
                      <a:pt x="819" y="1429"/>
                    </a:lnTo>
                    <a:lnTo>
                      <a:pt x="812" y="1432"/>
                    </a:lnTo>
                    <a:lnTo>
                      <a:pt x="802" y="1434"/>
                    </a:lnTo>
                    <a:lnTo>
                      <a:pt x="791" y="1436"/>
                    </a:lnTo>
                    <a:lnTo>
                      <a:pt x="781" y="1436"/>
                    </a:lnTo>
                    <a:lnTo>
                      <a:pt x="781" y="1427"/>
                    </a:lnTo>
                    <a:close/>
                    <a:moveTo>
                      <a:pt x="814" y="1421"/>
                    </a:moveTo>
                    <a:lnTo>
                      <a:pt x="817" y="1419"/>
                    </a:lnTo>
                    <a:lnTo>
                      <a:pt x="819" y="1417"/>
                    </a:lnTo>
                    <a:lnTo>
                      <a:pt x="827" y="1423"/>
                    </a:lnTo>
                    <a:lnTo>
                      <a:pt x="823" y="1425"/>
                    </a:lnTo>
                    <a:lnTo>
                      <a:pt x="819" y="1429"/>
                    </a:lnTo>
                    <a:lnTo>
                      <a:pt x="814" y="1421"/>
                    </a:lnTo>
                    <a:close/>
                    <a:moveTo>
                      <a:pt x="819" y="1417"/>
                    </a:moveTo>
                    <a:lnTo>
                      <a:pt x="821" y="1415"/>
                    </a:lnTo>
                    <a:lnTo>
                      <a:pt x="825" y="1415"/>
                    </a:lnTo>
                    <a:lnTo>
                      <a:pt x="827" y="1415"/>
                    </a:lnTo>
                    <a:lnTo>
                      <a:pt x="827" y="1417"/>
                    </a:lnTo>
                    <a:lnTo>
                      <a:pt x="823" y="1419"/>
                    </a:lnTo>
                    <a:lnTo>
                      <a:pt x="819" y="1417"/>
                    </a:lnTo>
                    <a:close/>
                    <a:moveTo>
                      <a:pt x="827" y="1417"/>
                    </a:moveTo>
                    <a:lnTo>
                      <a:pt x="831" y="1425"/>
                    </a:lnTo>
                    <a:lnTo>
                      <a:pt x="837" y="1431"/>
                    </a:lnTo>
                    <a:lnTo>
                      <a:pt x="842" y="1436"/>
                    </a:lnTo>
                    <a:lnTo>
                      <a:pt x="850" y="1438"/>
                    </a:lnTo>
                    <a:lnTo>
                      <a:pt x="846" y="1448"/>
                    </a:lnTo>
                    <a:lnTo>
                      <a:pt x="837" y="1444"/>
                    </a:lnTo>
                    <a:lnTo>
                      <a:pt x="829" y="1438"/>
                    </a:lnTo>
                    <a:lnTo>
                      <a:pt x="823" y="1431"/>
                    </a:lnTo>
                    <a:lnTo>
                      <a:pt x="819" y="1421"/>
                    </a:lnTo>
                    <a:lnTo>
                      <a:pt x="827" y="1417"/>
                    </a:lnTo>
                    <a:close/>
                    <a:moveTo>
                      <a:pt x="850" y="1438"/>
                    </a:moveTo>
                    <a:lnTo>
                      <a:pt x="858" y="1440"/>
                    </a:lnTo>
                    <a:lnTo>
                      <a:pt x="865" y="1440"/>
                    </a:lnTo>
                    <a:lnTo>
                      <a:pt x="865" y="1450"/>
                    </a:lnTo>
                    <a:lnTo>
                      <a:pt x="856" y="1450"/>
                    </a:lnTo>
                    <a:lnTo>
                      <a:pt x="846" y="1448"/>
                    </a:lnTo>
                    <a:lnTo>
                      <a:pt x="850" y="1438"/>
                    </a:lnTo>
                    <a:close/>
                    <a:moveTo>
                      <a:pt x="865" y="1440"/>
                    </a:moveTo>
                    <a:lnTo>
                      <a:pt x="873" y="1440"/>
                    </a:lnTo>
                    <a:lnTo>
                      <a:pt x="881" y="1438"/>
                    </a:lnTo>
                    <a:lnTo>
                      <a:pt x="885" y="1446"/>
                    </a:lnTo>
                    <a:lnTo>
                      <a:pt x="875" y="1450"/>
                    </a:lnTo>
                    <a:lnTo>
                      <a:pt x="865" y="1450"/>
                    </a:lnTo>
                    <a:lnTo>
                      <a:pt x="865" y="1440"/>
                    </a:lnTo>
                    <a:close/>
                    <a:moveTo>
                      <a:pt x="881" y="1438"/>
                    </a:moveTo>
                    <a:lnTo>
                      <a:pt x="888" y="1434"/>
                    </a:lnTo>
                    <a:lnTo>
                      <a:pt x="894" y="1431"/>
                    </a:lnTo>
                    <a:lnTo>
                      <a:pt x="900" y="1427"/>
                    </a:lnTo>
                    <a:lnTo>
                      <a:pt x="902" y="1421"/>
                    </a:lnTo>
                    <a:lnTo>
                      <a:pt x="911" y="1425"/>
                    </a:lnTo>
                    <a:lnTo>
                      <a:pt x="908" y="1431"/>
                    </a:lnTo>
                    <a:lnTo>
                      <a:pt x="902" y="1438"/>
                    </a:lnTo>
                    <a:lnTo>
                      <a:pt x="894" y="1442"/>
                    </a:lnTo>
                    <a:lnTo>
                      <a:pt x="885" y="1446"/>
                    </a:lnTo>
                    <a:lnTo>
                      <a:pt x="881" y="1438"/>
                    </a:lnTo>
                    <a:close/>
                    <a:moveTo>
                      <a:pt x="902" y="1421"/>
                    </a:moveTo>
                    <a:lnTo>
                      <a:pt x="904" y="1419"/>
                    </a:lnTo>
                    <a:lnTo>
                      <a:pt x="906" y="1419"/>
                    </a:lnTo>
                    <a:lnTo>
                      <a:pt x="910" y="1419"/>
                    </a:lnTo>
                    <a:lnTo>
                      <a:pt x="911" y="1421"/>
                    </a:lnTo>
                    <a:lnTo>
                      <a:pt x="908" y="1423"/>
                    </a:lnTo>
                    <a:lnTo>
                      <a:pt x="902" y="1421"/>
                    </a:lnTo>
                    <a:close/>
                    <a:moveTo>
                      <a:pt x="911" y="1421"/>
                    </a:moveTo>
                    <a:lnTo>
                      <a:pt x="915" y="1429"/>
                    </a:lnTo>
                    <a:lnTo>
                      <a:pt x="921" y="1436"/>
                    </a:lnTo>
                    <a:lnTo>
                      <a:pt x="929" y="1440"/>
                    </a:lnTo>
                    <a:lnTo>
                      <a:pt x="934" y="1446"/>
                    </a:lnTo>
                    <a:lnTo>
                      <a:pt x="931" y="1454"/>
                    </a:lnTo>
                    <a:lnTo>
                      <a:pt x="923" y="1448"/>
                    </a:lnTo>
                    <a:lnTo>
                      <a:pt x="915" y="1442"/>
                    </a:lnTo>
                    <a:lnTo>
                      <a:pt x="908" y="1434"/>
                    </a:lnTo>
                    <a:lnTo>
                      <a:pt x="902" y="1425"/>
                    </a:lnTo>
                    <a:lnTo>
                      <a:pt x="911" y="1421"/>
                    </a:lnTo>
                    <a:close/>
                    <a:moveTo>
                      <a:pt x="934" y="1446"/>
                    </a:moveTo>
                    <a:lnTo>
                      <a:pt x="944" y="1448"/>
                    </a:lnTo>
                    <a:lnTo>
                      <a:pt x="954" y="1450"/>
                    </a:lnTo>
                    <a:lnTo>
                      <a:pt x="954" y="1459"/>
                    </a:lnTo>
                    <a:lnTo>
                      <a:pt x="942" y="1457"/>
                    </a:lnTo>
                    <a:lnTo>
                      <a:pt x="931" y="1454"/>
                    </a:lnTo>
                    <a:lnTo>
                      <a:pt x="934" y="1446"/>
                    </a:lnTo>
                    <a:close/>
                    <a:moveTo>
                      <a:pt x="954" y="1450"/>
                    </a:moveTo>
                    <a:lnTo>
                      <a:pt x="963" y="1448"/>
                    </a:lnTo>
                    <a:lnTo>
                      <a:pt x="971" y="1444"/>
                    </a:lnTo>
                    <a:lnTo>
                      <a:pt x="977" y="1452"/>
                    </a:lnTo>
                    <a:lnTo>
                      <a:pt x="965" y="1457"/>
                    </a:lnTo>
                    <a:lnTo>
                      <a:pt x="954" y="1459"/>
                    </a:lnTo>
                    <a:lnTo>
                      <a:pt x="954" y="1450"/>
                    </a:lnTo>
                    <a:close/>
                    <a:moveTo>
                      <a:pt x="971" y="1444"/>
                    </a:moveTo>
                    <a:lnTo>
                      <a:pt x="979" y="1440"/>
                    </a:lnTo>
                    <a:lnTo>
                      <a:pt x="984" y="1434"/>
                    </a:lnTo>
                    <a:lnTo>
                      <a:pt x="992" y="1427"/>
                    </a:lnTo>
                    <a:lnTo>
                      <a:pt x="996" y="1417"/>
                    </a:lnTo>
                    <a:lnTo>
                      <a:pt x="1005" y="1421"/>
                    </a:lnTo>
                    <a:lnTo>
                      <a:pt x="1000" y="1431"/>
                    </a:lnTo>
                    <a:lnTo>
                      <a:pt x="992" y="1440"/>
                    </a:lnTo>
                    <a:lnTo>
                      <a:pt x="984" y="1448"/>
                    </a:lnTo>
                    <a:lnTo>
                      <a:pt x="977" y="1452"/>
                    </a:lnTo>
                    <a:lnTo>
                      <a:pt x="971" y="1444"/>
                    </a:lnTo>
                    <a:close/>
                    <a:moveTo>
                      <a:pt x="996" y="1417"/>
                    </a:moveTo>
                    <a:lnTo>
                      <a:pt x="998" y="1415"/>
                    </a:lnTo>
                    <a:lnTo>
                      <a:pt x="1000" y="1415"/>
                    </a:lnTo>
                    <a:lnTo>
                      <a:pt x="1000" y="1419"/>
                    </a:lnTo>
                    <a:lnTo>
                      <a:pt x="996" y="1417"/>
                    </a:lnTo>
                    <a:close/>
                    <a:moveTo>
                      <a:pt x="1000" y="1415"/>
                    </a:moveTo>
                    <a:lnTo>
                      <a:pt x="1017" y="1409"/>
                    </a:lnTo>
                    <a:lnTo>
                      <a:pt x="1030" y="1404"/>
                    </a:lnTo>
                    <a:lnTo>
                      <a:pt x="1044" y="1396"/>
                    </a:lnTo>
                    <a:lnTo>
                      <a:pt x="1055" y="1388"/>
                    </a:lnTo>
                    <a:lnTo>
                      <a:pt x="1067" y="1381"/>
                    </a:lnTo>
                    <a:lnTo>
                      <a:pt x="1075" y="1371"/>
                    </a:lnTo>
                    <a:lnTo>
                      <a:pt x="1082" y="1360"/>
                    </a:lnTo>
                    <a:lnTo>
                      <a:pt x="1090" y="1348"/>
                    </a:lnTo>
                    <a:lnTo>
                      <a:pt x="1100" y="1325"/>
                    </a:lnTo>
                    <a:lnTo>
                      <a:pt x="1107" y="1300"/>
                    </a:lnTo>
                    <a:lnTo>
                      <a:pt x="1113" y="1275"/>
                    </a:lnTo>
                    <a:lnTo>
                      <a:pt x="1117" y="1250"/>
                    </a:lnTo>
                    <a:lnTo>
                      <a:pt x="1126" y="1252"/>
                    </a:lnTo>
                    <a:lnTo>
                      <a:pt x="1121" y="1277"/>
                    </a:lnTo>
                    <a:lnTo>
                      <a:pt x="1117" y="1304"/>
                    </a:lnTo>
                    <a:lnTo>
                      <a:pt x="1109" y="1331"/>
                    </a:lnTo>
                    <a:lnTo>
                      <a:pt x="1098" y="1354"/>
                    </a:lnTo>
                    <a:lnTo>
                      <a:pt x="1090" y="1365"/>
                    </a:lnTo>
                    <a:lnTo>
                      <a:pt x="1082" y="1377"/>
                    </a:lnTo>
                    <a:lnTo>
                      <a:pt x="1073" y="1386"/>
                    </a:lnTo>
                    <a:lnTo>
                      <a:pt x="1063" y="1396"/>
                    </a:lnTo>
                    <a:lnTo>
                      <a:pt x="1050" y="1406"/>
                    </a:lnTo>
                    <a:lnTo>
                      <a:pt x="1036" y="1411"/>
                    </a:lnTo>
                    <a:lnTo>
                      <a:pt x="1019" y="1419"/>
                    </a:lnTo>
                    <a:lnTo>
                      <a:pt x="1002" y="1423"/>
                    </a:lnTo>
                    <a:lnTo>
                      <a:pt x="1000" y="1415"/>
                    </a:lnTo>
                    <a:close/>
                    <a:moveTo>
                      <a:pt x="1117" y="1250"/>
                    </a:moveTo>
                    <a:lnTo>
                      <a:pt x="1121" y="1221"/>
                    </a:lnTo>
                    <a:lnTo>
                      <a:pt x="1126" y="1194"/>
                    </a:lnTo>
                    <a:lnTo>
                      <a:pt x="1136" y="1196"/>
                    </a:lnTo>
                    <a:lnTo>
                      <a:pt x="1130" y="1223"/>
                    </a:lnTo>
                    <a:lnTo>
                      <a:pt x="1126" y="1252"/>
                    </a:lnTo>
                    <a:lnTo>
                      <a:pt x="1117" y="1250"/>
                    </a:lnTo>
                    <a:close/>
                    <a:moveTo>
                      <a:pt x="1136" y="1194"/>
                    </a:moveTo>
                    <a:lnTo>
                      <a:pt x="1136" y="1196"/>
                    </a:lnTo>
                    <a:lnTo>
                      <a:pt x="1132" y="1194"/>
                    </a:lnTo>
                    <a:lnTo>
                      <a:pt x="1136" y="1194"/>
                    </a:lnTo>
                    <a:close/>
                    <a:moveTo>
                      <a:pt x="1126" y="1194"/>
                    </a:moveTo>
                    <a:lnTo>
                      <a:pt x="1128" y="1185"/>
                    </a:lnTo>
                    <a:lnTo>
                      <a:pt x="1132" y="1177"/>
                    </a:lnTo>
                    <a:lnTo>
                      <a:pt x="1136" y="1169"/>
                    </a:lnTo>
                    <a:lnTo>
                      <a:pt x="1142" y="1164"/>
                    </a:lnTo>
                    <a:lnTo>
                      <a:pt x="1153" y="1154"/>
                    </a:lnTo>
                    <a:lnTo>
                      <a:pt x="1169" y="1145"/>
                    </a:lnTo>
                    <a:lnTo>
                      <a:pt x="1172" y="1154"/>
                    </a:lnTo>
                    <a:lnTo>
                      <a:pt x="1159" y="1160"/>
                    </a:lnTo>
                    <a:lnTo>
                      <a:pt x="1149" y="1169"/>
                    </a:lnTo>
                    <a:lnTo>
                      <a:pt x="1144" y="1173"/>
                    </a:lnTo>
                    <a:lnTo>
                      <a:pt x="1140" y="1179"/>
                    </a:lnTo>
                    <a:lnTo>
                      <a:pt x="1138" y="1187"/>
                    </a:lnTo>
                    <a:lnTo>
                      <a:pt x="1136" y="1194"/>
                    </a:lnTo>
                    <a:lnTo>
                      <a:pt x="1126" y="1194"/>
                    </a:lnTo>
                    <a:close/>
                    <a:moveTo>
                      <a:pt x="1169" y="1145"/>
                    </a:moveTo>
                    <a:lnTo>
                      <a:pt x="1178" y="1141"/>
                    </a:lnTo>
                    <a:lnTo>
                      <a:pt x="1188" y="1133"/>
                    </a:lnTo>
                    <a:lnTo>
                      <a:pt x="1196" y="1127"/>
                    </a:lnTo>
                    <a:lnTo>
                      <a:pt x="1203" y="1118"/>
                    </a:lnTo>
                    <a:lnTo>
                      <a:pt x="1211" y="1106"/>
                    </a:lnTo>
                    <a:lnTo>
                      <a:pt x="1215" y="1091"/>
                    </a:lnTo>
                    <a:lnTo>
                      <a:pt x="1215" y="1073"/>
                    </a:lnTo>
                    <a:lnTo>
                      <a:pt x="1215" y="1052"/>
                    </a:lnTo>
                    <a:lnTo>
                      <a:pt x="1224" y="1050"/>
                    </a:lnTo>
                    <a:lnTo>
                      <a:pt x="1224" y="1075"/>
                    </a:lnTo>
                    <a:lnTo>
                      <a:pt x="1224" y="1095"/>
                    </a:lnTo>
                    <a:lnTo>
                      <a:pt x="1219" y="1110"/>
                    </a:lnTo>
                    <a:lnTo>
                      <a:pt x="1213" y="1123"/>
                    </a:lnTo>
                    <a:lnTo>
                      <a:pt x="1203" y="1133"/>
                    </a:lnTo>
                    <a:lnTo>
                      <a:pt x="1194" y="1141"/>
                    </a:lnTo>
                    <a:lnTo>
                      <a:pt x="1184" y="1146"/>
                    </a:lnTo>
                    <a:lnTo>
                      <a:pt x="1172" y="1154"/>
                    </a:lnTo>
                    <a:lnTo>
                      <a:pt x="1169" y="1145"/>
                    </a:lnTo>
                    <a:close/>
                    <a:moveTo>
                      <a:pt x="1222" y="1050"/>
                    </a:moveTo>
                    <a:lnTo>
                      <a:pt x="1224" y="1050"/>
                    </a:lnTo>
                    <a:lnTo>
                      <a:pt x="1219" y="1050"/>
                    </a:lnTo>
                    <a:lnTo>
                      <a:pt x="1222" y="1050"/>
                    </a:lnTo>
                    <a:close/>
                    <a:moveTo>
                      <a:pt x="1215" y="1052"/>
                    </a:moveTo>
                    <a:lnTo>
                      <a:pt x="1209" y="1043"/>
                    </a:lnTo>
                    <a:lnTo>
                      <a:pt x="1203" y="1033"/>
                    </a:lnTo>
                    <a:lnTo>
                      <a:pt x="1197" y="1025"/>
                    </a:lnTo>
                    <a:lnTo>
                      <a:pt x="1192" y="1018"/>
                    </a:lnTo>
                    <a:lnTo>
                      <a:pt x="1186" y="1012"/>
                    </a:lnTo>
                    <a:lnTo>
                      <a:pt x="1178" y="1008"/>
                    </a:lnTo>
                    <a:lnTo>
                      <a:pt x="1171" y="1006"/>
                    </a:lnTo>
                    <a:lnTo>
                      <a:pt x="1163" y="1004"/>
                    </a:lnTo>
                    <a:lnTo>
                      <a:pt x="1148" y="1002"/>
                    </a:lnTo>
                    <a:lnTo>
                      <a:pt x="1128" y="1002"/>
                    </a:lnTo>
                    <a:lnTo>
                      <a:pt x="1107" y="1006"/>
                    </a:lnTo>
                    <a:lnTo>
                      <a:pt x="1084" y="1010"/>
                    </a:lnTo>
                    <a:lnTo>
                      <a:pt x="1082" y="1001"/>
                    </a:lnTo>
                    <a:lnTo>
                      <a:pt x="1107" y="997"/>
                    </a:lnTo>
                    <a:lnTo>
                      <a:pt x="1130" y="993"/>
                    </a:lnTo>
                    <a:lnTo>
                      <a:pt x="1149" y="993"/>
                    </a:lnTo>
                    <a:lnTo>
                      <a:pt x="1169" y="995"/>
                    </a:lnTo>
                    <a:lnTo>
                      <a:pt x="1176" y="997"/>
                    </a:lnTo>
                    <a:lnTo>
                      <a:pt x="1184" y="1001"/>
                    </a:lnTo>
                    <a:lnTo>
                      <a:pt x="1192" y="1004"/>
                    </a:lnTo>
                    <a:lnTo>
                      <a:pt x="1197" y="1010"/>
                    </a:lnTo>
                    <a:lnTo>
                      <a:pt x="1205" y="1018"/>
                    </a:lnTo>
                    <a:lnTo>
                      <a:pt x="1211" y="1027"/>
                    </a:lnTo>
                    <a:lnTo>
                      <a:pt x="1217" y="1037"/>
                    </a:lnTo>
                    <a:lnTo>
                      <a:pt x="1222" y="1050"/>
                    </a:lnTo>
                    <a:lnTo>
                      <a:pt x="1215" y="1052"/>
                    </a:lnTo>
                    <a:close/>
                    <a:moveTo>
                      <a:pt x="1084" y="1010"/>
                    </a:moveTo>
                    <a:lnTo>
                      <a:pt x="1034" y="1020"/>
                    </a:lnTo>
                    <a:lnTo>
                      <a:pt x="975" y="1025"/>
                    </a:lnTo>
                    <a:lnTo>
                      <a:pt x="942" y="1027"/>
                    </a:lnTo>
                    <a:lnTo>
                      <a:pt x="904" y="1025"/>
                    </a:lnTo>
                    <a:lnTo>
                      <a:pt x="863" y="1022"/>
                    </a:lnTo>
                    <a:lnTo>
                      <a:pt x="819" y="1016"/>
                    </a:lnTo>
                    <a:lnTo>
                      <a:pt x="821" y="1006"/>
                    </a:lnTo>
                    <a:lnTo>
                      <a:pt x="863" y="1014"/>
                    </a:lnTo>
                    <a:lnTo>
                      <a:pt x="904" y="1016"/>
                    </a:lnTo>
                    <a:lnTo>
                      <a:pt x="942" y="1018"/>
                    </a:lnTo>
                    <a:lnTo>
                      <a:pt x="975" y="1016"/>
                    </a:lnTo>
                    <a:lnTo>
                      <a:pt x="1034" y="1010"/>
                    </a:lnTo>
                    <a:lnTo>
                      <a:pt x="1082" y="1001"/>
                    </a:lnTo>
                    <a:lnTo>
                      <a:pt x="1084" y="1010"/>
                    </a:lnTo>
                    <a:close/>
                    <a:moveTo>
                      <a:pt x="819" y="1016"/>
                    </a:moveTo>
                    <a:lnTo>
                      <a:pt x="815" y="1014"/>
                    </a:lnTo>
                    <a:lnTo>
                      <a:pt x="815" y="1010"/>
                    </a:lnTo>
                    <a:lnTo>
                      <a:pt x="819" y="1012"/>
                    </a:lnTo>
                    <a:lnTo>
                      <a:pt x="819" y="1016"/>
                    </a:lnTo>
                    <a:close/>
                    <a:moveTo>
                      <a:pt x="815" y="1010"/>
                    </a:moveTo>
                    <a:lnTo>
                      <a:pt x="823" y="995"/>
                    </a:lnTo>
                    <a:lnTo>
                      <a:pt x="829" y="983"/>
                    </a:lnTo>
                    <a:lnTo>
                      <a:pt x="838" y="987"/>
                    </a:lnTo>
                    <a:lnTo>
                      <a:pt x="831" y="999"/>
                    </a:lnTo>
                    <a:lnTo>
                      <a:pt x="825" y="1014"/>
                    </a:lnTo>
                    <a:lnTo>
                      <a:pt x="815" y="1010"/>
                    </a:lnTo>
                    <a:close/>
                    <a:moveTo>
                      <a:pt x="829" y="983"/>
                    </a:moveTo>
                    <a:lnTo>
                      <a:pt x="837" y="968"/>
                    </a:lnTo>
                    <a:lnTo>
                      <a:pt x="844" y="954"/>
                    </a:lnTo>
                    <a:lnTo>
                      <a:pt x="846" y="941"/>
                    </a:lnTo>
                    <a:lnTo>
                      <a:pt x="848" y="928"/>
                    </a:lnTo>
                    <a:lnTo>
                      <a:pt x="858" y="926"/>
                    </a:lnTo>
                    <a:lnTo>
                      <a:pt x="856" y="941"/>
                    </a:lnTo>
                    <a:lnTo>
                      <a:pt x="854" y="956"/>
                    </a:lnTo>
                    <a:lnTo>
                      <a:pt x="846" y="972"/>
                    </a:lnTo>
                    <a:lnTo>
                      <a:pt x="838" y="987"/>
                    </a:lnTo>
                    <a:lnTo>
                      <a:pt x="829" y="983"/>
                    </a:lnTo>
                    <a:close/>
                    <a:moveTo>
                      <a:pt x="848" y="928"/>
                    </a:moveTo>
                    <a:lnTo>
                      <a:pt x="848" y="928"/>
                    </a:lnTo>
                    <a:lnTo>
                      <a:pt x="852" y="928"/>
                    </a:lnTo>
                    <a:lnTo>
                      <a:pt x="848" y="928"/>
                    </a:lnTo>
                    <a:close/>
                    <a:moveTo>
                      <a:pt x="848" y="928"/>
                    </a:moveTo>
                    <a:lnTo>
                      <a:pt x="844" y="906"/>
                    </a:lnTo>
                    <a:lnTo>
                      <a:pt x="840" y="887"/>
                    </a:lnTo>
                    <a:lnTo>
                      <a:pt x="850" y="885"/>
                    </a:lnTo>
                    <a:lnTo>
                      <a:pt x="854" y="905"/>
                    </a:lnTo>
                    <a:lnTo>
                      <a:pt x="858" y="926"/>
                    </a:lnTo>
                    <a:lnTo>
                      <a:pt x="848" y="928"/>
                    </a:lnTo>
                    <a:close/>
                    <a:moveTo>
                      <a:pt x="840" y="887"/>
                    </a:moveTo>
                    <a:lnTo>
                      <a:pt x="835" y="870"/>
                    </a:lnTo>
                    <a:lnTo>
                      <a:pt x="829" y="860"/>
                    </a:lnTo>
                    <a:lnTo>
                      <a:pt x="838" y="857"/>
                    </a:lnTo>
                    <a:lnTo>
                      <a:pt x="844" y="866"/>
                    </a:lnTo>
                    <a:lnTo>
                      <a:pt x="850" y="885"/>
                    </a:lnTo>
                    <a:lnTo>
                      <a:pt x="840" y="887"/>
                    </a:lnTo>
                    <a:close/>
                    <a:moveTo>
                      <a:pt x="831" y="855"/>
                    </a:moveTo>
                    <a:lnTo>
                      <a:pt x="835" y="857"/>
                    </a:lnTo>
                    <a:lnTo>
                      <a:pt x="838" y="857"/>
                    </a:lnTo>
                    <a:lnTo>
                      <a:pt x="833" y="858"/>
                    </a:lnTo>
                    <a:lnTo>
                      <a:pt x="831" y="855"/>
                    </a:lnTo>
                    <a:close/>
                    <a:moveTo>
                      <a:pt x="837" y="862"/>
                    </a:moveTo>
                    <a:lnTo>
                      <a:pt x="823" y="878"/>
                    </a:lnTo>
                    <a:lnTo>
                      <a:pt x="806" y="899"/>
                    </a:lnTo>
                    <a:lnTo>
                      <a:pt x="798" y="893"/>
                    </a:lnTo>
                    <a:lnTo>
                      <a:pt x="815" y="872"/>
                    </a:lnTo>
                    <a:lnTo>
                      <a:pt x="831" y="855"/>
                    </a:lnTo>
                    <a:lnTo>
                      <a:pt x="837" y="862"/>
                    </a:lnTo>
                    <a:close/>
                    <a:moveTo>
                      <a:pt x="806" y="899"/>
                    </a:moveTo>
                    <a:lnTo>
                      <a:pt x="789" y="920"/>
                    </a:lnTo>
                    <a:lnTo>
                      <a:pt x="775" y="935"/>
                    </a:lnTo>
                    <a:lnTo>
                      <a:pt x="767" y="930"/>
                    </a:lnTo>
                    <a:lnTo>
                      <a:pt x="781" y="914"/>
                    </a:lnTo>
                    <a:lnTo>
                      <a:pt x="798" y="893"/>
                    </a:lnTo>
                    <a:lnTo>
                      <a:pt x="806" y="899"/>
                    </a:lnTo>
                    <a:close/>
                    <a:moveTo>
                      <a:pt x="767" y="930"/>
                    </a:moveTo>
                    <a:lnTo>
                      <a:pt x="767" y="930"/>
                    </a:lnTo>
                    <a:lnTo>
                      <a:pt x="771" y="933"/>
                    </a:lnTo>
                    <a:lnTo>
                      <a:pt x="767" y="930"/>
                    </a:lnTo>
                    <a:close/>
                    <a:moveTo>
                      <a:pt x="806" y="33"/>
                    </a:moveTo>
                    <a:lnTo>
                      <a:pt x="814" y="37"/>
                    </a:lnTo>
                    <a:lnTo>
                      <a:pt x="823" y="43"/>
                    </a:lnTo>
                    <a:lnTo>
                      <a:pt x="831" y="48"/>
                    </a:lnTo>
                    <a:lnTo>
                      <a:pt x="840" y="56"/>
                    </a:lnTo>
                    <a:lnTo>
                      <a:pt x="848" y="66"/>
                    </a:lnTo>
                    <a:lnTo>
                      <a:pt x="856" y="77"/>
                    </a:lnTo>
                    <a:lnTo>
                      <a:pt x="863" y="89"/>
                    </a:lnTo>
                    <a:lnTo>
                      <a:pt x="867" y="102"/>
                    </a:lnTo>
                    <a:lnTo>
                      <a:pt x="860" y="104"/>
                    </a:lnTo>
                    <a:lnTo>
                      <a:pt x="854" y="93"/>
                    </a:lnTo>
                    <a:lnTo>
                      <a:pt x="848" y="81"/>
                    </a:lnTo>
                    <a:lnTo>
                      <a:pt x="840" y="71"/>
                    </a:lnTo>
                    <a:lnTo>
                      <a:pt x="833" y="64"/>
                    </a:lnTo>
                    <a:lnTo>
                      <a:pt x="825" y="56"/>
                    </a:lnTo>
                    <a:lnTo>
                      <a:pt x="817" y="50"/>
                    </a:lnTo>
                    <a:lnTo>
                      <a:pt x="810" y="45"/>
                    </a:lnTo>
                    <a:lnTo>
                      <a:pt x="802" y="41"/>
                    </a:lnTo>
                    <a:lnTo>
                      <a:pt x="806" y="33"/>
                    </a:lnTo>
                    <a:close/>
                    <a:moveTo>
                      <a:pt x="867" y="102"/>
                    </a:moveTo>
                    <a:lnTo>
                      <a:pt x="875" y="123"/>
                    </a:lnTo>
                    <a:lnTo>
                      <a:pt x="877" y="148"/>
                    </a:lnTo>
                    <a:lnTo>
                      <a:pt x="877" y="162"/>
                    </a:lnTo>
                    <a:lnTo>
                      <a:pt x="875" y="177"/>
                    </a:lnTo>
                    <a:lnTo>
                      <a:pt x="873" y="192"/>
                    </a:lnTo>
                    <a:lnTo>
                      <a:pt x="869" y="208"/>
                    </a:lnTo>
                    <a:lnTo>
                      <a:pt x="862" y="204"/>
                    </a:lnTo>
                    <a:lnTo>
                      <a:pt x="863" y="190"/>
                    </a:lnTo>
                    <a:lnTo>
                      <a:pt x="867" y="175"/>
                    </a:lnTo>
                    <a:lnTo>
                      <a:pt x="867" y="162"/>
                    </a:lnTo>
                    <a:lnTo>
                      <a:pt x="867" y="150"/>
                    </a:lnTo>
                    <a:lnTo>
                      <a:pt x="865" y="125"/>
                    </a:lnTo>
                    <a:lnTo>
                      <a:pt x="860" y="104"/>
                    </a:lnTo>
                    <a:lnTo>
                      <a:pt x="867" y="102"/>
                    </a:lnTo>
                    <a:close/>
                    <a:moveTo>
                      <a:pt x="862" y="208"/>
                    </a:moveTo>
                    <a:lnTo>
                      <a:pt x="862" y="206"/>
                    </a:lnTo>
                    <a:lnTo>
                      <a:pt x="862" y="204"/>
                    </a:lnTo>
                    <a:lnTo>
                      <a:pt x="865" y="206"/>
                    </a:lnTo>
                    <a:lnTo>
                      <a:pt x="862" y="208"/>
                    </a:lnTo>
                    <a:close/>
                    <a:moveTo>
                      <a:pt x="869" y="204"/>
                    </a:moveTo>
                    <a:lnTo>
                      <a:pt x="873" y="213"/>
                    </a:lnTo>
                    <a:lnTo>
                      <a:pt x="879" y="217"/>
                    </a:lnTo>
                    <a:lnTo>
                      <a:pt x="885" y="221"/>
                    </a:lnTo>
                    <a:lnTo>
                      <a:pt x="892" y="223"/>
                    </a:lnTo>
                    <a:lnTo>
                      <a:pt x="911" y="219"/>
                    </a:lnTo>
                    <a:lnTo>
                      <a:pt x="934" y="213"/>
                    </a:lnTo>
                    <a:lnTo>
                      <a:pt x="936" y="223"/>
                    </a:lnTo>
                    <a:lnTo>
                      <a:pt x="923" y="227"/>
                    </a:lnTo>
                    <a:lnTo>
                      <a:pt x="911" y="229"/>
                    </a:lnTo>
                    <a:lnTo>
                      <a:pt x="900" y="231"/>
                    </a:lnTo>
                    <a:lnTo>
                      <a:pt x="888" y="233"/>
                    </a:lnTo>
                    <a:lnTo>
                      <a:pt x="881" y="231"/>
                    </a:lnTo>
                    <a:lnTo>
                      <a:pt x="871" y="225"/>
                    </a:lnTo>
                    <a:lnTo>
                      <a:pt x="865" y="219"/>
                    </a:lnTo>
                    <a:lnTo>
                      <a:pt x="862" y="208"/>
                    </a:lnTo>
                    <a:lnTo>
                      <a:pt x="869" y="204"/>
                    </a:lnTo>
                    <a:close/>
                    <a:moveTo>
                      <a:pt x="934" y="213"/>
                    </a:moveTo>
                    <a:lnTo>
                      <a:pt x="948" y="210"/>
                    </a:lnTo>
                    <a:lnTo>
                      <a:pt x="963" y="206"/>
                    </a:lnTo>
                    <a:lnTo>
                      <a:pt x="981" y="202"/>
                    </a:lnTo>
                    <a:lnTo>
                      <a:pt x="996" y="200"/>
                    </a:lnTo>
                    <a:lnTo>
                      <a:pt x="998" y="210"/>
                    </a:lnTo>
                    <a:lnTo>
                      <a:pt x="981" y="212"/>
                    </a:lnTo>
                    <a:lnTo>
                      <a:pt x="965" y="213"/>
                    </a:lnTo>
                    <a:lnTo>
                      <a:pt x="950" y="217"/>
                    </a:lnTo>
                    <a:lnTo>
                      <a:pt x="936" y="223"/>
                    </a:lnTo>
                    <a:lnTo>
                      <a:pt x="934" y="213"/>
                    </a:lnTo>
                    <a:close/>
                    <a:moveTo>
                      <a:pt x="996" y="200"/>
                    </a:moveTo>
                    <a:lnTo>
                      <a:pt x="1000" y="200"/>
                    </a:lnTo>
                    <a:lnTo>
                      <a:pt x="1002" y="202"/>
                    </a:lnTo>
                    <a:lnTo>
                      <a:pt x="1002" y="204"/>
                    </a:lnTo>
                    <a:lnTo>
                      <a:pt x="1002" y="206"/>
                    </a:lnTo>
                    <a:lnTo>
                      <a:pt x="998" y="204"/>
                    </a:lnTo>
                    <a:lnTo>
                      <a:pt x="996" y="200"/>
                    </a:lnTo>
                    <a:close/>
                    <a:moveTo>
                      <a:pt x="1002" y="206"/>
                    </a:moveTo>
                    <a:lnTo>
                      <a:pt x="988" y="235"/>
                    </a:lnTo>
                    <a:lnTo>
                      <a:pt x="977" y="263"/>
                    </a:lnTo>
                    <a:lnTo>
                      <a:pt x="967" y="260"/>
                    </a:lnTo>
                    <a:lnTo>
                      <a:pt x="973" y="244"/>
                    </a:lnTo>
                    <a:lnTo>
                      <a:pt x="979" y="231"/>
                    </a:lnTo>
                    <a:lnTo>
                      <a:pt x="986" y="215"/>
                    </a:lnTo>
                    <a:lnTo>
                      <a:pt x="992" y="202"/>
                    </a:lnTo>
                    <a:lnTo>
                      <a:pt x="1002" y="206"/>
                    </a:lnTo>
                    <a:close/>
                    <a:moveTo>
                      <a:pt x="977" y="263"/>
                    </a:moveTo>
                    <a:lnTo>
                      <a:pt x="971" y="279"/>
                    </a:lnTo>
                    <a:lnTo>
                      <a:pt x="967" y="294"/>
                    </a:lnTo>
                    <a:lnTo>
                      <a:pt x="963" y="311"/>
                    </a:lnTo>
                    <a:lnTo>
                      <a:pt x="959" y="331"/>
                    </a:lnTo>
                    <a:lnTo>
                      <a:pt x="950" y="329"/>
                    </a:lnTo>
                    <a:lnTo>
                      <a:pt x="954" y="309"/>
                    </a:lnTo>
                    <a:lnTo>
                      <a:pt x="958" y="292"/>
                    </a:lnTo>
                    <a:lnTo>
                      <a:pt x="961" y="277"/>
                    </a:lnTo>
                    <a:lnTo>
                      <a:pt x="967" y="260"/>
                    </a:lnTo>
                    <a:lnTo>
                      <a:pt x="977" y="263"/>
                    </a:lnTo>
                    <a:close/>
                    <a:moveTo>
                      <a:pt x="959" y="331"/>
                    </a:moveTo>
                    <a:lnTo>
                      <a:pt x="959" y="331"/>
                    </a:lnTo>
                    <a:lnTo>
                      <a:pt x="954" y="331"/>
                    </a:lnTo>
                    <a:lnTo>
                      <a:pt x="959" y="331"/>
                    </a:lnTo>
                    <a:close/>
                    <a:moveTo>
                      <a:pt x="959" y="331"/>
                    </a:moveTo>
                    <a:lnTo>
                      <a:pt x="956" y="348"/>
                    </a:lnTo>
                    <a:lnTo>
                      <a:pt x="952" y="365"/>
                    </a:lnTo>
                    <a:lnTo>
                      <a:pt x="942" y="363"/>
                    </a:lnTo>
                    <a:lnTo>
                      <a:pt x="946" y="346"/>
                    </a:lnTo>
                    <a:lnTo>
                      <a:pt x="950" y="329"/>
                    </a:lnTo>
                    <a:lnTo>
                      <a:pt x="959" y="331"/>
                    </a:lnTo>
                    <a:close/>
                    <a:moveTo>
                      <a:pt x="952" y="365"/>
                    </a:moveTo>
                    <a:lnTo>
                      <a:pt x="944" y="400"/>
                    </a:lnTo>
                    <a:lnTo>
                      <a:pt x="934" y="430"/>
                    </a:lnTo>
                    <a:lnTo>
                      <a:pt x="929" y="444"/>
                    </a:lnTo>
                    <a:lnTo>
                      <a:pt x="921" y="459"/>
                    </a:lnTo>
                    <a:lnTo>
                      <a:pt x="911" y="471"/>
                    </a:lnTo>
                    <a:lnTo>
                      <a:pt x="900" y="484"/>
                    </a:lnTo>
                    <a:lnTo>
                      <a:pt x="885" y="496"/>
                    </a:lnTo>
                    <a:lnTo>
                      <a:pt x="867" y="507"/>
                    </a:lnTo>
                    <a:lnTo>
                      <a:pt x="846" y="517"/>
                    </a:lnTo>
                    <a:lnTo>
                      <a:pt x="823" y="528"/>
                    </a:lnTo>
                    <a:lnTo>
                      <a:pt x="794" y="538"/>
                    </a:lnTo>
                    <a:lnTo>
                      <a:pt x="764" y="548"/>
                    </a:lnTo>
                    <a:lnTo>
                      <a:pt x="725" y="557"/>
                    </a:lnTo>
                    <a:lnTo>
                      <a:pt x="685" y="565"/>
                    </a:lnTo>
                    <a:lnTo>
                      <a:pt x="683" y="557"/>
                    </a:lnTo>
                    <a:lnTo>
                      <a:pt x="723" y="548"/>
                    </a:lnTo>
                    <a:lnTo>
                      <a:pt x="758" y="540"/>
                    </a:lnTo>
                    <a:lnTo>
                      <a:pt x="791" y="530"/>
                    </a:lnTo>
                    <a:lnTo>
                      <a:pt x="817" y="521"/>
                    </a:lnTo>
                    <a:lnTo>
                      <a:pt x="840" y="511"/>
                    </a:lnTo>
                    <a:lnTo>
                      <a:pt x="862" y="500"/>
                    </a:lnTo>
                    <a:lnTo>
                      <a:pt x="877" y="488"/>
                    </a:lnTo>
                    <a:lnTo>
                      <a:pt x="892" y="478"/>
                    </a:lnTo>
                    <a:lnTo>
                      <a:pt x="904" y="465"/>
                    </a:lnTo>
                    <a:lnTo>
                      <a:pt x="913" y="453"/>
                    </a:lnTo>
                    <a:lnTo>
                      <a:pt x="919" y="440"/>
                    </a:lnTo>
                    <a:lnTo>
                      <a:pt x="927" y="427"/>
                    </a:lnTo>
                    <a:lnTo>
                      <a:pt x="934" y="396"/>
                    </a:lnTo>
                    <a:lnTo>
                      <a:pt x="942" y="363"/>
                    </a:lnTo>
                    <a:lnTo>
                      <a:pt x="952" y="365"/>
                    </a:lnTo>
                    <a:close/>
                    <a:moveTo>
                      <a:pt x="685" y="565"/>
                    </a:moveTo>
                    <a:lnTo>
                      <a:pt x="681" y="565"/>
                    </a:lnTo>
                    <a:lnTo>
                      <a:pt x="679" y="563"/>
                    </a:lnTo>
                    <a:lnTo>
                      <a:pt x="679" y="561"/>
                    </a:lnTo>
                    <a:lnTo>
                      <a:pt x="679" y="559"/>
                    </a:lnTo>
                    <a:lnTo>
                      <a:pt x="683" y="561"/>
                    </a:lnTo>
                    <a:lnTo>
                      <a:pt x="685" y="565"/>
                    </a:lnTo>
                    <a:close/>
                    <a:moveTo>
                      <a:pt x="679" y="559"/>
                    </a:moveTo>
                    <a:lnTo>
                      <a:pt x="693" y="542"/>
                    </a:lnTo>
                    <a:lnTo>
                      <a:pt x="704" y="526"/>
                    </a:lnTo>
                    <a:lnTo>
                      <a:pt x="714" y="513"/>
                    </a:lnTo>
                    <a:lnTo>
                      <a:pt x="723" y="498"/>
                    </a:lnTo>
                    <a:lnTo>
                      <a:pt x="731" y="503"/>
                    </a:lnTo>
                    <a:lnTo>
                      <a:pt x="723" y="517"/>
                    </a:lnTo>
                    <a:lnTo>
                      <a:pt x="712" y="532"/>
                    </a:lnTo>
                    <a:lnTo>
                      <a:pt x="700" y="548"/>
                    </a:lnTo>
                    <a:lnTo>
                      <a:pt x="687" y="565"/>
                    </a:lnTo>
                    <a:lnTo>
                      <a:pt x="679" y="559"/>
                    </a:lnTo>
                    <a:close/>
                    <a:moveTo>
                      <a:pt x="723" y="498"/>
                    </a:moveTo>
                    <a:lnTo>
                      <a:pt x="729" y="486"/>
                    </a:lnTo>
                    <a:lnTo>
                      <a:pt x="735" y="473"/>
                    </a:lnTo>
                    <a:lnTo>
                      <a:pt x="737" y="463"/>
                    </a:lnTo>
                    <a:lnTo>
                      <a:pt x="737" y="453"/>
                    </a:lnTo>
                    <a:lnTo>
                      <a:pt x="746" y="452"/>
                    </a:lnTo>
                    <a:lnTo>
                      <a:pt x="746" y="463"/>
                    </a:lnTo>
                    <a:lnTo>
                      <a:pt x="744" y="475"/>
                    </a:lnTo>
                    <a:lnTo>
                      <a:pt x="739" y="488"/>
                    </a:lnTo>
                    <a:lnTo>
                      <a:pt x="731" y="503"/>
                    </a:lnTo>
                    <a:lnTo>
                      <a:pt x="723" y="498"/>
                    </a:lnTo>
                    <a:close/>
                    <a:moveTo>
                      <a:pt x="739" y="448"/>
                    </a:moveTo>
                    <a:lnTo>
                      <a:pt x="739" y="450"/>
                    </a:lnTo>
                    <a:lnTo>
                      <a:pt x="743" y="452"/>
                    </a:lnTo>
                    <a:lnTo>
                      <a:pt x="744" y="453"/>
                    </a:lnTo>
                    <a:lnTo>
                      <a:pt x="746" y="452"/>
                    </a:lnTo>
                    <a:lnTo>
                      <a:pt x="741" y="452"/>
                    </a:lnTo>
                    <a:lnTo>
                      <a:pt x="739" y="448"/>
                    </a:lnTo>
                    <a:close/>
                    <a:moveTo>
                      <a:pt x="744" y="457"/>
                    </a:moveTo>
                    <a:lnTo>
                      <a:pt x="729" y="463"/>
                    </a:lnTo>
                    <a:lnTo>
                      <a:pt x="712" y="467"/>
                    </a:lnTo>
                    <a:lnTo>
                      <a:pt x="693" y="469"/>
                    </a:lnTo>
                    <a:lnTo>
                      <a:pt x="673" y="467"/>
                    </a:lnTo>
                    <a:lnTo>
                      <a:pt x="675" y="457"/>
                    </a:lnTo>
                    <a:lnTo>
                      <a:pt x="693" y="459"/>
                    </a:lnTo>
                    <a:lnTo>
                      <a:pt x="710" y="457"/>
                    </a:lnTo>
                    <a:lnTo>
                      <a:pt x="725" y="453"/>
                    </a:lnTo>
                    <a:lnTo>
                      <a:pt x="739" y="448"/>
                    </a:lnTo>
                    <a:lnTo>
                      <a:pt x="744" y="457"/>
                    </a:lnTo>
                    <a:close/>
                    <a:moveTo>
                      <a:pt x="673" y="467"/>
                    </a:moveTo>
                    <a:lnTo>
                      <a:pt x="658" y="463"/>
                    </a:lnTo>
                    <a:lnTo>
                      <a:pt x="645" y="457"/>
                    </a:lnTo>
                    <a:lnTo>
                      <a:pt x="633" y="448"/>
                    </a:lnTo>
                    <a:lnTo>
                      <a:pt x="622" y="436"/>
                    </a:lnTo>
                    <a:lnTo>
                      <a:pt x="631" y="430"/>
                    </a:lnTo>
                    <a:lnTo>
                      <a:pt x="639" y="442"/>
                    </a:lnTo>
                    <a:lnTo>
                      <a:pt x="650" y="450"/>
                    </a:lnTo>
                    <a:lnTo>
                      <a:pt x="662" y="455"/>
                    </a:lnTo>
                    <a:lnTo>
                      <a:pt x="675" y="457"/>
                    </a:lnTo>
                    <a:lnTo>
                      <a:pt x="673" y="467"/>
                    </a:lnTo>
                    <a:close/>
                    <a:moveTo>
                      <a:pt x="622" y="436"/>
                    </a:moveTo>
                    <a:lnTo>
                      <a:pt x="622" y="434"/>
                    </a:lnTo>
                    <a:lnTo>
                      <a:pt x="622" y="432"/>
                    </a:lnTo>
                    <a:lnTo>
                      <a:pt x="625" y="432"/>
                    </a:lnTo>
                    <a:lnTo>
                      <a:pt x="622" y="436"/>
                    </a:lnTo>
                    <a:close/>
                    <a:moveTo>
                      <a:pt x="622" y="432"/>
                    </a:moveTo>
                    <a:lnTo>
                      <a:pt x="620" y="428"/>
                    </a:lnTo>
                    <a:lnTo>
                      <a:pt x="612" y="425"/>
                    </a:lnTo>
                    <a:lnTo>
                      <a:pt x="604" y="423"/>
                    </a:lnTo>
                    <a:lnTo>
                      <a:pt x="595" y="421"/>
                    </a:lnTo>
                    <a:lnTo>
                      <a:pt x="597" y="411"/>
                    </a:lnTo>
                    <a:lnTo>
                      <a:pt x="608" y="415"/>
                    </a:lnTo>
                    <a:lnTo>
                      <a:pt x="620" y="419"/>
                    </a:lnTo>
                    <a:lnTo>
                      <a:pt x="624" y="421"/>
                    </a:lnTo>
                    <a:lnTo>
                      <a:pt x="627" y="425"/>
                    </a:lnTo>
                    <a:lnTo>
                      <a:pt x="629" y="428"/>
                    </a:lnTo>
                    <a:lnTo>
                      <a:pt x="631" y="432"/>
                    </a:lnTo>
                    <a:lnTo>
                      <a:pt x="622" y="432"/>
                    </a:lnTo>
                    <a:close/>
                    <a:moveTo>
                      <a:pt x="595" y="421"/>
                    </a:moveTo>
                    <a:lnTo>
                      <a:pt x="581" y="417"/>
                    </a:lnTo>
                    <a:lnTo>
                      <a:pt x="570" y="411"/>
                    </a:lnTo>
                    <a:lnTo>
                      <a:pt x="577" y="405"/>
                    </a:lnTo>
                    <a:lnTo>
                      <a:pt x="585" y="409"/>
                    </a:lnTo>
                    <a:lnTo>
                      <a:pt x="597" y="411"/>
                    </a:lnTo>
                    <a:lnTo>
                      <a:pt x="595" y="421"/>
                    </a:lnTo>
                    <a:close/>
                    <a:moveTo>
                      <a:pt x="570" y="411"/>
                    </a:moveTo>
                    <a:lnTo>
                      <a:pt x="568" y="407"/>
                    </a:lnTo>
                    <a:lnTo>
                      <a:pt x="568" y="402"/>
                    </a:lnTo>
                    <a:lnTo>
                      <a:pt x="570" y="396"/>
                    </a:lnTo>
                    <a:lnTo>
                      <a:pt x="576" y="388"/>
                    </a:lnTo>
                    <a:lnTo>
                      <a:pt x="583" y="396"/>
                    </a:lnTo>
                    <a:lnTo>
                      <a:pt x="577" y="402"/>
                    </a:lnTo>
                    <a:lnTo>
                      <a:pt x="577" y="405"/>
                    </a:lnTo>
                    <a:lnTo>
                      <a:pt x="570" y="411"/>
                    </a:lnTo>
                    <a:close/>
                    <a:moveTo>
                      <a:pt x="576" y="388"/>
                    </a:moveTo>
                    <a:lnTo>
                      <a:pt x="576" y="388"/>
                    </a:lnTo>
                    <a:lnTo>
                      <a:pt x="579" y="392"/>
                    </a:lnTo>
                    <a:lnTo>
                      <a:pt x="576" y="388"/>
                    </a:lnTo>
                    <a:close/>
                    <a:moveTo>
                      <a:pt x="576" y="388"/>
                    </a:moveTo>
                    <a:lnTo>
                      <a:pt x="583" y="384"/>
                    </a:lnTo>
                    <a:lnTo>
                      <a:pt x="593" y="382"/>
                    </a:lnTo>
                    <a:lnTo>
                      <a:pt x="602" y="381"/>
                    </a:lnTo>
                    <a:lnTo>
                      <a:pt x="612" y="381"/>
                    </a:lnTo>
                    <a:lnTo>
                      <a:pt x="612" y="388"/>
                    </a:lnTo>
                    <a:lnTo>
                      <a:pt x="604" y="390"/>
                    </a:lnTo>
                    <a:lnTo>
                      <a:pt x="595" y="390"/>
                    </a:lnTo>
                    <a:lnTo>
                      <a:pt x="587" y="392"/>
                    </a:lnTo>
                    <a:lnTo>
                      <a:pt x="583" y="396"/>
                    </a:lnTo>
                    <a:lnTo>
                      <a:pt x="576" y="388"/>
                    </a:lnTo>
                    <a:close/>
                    <a:moveTo>
                      <a:pt x="612" y="381"/>
                    </a:moveTo>
                    <a:lnTo>
                      <a:pt x="624" y="381"/>
                    </a:lnTo>
                    <a:lnTo>
                      <a:pt x="633" y="379"/>
                    </a:lnTo>
                    <a:lnTo>
                      <a:pt x="635" y="388"/>
                    </a:lnTo>
                    <a:lnTo>
                      <a:pt x="624" y="388"/>
                    </a:lnTo>
                    <a:lnTo>
                      <a:pt x="612" y="388"/>
                    </a:lnTo>
                    <a:lnTo>
                      <a:pt x="612" y="381"/>
                    </a:lnTo>
                    <a:close/>
                    <a:moveTo>
                      <a:pt x="633" y="379"/>
                    </a:moveTo>
                    <a:lnTo>
                      <a:pt x="637" y="377"/>
                    </a:lnTo>
                    <a:lnTo>
                      <a:pt x="641" y="375"/>
                    </a:lnTo>
                    <a:lnTo>
                      <a:pt x="645" y="373"/>
                    </a:lnTo>
                    <a:lnTo>
                      <a:pt x="647" y="369"/>
                    </a:lnTo>
                    <a:lnTo>
                      <a:pt x="648" y="365"/>
                    </a:lnTo>
                    <a:lnTo>
                      <a:pt x="650" y="359"/>
                    </a:lnTo>
                    <a:lnTo>
                      <a:pt x="648" y="352"/>
                    </a:lnTo>
                    <a:lnTo>
                      <a:pt x="648" y="344"/>
                    </a:lnTo>
                    <a:lnTo>
                      <a:pt x="658" y="342"/>
                    </a:lnTo>
                    <a:lnTo>
                      <a:pt x="660" y="352"/>
                    </a:lnTo>
                    <a:lnTo>
                      <a:pt x="660" y="361"/>
                    </a:lnTo>
                    <a:lnTo>
                      <a:pt x="658" y="369"/>
                    </a:lnTo>
                    <a:lnTo>
                      <a:pt x="654" y="375"/>
                    </a:lnTo>
                    <a:lnTo>
                      <a:pt x="650" y="381"/>
                    </a:lnTo>
                    <a:lnTo>
                      <a:pt x="647" y="382"/>
                    </a:lnTo>
                    <a:lnTo>
                      <a:pt x="641" y="386"/>
                    </a:lnTo>
                    <a:lnTo>
                      <a:pt x="635" y="388"/>
                    </a:lnTo>
                    <a:lnTo>
                      <a:pt x="633" y="379"/>
                    </a:lnTo>
                    <a:close/>
                    <a:moveTo>
                      <a:pt x="654" y="338"/>
                    </a:moveTo>
                    <a:lnTo>
                      <a:pt x="656" y="340"/>
                    </a:lnTo>
                    <a:lnTo>
                      <a:pt x="658" y="342"/>
                    </a:lnTo>
                    <a:lnTo>
                      <a:pt x="652" y="342"/>
                    </a:lnTo>
                    <a:lnTo>
                      <a:pt x="654" y="338"/>
                    </a:lnTo>
                    <a:close/>
                    <a:moveTo>
                      <a:pt x="652" y="346"/>
                    </a:moveTo>
                    <a:lnTo>
                      <a:pt x="639" y="346"/>
                    </a:lnTo>
                    <a:lnTo>
                      <a:pt x="625" y="348"/>
                    </a:lnTo>
                    <a:lnTo>
                      <a:pt x="612" y="352"/>
                    </a:lnTo>
                    <a:lnTo>
                      <a:pt x="599" y="357"/>
                    </a:lnTo>
                    <a:lnTo>
                      <a:pt x="595" y="350"/>
                    </a:lnTo>
                    <a:lnTo>
                      <a:pt x="610" y="344"/>
                    </a:lnTo>
                    <a:lnTo>
                      <a:pt x="625" y="340"/>
                    </a:lnTo>
                    <a:lnTo>
                      <a:pt x="641" y="336"/>
                    </a:lnTo>
                    <a:lnTo>
                      <a:pt x="654" y="338"/>
                    </a:lnTo>
                    <a:lnTo>
                      <a:pt x="652" y="346"/>
                    </a:lnTo>
                    <a:close/>
                    <a:moveTo>
                      <a:pt x="599" y="357"/>
                    </a:moveTo>
                    <a:lnTo>
                      <a:pt x="583" y="363"/>
                    </a:lnTo>
                    <a:lnTo>
                      <a:pt x="572" y="365"/>
                    </a:lnTo>
                    <a:lnTo>
                      <a:pt x="572" y="356"/>
                    </a:lnTo>
                    <a:lnTo>
                      <a:pt x="581" y="354"/>
                    </a:lnTo>
                    <a:lnTo>
                      <a:pt x="595" y="350"/>
                    </a:lnTo>
                    <a:lnTo>
                      <a:pt x="599" y="357"/>
                    </a:lnTo>
                    <a:close/>
                    <a:moveTo>
                      <a:pt x="572" y="356"/>
                    </a:moveTo>
                    <a:lnTo>
                      <a:pt x="572" y="356"/>
                    </a:lnTo>
                    <a:lnTo>
                      <a:pt x="572" y="359"/>
                    </a:lnTo>
                    <a:lnTo>
                      <a:pt x="572" y="356"/>
                    </a:lnTo>
                    <a:close/>
                    <a:moveTo>
                      <a:pt x="572" y="365"/>
                    </a:moveTo>
                    <a:lnTo>
                      <a:pt x="564" y="365"/>
                    </a:lnTo>
                    <a:lnTo>
                      <a:pt x="556" y="363"/>
                    </a:lnTo>
                    <a:lnTo>
                      <a:pt x="551" y="361"/>
                    </a:lnTo>
                    <a:lnTo>
                      <a:pt x="545" y="357"/>
                    </a:lnTo>
                    <a:lnTo>
                      <a:pt x="551" y="350"/>
                    </a:lnTo>
                    <a:lnTo>
                      <a:pt x="560" y="354"/>
                    </a:lnTo>
                    <a:lnTo>
                      <a:pt x="572" y="356"/>
                    </a:lnTo>
                    <a:lnTo>
                      <a:pt x="572" y="365"/>
                    </a:lnTo>
                    <a:close/>
                    <a:moveTo>
                      <a:pt x="545" y="357"/>
                    </a:moveTo>
                    <a:lnTo>
                      <a:pt x="539" y="354"/>
                    </a:lnTo>
                    <a:lnTo>
                      <a:pt x="535" y="348"/>
                    </a:lnTo>
                    <a:lnTo>
                      <a:pt x="531" y="342"/>
                    </a:lnTo>
                    <a:lnTo>
                      <a:pt x="531" y="336"/>
                    </a:lnTo>
                    <a:lnTo>
                      <a:pt x="541" y="334"/>
                    </a:lnTo>
                    <a:lnTo>
                      <a:pt x="541" y="340"/>
                    </a:lnTo>
                    <a:lnTo>
                      <a:pt x="543" y="344"/>
                    </a:lnTo>
                    <a:lnTo>
                      <a:pt x="547" y="346"/>
                    </a:lnTo>
                    <a:lnTo>
                      <a:pt x="551" y="350"/>
                    </a:lnTo>
                    <a:lnTo>
                      <a:pt x="545" y="357"/>
                    </a:lnTo>
                    <a:close/>
                    <a:moveTo>
                      <a:pt x="541" y="334"/>
                    </a:moveTo>
                    <a:lnTo>
                      <a:pt x="541" y="334"/>
                    </a:lnTo>
                    <a:lnTo>
                      <a:pt x="535" y="336"/>
                    </a:lnTo>
                    <a:lnTo>
                      <a:pt x="541" y="334"/>
                    </a:lnTo>
                    <a:close/>
                    <a:moveTo>
                      <a:pt x="531" y="336"/>
                    </a:moveTo>
                    <a:lnTo>
                      <a:pt x="531" y="333"/>
                    </a:lnTo>
                    <a:lnTo>
                      <a:pt x="531" y="329"/>
                    </a:lnTo>
                    <a:lnTo>
                      <a:pt x="533" y="325"/>
                    </a:lnTo>
                    <a:lnTo>
                      <a:pt x="537" y="323"/>
                    </a:lnTo>
                    <a:lnTo>
                      <a:pt x="545" y="319"/>
                    </a:lnTo>
                    <a:lnTo>
                      <a:pt x="554" y="315"/>
                    </a:lnTo>
                    <a:lnTo>
                      <a:pt x="558" y="325"/>
                    </a:lnTo>
                    <a:lnTo>
                      <a:pt x="551" y="327"/>
                    </a:lnTo>
                    <a:lnTo>
                      <a:pt x="545" y="329"/>
                    </a:lnTo>
                    <a:lnTo>
                      <a:pt x="541" y="331"/>
                    </a:lnTo>
                    <a:lnTo>
                      <a:pt x="541" y="334"/>
                    </a:lnTo>
                    <a:lnTo>
                      <a:pt x="531" y="336"/>
                    </a:lnTo>
                    <a:close/>
                    <a:moveTo>
                      <a:pt x="554" y="315"/>
                    </a:moveTo>
                    <a:lnTo>
                      <a:pt x="560" y="315"/>
                    </a:lnTo>
                    <a:lnTo>
                      <a:pt x="566" y="313"/>
                    </a:lnTo>
                    <a:lnTo>
                      <a:pt x="570" y="321"/>
                    </a:lnTo>
                    <a:lnTo>
                      <a:pt x="564" y="323"/>
                    </a:lnTo>
                    <a:lnTo>
                      <a:pt x="558" y="325"/>
                    </a:lnTo>
                    <a:lnTo>
                      <a:pt x="554" y="315"/>
                    </a:lnTo>
                    <a:close/>
                    <a:moveTo>
                      <a:pt x="566" y="313"/>
                    </a:moveTo>
                    <a:lnTo>
                      <a:pt x="572" y="309"/>
                    </a:lnTo>
                    <a:lnTo>
                      <a:pt x="576" y="306"/>
                    </a:lnTo>
                    <a:lnTo>
                      <a:pt x="579" y="302"/>
                    </a:lnTo>
                    <a:lnTo>
                      <a:pt x="577" y="296"/>
                    </a:lnTo>
                    <a:lnTo>
                      <a:pt x="587" y="292"/>
                    </a:lnTo>
                    <a:lnTo>
                      <a:pt x="589" y="298"/>
                    </a:lnTo>
                    <a:lnTo>
                      <a:pt x="589" y="304"/>
                    </a:lnTo>
                    <a:lnTo>
                      <a:pt x="587" y="308"/>
                    </a:lnTo>
                    <a:lnTo>
                      <a:pt x="585" y="311"/>
                    </a:lnTo>
                    <a:lnTo>
                      <a:pt x="577" y="317"/>
                    </a:lnTo>
                    <a:lnTo>
                      <a:pt x="570" y="321"/>
                    </a:lnTo>
                    <a:lnTo>
                      <a:pt x="566" y="313"/>
                    </a:lnTo>
                    <a:close/>
                    <a:moveTo>
                      <a:pt x="581" y="290"/>
                    </a:moveTo>
                    <a:lnTo>
                      <a:pt x="585" y="292"/>
                    </a:lnTo>
                    <a:lnTo>
                      <a:pt x="587" y="292"/>
                    </a:lnTo>
                    <a:lnTo>
                      <a:pt x="583" y="294"/>
                    </a:lnTo>
                    <a:lnTo>
                      <a:pt x="581" y="290"/>
                    </a:lnTo>
                    <a:close/>
                    <a:moveTo>
                      <a:pt x="583" y="298"/>
                    </a:moveTo>
                    <a:lnTo>
                      <a:pt x="581" y="298"/>
                    </a:lnTo>
                    <a:lnTo>
                      <a:pt x="577" y="298"/>
                    </a:lnTo>
                    <a:lnTo>
                      <a:pt x="579" y="290"/>
                    </a:lnTo>
                    <a:lnTo>
                      <a:pt x="581" y="290"/>
                    </a:lnTo>
                    <a:lnTo>
                      <a:pt x="583" y="298"/>
                    </a:lnTo>
                    <a:close/>
                    <a:moveTo>
                      <a:pt x="577" y="298"/>
                    </a:moveTo>
                    <a:lnTo>
                      <a:pt x="570" y="296"/>
                    </a:lnTo>
                    <a:lnTo>
                      <a:pt x="562" y="292"/>
                    </a:lnTo>
                    <a:lnTo>
                      <a:pt x="568" y="285"/>
                    </a:lnTo>
                    <a:lnTo>
                      <a:pt x="574" y="288"/>
                    </a:lnTo>
                    <a:lnTo>
                      <a:pt x="579" y="290"/>
                    </a:lnTo>
                    <a:lnTo>
                      <a:pt x="577" y="298"/>
                    </a:lnTo>
                    <a:close/>
                    <a:moveTo>
                      <a:pt x="562" y="292"/>
                    </a:moveTo>
                    <a:lnTo>
                      <a:pt x="558" y="288"/>
                    </a:lnTo>
                    <a:lnTo>
                      <a:pt x="554" y="285"/>
                    </a:lnTo>
                    <a:lnTo>
                      <a:pt x="552" y="281"/>
                    </a:lnTo>
                    <a:lnTo>
                      <a:pt x="552" y="277"/>
                    </a:lnTo>
                    <a:lnTo>
                      <a:pt x="562" y="277"/>
                    </a:lnTo>
                    <a:lnTo>
                      <a:pt x="564" y="281"/>
                    </a:lnTo>
                    <a:lnTo>
                      <a:pt x="568" y="285"/>
                    </a:lnTo>
                    <a:lnTo>
                      <a:pt x="562" y="292"/>
                    </a:lnTo>
                    <a:close/>
                    <a:moveTo>
                      <a:pt x="552" y="277"/>
                    </a:moveTo>
                    <a:lnTo>
                      <a:pt x="552" y="275"/>
                    </a:lnTo>
                    <a:lnTo>
                      <a:pt x="552" y="273"/>
                    </a:lnTo>
                    <a:lnTo>
                      <a:pt x="562" y="275"/>
                    </a:lnTo>
                    <a:lnTo>
                      <a:pt x="562" y="277"/>
                    </a:lnTo>
                    <a:lnTo>
                      <a:pt x="552" y="277"/>
                    </a:lnTo>
                    <a:close/>
                    <a:moveTo>
                      <a:pt x="552" y="273"/>
                    </a:moveTo>
                    <a:lnTo>
                      <a:pt x="552" y="273"/>
                    </a:lnTo>
                    <a:lnTo>
                      <a:pt x="556" y="273"/>
                    </a:lnTo>
                    <a:lnTo>
                      <a:pt x="552" y="273"/>
                    </a:lnTo>
                    <a:close/>
                    <a:moveTo>
                      <a:pt x="552" y="273"/>
                    </a:moveTo>
                    <a:lnTo>
                      <a:pt x="562" y="258"/>
                    </a:lnTo>
                    <a:lnTo>
                      <a:pt x="576" y="242"/>
                    </a:lnTo>
                    <a:lnTo>
                      <a:pt x="583" y="248"/>
                    </a:lnTo>
                    <a:lnTo>
                      <a:pt x="570" y="263"/>
                    </a:lnTo>
                    <a:lnTo>
                      <a:pt x="562" y="275"/>
                    </a:lnTo>
                    <a:lnTo>
                      <a:pt x="552" y="273"/>
                    </a:lnTo>
                    <a:close/>
                    <a:moveTo>
                      <a:pt x="576" y="242"/>
                    </a:moveTo>
                    <a:lnTo>
                      <a:pt x="585" y="233"/>
                    </a:lnTo>
                    <a:lnTo>
                      <a:pt x="595" y="221"/>
                    </a:lnTo>
                    <a:lnTo>
                      <a:pt x="602" y="210"/>
                    </a:lnTo>
                    <a:lnTo>
                      <a:pt x="610" y="200"/>
                    </a:lnTo>
                    <a:lnTo>
                      <a:pt x="618" y="204"/>
                    </a:lnTo>
                    <a:lnTo>
                      <a:pt x="612" y="215"/>
                    </a:lnTo>
                    <a:lnTo>
                      <a:pt x="602" y="227"/>
                    </a:lnTo>
                    <a:lnTo>
                      <a:pt x="593" y="238"/>
                    </a:lnTo>
                    <a:lnTo>
                      <a:pt x="583" y="248"/>
                    </a:lnTo>
                    <a:lnTo>
                      <a:pt x="576" y="242"/>
                    </a:lnTo>
                    <a:close/>
                    <a:moveTo>
                      <a:pt x="618" y="200"/>
                    </a:moveTo>
                    <a:lnTo>
                      <a:pt x="618" y="202"/>
                    </a:lnTo>
                    <a:lnTo>
                      <a:pt x="618" y="204"/>
                    </a:lnTo>
                    <a:lnTo>
                      <a:pt x="614" y="202"/>
                    </a:lnTo>
                    <a:lnTo>
                      <a:pt x="618" y="200"/>
                    </a:lnTo>
                    <a:close/>
                    <a:moveTo>
                      <a:pt x="608" y="202"/>
                    </a:moveTo>
                    <a:lnTo>
                      <a:pt x="608" y="200"/>
                    </a:lnTo>
                    <a:lnTo>
                      <a:pt x="608" y="198"/>
                    </a:lnTo>
                    <a:lnTo>
                      <a:pt x="618" y="196"/>
                    </a:lnTo>
                    <a:lnTo>
                      <a:pt x="618" y="198"/>
                    </a:lnTo>
                    <a:lnTo>
                      <a:pt x="618" y="200"/>
                    </a:lnTo>
                    <a:lnTo>
                      <a:pt x="608" y="202"/>
                    </a:lnTo>
                    <a:close/>
                    <a:moveTo>
                      <a:pt x="608" y="198"/>
                    </a:moveTo>
                    <a:lnTo>
                      <a:pt x="606" y="192"/>
                    </a:lnTo>
                    <a:lnTo>
                      <a:pt x="604" y="189"/>
                    </a:lnTo>
                    <a:lnTo>
                      <a:pt x="602" y="185"/>
                    </a:lnTo>
                    <a:lnTo>
                      <a:pt x="599" y="183"/>
                    </a:lnTo>
                    <a:lnTo>
                      <a:pt x="602" y="173"/>
                    </a:lnTo>
                    <a:lnTo>
                      <a:pt x="608" y="179"/>
                    </a:lnTo>
                    <a:lnTo>
                      <a:pt x="614" y="183"/>
                    </a:lnTo>
                    <a:lnTo>
                      <a:pt x="616" y="190"/>
                    </a:lnTo>
                    <a:lnTo>
                      <a:pt x="618" y="196"/>
                    </a:lnTo>
                    <a:lnTo>
                      <a:pt x="608" y="198"/>
                    </a:lnTo>
                    <a:close/>
                    <a:moveTo>
                      <a:pt x="599" y="173"/>
                    </a:moveTo>
                    <a:lnTo>
                      <a:pt x="600" y="173"/>
                    </a:lnTo>
                    <a:lnTo>
                      <a:pt x="602" y="173"/>
                    </a:lnTo>
                    <a:lnTo>
                      <a:pt x="600" y="177"/>
                    </a:lnTo>
                    <a:lnTo>
                      <a:pt x="599" y="173"/>
                    </a:lnTo>
                    <a:close/>
                    <a:moveTo>
                      <a:pt x="602" y="181"/>
                    </a:moveTo>
                    <a:lnTo>
                      <a:pt x="593" y="185"/>
                    </a:lnTo>
                    <a:lnTo>
                      <a:pt x="587" y="185"/>
                    </a:lnTo>
                    <a:lnTo>
                      <a:pt x="579" y="183"/>
                    </a:lnTo>
                    <a:lnTo>
                      <a:pt x="576" y="179"/>
                    </a:lnTo>
                    <a:lnTo>
                      <a:pt x="581" y="171"/>
                    </a:lnTo>
                    <a:lnTo>
                      <a:pt x="585" y="175"/>
                    </a:lnTo>
                    <a:lnTo>
                      <a:pt x="589" y="175"/>
                    </a:lnTo>
                    <a:lnTo>
                      <a:pt x="593" y="175"/>
                    </a:lnTo>
                    <a:lnTo>
                      <a:pt x="599" y="173"/>
                    </a:lnTo>
                    <a:lnTo>
                      <a:pt x="602" y="181"/>
                    </a:lnTo>
                    <a:close/>
                    <a:moveTo>
                      <a:pt x="576" y="179"/>
                    </a:moveTo>
                    <a:lnTo>
                      <a:pt x="570" y="173"/>
                    </a:lnTo>
                    <a:lnTo>
                      <a:pt x="568" y="166"/>
                    </a:lnTo>
                    <a:lnTo>
                      <a:pt x="577" y="164"/>
                    </a:lnTo>
                    <a:lnTo>
                      <a:pt x="579" y="167"/>
                    </a:lnTo>
                    <a:lnTo>
                      <a:pt x="581" y="171"/>
                    </a:lnTo>
                    <a:lnTo>
                      <a:pt x="576" y="179"/>
                    </a:lnTo>
                    <a:close/>
                    <a:moveTo>
                      <a:pt x="568" y="166"/>
                    </a:moveTo>
                    <a:lnTo>
                      <a:pt x="566" y="158"/>
                    </a:lnTo>
                    <a:lnTo>
                      <a:pt x="566" y="152"/>
                    </a:lnTo>
                    <a:lnTo>
                      <a:pt x="576" y="152"/>
                    </a:lnTo>
                    <a:lnTo>
                      <a:pt x="576" y="158"/>
                    </a:lnTo>
                    <a:lnTo>
                      <a:pt x="577" y="164"/>
                    </a:lnTo>
                    <a:lnTo>
                      <a:pt x="568" y="166"/>
                    </a:lnTo>
                    <a:close/>
                    <a:moveTo>
                      <a:pt x="566" y="152"/>
                    </a:moveTo>
                    <a:lnTo>
                      <a:pt x="568" y="146"/>
                    </a:lnTo>
                    <a:lnTo>
                      <a:pt x="572" y="141"/>
                    </a:lnTo>
                    <a:lnTo>
                      <a:pt x="576" y="137"/>
                    </a:lnTo>
                    <a:lnTo>
                      <a:pt x="583" y="135"/>
                    </a:lnTo>
                    <a:lnTo>
                      <a:pt x="583" y="142"/>
                    </a:lnTo>
                    <a:lnTo>
                      <a:pt x="581" y="144"/>
                    </a:lnTo>
                    <a:lnTo>
                      <a:pt x="577" y="146"/>
                    </a:lnTo>
                    <a:lnTo>
                      <a:pt x="577" y="150"/>
                    </a:lnTo>
                    <a:lnTo>
                      <a:pt x="576" y="152"/>
                    </a:lnTo>
                    <a:lnTo>
                      <a:pt x="566" y="152"/>
                    </a:lnTo>
                    <a:close/>
                    <a:moveTo>
                      <a:pt x="587" y="139"/>
                    </a:moveTo>
                    <a:lnTo>
                      <a:pt x="585" y="141"/>
                    </a:lnTo>
                    <a:lnTo>
                      <a:pt x="583" y="142"/>
                    </a:lnTo>
                    <a:lnTo>
                      <a:pt x="583" y="139"/>
                    </a:lnTo>
                    <a:lnTo>
                      <a:pt x="587" y="139"/>
                    </a:lnTo>
                    <a:close/>
                    <a:moveTo>
                      <a:pt x="577" y="139"/>
                    </a:moveTo>
                    <a:lnTo>
                      <a:pt x="581" y="121"/>
                    </a:lnTo>
                    <a:lnTo>
                      <a:pt x="587" y="104"/>
                    </a:lnTo>
                    <a:lnTo>
                      <a:pt x="597" y="106"/>
                    </a:lnTo>
                    <a:lnTo>
                      <a:pt x="591" y="123"/>
                    </a:lnTo>
                    <a:lnTo>
                      <a:pt x="587" y="139"/>
                    </a:lnTo>
                    <a:lnTo>
                      <a:pt x="577" y="139"/>
                    </a:lnTo>
                    <a:close/>
                    <a:moveTo>
                      <a:pt x="587" y="104"/>
                    </a:moveTo>
                    <a:lnTo>
                      <a:pt x="599" y="83"/>
                    </a:lnTo>
                    <a:lnTo>
                      <a:pt x="608" y="68"/>
                    </a:lnTo>
                    <a:lnTo>
                      <a:pt x="616" y="71"/>
                    </a:lnTo>
                    <a:lnTo>
                      <a:pt x="606" y="87"/>
                    </a:lnTo>
                    <a:lnTo>
                      <a:pt x="597" y="106"/>
                    </a:lnTo>
                    <a:lnTo>
                      <a:pt x="587" y="104"/>
                    </a:lnTo>
                    <a:close/>
                    <a:moveTo>
                      <a:pt x="616" y="71"/>
                    </a:moveTo>
                    <a:lnTo>
                      <a:pt x="616" y="71"/>
                    </a:lnTo>
                    <a:lnTo>
                      <a:pt x="612" y="70"/>
                    </a:lnTo>
                    <a:lnTo>
                      <a:pt x="616" y="71"/>
                    </a:lnTo>
                    <a:close/>
                    <a:moveTo>
                      <a:pt x="608" y="68"/>
                    </a:moveTo>
                    <a:lnTo>
                      <a:pt x="618" y="54"/>
                    </a:lnTo>
                    <a:lnTo>
                      <a:pt x="627" y="45"/>
                    </a:lnTo>
                    <a:lnTo>
                      <a:pt x="639" y="35"/>
                    </a:lnTo>
                    <a:lnTo>
                      <a:pt x="648" y="25"/>
                    </a:lnTo>
                    <a:lnTo>
                      <a:pt x="662" y="18"/>
                    </a:lnTo>
                    <a:lnTo>
                      <a:pt x="673" y="12"/>
                    </a:lnTo>
                    <a:lnTo>
                      <a:pt x="685" y="8"/>
                    </a:lnTo>
                    <a:lnTo>
                      <a:pt x="698" y="4"/>
                    </a:lnTo>
                    <a:lnTo>
                      <a:pt x="710" y="2"/>
                    </a:lnTo>
                    <a:lnTo>
                      <a:pt x="723" y="0"/>
                    </a:lnTo>
                    <a:lnTo>
                      <a:pt x="735" y="2"/>
                    </a:lnTo>
                    <a:lnTo>
                      <a:pt x="748" y="4"/>
                    </a:lnTo>
                    <a:lnTo>
                      <a:pt x="762" y="6"/>
                    </a:lnTo>
                    <a:lnTo>
                      <a:pt x="773" y="12"/>
                    </a:lnTo>
                    <a:lnTo>
                      <a:pt x="787" y="18"/>
                    </a:lnTo>
                    <a:lnTo>
                      <a:pt x="798" y="27"/>
                    </a:lnTo>
                    <a:lnTo>
                      <a:pt x="792" y="33"/>
                    </a:lnTo>
                    <a:lnTo>
                      <a:pt x="781" y="27"/>
                    </a:lnTo>
                    <a:lnTo>
                      <a:pt x="769" y="20"/>
                    </a:lnTo>
                    <a:lnTo>
                      <a:pt x="758" y="16"/>
                    </a:lnTo>
                    <a:lnTo>
                      <a:pt x="746" y="12"/>
                    </a:lnTo>
                    <a:lnTo>
                      <a:pt x="735" y="10"/>
                    </a:lnTo>
                    <a:lnTo>
                      <a:pt x="723" y="10"/>
                    </a:lnTo>
                    <a:lnTo>
                      <a:pt x="712" y="12"/>
                    </a:lnTo>
                    <a:lnTo>
                      <a:pt x="698" y="14"/>
                    </a:lnTo>
                    <a:lnTo>
                      <a:pt x="687" y="16"/>
                    </a:lnTo>
                    <a:lnTo>
                      <a:pt x="675" y="22"/>
                    </a:lnTo>
                    <a:lnTo>
                      <a:pt x="666" y="27"/>
                    </a:lnTo>
                    <a:lnTo>
                      <a:pt x="654" y="33"/>
                    </a:lnTo>
                    <a:lnTo>
                      <a:pt x="645" y="41"/>
                    </a:lnTo>
                    <a:lnTo>
                      <a:pt x="633" y="50"/>
                    </a:lnTo>
                    <a:lnTo>
                      <a:pt x="624" y="60"/>
                    </a:lnTo>
                    <a:lnTo>
                      <a:pt x="616" y="71"/>
                    </a:lnTo>
                    <a:lnTo>
                      <a:pt x="608" y="68"/>
                    </a:lnTo>
                    <a:close/>
                    <a:moveTo>
                      <a:pt x="798" y="27"/>
                    </a:moveTo>
                    <a:lnTo>
                      <a:pt x="802" y="29"/>
                    </a:lnTo>
                    <a:lnTo>
                      <a:pt x="808" y="33"/>
                    </a:lnTo>
                    <a:lnTo>
                      <a:pt x="800" y="41"/>
                    </a:lnTo>
                    <a:lnTo>
                      <a:pt x="796" y="37"/>
                    </a:lnTo>
                    <a:lnTo>
                      <a:pt x="792" y="33"/>
                    </a:lnTo>
                    <a:lnTo>
                      <a:pt x="798" y="27"/>
                    </a:lnTo>
                    <a:close/>
                    <a:moveTo>
                      <a:pt x="802" y="41"/>
                    </a:moveTo>
                    <a:lnTo>
                      <a:pt x="802" y="41"/>
                    </a:lnTo>
                    <a:lnTo>
                      <a:pt x="800" y="41"/>
                    </a:lnTo>
                    <a:lnTo>
                      <a:pt x="804" y="37"/>
                    </a:lnTo>
                    <a:lnTo>
                      <a:pt x="802" y="4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08" name="Freeform 864">
                <a:extLst>
                  <a:ext uri="{FF2B5EF4-FFF2-40B4-BE49-F238E27FC236}">
                    <a16:creationId xmlns:a16="http://schemas.microsoft.com/office/drawing/2014/main" id="{FAB6D5FD-6E3C-42FB-4D53-DE0CC02C1C15}"/>
                  </a:ext>
                </a:extLst>
              </p:cNvPr>
              <p:cNvSpPr>
                <a:spLocks/>
              </p:cNvSpPr>
              <p:nvPr/>
            </p:nvSpPr>
            <p:spPr bwMode="auto">
              <a:xfrm>
                <a:off x="2558" y="1739"/>
                <a:ext cx="595" cy="776"/>
              </a:xfrm>
              <a:custGeom>
                <a:avLst/>
                <a:gdLst>
                  <a:gd name="T0" fmla="*/ 31 w 595"/>
                  <a:gd name="T1" fmla="*/ 490 h 776"/>
                  <a:gd name="T2" fmla="*/ 17 w 595"/>
                  <a:gd name="T3" fmla="*/ 520 h 776"/>
                  <a:gd name="T4" fmla="*/ 96 w 595"/>
                  <a:gd name="T5" fmla="*/ 526 h 776"/>
                  <a:gd name="T6" fmla="*/ 61 w 595"/>
                  <a:gd name="T7" fmla="*/ 555 h 776"/>
                  <a:gd name="T8" fmla="*/ 52 w 595"/>
                  <a:gd name="T9" fmla="*/ 578 h 776"/>
                  <a:gd name="T10" fmla="*/ 119 w 595"/>
                  <a:gd name="T11" fmla="*/ 562 h 776"/>
                  <a:gd name="T12" fmla="*/ 119 w 595"/>
                  <a:gd name="T13" fmla="*/ 576 h 776"/>
                  <a:gd name="T14" fmla="*/ 96 w 595"/>
                  <a:gd name="T15" fmla="*/ 603 h 776"/>
                  <a:gd name="T16" fmla="*/ 90 w 595"/>
                  <a:gd name="T17" fmla="*/ 635 h 776"/>
                  <a:gd name="T18" fmla="*/ 144 w 595"/>
                  <a:gd name="T19" fmla="*/ 616 h 776"/>
                  <a:gd name="T20" fmla="*/ 98 w 595"/>
                  <a:gd name="T21" fmla="*/ 697 h 776"/>
                  <a:gd name="T22" fmla="*/ 152 w 595"/>
                  <a:gd name="T23" fmla="*/ 705 h 776"/>
                  <a:gd name="T24" fmla="*/ 178 w 595"/>
                  <a:gd name="T25" fmla="*/ 693 h 776"/>
                  <a:gd name="T26" fmla="*/ 173 w 595"/>
                  <a:gd name="T27" fmla="*/ 745 h 776"/>
                  <a:gd name="T28" fmla="*/ 178 w 595"/>
                  <a:gd name="T29" fmla="*/ 776 h 776"/>
                  <a:gd name="T30" fmla="*/ 230 w 595"/>
                  <a:gd name="T31" fmla="*/ 714 h 776"/>
                  <a:gd name="T32" fmla="*/ 253 w 595"/>
                  <a:gd name="T33" fmla="*/ 714 h 776"/>
                  <a:gd name="T34" fmla="*/ 273 w 595"/>
                  <a:gd name="T35" fmla="*/ 745 h 776"/>
                  <a:gd name="T36" fmla="*/ 309 w 595"/>
                  <a:gd name="T37" fmla="*/ 718 h 776"/>
                  <a:gd name="T38" fmla="*/ 345 w 595"/>
                  <a:gd name="T39" fmla="*/ 687 h 776"/>
                  <a:gd name="T40" fmla="*/ 353 w 595"/>
                  <a:gd name="T41" fmla="*/ 716 h 776"/>
                  <a:gd name="T42" fmla="*/ 428 w 595"/>
                  <a:gd name="T43" fmla="*/ 680 h 776"/>
                  <a:gd name="T44" fmla="*/ 430 w 595"/>
                  <a:gd name="T45" fmla="*/ 718 h 776"/>
                  <a:gd name="T46" fmla="*/ 486 w 595"/>
                  <a:gd name="T47" fmla="*/ 697 h 776"/>
                  <a:gd name="T48" fmla="*/ 518 w 595"/>
                  <a:gd name="T49" fmla="*/ 662 h 776"/>
                  <a:gd name="T50" fmla="*/ 524 w 595"/>
                  <a:gd name="T51" fmla="*/ 641 h 776"/>
                  <a:gd name="T52" fmla="*/ 557 w 595"/>
                  <a:gd name="T53" fmla="*/ 649 h 776"/>
                  <a:gd name="T54" fmla="*/ 593 w 595"/>
                  <a:gd name="T55" fmla="*/ 564 h 776"/>
                  <a:gd name="T56" fmla="*/ 591 w 595"/>
                  <a:gd name="T57" fmla="*/ 532 h 776"/>
                  <a:gd name="T58" fmla="*/ 587 w 595"/>
                  <a:gd name="T59" fmla="*/ 505 h 776"/>
                  <a:gd name="T60" fmla="*/ 568 w 595"/>
                  <a:gd name="T61" fmla="*/ 465 h 776"/>
                  <a:gd name="T62" fmla="*/ 547 w 595"/>
                  <a:gd name="T63" fmla="*/ 413 h 776"/>
                  <a:gd name="T64" fmla="*/ 539 w 595"/>
                  <a:gd name="T65" fmla="*/ 336 h 776"/>
                  <a:gd name="T66" fmla="*/ 547 w 595"/>
                  <a:gd name="T67" fmla="*/ 221 h 776"/>
                  <a:gd name="T68" fmla="*/ 560 w 595"/>
                  <a:gd name="T69" fmla="*/ 134 h 776"/>
                  <a:gd name="T70" fmla="*/ 584 w 595"/>
                  <a:gd name="T71" fmla="*/ 84 h 776"/>
                  <a:gd name="T72" fmla="*/ 595 w 595"/>
                  <a:gd name="T73" fmla="*/ 29 h 776"/>
                  <a:gd name="T74" fmla="*/ 536 w 595"/>
                  <a:gd name="T75" fmla="*/ 2 h 776"/>
                  <a:gd name="T76" fmla="*/ 507 w 595"/>
                  <a:gd name="T77" fmla="*/ 27 h 776"/>
                  <a:gd name="T78" fmla="*/ 486 w 595"/>
                  <a:gd name="T79" fmla="*/ 69 h 776"/>
                  <a:gd name="T80" fmla="*/ 443 w 595"/>
                  <a:gd name="T81" fmla="*/ 232 h 776"/>
                  <a:gd name="T82" fmla="*/ 411 w 595"/>
                  <a:gd name="T83" fmla="*/ 294 h 776"/>
                  <a:gd name="T84" fmla="*/ 359 w 595"/>
                  <a:gd name="T85" fmla="*/ 334 h 776"/>
                  <a:gd name="T86" fmla="*/ 273 w 595"/>
                  <a:gd name="T87" fmla="*/ 365 h 776"/>
                  <a:gd name="T88" fmla="*/ 184 w 595"/>
                  <a:gd name="T89" fmla="*/ 386 h 776"/>
                  <a:gd name="T90" fmla="*/ 127 w 595"/>
                  <a:gd name="T91" fmla="*/ 405 h 776"/>
                  <a:gd name="T92" fmla="*/ 75 w 595"/>
                  <a:gd name="T93" fmla="*/ 413 h 776"/>
                  <a:gd name="T94" fmla="*/ 71 w 595"/>
                  <a:gd name="T95" fmla="*/ 422 h 776"/>
                  <a:gd name="T96" fmla="*/ 106 w 595"/>
                  <a:gd name="T97" fmla="*/ 438 h 776"/>
                  <a:gd name="T98" fmla="*/ 123 w 595"/>
                  <a:gd name="T99" fmla="*/ 468 h 776"/>
                  <a:gd name="T100" fmla="*/ 92 w 595"/>
                  <a:gd name="T101" fmla="*/ 463 h 776"/>
                  <a:gd name="T102" fmla="*/ 69 w 595"/>
                  <a:gd name="T103" fmla="*/ 463 h 7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95"/>
                  <a:gd name="T157" fmla="*/ 0 h 776"/>
                  <a:gd name="T158" fmla="*/ 595 w 595"/>
                  <a:gd name="T159" fmla="*/ 776 h 7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95" h="776">
                    <a:moveTo>
                      <a:pt x="61" y="470"/>
                    </a:moveTo>
                    <a:lnTo>
                      <a:pt x="46" y="478"/>
                    </a:lnTo>
                    <a:lnTo>
                      <a:pt x="31" y="490"/>
                    </a:lnTo>
                    <a:lnTo>
                      <a:pt x="15" y="503"/>
                    </a:lnTo>
                    <a:lnTo>
                      <a:pt x="0" y="518"/>
                    </a:lnTo>
                    <a:lnTo>
                      <a:pt x="17" y="520"/>
                    </a:lnTo>
                    <a:lnTo>
                      <a:pt x="46" y="524"/>
                    </a:lnTo>
                    <a:lnTo>
                      <a:pt x="75" y="526"/>
                    </a:lnTo>
                    <a:lnTo>
                      <a:pt x="96" y="526"/>
                    </a:lnTo>
                    <a:lnTo>
                      <a:pt x="81" y="536"/>
                    </a:lnTo>
                    <a:lnTo>
                      <a:pt x="67" y="547"/>
                    </a:lnTo>
                    <a:lnTo>
                      <a:pt x="61" y="555"/>
                    </a:lnTo>
                    <a:lnTo>
                      <a:pt x="56" y="562"/>
                    </a:lnTo>
                    <a:lnTo>
                      <a:pt x="52" y="570"/>
                    </a:lnTo>
                    <a:lnTo>
                      <a:pt x="52" y="578"/>
                    </a:lnTo>
                    <a:lnTo>
                      <a:pt x="73" y="574"/>
                    </a:lnTo>
                    <a:lnTo>
                      <a:pt x="96" y="568"/>
                    </a:lnTo>
                    <a:lnTo>
                      <a:pt x="119" y="562"/>
                    </a:lnTo>
                    <a:lnTo>
                      <a:pt x="142" y="561"/>
                    </a:lnTo>
                    <a:lnTo>
                      <a:pt x="131" y="568"/>
                    </a:lnTo>
                    <a:lnTo>
                      <a:pt x="119" y="576"/>
                    </a:lnTo>
                    <a:lnTo>
                      <a:pt x="109" y="586"/>
                    </a:lnTo>
                    <a:lnTo>
                      <a:pt x="102" y="595"/>
                    </a:lnTo>
                    <a:lnTo>
                      <a:pt x="96" y="603"/>
                    </a:lnTo>
                    <a:lnTo>
                      <a:pt x="90" y="614"/>
                    </a:lnTo>
                    <a:lnTo>
                      <a:pt x="88" y="624"/>
                    </a:lnTo>
                    <a:lnTo>
                      <a:pt x="90" y="635"/>
                    </a:lnTo>
                    <a:lnTo>
                      <a:pt x="102" y="632"/>
                    </a:lnTo>
                    <a:lnTo>
                      <a:pt x="123" y="624"/>
                    </a:lnTo>
                    <a:lnTo>
                      <a:pt x="144" y="616"/>
                    </a:lnTo>
                    <a:lnTo>
                      <a:pt x="155" y="612"/>
                    </a:lnTo>
                    <a:lnTo>
                      <a:pt x="155" y="637"/>
                    </a:lnTo>
                    <a:lnTo>
                      <a:pt x="98" y="697"/>
                    </a:lnTo>
                    <a:lnTo>
                      <a:pt x="119" y="701"/>
                    </a:lnTo>
                    <a:lnTo>
                      <a:pt x="140" y="705"/>
                    </a:lnTo>
                    <a:lnTo>
                      <a:pt x="152" y="705"/>
                    </a:lnTo>
                    <a:lnTo>
                      <a:pt x="161" y="703"/>
                    </a:lnTo>
                    <a:lnTo>
                      <a:pt x="171" y="701"/>
                    </a:lnTo>
                    <a:lnTo>
                      <a:pt x="178" y="693"/>
                    </a:lnTo>
                    <a:lnTo>
                      <a:pt x="177" y="716"/>
                    </a:lnTo>
                    <a:lnTo>
                      <a:pt x="175" y="735"/>
                    </a:lnTo>
                    <a:lnTo>
                      <a:pt x="173" y="745"/>
                    </a:lnTo>
                    <a:lnTo>
                      <a:pt x="173" y="754"/>
                    </a:lnTo>
                    <a:lnTo>
                      <a:pt x="175" y="766"/>
                    </a:lnTo>
                    <a:lnTo>
                      <a:pt x="178" y="776"/>
                    </a:lnTo>
                    <a:lnTo>
                      <a:pt x="196" y="754"/>
                    </a:lnTo>
                    <a:lnTo>
                      <a:pt x="213" y="735"/>
                    </a:lnTo>
                    <a:lnTo>
                      <a:pt x="230" y="714"/>
                    </a:lnTo>
                    <a:lnTo>
                      <a:pt x="250" y="697"/>
                    </a:lnTo>
                    <a:lnTo>
                      <a:pt x="251" y="706"/>
                    </a:lnTo>
                    <a:lnTo>
                      <a:pt x="253" y="714"/>
                    </a:lnTo>
                    <a:lnTo>
                      <a:pt x="257" y="722"/>
                    </a:lnTo>
                    <a:lnTo>
                      <a:pt x="261" y="731"/>
                    </a:lnTo>
                    <a:lnTo>
                      <a:pt x="273" y="745"/>
                    </a:lnTo>
                    <a:lnTo>
                      <a:pt x="282" y="758"/>
                    </a:lnTo>
                    <a:lnTo>
                      <a:pt x="294" y="737"/>
                    </a:lnTo>
                    <a:lnTo>
                      <a:pt x="309" y="718"/>
                    </a:lnTo>
                    <a:lnTo>
                      <a:pt x="324" y="699"/>
                    </a:lnTo>
                    <a:lnTo>
                      <a:pt x="340" y="681"/>
                    </a:lnTo>
                    <a:lnTo>
                      <a:pt x="345" y="687"/>
                    </a:lnTo>
                    <a:lnTo>
                      <a:pt x="347" y="695"/>
                    </a:lnTo>
                    <a:lnTo>
                      <a:pt x="351" y="705"/>
                    </a:lnTo>
                    <a:lnTo>
                      <a:pt x="353" y="716"/>
                    </a:lnTo>
                    <a:lnTo>
                      <a:pt x="355" y="737"/>
                    </a:lnTo>
                    <a:lnTo>
                      <a:pt x="357" y="753"/>
                    </a:lnTo>
                    <a:lnTo>
                      <a:pt x="428" y="680"/>
                    </a:lnTo>
                    <a:lnTo>
                      <a:pt x="432" y="693"/>
                    </a:lnTo>
                    <a:lnTo>
                      <a:pt x="432" y="706"/>
                    </a:lnTo>
                    <a:lnTo>
                      <a:pt x="430" y="718"/>
                    </a:lnTo>
                    <a:lnTo>
                      <a:pt x="428" y="731"/>
                    </a:lnTo>
                    <a:lnTo>
                      <a:pt x="453" y="718"/>
                    </a:lnTo>
                    <a:lnTo>
                      <a:pt x="486" y="697"/>
                    </a:lnTo>
                    <a:lnTo>
                      <a:pt x="501" y="683"/>
                    </a:lnTo>
                    <a:lnTo>
                      <a:pt x="512" y="670"/>
                    </a:lnTo>
                    <a:lnTo>
                      <a:pt x="518" y="662"/>
                    </a:lnTo>
                    <a:lnTo>
                      <a:pt x="522" y="657"/>
                    </a:lnTo>
                    <a:lnTo>
                      <a:pt x="524" y="649"/>
                    </a:lnTo>
                    <a:lnTo>
                      <a:pt x="524" y="641"/>
                    </a:lnTo>
                    <a:lnTo>
                      <a:pt x="532" y="662"/>
                    </a:lnTo>
                    <a:lnTo>
                      <a:pt x="536" y="685"/>
                    </a:lnTo>
                    <a:lnTo>
                      <a:pt x="557" y="649"/>
                    </a:lnTo>
                    <a:lnTo>
                      <a:pt x="580" y="609"/>
                    </a:lnTo>
                    <a:lnTo>
                      <a:pt x="587" y="587"/>
                    </a:lnTo>
                    <a:lnTo>
                      <a:pt x="593" y="564"/>
                    </a:lnTo>
                    <a:lnTo>
                      <a:pt x="593" y="555"/>
                    </a:lnTo>
                    <a:lnTo>
                      <a:pt x="593" y="543"/>
                    </a:lnTo>
                    <a:lnTo>
                      <a:pt x="591" y="532"/>
                    </a:lnTo>
                    <a:lnTo>
                      <a:pt x="587" y="522"/>
                    </a:lnTo>
                    <a:lnTo>
                      <a:pt x="589" y="513"/>
                    </a:lnTo>
                    <a:lnTo>
                      <a:pt x="587" y="505"/>
                    </a:lnTo>
                    <a:lnTo>
                      <a:pt x="584" y="493"/>
                    </a:lnTo>
                    <a:lnTo>
                      <a:pt x="580" y="484"/>
                    </a:lnTo>
                    <a:lnTo>
                      <a:pt x="568" y="465"/>
                    </a:lnTo>
                    <a:lnTo>
                      <a:pt x="559" y="449"/>
                    </a:lnTo>
                    <a:lnTo>
                      <a:pt x="553" y="430"/>
                    </a:lnTo>
                    <a:lnTo>
                      <a:pt x="547" y="413"/>
                    </a:lnTo>
                    <a:lnTo>
                      <a:pt x="545" y="394"/>
                    </a:lnTo>
                    <a:lnTo>
                      <a:pt x="541" y="374"/>
                    </a:lnTo>
                    <a:lnTo>
                      <a:pt x="539" y="336"/>
                    </a:lnTo>
                    <a:lnTo>
                      <a:pt x="541" y="298"/>
                    </a:lnTo>
                    <a:lnTo>
                      <a:pt x="543" y="259"/>
                    </a:lnTo>
                    <a:lnTo>
                      <a:pt x="547" y="221"/>
                    </a:lnTo>
                    <a:lnTo>
                      <a:pt x="551" y="184"/>
                    </a:lnTo>
                    <a:lnTo>
                      <a:pt x="553" y="146"/>
                    </a:lnTo>
                    <a:lnTo>
                      <a:pt x="560" y="134"/>
                    </a:lnTo>
                    <a:lnTo>
                      <a:pt x="568" y="121"/>
                    </a:lnTo>
                    <a:lnTo>
                      <a:pt x="576" y="104"/>
                    </a:lnTo>
                    <a:lnTo>
                      <a:pt x="584" y="84"/>
                    </a:lnTo>
                    <a:lnTo>
                      <a:pt x="587" y="65"/>
                    </a:lnTo>
                    <a:lnTo>
                      <a:pt x="593" y="46"/>
                    </a:lnTo>
                    <a:lnTo>
                      <a:pt x="595" y="29"/>
                    </a:lnTo>
                    <a:lnTo>
                      <a:pt x="595" y="13"/>
                    </a:lnTo>
                    <a:lnTo>
                      <a:pt x="547" y="0"/>
                    </a:lnTo>
                    <a:lnTo>
                      <a:pt x="536" y="2"/>
                    </a:lnTo>
                    <a:lnTo>
                      <a:pt x="526" y="8"/>
                    </a:lnTo>
                    <a:lnTo>
                      <a:pt x="516" y="15"/>
                    </a:lnTo>
                    <a:lnTo>
                      <a:pt x="507" y="27"/>
                    </a:lnTo>
                    <a:lnTo>
                      <a:pt x="499" y="38"/>
                    </a:lnTo>
                    <a:lnTo>
                      <a:pt x="493" y="54"/>
                    </a:lnTo>
                    <a:lnTo>
                      <a:pt x="486" y="69"/>
                    </a:lnTo>
                    <a:lnTo>
                      <a:pt x="480" y="86"/>
                    </a:lnTo>
                    <a:lnTo>
                      <a:pt x="461" y="163"/>
                    </a:lnTo>
                    <a:lnTo>
                      <a:pt x="443" y="232"/>
                    </a:lnTo>
                    <a:lnTo>
                      <a:pt x="436" y="255"/>
                    </a:lnTo>
                    <a:lnTo>
                      <a:pt x="424" y="276"/>
                    </a:lnTo>
                    <a:lnTo>
                      <a:pt x="411" y="294"/>
                    </a:lnTo>
                    <a:lnTo>
                      <a:pt x="395" y="309"/>
                    </a:lnTo>
                    <a:lnTo>
                      <a:pt x="378" y="323"/>
                    </a:lnTo>
                    <a:lnTo>
                      <a:pt x="359" y="334"/>
                    </a:lnTo>
                    <a:lnTo>
                      <a:pt x="338" y="344"/>
                    </a:lnTo>
                    <a:lnTo>
                      <a:pt x="317" y="351"/>
                    </a:lnTo>
                    <a:lnTo>
                      <a:pt x="273" y="365"/>
                    </a:lnTo>
                    <a:lnTo>
                      <a:pt x="226" y="374"/>
                    </a:lnTo>
                    <a:lnTo>
                      <a:pt x="205" y="380"/>
                    </a:lnTo>
                    <a:lnTo>
                      <a:pt x="184" y="386"/>
                    </a:lnTo>
                    <a:lnTo>
                      <a:pt x="163" y="392"/>
                    </a:lnTo>
                    <a:lnTo>
                      <a:pt x="144" y="399"/>
                    </a:lnTo>
                    <a:lnTo>
                      <a:pt x="127" y="405"/>
                    </a:lnTo>
                    <a:lnTo>
                      <a:pt x="100" y="407"/>
                    </a:lnTo>
                    <a:lnTo>
                      <a:pt x="86" y="409"/>
                    </a:lnTo>
                    <a:lnTo>
                      <a:pt x="75" y="413"/>
                    </a:lnTo>
                    <a:lnTo>
                      <a:pt x="65" y="417"/>
                    </a:lnTo>
                    <a:lnTo>
                      <a:pt x="59" y="422"/>
                    </a:lnTo>
                    <a:lnTo>
                      <a:pt x="71" y="422"/>
                    </a:lnTo>
                    <a:lnTo>
                      <a:pt x="83" y="426"/>
                    </a:lnTo>
                    <a:lnTo>
                      <a:pt x="94" y="432"/>
                    </a:lnTo>
                    <a:lnTo>
                      <a:pt x="106" y="438"/>
                    </a:lnTo>
                    <a:lnTo>
                      <a:pt x="123" y="453"/>
                    </a:lnTo>
                    <a:lnTo>
                      <a:pt x="134" y="466"/>
                    </a:lnTo>
                    <a:lnTo>
                      <a:pt x="123" y="468"/>
                    </a:lnTo>
                    <a:lnTo>
                      <a:pt x="113" y="466"/>
                    </a:lnTo>
                    <a:lnTo>
                      <a:pt x="102" y="465"/>
                    </a:lnTo>
                    <a:lnTo>
                      <a:pt x="92" y="463"/>
                    </a:lnTo>
                    <a:lnTo>
                      <a:pt x="84" y="461"/>
                    </a:lnTo>
                    <a:lnTo>
                      <a:pt x="75" y="461"/>
                    </a:lnTo>
                    <a:lnTo>
                      <a:pt x="69" y="463"/>
                    </a:lnTo>
                    <a:lnTo>
                      <a:pt x="61" y="470"/>
                    </a:lnTo>
                    <a:close/>
                  </a:path>
                </a:pathLst>
              </a:custGeom>
              <a:solidFill>
                <a:srgbClr val="8E69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09" name="Freeform 865">
                <a:extLst>
                  <a:ext uri="{FF2B5EF4-FFF2-40B4-BE49-F238E27FC236}">
                    <a16:creationId xmlns:a16="http://schemas.microsoft.com/office/drawing/2014/main" id="{E1939B38-F649-FE53-0EC4-99B7829EC20B}"/>
                  </a:ext>
                </a:extLst>
              </p:cNvPr>
              <p:cNvSpPr>
                <a:spLocks noEditPoints="1"/>
              </p:cNvSpPr>
              <p:nvPr/>
            </p:nvSpPr>
            <p:spPr bwMode="auto">
              <a:xfrm>
                <a:off x="2554" y="1735"/>
                <a:ext cx="605" cy="781"/>
              </a:xfrm>
              <a:custGeom>
                <a:avLst/>
                <a:gdLst>
                  <a:gd name="T0" fmla="*/ 0 w 605"/>
                  <a:gd name="T1" fmla="*/ 518 h 781"/>
                  <a:gd name="T2" fmla="*/ 6 w 605"/>
                  <a:gd name="T3" fmla="*/ 518 h 781"/>
                  <a:gd name="T4" fmla="*/ 100 w 605"/>
                  <a:gd name="T5" fmla="*/ 526 h 781"/>
                  <a:gd name="T6" fmla="*/ 102 w 605"/>
                  <a:gd name="T7" fmla="*/ 534 h 781"/>
                  <a:gd name="T8" fmla="*/ 65 w 605"/>
                  <a:gd name="T9" fmla="*/ 565 h 781"/>
                  <a:gd name="T10" fmla="*/ 54 w 605"/>
                  <a:gd name="T11" fmla="*/ 584 h 781"/>
                  <a:gd name="T12" fmla="*/ 87 w 605"/>
                  <a:gd name="T13" fmla="*/ 570 h 781"/>
                  <a:gd name="T14" fmla="*/ 146 w 605"/>
                  <a:gd name="T15" fmla="*/ 561 h 781"/>
                  <a:gd name="T16" fmla="*/ 110 w 605"/>
                  <a:gd name="T17" fmla="*/ 601 h 781"/>
                  <a:gd name="T18" fmla="*/ 110 w 605"/>
                  <a:gd name="T19" fmla="*/ 601 h 781"/>
                  <a:gd name="T20" fmla="*/ 94 w 605"/>
                  <a:gd name="T21" fmla="*/ 645 h 781"/>
                  <a:gd name="T22" fmla="*/ 94 w 605"/>
                  <a:gd name="T23" fmla="*/ 636 h 781"/>
                  <a:gd name="T24" fmla="*/ 159 w 605"/>
                  <a:gd name="T25" fmla="*/ 616 h 781"/>
                  <a:gd name="T26" fmla="*/ 163 w 605"/>
                  <a:gd name="T27" fmla="*/ 641 h 781"/>
                  <a:gd name="T28" fmla="*/ 102 w 605"/>
                  <a:gd name="T29" fmla="*/ 701 h 781"/>
                  <a:gd name="T30" fmla="*/ 156 w 605"/>
                  <a:gd name="T31" fmla="*/ 705 h 781"/>
                  <a:gd name="T32" fmla="*/ 127 w 605"/>
                  <a:gd name="T33" fmla="*/ 709 h 781"/>
                  <a:gd name="T34" fmla="*/ 184 w 605"/>
                  <a:gd name="T35" fmla="*/ 728 h 781"/>
                  <a:gd name="T36" fmla="*/ 173 w 605"/>
                  <a:gd name="T37" fmla="*/ 768 h 781"/>
                  <a:gd name="T38" fmla="*/ 186 w 605"/>
                  <a:gd name="T39" fmla="*/ 781 h 781"/>
                  <a:gd name="T40" fmla="*/ 238 w 605"/>
                  <a:gd name="T41" fmla="*/ 709 h 781"/>
                  <a:gd name="T42" fmla="*/ 257 w 605"/>
                  <a:gd name="T43" fmla="*/ 699 h 781"/>
                  <a:gd name="T44" fmla="*/ 267 w 605"/>
                  <a:gd name="T45" fmla="*/ 726 h 781"/>
                  <a:gd name="T46" fmla="*/ 282 w 605"/>
                  <a:gd name="T47" fmla="*/ 764 h 781"/>
                  <a:gd name="T48" fmla="*/ 325 w 605"/>
                  <a:gd name="T49" fmla="*/ 699 h 781"/>
                  <a:gd name="T50" fmla="*/ 348 w 605"/>
                  <a:gd name="T51" fmla="*/ 682 h 781"/>
                  <a:gd name="T52" fmla="*/ 355 w 605"/>
                  <a:gd name="T53" fmla="*/ 737 h 781"/>
                  <a:gd name="T54" fmla="*/ 428 w 605"/>
                  <a:gd name="T55" fmla="*/ 682 h 781"/>
                  <a:gd name="T56" fmla="*/ 440 w 605"/>
                  <a:gd name="T57" fmla="*/ 701 h 781"/>
                  <a:gd name="T58" fmla="*/ 436 w 605"/>
                  <a:gd name="T59" fmla="*/ 735 h 781"/>
                  <a:gd name="T60" fmla="*/ 434 w 605"/>
                  <a:gd name="T61" fmla="*/ 739 h 781"/>
                  <a:gd name="T62" fmla="*/ 501 w 605"/>
                  <a:gd name="T63" fmla="*/ 685 h 781"/>
                  <a:gd name="T64" fmla="*/ 507 w 605"/>
                  <a:gd name="T65" fmla="*/ 691 h 781"/>
                  <a:gd name="T66" fmla="*/ 538 w 605"/>
                  <a:gd name="T67" fmla="*/ 655 h 781"/>
                  <a:gd name="T68" fmla="*/ 532 w 605"/>
                  <a:gd name="T69" fmla="*/ 674 h 781"/>
                  <a:gd name="T70" fmla="*/ 551 w 605"/>
                  <a:gd name="T71" fmla="*/ 661 h 781"/>
                  <a:gd name="T72" fmla="*/ 591 w 605"/>
                  <a:gd name="T73" fmla="*/ 543 h 781"/>
                  <a:gd name="T74" fmla="*/ 578 w 605"/>
                  <a:gd name="T75" fmla="*/ 634 h 781"/>
                  <a:gd name="T76" fmla="*/ 588 w 605"/>
                  <a:gd name="T77" fmla="*/ 513 h 781"/>
                  <a:gd name="T78" fmla="*/ 595 w 605"/>
                  <a:gd name="T79" fmla="*/ 528 h 781"/>
                  <a:gd name="T80" fmla="*/ 576 w 605"/>
                  <a:gd name="T81" fmla="*/ 467 h 781"/>
                  <a:gd name="T82" fmla="*/ 541 w 605"/>
                  <a:gd name="T83" fmla="*/ 296 h 781"/>
                  <a:gd name="T84" fmla="*/ 547 w 605"/>
                  <a:gd name="T85" fmla="*/ 219 h 781"/>
                  <a:gd name="T86" fmla="*/ 551 w 605"/>
                  <a:gd name="T87" fmla="*/ 148 h 781"/>
                  <a:gd name="T88" fmla="*/ 576 w 605"/>
                  <a:gd name="T89" fmla="*/ 127 h 781"/>
                  <a:gd name="T90" fmla="*/ 593 w 605"/>
                  <a:gd name="T91" fmla="*/ 33 h 781"/>
                  <a:gd name="T92" fmla="*/ 599 w 605"/>
                  <a:gd name="T93" fmla="*/ 17 h 781"/>
                  <a:gd name="T94" fmla="*/ 551 w 605"/>
                  <a:gd name="T95" fmla="*/ 0 h 781"/>
                  <a:gd name="T96" fmla="*/ 478 w 605"/>
                  <a:gd name="T97" fmla="*/ 125 h 781"/>
                  <a:gd name="T98" fmla="*/ 516 w 605"/>
                  <a:gd name="T99" fmla="*/ 17 h 781"/>
                  <a:gd name="T100" fmla="*/ 455 w 605"/>
                  <a:gd name="T101" fmla="*/ 183 h 781"/>
                  <a:gd name="T102" fmla="*/ 411 w 605"/>
                  <a:gd name="T103" fmla="*/ 311 h 781"/>
                  <a:gd name="T104" fmla="*/ 336 w 605"/>
                  <a:gd name="T105" fmla="*/ 344 h 781"/>
                  <a:gd name="T106" fmla="*/ 244 w 605"/>
                  <a:gd name="T107" fmla="*/ 380 h 781"/>
                  <a:gd name="T108" fmla="*/ 146 w 605"/>
                  <a:gd name="T109" fmla="*/ 399 h 781"/>
                  <a:gd name="T110" fmla="*/ 152 w 605"/>
                  <a:gd name="T111" fmla="*/ 407 h 781"/>
                  <a:gd name="T112" fmla="*/ 96 w 605"/>
                  <a:gd name="T113" fmla="*/ 407 h 781"/>
                  <a:gd name="T114" fmla="*/ 73 w 605"/>
                  <a:gd name="T115" fmla="*/ 423 h 781"/>
                  <a:gd name="T116" fmla="*/ 117 w 605"/>
                  <a:gd name="T117" fmla="*/ 442 h 781"/>
                  <a:gd name="T118" fmla="*/ 142 w 605"/>
                  <a:gd name="T119" fmla="*/ 472 h 781"/>
                  <a:gd name="T120" fmla="*/ 119 w 605"/>
                  <a:gd name="T121" fmla="*/ 467 h 781"/>
                  <a:gd name="T122" fmla="*/ 62 w 605"/>
                  <a:gd name="T123" fmla="*/ 472 h 781"/>
                  <a:gd name="T124" fmla="*/ 65 w 605"/>
                  <a:gd name="T125" fmla="*/ 474 h 78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05"/>
                  <a:gd name="T190" fmla="*/ 0 h 781"/>
                  <a:gd name="T191" fmla="*/ 605 w 605"/>
                  <a:gd name="T192" fmla="*/ 781 h 78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05" h="781">
                    <a:moveTo>
                      <a:pt x="67" y="478"/>
                    </a:moveTo>
                    <a:lnTo>
                      <a:pt x="52" y="488"/>
                    </a:lnTo>
                    <a:lnTo>
                      <a:pt x="37" y="499"/>
                    </a:lnTo>
                    <a:lnTo>
                      <a:pt x="31" y="492"/>
                    </a:lnTo>
                    <a:lnTo>
                      <a:pt x="48" y="480"/>
                    </a:lnTo>
                    <a:lnTo>
                      <a:pt x="63" y="470"/>
                    </a:lnTo>
                    <a:lnTo>
                      <a:pt x="67" y="478"/>
                    </a:lnTo>
                    <a:close/>
                    <a:moveTo>
                      <a:pt x="37" y="499"/>
                    </a:moveTo>
                    <a:lnTo>
                      <a:pt x="21" y="511"/>
                    </a:lnTo>
                    <a:lnTo>
                      <a:pt x="8" y="524"/>
                    </a:lnTo>
                    <a:lnTo>
                      <a:pt x="0" y="518"/>
                    </a:lnTo>
                    <a:lnTo>
                      <a:pt x="16" y="505"/>
                    </a:lnTo>
                    <a:lnTo>
                      <a:pt x="31" y="492"/>
                    </a:lnTo>
                    <a:lnTo>
                      <a:pt x="37" y="499"/>
                    </a:lnTo>
                    <a:close/>
                    <a:moveTo>
                      <a:pt x="2" y="526"/>
                    </a:moveTo>
                    <a:lnTo>
                      <a:pt x="4" y="524"/>
                    </a:lnTo>
                    <a:lnTo>
                      <a:pt x="4" y="522"/>
                    </a:lnTo>
                    <a:lnTo>
                      <a:pt x="2" y="518"/>
                    </a:lnTo>
                    <a:lnTo>
                      <a:pt x="0" y="518"/>
                    </a:lnTo>
                    <a:lnTo>
                      <a:pt x="4" y="522"/>
                    </a:lnTo>
                    <a:lnTo>
                      <a:pt x="2" y="526"/>
                    </a:lnTo>
                    <a:close/>
                    <a:moveTo>
                      <a:pt x="6" y="518"/>
                    </a:moveTo>
                    <a:lnTo>
                      <a:pt x="17" y="520"/>
                    </a:lnTo>
                    <a:lnTo>
                      <a:pt x="40" y="522"/>
                    </a:lnTo>
                    <a:lnTo>
                      <a:pt x="40" y="532"/>
                    </a:lnTo>
                    <a:lnTo>
                      <a:pt x="16" y="528"/>
                    </a:lnTo>
                    <a:lnTo>
                      <a:pt x="2" y="526"/>
                    </a:lnTo>
                    <a:lnTo>
                      <a:pt x="6" y="518"/>
                    </a:lnTo>
                    <a:close/>
                    <a:moveTo>
                      <a:pt x="40" y="522"/>
                    </a:moveTo>
                    <a:lnTo>
                      <a:pt x="58" y="524"/>
                    </a:lnTo>
                    <a:lnTo>
                      <a:pt x="75" y="524"/>
                    </a:lnTo>
                    <a:lnTo>
                      <a:pt x="88" y="526"/>
                    </a:lnTo>
                    <a:lnTo>
                      <a:pt x="100" y="526"/>
                    </a:lnTo>
                    <a:lnTo>
                      <a:pt x="100" y="536"/>
                    </a:lnTo>
                    <a:lnTo>
                      <a:pt x="88" y="534"/>
                    </a:lnTo>
                    <a:lnTo>
                      <a:pt x="75" y="534"/>
                    </a:lnTo>
                    <a:lnTo>
                      <a:pt x="58" y="532"/>
                    </a:lnTo>
                    <a:lnTo>
                      <a:pt x="40" y="532"/>
                    </a:lnTo>
                    <a:lnTo>
                      <a:pt x="40" y="522"/>
                    </a:lnTo>
                    <a:close/>
                    <a:moveTo>
                      <a:pt x="100" y="526"/>
                    </a:moveTo>
                    <a:lnTo>
                      <a:pt x="102" y="526"/>
                    </a:lnTo>
                    <a:lnTo>
                      <a:pt x="104" y="530"/>
                    </a:lnTo>
                    <a:lnTo>
                      <a:pt x="104" y="532"/>
                    </a:lnTo>
                    <a:lnTo>
                      <a:pt x="102" y="534"/>
                    </a:lnTo>
                    <a:lnTo>
                      <a:pt x="100" y="530"/>
                    </a:lnTo>
                    <a:lnTo>
                      <a:pt x="100" y="526"/>
                    </a:lnTo>
                    <a:close/>
                    <a:moveTo>
                      <a:pt x="102" y="534"/>
                    </a:moveTo>
                    <a:lnTo>
                      <a:pt x="87" y="545"/>
                    </a:lnTo>
                    <a:lnTo>
                      <a:pt x="69" y="559"/>
                    </a:lnTo>
                    <a:lnTo>
                      <a:pt x="63" y="553"/>
                    </a:lnTo>
                    <a:lnTo>
                      <a:pt x="81" y="538"/>
                    </a:lnTo>
                    <a:lnTo>
                      <a:pt x="98" y="526"/>
                    </a:lnTo>
                    <a:lnTo>
                      <a:pt x="102" y="534"/>
                    </a:lnTo>
                    <a:close/>
                    <a:moveTo>
                      <a:pt x="69" y="559"/>
                    </a:moveTo>
                    <a:lnTo>
                      <a:pt x="65" y="565"/>
                    </a:lnTo>
                    <a:lnTo>
                      <a:pt x="62" y="570"/>
                    </a:lnTo>
                    <a:lnTo>
                      <a:pt x="60" y="576"/>
                    </a:lnTo>
                    <a:lnTo>
                      <a:pt x="60" y="582"/>
                    </a:lnTo>
                    <a:lnTo>
                      <a:pt x="50" y="582"/>
                    </a:lnTo>
                    <a:lnTo>
                      <a:pt x="52" y="574"/>
                    </a:lnTo>
                    <a:lnTo>
                      <a:pt x="54" y="566"/>
                    </a:lnTo>
                    <a:lnTo>
                      <a:pt x="58" y="561"/>
                    </a:lnTo>
                    <a:lnTo>
                      <a:pt x="63" y="553"/>
                    </a:lnTo>
                    <a:lnTo>
                      <a:pt x="69" y="559"/>
                    </a:lnTo>
                    <a:close/>
                    <a:moveTo>
                      <a:pt x="56" y="586"/>
                    </a:moveTo>
                    <a:lnTo>
                      <a:pt x="54" y="584"/>
                    </a:lnTo>
                    <a:lnTo>
                      <a:pt x="50" y="582"/>
                    </a:lnTo>
                    <a:lnTo>
                      <a:pt x="56" y="582"/>
                    </a:lnTo>
                    <a:lnTo>
                      <a:pt x="56" y="586"/>
                    </a:lnTo>
                    <a:close/>
                    <a:moveTo>
                      <a:pt x="54" y="578"/>
                    </a:moveTo>
                    <a:lnTo>
                      <a:pt x="69" y="574"/>
                    </a:lnTo>
                    <a:lnTo>
                      <a:pt x="87" y="570"/>
                    </a:lnTo>
                    <a:lnTo>
                      <a:pt x="88" y="580"/>
                    </a:lnTo>
                    <a:lnTo>
                      <a:pt x="71" y="584"/>
                    </a:lnTo>
                    <a:lnTo>
                      <a:pt x="56" y="586"/>
                    </a:lnTo>
                    <a:lnTo>
                      <a:pt x="54" y="578"/>
                    </a:lnTo>
                    <a:close/>
                    <a:moveTo>
                      <a:pt x="87" y="570"/>
                    </a:moveTo>
                    <a:lnTo>
                      <a:pt x="100" y="566"/>
                    </a:lnTo>
                    <a:lnTo>
                      <a:pt x="115" y="563"/>
                    </a:lnTo>
                    <a:lnTo>
                      <a:pt x="131" y="561"/>
                    </a:lnTo>
                    <a:lnTo>
                      <a:pt x="146" y="561"/>
                    </a:lnTo>
                    <a:lnTo>
                      <a:pt x="146" y="568"/>
                    </a:lnTo>
                    <a:lnTo>
                      <a:pt x="133" y="570"/>
                    </a:lnTo>
                    <a:lnTo>
                      <a:pt x="117" y="572"/>
                    </a:lnTo>
                    <a:lnTo>
                      <a:pt x="102" y="576"/>
                    </a:lnTo>
                    <a:lnTo>
                      <a:pt x="88" y="580"/>
                    </a:lnTo>
                    <a:lnTo>
                      <a:pt x="87" y="570"/>
                    </a:lnTo>
                    <a:close/>
                    <a:moveTo>
                      <a:pt x="146" y="561"/>
                    </a:moveTo>
                    <a:lnTo>
                      <a:pt x="150" y="561"/>
                    </a:lnTo>
                    <a:lnTo>
                      <a:pt x="150" y="563"/>
                    </a:lnTo>
                    <a:lnTo>
                      <a:pt x="150" y="566"/>
                    </a:lnTo>
                    <a:lnTo>
                      <a:pt x="148" y="568"/>
                    </a:lnTo>
                    <a:lnTo>
                      <a:pt x="146" y="565"/>
                    </a:lnTo>
                    <a:lnTo>
                      <a:pt x="146" y="561"/>
                    </a:lnTo>
                    <a:close/>
                    <a:moveTo>
                      <a:pt x="148" y="568"/>
                    </a:moveTo>
                    <a:lnTo>
                      <a:pt x="136" y="576"/>
                    </a:lnTo>
                    <a:lnTo>
                      <a:pt x="127" y="584"/>
                    </a:lnTo>
                    <a:lnTo>
                      <a:pt x="117" y="593"/>
                    </a:lnTo>
                    <a:lnTo>
                      <a:pt x="110" y="601"/>
                    </a:lnTo>
                    <a:lnTo>
                      <a:pt x="102" y="595"/>
                    </a:lnTo>
                    <a:lnTo>
                      <a:pt x="110" y="586"/>
                    </a:lnTo>
                    <a:lnTo>
                      <a:pt x="119" y="578"/>
                    </a:lnTo>
                    <a:lnTo>
                      <a:pt x="131" y="568"/>
                    </a:lnTo>
                    <a:lnTo>
                      <a:pt x="144" y="561"/>
                    </a:lnTo>
                    <a:lnTo>
                      <a:pt x="148" y="568"/>
                    </a:lnTo>
                    <a:close/>
                    <a:moveTo>
                      <a:pt x="102" y="595"/>
                    </a:moveTo>
                    <a:lnTo>
                      <a:pt x="102" y="595"/>
                    </a:lnTo>
                    <a:lnTo>
                      <a:pt x="106" y="599"/>
                    </a:lnTo>
                    <a:lnTo>
                      <a:pt x="102" y="595"/>
                    </a:lnTo>
                    <a:close/>
                    <a:moveTo>
                      <a:pt x="110" y="601"/>
                    </a:moveTo>
                    <a:lnTo>
                      <a:pt x="104" y="611"/>
                    </a:lnTo>
                    <a:lnTo>
                      <a:pt x="100" y="618"/>
                    </a:lnTo>
                    <a:lnTo>
                      <a:pt x="98" y="628"/>
                    </a:lnTo>
                    <a:lnTo>
                      <a:pt x="98" y="639"/>
                    </a:lnTo>
                    <a:lnTo>
                      <a:pt x="88" y="641"/>
                    </a:lnTo>
                    <a:lnTo>
                      <a:pt x="88" y="628"/>
                    </a:lnTo>
                    <a:lnTo>
                      <a:pt x="90" y="616"/>
                    </a:lnTo>
                    <a:lnTo>
                      <a:pt x="94" y="605"/>
                    </a:lnTo>
                    <a:lnTo>
                      <a:pt x="102" y="595"/>
                    </a:lnTo>
                    <a:lnTo>
                      <a:pt x="110" y="601"/>
                    </a:lnTo>
                    <a:close/>
                    <a:moveTo>
                      <a:pt x="94" y="645"/>
                    </a:moveTo>
                    <a:lnTo>
                      <a:pt x="92" y="641"/>
                    </a:lnTo>
                    <a:lnTo>
                      <a:pt x="88" y="641"/>
                    </a:lnTo>
                    <a:lnTo>
                      <a:pt x="94" y="639"/>
                    </a:lnTo>
                    <a:lnTo>
                      <a:pt x="94" y="645"/>
                    </a:lnTo>
                    <a:close/>
                    <a:moveTo>
                      <a:pt x="94" y="636"/>
                    </a:moveTo>
                    <a:lnTo>
                      <a:pt x="110" y="630"/>
                    </a:lnTo>
                    <a:lnTo>
                      <a:pt x="133" y="620"/>
                    </a:lnTo>
                    <a:lnTo>
                      <a:pt x="136" y="630"/>
                    </a:lnTo>
                    <a:lnTo>
                      <a:pt x="111" y="639"/>
                    </a:lnTo>
                    <a:lnTo>
                      <a:pt x="94" y="645"/>
                    </a:lnTo>
                    <a:lnTo>
                      <a:pt x="94" y="636"/>
                    </a:lnTo>
                    <a:close/>
                    <a:moveTo>
                      <a:pt x="133" y="620"/>
                    </a:moveTo>
                    <a:lnTo>
                      <a:pt x="150" y="614"/>
                    </a:lnTo>
                    <a:lnTo>
                      <a:pt x="159" y="611"/>
                    </a:lnTo>
                    <a:lnTo>
                      <a:pt x="159" y="620"/>
                    </a:lnTo>
                    <a:lnTo>
                      <a:pt x="152" y="622"/>
                    </a:lnTo>
                    <a:lnTo>
                      <a:pt x="136" y="630"/>
                    </a:lnTo>
                    <a:lnTo>
                      <a:pt x="133" y="620"/>
                    </a:lnTo>
                    <a:close/>
                    <a:moveTo>
                      <a:pt x="159" y="611"/>
                    </a:moveTo>
                    <a:lnTo>
                      <a:pt x="161" y="613"/>
                    </a:lnTo>
                    <a:lnTo>
                      <a:pt x="163" y="616"/>
                    </a:lnTo>
                    <a:lnTo>
                      <a:pt x="159" y="616"/>
                    </a:lnTo>
                    <a:lnTo>
                      <a:pt x="159" y="611"/>
                    </a:lnTo>
                    <a:close/>
                    <a:moveTo>
                      <a:pt x="163" y="616"/>
                    </a:moveTo>
                    <a:lnTo>
                      <a:pt x="163" y="641"/>
                    </a:lnTo>
                    <a:lnTo>
                      <a:pt x="154" y="641"/>
                    </a:lnTo>
                    <a:lnTo>
                      <a:pt x="154" y="616"/>
                    </a:lnTo>
                    <a:lnTo>
                      <a:pt x="163" y="616"/>
                    </a:lnTo>
                    <a:close/>
                    <a:moveTo>
                      <a:pt x="163" y="641"/>
                    </a:moveTo>
                    <a:lnTo>
                      <a:pt x="163" y="643"/>
                    </a:lnTo>
                    <a:lnTo>
                      <a:pt x="161" y="645"/>
                    </a:lnTo>
                    <a:lnTo>
                      <a:pt x="159" y="641"/>
                    </a:lnTo>
                    <a:lnTo>
                      <a:pt x="163" y="641"/>
                    </a:lnTo>
                    <a:close/>
                    <a:moveTo>
                      <a:pt x="161" y="645"/>
                    </a:moveTo>
                    <a:lnTo>
                      <a:pt x="106" y="705"/>
                    </a:lnTo>
                    <a:lnTo>
                      <a:pt x="100" y="699"/>
                    </a:lnTo>
                    <a:lnTo>
                      <a:pt x="156" y="639"/>
                    </a:lnTo>
                    <a:lnTo>
                      <a:pt x="161" y="645"/>
                    </a:lnTo>
                    <a:close/>
                    <a:moveTo>
                      <a:pt x="102" y="707"/>
                    </a:moveTo>
                    <a:lnTo>
                      <a:pt x="104" y="705"/>
                    </a:lnTo>
                    <a:lnTo>
                      <a:pt x="104" y="701"/>
                    </a:lnTo>
                    <a:lnTo>
                      <a:pt x="102" y="699"/>
                    </a:lnTo>
                    <a:lnTo>
                      <a:pt x="100" y="699"/>
                    </a:lnTo>
                    <a:lnTo>
                      <a:pt x="102" y="701"/>
                    </a:lnTo>
                    <a:lnTo>
                      <a:pt x="102" y="707"/>
                    </a:lnTo>
                    <a:close/>
                    <a:moveTo>
                      <a:pt x="102" y="697"/>
                    </a:moveTo>
                    <a:lnTo>
                      <a:pt x="115" y="699"/>
                    </a:lnTo>
                    <a:lnTo>
                      <a:pt x="127" y="701"/>
                    </a:lnTo>
                    <a:lnTo>
                      <a:pt x="127" y="709"/>
                    </a:lnTo>
                    <a:lnTo>
                      <a:pt x="113" y="707"/>
                    </a:lnTo>
                    <a:lnTo>
                      <a:pt x="102" y="707"/>
                    </a:lnTo>
                    <a:lnTo>
                      <a:pt x="102" y="697"/>
                    </a:lnTo>
                    <a:close/>
                    <a:moveTo>
                      <a:pt x="127" y="701"/>
                    </a:moveTo>
                    <a:lnTo>
                      <a:pt x="142" y="703"/>
                    </a:lnTo>
                    <a:lnTo>
                      <a:pt x="156" y="705"/>
                    </a:lnTo>
                    <a:lnTo>
                      <a:pt x="161" y="703"/>
                    </a:lnTo>
                    <a:lnTo>
                      <a:pt x="169" y="701"/>
                    </a:lnTo>
                    <a:lnTo>
                      <a:pt x="175" y="699"/>
                    </a:lnTo>
                    <a:lnTo>
                      <a:pt x="179" y="695"/>
                    </a:lnTo>
                    <a:lnTo>
                      <a:pt x="186" y="701"/>
                    </a:lnTo>
                    <a:lnTo>
                      <a:pt x="179" y="707"/>
                    </a:lnTo>
                    <a:lnTo>
                      <a:pt x="173" y="710"/>
                    </a:lnTo>
                    <a:lnTo>
                      <a:pt x="165" y="712"/>
                    </a:lnTo>
                    <a:lnTo>
                      <a:pt x="158" y="712"/>
                    </a:lnTo>
                    <a:lnTo>
                      <a:pt x="142" y="712"/>
                    </a:lnTo>
                    <a:lnTo>
                      <a:pt x="127" y="709"/>
                    </a:lnTo>
                    <a:lnTo>
                      <a:pt x="127" y="701"/>
                    </a:lnTo>
                    <a:close/>
                    <a:moveTo>
                      <a:pt x="179" y="695"/>
                    </a:moveTo>
                    <a:lnTo>
                      <a:pt x="181" y="693"/>
                    </a:lnTo>
                    <a:lnTo>
                      <a:pt x="184" y="693"/>
                    </a:lnTo>
                    <a:lnTo>
                      <a:pt x="186" y="695"/>
                    </a:lnTo>
                    <a:lnTo>
                      <a:pt x="186" y="697"/>
                    </a:lnTo>
                    <a:lnTo>
                      <a:pt x="182" y="697"/>
                    </a:lnTo>
                    <a:lnTo>
                      <a:pt x="179" y="695"/>
                    </a:lnTo>
                    <a:close/>
                    <a:moveTo>
                      <a:pt x="186" y="697"/>
                    </a:moveTo>
                    <a:lnTo>
                      <a:pt x="186" y="712"/>
                    </a:lnTo>
                    <a:lnTo>
                      <a:pt x="184" y="728"/>
                    </a:lnTo>
                    <a:lnTo>
                      <a:pt x="175" y="728"/>
                    </a:lnTo>
                    <a:lnTo>
                      <a:pt x="177" y="712"/>
                    </a:lnTo>
                    <a:lnTo>
                      <a:pt x="177" y="697"/>
                    </a:lnTo>
                    <a:lnTo>
                      <a:pt x="186" y="697"/>
                    </a:lnTo>
                    <a:close/>
                    <a:moveTo>
                      <a:pt x="184" y="728"/>
                    </a:moveTo>
                    <a:lnTo>
                      <a:pt x="182" y="741"/>
                    </a:lnTo>
                    <a:lnTo>
                      <a:pt x="182" y="753"/>
                    </a:lnTo>
                    <a:lnTo>
                      <a:pt x="182" y="764"/>
                    </a:lnTo>
                    <a:lnTo>
                      <a:pt x="186" y="778"/>
                    </a:lnTo>
                    <a:lnTo>
                      <a:pt x="179" y="781"/>
                    </a:lnTo>
                    <a:lnTo>
                      <a:pt x="173" y="768"/>
                    </a:lnTo>
                    <a:lnTo>
                      <a:pt x="173" y="755"/>
                    </a:lnTo>
                    <a:lnTo>
                      <a:pt x="173" y="741"/>
                    </a:lnTo>
                    <a:lnTo>
                      <a:pt x="175" y="728"/>
                    </a:lnTo>
                    <a:lnTo>
                      <a:pt x="184" y="728"/>
                    </a:lnTo>
                    <a:close/>
                    <a:moveTo>
                      <a:pt x="186" y="781"/>
                    </a:moveTo>
                    <a:lnTo>
                      <a:pt x="184" y="780"/>
                    </a:lnTo>
                    <a:lnTo>
                      <a:pt x="182" y="780"/>
                    </a:lnTo>
                    <a:lnTo>
                      <a:pt x="179" y="780"/>
                    </a:lnTo>
                    <a:lnTo>
                      <a:pt x="179" y="781"/>
                    </a:lnTo>
                    <a:lnTo>
                      <a:pt x="182" y="780"/>
                    </a:lnTo>
                    <a:lnTo>
                      <a:pt x="186" y="781"/>
                    </a:lnTo>
                    <a:close/>
                    <a:moveTo>
                      <a:pt x="179" y="776"/>
                    </a:moveTo>
                    <a:lnTo>
                      <a:pt x="190" y="762"/>
                    </a:lnTo>
                    <a:lnTo>
                      <a:pt x="202" y="749"/>
                    </a:lnTo>
                    <a:lnTo>
                      <a:pt x="209" y="755"/>
                    </a:lnTo>
                    <a:lnTo>
                      <a:pt x="198" y="768"/>
                    </a:lnTo>
                    <a:lnTo>
                      <a:pt x="186" y="781"/>
                    </a:lnTo>
                    <a:lnTo>
                      <a:pt x="179" y="776"/>
                    </a:lnTo>
                    <a:close/>
                    <a:moveTo>
                      <a:pt x="202" y="749"/>
                    </a:moveTo>
                    <a:lnTo>
                      <a:pt x="213" y="735"/>
                    </a:lnTo>
                    <a:lnTo>
                      <a:pt x="225" y="722"/>
                    </a:lnTo>
                    <a:lnTo>
                      <a:pt x="238" y="709"/>
                    </a:lnTo>
                    <a:lnTo>
                      <a:pt x="252" y="697"/>
                    </a:lnTo>
                    <a:lnTo>
                      <a:pt x="257" y="705"/>
                    </a:lnTo>
                    <a:lnTo>
                      <a:pt x="244" y="716"/>
                    </a:lnTo>
                    <a:lnTo>
                      <a:pt x="232" y="728"/>
                    </a:lnTo>
                    <a:lnTo>
                      <a:pt x="221" y="741"/>
                    </a:lnTo>
                    <a:lnTo>
                      <a:pt x="209" y="755"/>
                    </a:lnTo>
                    <a:lnTo>
                      <a:pt x="202" y="749"/>
                    </a:lnTo>
                    <a:close/>
                    <a:moveTo>
                      <a:pt x="252" y="697"/>
                    </a:moveTo>
                    <a:lnTo>
                      <a:pt x="254" y="697"/>
                    </a:lnTo>
                    <a:lnTo>
                      <a:pt x="255" y="697"/>
                    </a:lnTo>
                    <a:lnTo>
                      <a:pt x="257" y="699"/>
                    </a:lnTo>
                    <a:lnTo>
                      <a:pt x="259" y="701"/>
                    </a:lnTo>
                    <a:lnTo>
                      <a:pt x="254" y="701"/>
                    </a:lnTo>
                    <a:lnTo>
                      <a:pt x="252" y="697"/>
                    </a:lnTo>
                    <a:close/>
                    <a:moveTo>
                      <a:pt x="259" y="701"/>
                    </a:moveTo>
                    <a:lnTo>
                      <a:pt x="261" y="714"/>
                    </a:lnTo>
                    <a:lnTo>
                      <a:pt x="267" y="726"/>
                    </a:lnTo>
                    <a:lnTo>
                      <a:pt x="257" y="732"/>
                    </a:lnTo>
                    <a:lnTo>
                      <a:pt x="252" y="716"/>
                    </a:lnTo>
                    <a:lnTo>
                      <a:pt x="250" y="701"/>
                    </a:lnTo>
                    <a:lnTo>
                      <a:pt x="259" y="701"/>
                    </a:lnTo>
                    <a:close/>
                    <a:moveTo>
                      <a:pt x="267" y="726"/>
                    </a:moveTo>
                    <a:lnTo>
                      <a:pt x="278" y="745"/>
                    </a:lnTo>
                    <a:lnTo>
                      <a:pt x="290" y="758"/>
                    </a:lnTo>
                    <a:lnTo>
                      <a:pt x="282" y="764"/>
                    </a:lnTo>
                    <a:lnTo>
                      <a:pt x="271" y="751"/>
                    </a:lnTo>
                    <a:lnTo>
                      <a:pt x="257" y="732"/>
                    </a:lnTo>
                    <a:lnTo>
                      <a:pt x="267" y="726"/>
                    </a:lnTo>
                    <a:close/>
                    <a:moveTo>
                      <a:pt x="290" y="764"/>
                    </a:moveTo>
                    <a:lnTo>
                      <a:pt x="290" y="762"/>
                    </a:lnTo>
                    <a:lnTo>
                      <a:pt x="286" y="762"/>
                    </a:lnTo>
                    <a:lnTo>
                      <a:pt x="282" y="762"/>
                    </a:lnTo>
                    <a:lnTo>
                      <a:pt x="282" y="764"/>
                    </a:lnTo>
                    <a:lnTo>
                      <a:pt x="286" y="762"/>
                    </a:lnTo>
                    <a:lnTo>
                      <a:pt x="290" y="764"/>
                    </a:lnTo>
                    <a:close/>
                    <a:moveTo>
                      <a:pt x="282" y="760"/>
                    </a:moveTo>
                    <a:lnTo>
                      <a:pt x="294" y="739"/>
                    </a:lnTo>
                    <a:lnTo>
                      <a:pt x="309" y="718"/>
                    </a:lnTo>
                    <a:lnTo>
                      <a:pt x="317" y="724"/>
                    </a:lnTo>
                    <a:lnTo>
                      <a:pt x="302" y="745"/>
                    </a:lnTo>
                    <a:lnTo>
                      <a:pt x="290" y="764"/>
                    </a:lnTo>
                    <a:lnTo>
                      <a:pt x="282" y="760"/>
                    </a:lnTo>
                    <a:close/>
                    <a:moveTo>
                      <a:pt x="309" y="718"/>
                    </a:moveTo>
                    <a:lnTo>
                      <a:pt x="325" y="699"/>
                    </a:lnTo>
                    <a:lnTo>
                      <a:pt x="342" y="682"/>
                    </a:lnTo>
                    <a:lnTo>
                      <a:pt x="348" y="689"/>
                    </a:lnTo>
                    <a:lnTo>
                      <a:pt x="332" y="705"/>
                    </a:lnTo>
                    <a:lnTo>
                      <a:pt x="317" y="724"/>
                    </a:lnTo>
                    <a:lnTo>
                      <a:pt x="309" y="718"/>
                    </a:lnTo>
                    <a:close/>
                    <a:moveTo>
                      <a:pt x="342" y="682"/>
                    </a:moveTo>
                    <a:lnTo>
                      <a:pt x="344" y="682"/>
                    </a:lnTo>
                    <a:lnTo>
                      <a:pt x="348" y="682"/>
                    </a:lnTo>
                    <a:lnTo>
                      <a:pt x="344" y="685"/>
                    </a:lnTo>
                    <a:lnTo>
                      <a:pt x="342" y="682"/>
                    </a:lnTo>
                    <a:close/>
                    <a:moveTo>
                      <a:pt x="348" y="682"/>
                    </a:moveTo>
                    <a:lnTo>
                      <a:pt x="355" y="695"/>
                    </a:lnTo>
                    <a:lnTo>
                      <a:pt x="359" y="710"/>
                    </a:lnTo>
                    <a:lnTo>
                      <a:pt x="351" y="712"/>
                    </a:lnTo>
                    <a:lnTo>
                      <a:pt x="348" y="699"/>
                    </a:lnTo>
                    <a:lnTo>
                      <a:pt x="342" y="689"/>
                    </a:lnTo>
                    <a:lnTo>
                      <a:pt x="348" y="682"/>
                    </a:lnTo>
                    <a:close/>
                    <a:moveTo>
                      <a:pt x="359" y="710"/>
                    </a:moveTo>
                    <a:lnTo>
                      <a:pt x="365" y="737"/>
                    </a:lnTo>
                    <a:lnTo>
                      <a:pt x="365" y="757"/>
                    </a:lnTo>
                    <a:lnTo>
                      <a:pt x="355" y="757"/>
                    </a:lnTo>
                    <a:lnTo>
                      <a:pt x="355" y="737"/>
                    </a:lnTo>
                    <a:lnTo>
                      <a:pt x="351" y="712"/>
                    </a:lnTo>
                    <a:lnTo>
                      <a:pt x="359" y="710"/>
                    </a:lnTo>
                    <a:close/>
                    <a:moveTo>
                      <a:pt x="365" y="760"/>
                    </a:moveTo>
                    <a:lnTo>
                      <a:pt x="365" y="758"/>
                    </a:lnTo>
                    <a:lnTo>
                      <a:pt x="361" y="757"/>
                    </a:lnTo>
                    <a:lnTo>
                      <a:pt x="357" y="755"/>
                    </a:lnTo>
                    <a:lnTo>
                      <a:pt x="355" y="757"/>
                    </a:lnTo>
                    <a:lnTo>
                      <a:pt x="361" y="757"/>
                    </a:lnTo>
                    <a:lnTo>
                      <a:pt x="365" y="760"/>
                    </a:lnTo>
                    <a:close/>
                    <a:moveTo>
                      <a:pt x="357" y="753"/>
                    </a:moveTo>
                    <a:lnTo>
                      <a:pt x="428" y="682"/>
                    </a:lnTo>
                    <a:lnTo>
                      <a:pt x="436" y="687"/>
                    </a:lnTo>
                    <a:lnTo>
                      <a:pt x="365" y="760"/>
                    </a:lnTo>
                    <a:lnTo>
                      <a:pt x="357" y="753"/>
                    </a:lnTo>
                    <a:close/>
                    <a:moveTo>
                      <a:pt x="428" y="682"/>
                    </a:moveTo>
                    <a:lnTo>
                      <a:pt x="432" y="680"/>
                    </a:lnTo>
                    <a:lnTo>
                      <a:pt x="436" y="682"/>
                    </a:lnTo>
                    <a:lnTo>
                      <a:pt x="432" y="684"/>
                    </a:lnTo>
                    <a:lnTo>
                      <a:pt x="428" y="682"/>
                    </a:lnTo>
                    <a:close/>
                    <a:moveTo>
                      <a:pt x="436" y="682"/>
                    </a:moveTo>
                    <a:lnTo>
                      <a:pt x="440" y="691"/>
                    </a:lnTo>
                    <a:lnTo>
                      <a:pt x="440" y="701"/>
                    </a:lnTo>
                    <a:lnTo>
                      <a:pt x="440" y="710"/>
                    </a:lnTo>
                    <a:lnTo>
                      <a:pt x="438" y="720"/>
                    </a:lnTo>
                    <a:lnTo>
                      <a:pt x="430" y="718"/>
                    </a:lnTo>
                    <a:lnTo>
                      <a:pt x="430" y="710"/>
                    </a:lnTo>
                    <a:lnTo>
                      <a:pt x="432" y="703"/>
                    </a:lnTo>
                    <a:lnTo>
                      <a:pt x="430" y="693"/>
                    </a:lnTo>
                    <a:lnTo>
                      <a:pt x="428" y="685"/>
                    </a:lnTo>
                    <a:lnTo>
                      <a:pt x="436" y="682"/>
                    </a:lnTo>
                    <a:close/>
                    <a:moveTo>
                      <a:pt x="438" y="720"/>
                    </a:moveTo>
                    <a:lnTo>
                      <a:pt x="438" y="728"/>
                    </a:lnTo>
                    <a:lnTo>
                      <a:pt x="436" y="735"/>
                    </a:lnTo>
                    <a:lnTo>
                      <a:pt x="428" y="735"/>
                    </a:lnTo>
                    <a:lnTo>
                      <a:pt x="428" y="726"/>
                    </a:lnTo>
                    <a:lnTo>
                      <a:pt x="430" y="718"/>
                    </a:lnTo>
                    <a:lnTo>
                      <a:pt x="438" y="720"/>
                    </a:lnTo>
                    <a:close/>
                    <a:moveTo>
                      <a:pt x="434" y="739"/>
                    </a:moveTo>
                    <a:lnTo>
                      <a:pt x="434" y="737"/>
                    </a:lnTo>
                    <a:lnTo>
                      <a:pt x="432" y="735"/>
                    </a:lnTo>
                    <a:lnTo>
                      <a:pt x="428" y="735"/>
                    </a:lnTo>
                    <a:lnTo>
                      <a:pt x="432" y="735"/>
                    </a:lnTo>
                    <a:lnTo>
                      <a:pt x="434" y="739"/>
                    </a:lnTo>
                    <a:close/>
                    <a:moveTo>
                      <a:pt x="430" y="732"/>
                    </a:moveTo>
                    <a:lnTo>
                      <a:pt x="455" y="718"/>
                    </a:lnTo>
                    <a:lnTo>
                      <a:pt x="486" y="697"/>
                    </a:lnTo>
                    <a:lnTo>
                      <a:pt x="492" y="705"/>
                    </a:lnTo>
                    <a:lnTo>
                      <a:pt x="476" y="716"/>
                    </a:lnTo>
                    <a:lnTo>
                      <a:pt x="459" y="726"/>
                    </a:lnTo>
                    <a:lnTo>
                      <a:pt x="445" y="733"/>
                    </a:lnTo>
                    <a:lnTo>
                      <a:pt x="434" y="739"/>
                    </a:lnTo>
                    <a:lnTo>
                      <a:pt x="430" y="732"/>
                    </a:lnTo>
                    <a:close/>
                    <a:moveTo>
                      <a:pt x="486" y="697"/>
                    </a:moveTo>
                    <a:lnTo>
                      <a:pt x="501" y="685"/>
                    </a:lnTo>
                    <a:lnTo>
                      <a:pt x="513" y="672"/>
                    </a:lnTo>
                    <a:lnTo>
                      <a:pt x="516" y="666"/>
                    </a:lnTo>
                    <a:lnTo>
                      <a:pt x="520" y="659"/>
                    </a:lnTo>
                    <a:lnTo>
                      <a:pt x="522" y="653"/>
                    </a:lnTo>
                    <a:lnTo>
                      <a:pt x="524" y="645"/>
                    </a:lnTo>
                    <a:lnTo>
                      <a:pt x="534" y="645"/>
                    </a:lnTo>
                    <a:lnTo>
                      <a:pt x="532" y="653"/>
                    </a:lnTo>
                    <a:lnTo>
                      <a:pt x="530" y="661"/>
                    </a:lnTo>
                    <a:lnTo>
                      <a:pt x="526" y="668"/>
                    </a:lnTo>
                    <a:lnTo>
                      <a:pt x="520" y="676"/>
                    </a:lnTo>
                    <a:lnTo>
                      <a:pt x="507" y="691"/>
                    </a:lnTo>
                    <a:lnTo>
                      <a:pt x="492" y="705"/>
                    </a:lnTo>
                    <a:lnTo>
                      <a:pt x="486" y="697"/>
                    </a:lnTo>
                    <a:close/>
                    <a:moveTo>
                      <a:pt x="524" y="645"/>
                    </a:moveTo>
                    <a:lnTo>
                      <a:pt x="524" y="643"/>
                    </a:lnTo>
                    <a:lnTo>
                      <a:pt x="526" y="641"/>
                    </a:lnTo>
                    <a:lnTo>
                      <a:pt x="530" y="641"/>
                    </a:lnTo>
                    <a:lnTo>
                      <a:pt x="532" y="643"/>
                    </a:lnTo>
                    <a:lnTo>
                      <a:pt x="528" y="645"/>
                    </a:lnTo>
                    <a:lnTo>
                      <a:pt x="524" y="645"/>
                    </a:lnTo>
                    <a:close/>
                    <a:moveTo>
                      <a:pt x="532" y="643"/>
                    </a:moveTo>
                    <a:lnTo>
                      <a:pt x="538" y="655"/>
                    </a:lnTo>
                    <a:lnTo>
                      <a:pt x="541" y="672"/>
                    </a:lnTo>
                    <a:lnTo>
                      <a:pt x="532" y="674"/>
                    </a:lnTo>
                    <a:lnTo>
                      <a:pt x="530" y="659"/>
                    </a:lnTo>
                    <a:lnTo>
                      <a:pt x="524" y="649"/>
                    </a:lnTo>
                    <a:lnTo>
                      <a:pt x="532" y="643"/>
                    </a:lnTo>
                    <a:close/>
                    <a:moveTo>
                      <a:pt x="541" y="672"/>
                    </a:moveTo>
                    <a:lnTo>
                      <a:pt x="543" y="680"/>
                    </a:lnTo>
                    <a:lnTo>
                      <a:pt x="543" y="687"/>
                    </a:lnTo>
                    <a:lnTo>
                      <a:pt x="536" y="689"/>
                    </a:lnTo>
                    <a:lnTo>
                      <a:pt x="534" y="682"/>
                    </a:lnTo>
                    <a:lnTo>
                      <a:pt x="532" y="674"/>
                    </a:lnTo>
                    <a:lnTo>
                      <a:pt x="541" y="672"/>
                    </a:lnTo>
                    <a:close/>
                    <a:moveTo>
                      <a:pt x="543" y="691"/>
                    </a:moveTo>
                    <a:lnTo>
                      <a:pt x="543" y="689"/>
                    </a:lnTo>
                    <a:lnTo>
                      <a:pt x="540" y="687"/>
                    </a:lnTo>
                    <a:lnTo>
                      <a:pt x="536" y="687"/>
                    </a:lnTo>
                    <a:lnTo>
                      <a:pt x="536" y="689"/>
                    </a:lnTo>
                    <a:lnTo>
                      <a:pt x="540" y="689"/>
                    </a:lnTo>
                    <a:lnTo>
                      <a:pt x="543" y="691"/>
                    </a:lnTo>
                    <a:close/>
                    <a:moveTo>
                      <a:pt x="536" y="687"/>
                    </a:moveTo>
                    <a:lnTo>
                      <a:pt x="543" y="674"/>
                    </a:lnTo>
                    <a:lnTo>
                      <a:pt x="551" y="661"/>
                    </a:lnTo>
                    <a:lnTo>
                      <a:pt x="559" y="666"/>
                    </a:lnTo>
                    <a:lnTo>
                      <a:pt x="551" y="680"/>
                    </a:lnTo>
                    <a:lnTo>
                      <a:pt x="543" y="691"/>
                    </a:lnTo>
                    <a:lnTo>
                      <a:pt x="536" y="687"/>
                    </a:lnTo>
                    <a:close/>
                    <a:moveTo>
                      <a:pt x="551" y="661"/>
                    </a:moveTo>
                    <a:lnTo>
                      <a:pt x="570" y="630"/>
                    </a:lnTo>
                    <a:lnTo>
                      <a:pt x="586" y="595"/>
                    </a:lnTo>
                    <a:lnTo>
                      <a:pt x="591" y="578"/>
                    </a:lnTo>
                    <a:lnTo>
                      <a:pt x="593" y="561"/>
                    </a:lnTo>
                    <a:lnTo>
                      <a:pt x="593" y="553"/>
                    </a:lnTo>
                    <a:lnTo>
                      <a:pt x="591" y="543"/>
                    </a:lnTo>
                    <a:lnTo>
                      <a:pt x="589" y="536"/>
                    </a:lnTo>
                    <a:lnTo>
                      <a:pt x="588" y="528"/>
                    </a:lnTo>
                    <a:lnTo>
                      <a:pt x="595" y="524"/>
                    </a:lnTo>
                    <a:lnTo>
                      <a:pt x="599" y="534"/>
                    </a:lnTo>
                    <a:lnTo>
                      <a:pt x="601" y="542"/>
                    </a:lnTo>
                    <a:lnTo>
                      <a:pt x="603" y="551"/>
                    </a:lnTo>
                    <a:lnTo>
                      <a:pt x="603" y="561"/>
                    </a:lnTo>
                    <a:lnTo>
                      <a:pt x="599" y="580"/>
                    </a:lnTo>
                    <a:lnTo>
                      <a:pt x="595" y="597"/>
                    </a:lnTo>
                    <a:lnTo>
                      <a:pt x="588" y="616"/>
                    </a:lnTo>
                    <a:lnTo>
                      <a:pt x="578" y="634"/>
                    </a:lnTo>
                    <a:lnTo>
                      <a:pt x="568" y="649"/>
                    </a:lnTo>
                    <a:lnTo>
                      <a:pt x="559" y="666"/>
                    </a:lnTo>
                    <a:lnTo>
                      <a:pt x="551" y="661"/>
                    </a:lnTo>
                    <a:close/>
                    <a:moveTo>
                      <a:pt x="588" y="528"/>
                    </a:moveTo>
                    <a:lnTo>
                      <a:pt x="588" y="526"/>
                    </a:lnTo>
                    <a:lnTo>
                      <a:pt x="588" y="524"/>
                    </a:lnTo>
                    <a:lnTo>
                      <a:pt x="591" y="526"/>
                    </a:lnTo>
                    <a:lnTo>
                      <a:pt x="588" y="528"/>
                    </a:lnTo>
                    <a:close/>
                    <a:moveTo>
                      <a:pt x="588" y="524"/>
                    </a:moveTo>
                    <a:lnTo>
                      <a:pt x="589" y="518"/>
                    </a:lnTo>
                    <a:lnTo>
                      <a:pt x="588" y="513"/>
                    </a:lnTo>
                    <a:lnTo>
                      <a:pt x="588" y="507"/>
                    </a:lnTo>
                    <a:lnTo>
                      <a:pt x="584" y="499"/>
                    </a:lnTo>
                    <a:lnTo>
                      <a:pt x="576" y="486"/>
                    </a:lnTo>
                    <a:lnTo>
                      <a:pt x="568" y="472"/>
                    </a:lnTo>
                    <a:lnTo>
                      <a:pt x="576" y="467"/>
                    </a:lnTo>
                    <a:lnTo>
                      <a:pt x="586" y="482"/>
                    </a:lnTo>
                    <a:lnTo>
                      <a:pt x="593" y="497"/>
                    </a:lnTo>
                    <a:lnTo>
                      <a:pt x="595" y="505"/>
                    </a:lnTo>
                    <a:lnTo>
                      <a:pt x="597" y="513"/>
                    </a:lnTo>
                    <a:lnTo>
                      <a:pt x="597" y="520"/>
                    </a:lnTo>
                    <a:lnTo>
                      <a:pt x="595" y="528"/>
                    </a:lnTo>
                    <a:lnTo>
                      <a:pt x="588" y="524"/>
                    </a:lnTo>
                    <a:close/>
                    <a:moveTo>
                      <a:pt x="568" y="472"/>
                    </a:moveTo>
                    <a:lnTo>
                      <a:pt x="568" y="472"/>
                    </a:lnTo>
                    <a:lnTo>
                      <a:pt x="572" y="469"/>
                    </a:lnTo>
                    <a:lnTo>
                      <a:pt x="568" y="472"/>
                    </a:lnTo>
                    <a:close/>
                    <a:moveTo>
                      <a:pt x="568" y="472"/>
                    </a:moveTo>
                    <a:lnTo>
                      <a:pt x="563" y="463"/>
                    </a:lnTo>
                    <a:lnTo>
                      <a:pt x="559" y="455"/>
                    </a:lnTo>
                    <a:lnTo>
                      <a:pt x="568" y="451"/>
                    </a:lnTo>
                    <a:lnTo>
                      <a:pt x="572" y="459"/>
                    </a:lnTo>
                    <a:lnTo>
                      <a:pt x="576" y="467"/>
                    </a:lnTo>
                    <a:lnTo>
                      <a:pt x="568" y="472"/>
                    </a:lnTo>
                    <a:close/>
                    <a:moveTo>
                      <a:pt x="559" y="455"/>
                    </a:moveTo>
                    <a:lnTo>
                      <a:pt x="559" y="455"/>
                    </a:lnTo>
                    <a:lnTo>
                      <a:pt x="563" y="453"/>
                    </a:lnTo>
                    <a:lnTo>
                      <a:pt x="559" y="455"/>
                    </a:lnTo>
                    <a:close/>
                    <a:moveTo>
                      <a:pt x="559" y="455"/>
                    </a:moveTo>
                    <a:lnTo>
                      <a:pt x="551" y="428"/>
                    </a:lnTo>
                    <a:lnTo>
                      <a:pt x="545" y="403"/>
                    </a:lnTo>
                    <a:lnTo>
                      <a:pt x="541" y="376"/>
                    </a:lnTo>
                    <a:lnTo>
                      <a:pt x="540" y="350"/>
                    </a:lnTo>
                    <a:lnTo>
                      <a:pt x="541" y="296"/>
                    </a:lnTo>
                    <a:lnTo>
                      <a:pt x="545" y="242"/>
                    </a:lnTo>
                    <a:lnTo>
                      <a:pt x="555" y="244"/>
                    </a:lnTo>
                    <a:lnTo>
                      <a:pt x="549" y="296"/>
                    </a:lnTo>
                    <a:lnTo>
                      <a:pt x="549" y="350"/>
                    </a:lnTo>
                    <a:lnTo>
                      <a:pt x="549" y="375"/>
                    </a:lnTo>
                    <a:lnTo>
                      <a:pt x="553" y="401"/>
                    </a:lnTo>
                    <a:lnTo>
                      <a:pt x="559" y="426"/>
                    </a:lnTo>
                    <a:lnTo>
                      <a:pt x="568" y="451"/>
                    </a:lnTo>
                    <a:lnTo>
                      <a:pt x="559" y="455"/>
                    </a:lnTo>
                    <a:close/>
                    <a:moveTo>
                      <a:pt x="545" y="242"/>
                    </a:moveTo>
                    <a:lnTo>
                      <a:pt x="547" y="219"/>
                    </a:lnTo>
                    <a:lnTo>
                      <a:pt x="549" y="196"/>
                    </a:lnTo>
                    <a:lnTo>
                      <a:pt x="551" y="173"/>
                    </a:lnTo>
                    <a:lnTo>
                      <a:pt x="551" y="150"/>
                    </a:lnTo>
                    <a:lnTo>
                      <a:pt x="561" y="150"/>
                    </a:lnTo>
                    <a:lnTo>
                      <a:pt x="561" y="173"/>
                    </a:lnTo>
                    <a:lnTo>
                      <a:pt x="559" y="196"/>
                    </a:lnTo>
                    <a:lnTo>
                      <a:pt x="557" y="219"/>
                    </a:lnTo>
                    <a:lnTo>
                      <a:pt x="555" y="244"/>
                    </a:lnTo>
                    <a:lnTo>
                      <a:pt x="545" y="242"/>
                    </a:lnTo>
                    <a:close/>
                    <a:moveTo>
                      <a:pt x="551" y="150"/>
                    </a:moveTo>
                    <a:lnTo>
                      <a:pt x="551" y="148"/>
                    </a:lnTo>
                    <a:lnTo>
                      <a:pt x="553" y="148"/>
                    </a:lnTo>
                    <a:lnTo>
                      <a:pt x="557" y="150"/>
                    </a:lnTo>
                    <a:lnTo>
                      <a:pt x="551" y="150"/>
                    </a:lnTo>
                    <a:close/>
                    <a:moveTo>
                      <a:pt x="553" y="148"/>
                    </a:moveTo>
                    <a:lnTo>
                      <a:pt x="561" y="136"/>
                    </a:lnTo>
                    <a:lnTo>
                      <a:pt x="568" y="123"/>
                    </a:lnTo>
                    <a:lnTo>
                      <a:pt x="576" y="108"/>
                    </a:lnTo>
                    <a:lnTo>
                      <a:pt x="582" y="90"/>
                    </a:lnTo>
                    <a:lnTo>
                      <a:pt x="589" y="94"/>
                    </a:lnTo>
                    <a:lnTo>
                      <a:pt x="584" y="112"/>
                    </a:lnTo>
                    <a:lnTo>
                      <a:pt x="576" y="127"/>
                    </a:lnTo>
                    <a:lnTo>
                      <a:pt x="568" y="142"/>
                    </a:lnTo>
                    <a:lnTo>
                      <a:pt x="559" y="154"/>
                    </a:lnTo>
                    <a:lnTo>
                      <a:pt x="553" y="148"/>
                    </a:lnTo>
                    <a:close/>
                    <a:moveTo>
                      <a:pt x="589" y="94"/>
                    </a:moveTo>
                    <a:lnTo>
                      <a:pt x="589" y="94"/>
                    </a:lnTo>
                    <a:lnTo>
                      <a:pt x="586" y="92"/>
                    </a:lnTo>
                    <a:lnTo>
                      <a:pt x="589" y="94"/>
                    </a:lnTo>
                    <a:close/>
                    <a:moveTo>
                      <a:pt x="582" y="90"/>
                    </a:moveTo>
                    <a:lnTo>
                      <a:pt x="588" y="71"/>
                    </a:lnTo>
                    <a:lnTo>
                      <a:pt x="591" y="52"/>
                    </a:lnTo>
                    <a:lnTo>
                      <a:pt x="593" y="33"/>
                    </a:lnTo>
                    <a:lnTo>
                      <a:pt x="595" y="17"/>
                    </a:lnTo>
                    <a:lnTo>
                      <a:pt x="605" y="17"/>
                    </a:lnTo>
                    <a:lnTo>
                      <a:pt x="603" y="35"/>
                    </a:lnTo>
                    <a:lnTo>
                      <a:pt x="601" y="54"/>
                    </a:lnTo>
                    <a:lnTo>
                      <a:pt x="595" y="73"/>
                    </a:lnTo>
                    <a:lnTo>
                      <a:pt x="589" y="94"/>
                    </a:lnTo>
                    <a:lnTo>
                      <a:pt x="582" y="90"/>
                    </a:lnTo>
                    <a:close/>
                    <a:moveTo>
                      <a:pt x="601" y="14"/>
                    </a:moveTo>
                    <a:lnTo>
                      <a:pt x="603" y="16"/>
                    </a:lnTo>
                    <a:lnTo>
                      <a:pt x="605" y="17"/>
                    </a:lnTo>
                    <a:lnTo>
                      <a:pt x="599" y="17"/>
                    </a:lnTo>
                    <a:lnTo>
                      <a:pt x="601" y="14"/>
                    </a:lnTo>
                    <a:close/>
                    <a:moveTo>
                      <a:pt x="599" y="21"/>
                    </a:moveTo>
                    <a:lnTo>
                      <a:pt x="549" y="10"/>
                    </a:lnTo>
                    <a:lnTo>
                      <a:pt x="551" y="0"/>
                    </a:lnTo>
                    <a:lnTo>
                      <a:pt x="601" y="14"/>
                    </a:lnTo>
                    <a:lnTo>
                      <a:pt x="599" y="21"/>
                    </a:lnTo>
                    <a:close/>
                    <a:moveTo>
                      <a:pt x="551" y="0"/>
                    </a:moveTo>
                    <a:lnTo>
                      <a:pt x="551" y="0"/>
                    </a:lnTo>
                    <a:lnTo>
                      <a:pt x="551" y="4"/>
                    </a:lnTo>
                    <a:lnTo>
                      <a:pt x="551" y="0"/>
                    </a:lnTo>
                    <a:close/>
                    <a:moveTo>
                      <a:pt x="551" y="10"/>
                    </a:moveTo>
                    <a:lnTo>
                      <a:pt x="541" y="10"/>
                    </a:lnTo>
                    <a:lnTo>
                      <a:pt x="534" y="14"/>
                    </a:lnTo>
                    <a:lnTo>
                      <a:pt x="526" y="19"/>
                    </a:lnTo>
                    <a:lnTo>
                      <a:pt x="520" y="25"/>
                    </a:lnTo>
                    <a:lnTo>
                      <a:pt x="515" y="35"/>
                    </a:lnTo>
                    <a:lnTo>
                      <a:pt x="507" y="44"/>
                    </a:lnTo>
                    <a:lnTo>
                      <a:pt x="501" y="56"/>
                    </a:lnTo>
                    <a:lnTo>
                      <a:pt x="497" y="67"/>
                    </a:lnTo>
                    <a:lnTo>
                      <a:pt x="488" y="96"/>
                    </a:lnTo>
                    <a:lnTo>
                      <a:pt x="478" y="125"/>
                    </a:lnTo>
                    <a:lnTo>
                      <a:pt x="472" y="156"/>
                    </a:lnTo>
                    <a:lnTo>
                      <a:pt x="465" y="184"/>
                    </a:lnTo>
                    <a:lnTo>
                      <a:pt x="455" y="183"/>
                    </a:lnTo>
                    <a:lnTo>
                      <a:pt x="463" y="152"/>
                    </a:lnTo>
                    <a:lnTo>
                      <a:pt x="470" y="121"/>
                    </a:lnTo>
                    <a:lnTo>
                      <a:pt x="480" y="90"/>
                    </a:lnTo>
                    <a:lnTo>
                      <a:pt x="490" y="62"/>
                    </a:lnTo>
                    <a:lnTo>
                      <a:pt x="495" y="48"/>
                    </a:lnTo>
                    <a:lnTo>
                      <a:pt x="501" y="37"/>
                    </a:lnTo>
                    <a:lnTo>
                      <a:pt x="509" y="27"/>
                    </a:lnTo>
                    <a:lnTo>
                      <a:pt x="516" y="17"/>
                    </a:lnTo>
                    <a:lnTo>
                      <a:pt x="524" y="10"/>
                    </a:lnTo>
                    <a:lnTo>
                      <a:pt x="532" y="4"/>
                    </a:lnTo>
                    <a:lnTo>
                      <a:pt x="541" y="2"/>
                    </a:lnTo>
                    <a:lnTo>
                      <a:pt x="551" y="0"/>
                    </a:lnTo>
                    <a:lnTo>
                      <a:pt x="551" y="10"/>
                    </a:lnTo>
                    <a:close/>
                    <a:moveTo>
                      <a:pt x="465" y="184"/>
                    </a:moveTo>
                    <a:lnTo>
                      <a:pt x="459" y="213"/>
                    </a:lnTo>
                    <a:lnTo>
                      <a:pt x="453" y="236"/>
                    </a:lnTo>
                    <a:lnTo>
                      <a:pt x="444" y="234"/>
                    </a:lnTo>
                    <a:lnTo>
                      <a:pt x="449" y="211"/>
                    </a:lnTo>
                    <a:lnTo>
                      <a:pt x="455" y="183"/>
                    </a:lnTo>
                    <a:lnTo>
                      <a:pt x="465" y="184"/>
                    </a:lnTo>
                    <a:close/>
                    <a:moveTo>
                      <a:pt x="444" y="234"/>
                    </a:moveTo>
                    <a:lnTo>
                      <a:pt x="444" y="234"/>
                    </a:lnTo>
                    <a:lnTo>
                      <a:pt x="447" y="236"/>
                    </a:lnTo>
                    <a:lnTo>
                      <a:pt x="444" y="234"/>
                    </a:lnTo>
                    <a:close/>
                    <a:moveTo>
                      <a:pt x="453" y="236"/>
                    </a:moveTo>
                    <a:lnTo>
                      <a:pt x="447" y="255"/>
                    </a:lnTo>
                    <a:lnTo>
                      <a:pt x="440" y="271"/>
                    </a:lnTo>
                    <a:lnTo>
                      <a:pt x="432" y="286"/>
                    </a:lnTo>
                    <a:lnTo>
                      <a:pt x="421" y="300"/>
                    </a:lnTo>
                    <a:lnTo>
                      <a:pt x="411" y="311"/>
                    </a:lnTo>
                    <a:lnTo>
                      <a:pt x="397" y="321"/>
                    </a:lnTo>
                    <a:lnTo>
                      <a:pt x="386" y="330"/>
                    </a:lnTo>
                    <a:lnTo>
                      <a:pt x="371" y="338"/>
                    </a:lnTo>
                    <a:lnTo>
                      <a:pt x="342" y="353"/>
                    </a:lnTo>
                    <a:lnTo>
                      <a:pt x="309" y="363"/>
                    </a:lnTo>
                    <a:lnTo>
                      <a:pt x="277" y="373"/>
                    </a:lnTo>
                    <a:lnTo>
                      <a:pt x="244" y="380"/>
                    </a:lnTo>
                    <a:lnTo>
                      <a:pt x="242" y="371"/>
                    </a:lnTo>
                    <a:lnTo>
                      <a:pt x="275" y="363"/>
                    </a:lnTo>
                    <a:lnTo>
                      <a:pt x="305" y="355"/>
                    </a:lnTo>
                    <a:lnTo>
                      <a:pt x="336" y="344"/>
                    </a:lnTo>
                    <a:lnTo>
                      <a:pt x="365" y="332"/>
                    </a:lnTo>
                    <a:lnTo>
                      <a:pt x="378" y="323"/>
                    </a:lnTo>
                    <a:lnTo>
                      <a:pt x="392" y="315"/>
                    </a:lnTo>
                    <a:lnTo>
                      <a:pt x="403" y="305"/>
                    </a:lnTo>
                    <a:lnTo>
                      <a:pt x="413" y="294"/>
                    </a:lnTo>
                    <a:lnTo>
                      <a:pt x="422" y="280"/>
                    </a:lnTo>
                    <a:lnTo>
                      <a:pt x="432" y="267"/>
                    </a:lnTo>
                    <a:lnTo>
                      <a:pt x="438" y="252"/>
                    </a:lnTo>
                    <a:lnTo>
                      <a:pt x="444" y="234"/>
                    </a:lnTo>
                    <a:lnTo>
                      <a:pt x="453" y="236"/>
                    </a:lnTo>
                    <a:close/>
                    <a:moveTo>
                      <a:pt x="244" y="380"/>
                    </a:moveTo>
                    <a:lnTo>
                      <a:pt x="219" y="386"/>
                    </a:lnTo>
                    <a:lnTo>
                      <a:pt x="194" y="392"/>
                    </a:lnTo>
                    <a:lnTo>
                      <a:pt x="171" y="399"/>
                    </a:lnTo>
                    <a:lnTo>
                      <a:pt x="150" y="407"/>
                    </a:lnTo>
                    <a:lnTo>
                      <a:pt x="146" y="399"/>
                    </a:lnTo>
                    <a:lnTo>
                      <a:pt x="169" y="392"/>
                    </a:lnTo>
                    <a:lnTo>
                      <a:pt x="192" y="384"/>
                    </a:lnTo>
                    <a:lnTo>
                      <a:pt x="217" y="378"/>
                    </a:lnTo>
                    <a:lnTo>
                      <a:pt x="242" y="371"/>
                    </a:lnTo>
                    <a:lnTo>
                      <a:pt x="244" y="380"/>
                    </a:lnTo>
                    <a:close/>
                    <a:moveTo>
                      <a:pt x="146" y="399"/>
                    </a:moveTo>
                    <a:lnTo>
                      <a:pt x="146" y="399"/>
                    </a:lnTo>
                    <a:lnTo>
                      <a:pt x="148" y="403"/>
                    </a:lnTo>
                    <a:lnTo>
                      <a:pt x="146" y="399"/>
                    </a:lnTo>
                    <a:close/>
                    <a:moveTo>
                      <a:pt x="152" y="407"/>
                    </a:moveTo>
                    <a:lnTo>
                      <a:pt x="136" y="413"/>
                    </a:lnTo>
                    <a:lnTo>
                      <a:pt x="115" y="415"/>
                    </a:lnTo>
                    <a:lnTo>
                      <a:pt x="115" y="405"/>
                    </a:lnTo>
                    <a:lnTo>
                      <a:pt x="135" y="403"/>
                    </a:lnTo>
                    <a:lnTo>
                      <a:pt x="146" y="399"/>
                    </a:lnTo>
                    <a:lnTo>
                      <a:pt x="152" y="407"/>
                    </a:lnTo>
                    <a:close/>
                    <a:moveTo>
                      <a:pt x="115" y="415"/>
                    </a:moveTo>
                    <a:lnTo>
                      <a:pt x="100" y="417"/>
                    </a:lnTo>
                    <a:lnTo>
                      <a:pt x="85" y="419"/>
                    </a:lnTo>
                    <a:lnTo>
                      <a:pt x="73" y="423"/>
                    </a:lnTo>
                    <a:lnTo>
                      <a:pt x="67" y="428"/>
                    </a:lnTo>
                    <a:lnTo>
                      <a:pt x="60" y="424"/>
                    </a:lnTo>
                    <a:lnTo>
                      <a:pt x="62" y="419"/>
                    </a:lnTo>
                    <a:lnTo>
                      <a:pt x="67" y="417"/>
                    </a:lnTo>
                    <a:lnTo>
                      <a:pt x="73" y="413"/>
                    </a:lnTo>
                    <a:lnTo>
                      <a:pt x="81" y="411"/>
                    </a:lnTo>
                    <a:lnTo>
                      <a:pt x="96" y="407"/>
                    </a:lnTo>
                    <a:lnTo>
                      <a:pt x="115" y="405"/>
                    </a:lnTo>
                    <a:lnTo>
                      <a:pt x="115" y="415"/>
                    </a:lnTo>
                    <a:close/>
                    <a:moveTo>
                      <a:pt x="63" y="430"/>
                    </a:moveTo>
                    <a:lnTo>
                      <a:pt x="65" y="428"/>
                    </a:lnTo>
                    <a:lnTo>
                      <a:pt x="63" y="426"/>
                    </a:lnTo>
                    <a:lnTo>
                      <a:pt x="62" y="423"/>
                    </a:lnTo>
                    <a:lnTo>
                      <a:pt x="60" y="424"/>
                    </a:lnTo>
                    <a:lnTo>
                      <a:pt x="63" y="426"/>
                    </a:lnTo>
                    <a:lnTo>
                      <a:pt x="63" y="430"/>
                    </a:lnTo>
                    <a:close/>
                    <a:moveTo>
                      <a:pt x="63" y="421"/>
                    </a:moveTo>
                    <a:lnTo>
                      <a:pt x="73" y="423"/>
                    </a:lnTo>
                    <a:lnTo>
                      <a:pt x="83" y="424"/>
                    </a:lnTo>
                    <a:lnTo>
                      <a:pt x="94" y="428"/>
                    </a:lnTo>
                    <a:lnTo>
                      <a:pt x="104" y="434"/>
                    </a:lnTo>
                    <a:lnTo>
                      <a:pt x="98" y="442"/>
                    </a:lnTo>
                    <a:lnTo>
                      <a:pt x="90" y="436"/>
                    </a:lnTo>
                    <a:lnTo>
                      <a:pt x="81" y="434"/>
                    </a:lnTo>
                    <a:lnTo>
                      <a:pt x="73" y="430"/>
                    </a:lnTo>
                    <a:lnTo>
                      <a:pt x="63" y="430"/>
                    </a:lnTo>
                    <a:lnTo>
                      <a:pt x="63" y="421"/>
                    </a:lnTo>
                    <a:close/>
                    <a:moveTo>
                      <a:pt x="104" y="434"/>
                    </a:moveTo>
                    <a:lnTo>
                      <a:pt x="117" y="442"/>
                    </a:lnTo>
                    <a:lnTo>
                      <a:pt x="129" y="451"/>
                    </a:lnTo>
                    <a:lnTo>
                      <a:pt x="136" y="461"/>
                    </a:lnTo>
                    <a:lnTo>
                      <a:pt x="142" y="469"/>
                    </a:lnTo>
                    <a:lnTo>
                      <a:pt x="135" y="472"/>
                    </a:lnTo>
                    <a:lnTo>
                      <a:pt x="131" y="467"/>
                    </a:lnTo>
                    <a:lnTo>
                      <a:pt x="121" y="459"/>
                    </a:lnTo>
                    <a:lnTo>
                      <a:pt x="111" y="449"/>
                    </a:lnTo>
                    <a:lnTo>
                      <a:pt x="98" y="442"/>
                    </a:lnTo>
                    <a:lnTo>
                      <a:pt x="104" y="434"/>
                    </a:lnTo>
                    <a:close/>
                    <a:moveTo>
                      <a:pt x="142" y="469"/>
                    </a:moveTo>
                    <a:lnTo>
                      <a:pt x="142" y="472"/>
                    </a:lnTo>
                    <a:lnTo>
                      <a:pt x="140" y="474"/>
                    </a:lnTo>
                    <a:lnTo>
                      <a:pt x="138" y="470"/>
                    </a:lnTo>
                    <a:lnTo>
                      <a:pt x="142" y="469"/>
                    </a:lnTo>
                    <a:close/>
                    <a:moveTo>
                      <a:pt x="140" y="474"/>
                    </a:moveTo>
                    <a:lnTo>
                      <a:pt x="129" y="476"/>
                    </a:lnTo>
                    <a:lnTo>
                      <a:pt x="119" y="476"/>
                    </a:lnTo>
                    <a:lnTo>
                      <a:pt x="110" y="474"/>
                    </a:lnTo>
                    <a:lnTo>
                      <a:pt x="100" y="472"/>
                    </a:lnTo>
                    <a:lnTo>
                      <a:pt x="104" y="463"/>
                    </a:lnTo>
                    <a:lnTo>
                      <a:pt x="111" y="465"/>
                    </a:lnTo>
                    <a:lnTo>
                      <a:pt x="119" y="467"/>
                    </a:lnTo>
                    <a:lnTo>
                      <a:pt x="129" y="467"/>
                    </a:lnTo>
                    <a:lnTo>
                      <a:pt x="138" y="467"/>
                    </a:lnTo>
                    <a:lnTo>
                      <a:pt x="140" y="474"/>
                    </a:lnTo>
                    <a:close/>
                    <a:moveTo>
                      <a:pt x="100" y="472"/>
                    </a:moveTo>
                    <a:lnTo>
                      <a:pt x="92" y="470"/>
                    </a:lnTo>
                    <a:lnTo>
                      <a:pt x="83" y="469"/>
                    </a:lnTo>
                    <a:lnTo>
                      <a:pt x="79" y="469"/>
                    </a:lnTo>
                    <a:lnTo>
                      <a:pt x="75" y="470"/>
                    </a:lnTo>
                    <a:lnTo>
                      <a:pt x="73" y="474"/>
                    </a:lnTo>
                    <a:lnTo>
                      <a:pt x="69" y="478"/>
                    </a:lnTo>
                    <a:lnTo>
                      <a:pt x="62" y="472"/>
                    </a:lnTo>
                    <a:lnTo>
                      <a:pt x="65" y="467"/>
                    </a:lnTo>
                    <a:lnTo>
                      <a:pt x="71" y="463"/>
                    </a:lnTo>
                    <a:lnTo>
                      <a:pt x="75" y="461"/>
                    </a:lnTo>
                    <a:lnTo>
                      <a:pt x="81" y="459"/>
                    </a:lnTo>
                    <a:lnTo>
                      <a:pt x="92" y="461"/>
                    </a:lnTo>
                    <a:lnTo>
                      <a:pt x="104" y="463"/>
                    </a:lnTo>
                    <a:lnTo>
                      <a:pt x="100" y="472"/>
                    </a:lnTo>
                    <a:close/>
                    <a:moveTo>
                      <a:pt x="69" y="478"/>
                    </a:moveTo>
                    <a:lnTo>
                      <a:pt x="67" y="478"/>
                    </a:lnTo>
                    <a:lnTo>
                      <a:pt x="65" y="474"/>
                    </a:lnTo>
                    <a:lnTo>
                      <a:pt x="69" y="47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10" name="Freeform 866">
                <a:extLst>
                  <a:ext uri="{FF2B5EF4-FFF2-40B4-BE49-F238E27FC236}">
                    <a16:creationId xmlns:a16="http://schemas.microsoft.com/office/drawing/2014/main" id="{EBDA8582-CC36-0536-961D-BAF2673257E9}"/>
                  </a:ext>
                </a:extLst>
              </p:cNvPr>
              <p:cNvSpPr>
                <a:spLocks noEditPoints="1"/>
              </p:cNvSpPr>
              <p:nvPr/>
            </p:nvSpPr>
            <p:spPr bwMode="auto">
              <a:xfrm>
                <a:off x="3007" y="2092"/>
                <a:ext cx="682" cy="722"/>
              </a:xfrm>
              <a:custGeom>
                <a:avLst/>
                <a:gdLst>
                  <a:gd name="T0" fmla="*/ 478 w 682"/>
                  <a:gd name="T1" fmla="*/ 152 h 722"/>
                  <a:gd name="T2" fmla="*/ 495 w 682"/>
                  <a:gd name="T3" fmla="*/ 123 h 722"/>
                  <a:gd name="T4" fmla="*/ 503 w 682"/>
                  <a:gd name="T5" fmla="*/ 90 h 722"/>
                  <a:gd name="T6" fmla="*/ 501 w 682"/>
                  <a:gd name="T7" fmla="*/ 54 h 722"/>
                  <a:gd name="T8" fmla="*/ 507 w 682"/>
                  <a:gd name="T9" fmla="*/ 27 h 722"/>
                  <a:gd name="T10" fmla="*/ 520 w 682"/>
                  <a:gd name="T11" fmla="*/ 10 h 722"/>
                  <a:gd name="T12" fmla="*/ 538 w 682"/>
                  <a:gd name="T13" fmla="*/ 0 h 722"/>
                  <a:gd name="T14" fmla="*/ 578 w 682"/>
                  <a:gd name="T15" fmla="*/ 6 h 722"/>
                  <a:gd name="T16" fmla="*/ 609 w 682"/>
                  <a:gd name="T17" fmla="*/ 37 h 722"/>
                  <a:gd name="T18" fmla="*/ 614 w 682"/>
                  <a:gd name="T19" fmla="*/ 60 h 722"/>
                  <a:gd name="T20" fmla="*/ 611 w 682"/>
                  <a:gd name="T21" fmla="*/ 87 h 722"/>
                  <a:gd name="T22" fmla="*/ 612 w 682"/>
                  <a:gd name="T23" fmla="*/ 104 h 722"/>
                  <a:gd name="T24" fmla="*/ 639 w 682"/>
                  <a:gd name="T25" fmla="*/ 104 h 722"/>
                  <a:gd name="T26" fmla="*/ 660 w 682"/>
                  <a:gd name="T27" fmla="*/ 113 h 722"/>
                  <a:gd name="T28" fmla="*/ 680 w 682"/>
                  <a:gd name="T29" fmla="*/ 144 h 722"/>
                  <a:gd name="T30" fmla="*/ 680 w 682"/>
                  <a:gd name="T31" fmla="*/ 188 h 722"/>
                  <a:gd name="T32" fmla="*/ 657 w 682"/>
                  <a:gd name="T33" fmla="*/ 221 h 722"/>
                  <a:gd name="T34" fmla="*/ 637 w 682"/>
                  <a:gd name="T35" fmla="*/ 227 h 722"/>
                  <a:gd name="T36" fmla="*/ 614 w 682"/>
                  <a:gd name="T37" fmla="*/ 219 h 722"/>
                  <a:gd name="T38" fmla="*/ 586 w 682"/>
                  <a:gd name="T39" fmla="*/ 206 h 722"/>
                  <a:gd name="T40" fmla="*/ 547 w 682"/>
                  <a:gd name="T41" fmla="*/ 208 h 722"/>
                  <a:gd name="T42" fmla="*/ 501 w 682"/>
                  <a:gd name="T43" fmla="*/ 229 h 722"/>
                  <a:gd name="T44" fmla="*/ 474 w 682"/>
                  <a:gd name="T45" fmla="*/ 204 h 722"/>
                  <a:gd name="T46" fmla="*/ 296 w 682"/>
                  <a:gd name="T47" fmla="*/ 327 h 722"/>
                  <a:gd name="T48" fmla="*/ 246 w 682"/>
                  <a:gd name="T49" fmla="*/ 382 h 722"/>
                  <a:gd name="T50" fmla="*/ 194 w 682"/>
                  <a:gd name="T51" fmla="*/ 421 h 722"/>
                  <a:gd name="T52" fmla="*/ 131 w 682"/>
                  <a:gd name="T53" fmla="*/ 449 h 722"/>
                  <a:gd name="T54" fmla="*/ 73 w 682"/>
                  <a:gd name="T55" fmla="*/ 465 h 722"/>
                  <a:gd name="T56" fmla="*/ 52 w 682"/>
                  <a:gd name="T57" fmla="*/ 453 h 722"/>
                  <a:gd name="T58" fmla="*/ 35 w 682"/>
                  <a:gd name="T59" fmla="*/ 453 h 722"/>
                  <a:gd name="T60" fmla="*/ 16 w 682"/>
                  <a:gd name="T61" fmla="*/ 467 h 722"/>
                  <a:gd name="T62" fmla="*/ 2 w 682"/>
                  <a:gd name="T63" fmla="*/ 505 h 722"/>
                  <a:gd name="T64" fmla="*/ 6 w 682"/>
                  <a:gd name="T65" fmla="*/ 549 h 722"/>
                  <a:gd name="T66" fmla="*/ 23 w 682"/>
                  <a:gd name="T67" fmla="*/ 570 h 722"/>
                  <a:gd name="T68" fmla="*/ 42 w 682"/>
                  <a:gd name="T69" fmla="*/ 580 h 722"/>
                  <a:gd name="T70" fmla="*/ 69 w 682"/>
                  <a:gd name="T71" fmla="*/ 582 h 722"/>
                  <a:gd name="T72" fmla="*/ 56 w 682"/>
                  <a:gd name="T73" fmla="*/ 641 h 722"/>
                  <a:gd name="T74" fmla="*/ 62 w 682"/>
                  <a:gd name="T75" fmla="*/ 684 h 722"/>
                  <a:gd name="T76" fmla="*/ 83 w 682"/>
                  <a:gd name="T77" fmla="*/ 710 h 722"/>
                  <a:gd name="T78" fmla="*/ 113 w 682"/>
                  <a:gd name="T79" fmla="*/ 720 h 722"/>
                  <a:gd name="T80" fmla="*/ 148 w 682"/>
                  <a:gd name="T81" fmla="*/ 720 h 722"/>
                  <a:gd name="T82" fmla="*/ 184 w 682"/>
                  <a:gd name="T83" fmla="*/ 709 h 722"/>
                  <a:gd name="T84" fmla="*/ 215 w 682"/>
                  <a:gd name="T85" fmla="*/ 687 h 722"/>
                  <a:gd name="T86" fmla="*/ 236 w 682"/>
                  <a:gd name="T87" fmla="*/ 662 h 722"/>
                  <a:gd name="T88" fmla="*/ 242 w 682"/>
                  <a:gd name="T89" fmla="*/ 632 h 722"/>
                  <a:gd name="T90" fmla="*/ 229 w 682"/>
                  <a:gd name="T91" fmla="*/ 599 h 722"/>
                  <a:gd name="T92" fmla="*/ 206 w 682"/>
                  <a:gd name="T93" fmla="*/ 563 h 722"/>
                  <a:gd name="T94" fmla="*/ 229 w 682"/>
                  <a:gd name="T95" fmla="*/ 497 h 722"/>
                  <a:gd name="T96" fmla="*/ 257 w 682"/>
                  <a:gd name="T97" fmla="*/ 459 h 722"/>
                  <a:gd name="T98" fmla="*/ 298 w 682"/>
                  <a:gd name="T99" fmla="*/ 417 h 722"/>
                  <a:gd name="T100" fmla="*/ 323 w 682"/>
                  <a:gd name="T101" fmla="*/ 378 h 722"/>
                  <a:gd name="T102" fmla="*/ 296 w 682"/>
                  <a:gd name="T103" fmla="*/ 327 h 72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82"/>
                  <a:gd name="T157" fmla="*/ 0 h 722"/>
                  <a:gd name="T158" fmla="*/ 682 w 682"/>
                  <a:gd name="T159" fmla="*/ 722 h 72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82" h="722">
                    <a:moveTo>
                      <a:pt x="457" y="169"/>
                    </a:moveTo>
                    <a:lnTo>
                      <a:pt x="469" y="160"/>
                    </a:lnTo>
                    <a:lnTo>
                      <a:pt x="478" y="152"/>
                    </a:lnTo>
                    <a:lnTo>
                      <a:pt x="486" y="142"/>
                    </a:lnTo>
                    <a:lnTo>
                      <a:pt x="492" y="133"/>
                    </a:lnTo>
                    <a:lnTo>
                      <a:pt x="495" y="123"/>
                    </a:lnTo>
                    <a:lnTo>
                      <a:pt x="499" y="113"/>
                    </a:lnTo>
                    <a:lnTo>
                      <a:pt x="503" y="102"/>
                    </a:lnTo>
                    <a:lnTo>
                      <a:pt x="503" y="90"/>
                    </a:lnTo>
                    <a:lnTo>
                      <a:pt x="501" y="77"/>
                    </a:lnTo>
                    <a:lnTo>
                      <a:pt x="501" y="66"/>
                    </a:lnTo>
                    <a:lnTo>
                      <a:pt x="501" y="54"/>
                    </a:lnTo>
                    <a:lnTo>
                      <a:pt x="501" y="44"/>
                    </a:lnTo>
                    <a:lnTo>
                      <a:pt x="503" y="35"/>
                    </a:lnTo>
                    <a:lnTo>
                      <a:pt x="507" y="27"/>
                    </a:lnTo>
                    <a:lnTo>
                      <a:pt x="511" y="21"/>
                    </a:lnTo>
                    <a:lnTo>
                      <a:pt x="515" y="14"/>
                    </a:lnTo>
                    <a:lnTo>
                      <a:pt x="520" y="10"/>
                    </a:lnTo>
                    <a:lnTo>
                      <a:pt x="526" y="6"/>
                    </a:lnTo>
                    <a:lnTo>
                      <a:pt x="532" y="2"/>
                    </a:lnTo>
                    <a:lnTo>
                      <a:pt x="538" y="0"/>
                    </a:lnTo>
                    <a:lnTo>
                      <a:pt x="551" y="0"/>
                    </a:lnTo>
                    <a:lnTo>
                      <a:pt x="564" y="0"/>
                    </a:lnTo>
                    <a:lnTo>
                      <a:pt x="578" y="6"/>
                    </a:lnTo>
                    <a:lnTo>
                      <a:pt x="589" y="14"/>
                    </a:lnTo>
                    <a:lnTo>
                      <a:pt x="601" y="23"/>
                    </a:lnTo>
                    <a:lnTo>
                      <a:pt x="609" y="37"/>
                    </a:lnTo>
                    <a:lnTo>
                      <a:pt x="612" y="44"/>
                    </a:lnTo>
                    <a:lnTo>
                      <a:pt x="614" y="52"/>
                    </a:lnTo>
                    <a:lnTo>
                      <a:pt x="614" y="60"/>
                    </a:lnTo>
                    <a:lnTo>
                      <a:pt x="614" y="69"/>
                    </a:lnTo>
                    <a:lnTo>
                      <a:pt x="612" y="77"/>
                    </a:lnTo>
                    <a:lnTo>
                      <a:pt x="611" y="87"/>
                    </a:lnTo>
                    <a:lnTo>
                      <a:pt x="607" y="96"/>
                    </a:lnTo>
                    <a:lnTo>
                      <a:pt x="601" y="108"/>
                    </a:lnTo>
                    <a:lnTo>
                      <a:pt x="612" y="104"/>
                    </a:lnTo>
                    <a:lnTo>
                      <a:pt x="622" y="102"/>
                    </a:lnTo>
                    <a:lnTo>
                      <a:pt x="632" y="102"/>
                    </a:lnTo>
                    <a:lnTo>
                      <a:pt x="639" y="104"/>
                    </a:lnTo>
                    <a:lnTo>
                      <a:pt x="647" y="106"/>
                    </a:lnTo>
                    <a:lnTo>
                      <a:pt x="655" y="110"/>
                    </a:lnTo>
                    <a:lnTo>
                      <a:pt x="660" y="113"/>
                    </a:lnTo>
                    <a:lnTo>
                      <a:pt x="664" y="117"/>
                    </a:lnTo>
                    <a:lnTo>
                      <a:pt x="674" y="131"/>
                    </a:lnTo>
                    <a:lnTo>
                      <a:pt x="680" y="144"/>
                    </a:lnTo>
                    <a:lnTo>
                      <a:pt x="682" y="160"/>
                    </a:lnTo>
                    <a:lnTo>
                      <a:pt x="682" y="175"/>
                    </a:lnTo>
                    <a:lnTo>
                      <a:pt x="680" y="188"/>
                    </a:lnTo>
                    <a:lnTo>
                      <a:pt x="674" y="202"/>
                    </a:lnTo>
                    <a:lnTo>
                      <a:pt x="666" y="213"/>
                    </a:lnTo>
                    <a:lnTo>
                      <a:pt x="657" y="221"/>
                    </a:lnTo>
                    <a:lnTo>
                      <a:pt x="651" y="225"/>
                    </a:lnTo>
                    <a:lnTo>
                      <a:pt x="645" y="227"/>
                    </a:lnTo>
                    <a:lnTo>
                      <a:pt x="637" y="227"/>
                    </a:lnTo>
                    <a:lnTo>
                      <a:pt x="632" y="225"/>
                    </a:lnTo>
                    <a:lnTo>
                      <a:pt x="622" y="223"/>
                    </a:lnTo>
                    <a:lnTo>
                      <a:pt x="614" y="219"/>
                    </a:lnTo>
                    <a:lnTo>
                      <a:pt x="607" y="215"/>
                    </a:lnTo>
                    <a:lnTo>
                      <a:pt x="597" y="208"/>
                    </a:lnTo>
                    <a:lnTo>
                      <a:pt x="586" y="206"/>
                    </a:lnTo>
                    <a:lnTo>
                      <a:pt x="574" y="206"/>
                    </a:lnTo>
                    <a:lnTo>
                      <a:pt x="561" y="206"/>
                    </a:lnTo>
                    <a:lnTo>
                      <a:pt x="547" y="208"/>
                    </a:lnTo>
                    <a:lnTo>
                      <a:pt x="532" y="211"/>
                    </a:lnTo>
                    <a:lnTo>
                      <a:pt x="516" y="219"/>
                    </a:lnTo>
                    <a:lnTo>
                      <a:pt x="501" y="229"/>
                    </a:lnTo>
                    <a:lnTo>
                      <a:pt x="486" y="244"/>
                    </a:lnTo>
                    <a:lnTo>
                      <a:pt x="480" y="225"/>
                    </a:lnTo>
                    <a:lnTo>
                      <a:pt x="474" y="204"/>
                    </a:lnTo>
                    <a:lnTo>
                      <a:pt x="467" y="186"/>
                    </a:lnTo>
                    <a:lnTo>
                      <a:pt x="457" y="169"/>
                    </a:lnTo>
                    <a:close/>
                    <a:moveTo>
                      <a:pt x="296" y="327"/>
                    </a:moveTo>
                    <a:lnTo>
                      <a:pt x="278" y="348"/>
                    </a:lnTo>
                    <a:lnTo>
                      <a:pt x="263" y="365"/>
                    </a:lnTo>
                    <a:lnTo>
                      <a:pt x="246" y="382"/>
                    </a:lnTo>
                    <a:lnTo>
                      <a:pt x="229" y="396"/>
                    </a:lnTo>
                    <a:lnTo>
                      <a:pt x="211" y="409"/>
                    </a:lnTo>
                    <a:lnTo>
                      <a:pt x="194" y="421"/>
                    </a:lnTo>
                    <a:lnTo>
                      <a:pt x="177" y="430"/>
                    </a:lnTo>
                    <a:lnTo>
                      <a:pt x="161" y="438"/>
                    </a:lnTo>
                    <a:lnTo>
                      <a:pt x="131" y="449"/>
                    </a:lnTo>
                    <a:lnTo>
                      <a:pt x="106" y="457"/>
                    </a:lnTo>
                    <a:lnTo>
                      <a:pt x="87" y="463"/>
                    </a:lnTo>
                    <a:lnTo>
                      <a:pt x="73" y="465"/>
                    </a:lnTo>
                    <a:lnTo>
                      <a:pt x="65" y="461"/>
                    </a:lnTo>
                    <a:lnTo>
                      <a:pt x="60" y="457"/>
                    </a:lnTo>
                    <a:lnTo>
                      <a:pt x="52" y="453"/>
                    </a:lnTo>
                    <a:lnTo>
                      <a:pt x="46" y="453"/>
                    </a:lnTo>
                    <a:lnTo>
                      <a:pt x="40" y="453"/>
                    </a:lnTo>
                    <a:lnTo>
                      <a:pt x="35" y="453"/>
                    </a:lnTo>
                    <a:lnTo>
                      <a:pt x="29" y="455"/>
                    </a:lnTo>
                    <a:lnTo>
                      <a:pt x="25" y="459"/>
                    </a:lnTo>
                    <a:lnTo>
                      <a:pt x="16" y="467"/>
                    </a:lnTo>
                    <a:lnTo>
                      <a:pt x="10" y="478"/>
                    </a:lnTo>
                    <a:lnTo>
                      <a:pt x="4" y="492"/>
                    </a:lnTo>
                    <a:lnTo>
                      <a:pt x="2" y="505"/>
                    </a:lnTo>
                    <a:lnTo>
                      <a:pt x="0" y="520"/>
                    </a:lnTo>
                    <a:lnTo>
                      <a:pt x="2" y="534"/>
                    </a:lnTo>
                    <a:lnTo>
                      <a:pt x="6" y="549"/>
                    </a:lnTo>
                    <a:lnTo>
                      <a:pt x="14" y="561"/>
                    </a:lnTo>
                    <a:lnTo>
                      <a:pt x="17" y="567"/>
                    </a:lnTo>
                    <a:lnTo>
                      <a:pt x="23" y="570"/>
                    </a:lnTo>
                    <a:lnTo>
                      <a:pt x="29" y="576"/>
                    </a:lnTo>
                    <a:lnTo>
                      <a:pt x="35" y="578"/>
                    </a:lnTo>
                    <a:lnTo>
                      <a:pt x="42" y="580"/>
                    </a:lnTo>
                    <a:lnTo>
                      <a:pt x="50" y="582"/>
                    </a:lnTo>
                    <a:lnTo>
                      <a:pt x="60" y="582"/>
                    </a:lnTo>
                    <a:lnTo>
                      <a:pt x="69" y="582"/>
                    </a:lnTo>
                    <a:lnTo>
                      <a:pt x="62" y="605"/>
                    </a:lnTo>
                    <a:lnTo>
                      <a:pt x="58" y="624"/>
                    </a:lnTo>
                    <a:lnTo>
                      <a:pt x="56" y="641"/>
                    </a:lnTo>
                    <a:lnTo>
                      <a:pt x="56" y="659"/>
                    </a:lnTo>
                    <a:lnTo>
                      <a:pt x="58" y="672"/>
                    </a:lnTo>
                    <a:lnTo>
                      <a:pt x="62" y="684"/>
                    </a:lnTo>
                    <a:lnTo>
                      <a:pt x="67" y="695"/>
                    </a:lnTo>
                    <a:lnTo>
                      <a:pt x="73" y="703"/>
                    </a:lnTo>
                    <a:lnTo>
                      <a:pt x="83" y="710"/>
                    </a:lnTo>
                    <a:lnTo>
                      <a:pt x="92" y="714"/>
                    </a:lnTo>
                    <a:lnTo>
                      <a:pt x="102" y="718"/>
                    </a:lnTo>
                    <a:lnTo>
                      <a:pt x="113" y="720"/>
                    </a:lnTo>
                    <a:lnTo>
                      <a:pt x="125" y="722"/>
                    </a:lnTo>
                    <a:lnTo>
                      <a:pt x="136" y="722"/>
                    </a:lnTo>
                    <a:lnTo>
                      <a:pt x="148" y="720"/>
                    </a:lnTo>
                    <a:lnTo>
                      <a:pt x="161" y="716"/>
                    </a:lnTo>
                    <a:lnTo>
                      <a:pt x="173" y="712"/>
                    </a:lnTo>
                    <a:lnTo>
                      <a:pt x="184" y="709"/>
                    </a:lnTo>
                    <a:lnTo>
                      <a:pt x="196" y="703"/>
                    </a:lnTo>
                    <a:lnTo>
                      <a:pt x="206" y="695"/>
                    </a:lnTo>
                    <a:lnTo>
                      <a:pt x="215" y="687"/>
                    </a:lnTo>
                    <a:lnTo>
                      <a:pt x="223" y="680"/>
                    </a:lnTo>
                    <a:lnTo>
                      <a:pt x="230" y="672"/>
                    </a:lnTo>
                    <a:lnTo>
                      <a:pt x="236" y="662"/>
                    </a:lnTo>
                    <a:lnTo>
                      <a:pt x="240" y="653"/>
                    </a:lnTo>
                    <a:lnTo>
                      <a:pt x="242" y="641"/>
                    </a:lnTo>
                    <a:lnTo>
                      <a:pt x="242" y="632"/>
                    </a:lnTo>
                    <a:lnTo>
                      <a:pt x="240" y="620"/>
                    </a:lnTo>
                    <a:lnTo>
                      <a:pt x="236" y="611"/>
                    </a:lnTo>
                    <a:lnTo>
                      <a:pt x="229" y="599"/>
                    </a:lnTo>
                    <a:lnTo>
                      <a:pt x="219" y="588"/>
                    </a:lnTo>
                    <a:lnTo>
                      <a:pt x="206" y="576"/>
                    </a:lnTo>
                    <a:lnTo>
                      <a:pt x="206" y="563"/>
                    </a:lnTo>
                    <a:lnTo>
                      <a:pt x="209" y="545"/>
                    </a:lnTo>
                    <a:lnTo>
                      <a:pt x="217" y="522"/>
                    </a:lnTo>
                    <a:lnTo>
                      <a:pt x="229" y="497"/>
                    </a:lnTo>
                    <a:lnTo>
                      <a:pt x="238" y="486"/>
                    </a:lnTo>
                    <a:lnTo>
                      <a:pt x="246" y="472"/>
                    </a:lnTo>
                    <a:lnTo>
                      <a:pt x="257" y="459"/>
                    </a:lnTo>
                    <a:lnTo>
                      <a:pt x="269" y="444"/>
                    </a:lnTo>
                    <a:lnTo>
                      <a:pt x="284" y="430"/>
                    </a:lnTo>
                    <a:lnTo>
                      <a:pt x="298" y="417"/>
                    </a:lnTo>
                    <a:lnTo>
                      <a:pt x="315" y="405"/>
                    </a:lnTo>
                    <a:lnTo>
                      <a:pt x="334" y="392"/>
                    </a:lnTo>
                    <a:lnTo>
                      <a:pt x="323" y="378"/>
                    </a:lnTo>
                    <a:lnTo>
                      <a:pt x="313" y="363"/>
                    </a:lnTo>
                    <a:lnTo>
                      <a:pt x="303" y="346"/>
                    </a:lnTo>
                    <a:lnTo>
                      <a:pt x="296" y="3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11" name="Freeform 867">
                <a:extLst>
                  <a:ext uri="{FF2B5EF4-FFF2-40B4-BE49-F238E27FC236}">
                    <a16:creationId xmlns:a16="http://schemas.microsoft.com/office/drawing/2014/main" id="{47233651-2122-4473-E834-E7AC009D54CC}"/>
                  </a:ext>
                </a:extLst>
              </p:cNvPr>
              <p:cNvSpPr>
                <a:spLocks noEditPoints="1"/>
              </p:cNvSpPr>
              <p:nvPr/>
            </p:nvSpPr>
            <p:spPr bwMode="auto">
              <a:xfrm>
                <a:off x="3003" y="2086"/>
                <a:ext cx="689" cy="732"/>
              </a:xfrm>
              <a:custGeom>
                <a:avLst/>
                <a:gdLst>
                  <a:gd name="T0" fmla="*/ 494 w 689"/>
                  <a:gd name="T1" fmla="*/ 150 h 732"/>
                  <a:gd name="T2" fmla="*/ 499 w 689"/>
                  <a:gd name="T3" fmla="*/ 118 h 732"/>
                  <a:gd name="T4" fmla="*/ 499 w 689"/>
                  <a:gd name="T5" fmla="*/ 141 h 732"/>
                  <a:gd name="T6" fmla="*/ 503 w 689"/>
                  <a:gd name="T7" fmla="*/ 98 h 732"/>
                  <a:gd name="T8" fmla="*/ 515 w 689"/>
                  <a:gd name="T9" fmla="*/ 20 h 732"/>
                  <a:gd name="T10" fmla="*/ 509 w 689"/>
                  <a:gd name="T11" fmla="*/ 58 h 732"/>
                  <a:gd name="T12" fmla="*/ 542 w 689"/>
                  <a:gd name="T13" fmla="*/ 2 h 732"/>
                  <a:gd name="T14" fmla="*/ 526 w 689"/>
                  <a:gd name="T15" fmla="*/ 20 h 732"/>
                  <a:gd name="T16" fmla="*/ 603 w 689"/>
                  <a:gd name="T17" fmla="*/ 35 h 732"/>
                  <a:gd name="T18" fmla="*/ 615 w 689"/>
                  <a:gd name="T19" fmla="*/ 37 h 732"/>
                  <a:gd name="T20" fmla="*/ 609 w 689"/>
                  <a:gd name="T21" fmla="*/ 116 h 732"/>
                  <a:gd name="T22" fmla="*/ 611 w 689"/>
                  <a:gd name="T23" fmla="*/ 50 h 732"/>
                  <a:gd name="T24" fmla="*/ 605 w 689"/>
                  <a:gd name="T25" fmla="*/ 110 h 732"/>
                  <a:gd name="T26" fmla="*/ 647 w 689"/>
                  <a:gd name="T27" fmla="*/ 106 h 732"/>
                  <a:gd name="T28" fmla="*/ 674 w 689"/>
                  <a:gd name="T29" fmla="*/ 139 h 732"/>
                  <a:gd name="T30" fmla="*/ 607 w 689"/>
                  <a:gd name="T31" fmla="*/ 118 h 732"/>
                  <a:gd name="T32" fmla="*/ 680 w 689"/>
                  <a:gd name="T33" fmla="*/ 185 h 732"/>
                  <a:gd name="T34" fmla="*/ 687 w 689"/>
                  <a:gd name="T35" fmla="*/ 196 h 732"/>
                  <a:gd name="T36" fmla="*/ 678 w 689"/>
                  <a:gd name="T37" fmla="*/ 192 h 732"/>
                  <a:gd name="T38" fmla="*/ 643 w 689"/>
                  <a:gd name="T39" fmla="*/ 237 h 732"/>
                  <a:gd name="T40" fmla="*/ 624 w 689"/>
                  <a:gd name="T41" fmla="*/ 223 h 732"/>
                  <a:gd name="T42" fmla="*/ 674 w 689"/>
                  <a:gd name="T43" fmla="*/ 221 h 732"/>
                  <a:gd name="T44" fmla="*/ 590 w 689"/>
                  <a:gd name="T45" fmla="*/ 217 h 732"/>
                  <a:gd name="T46" fmla="*/ 592 w 689"/>
                  <a:gd name="T47" fmla="*/ 208 h 732"/>
                  <a:gd name="T48" fmla="*/ 494 w 689"/>
                  <a:gd name="T49" fmla="*/ 252 h 732"/>
                  <a:gd name="T50" fmla="*/ 494 w 689"/>
                  <a:gd name="T51" fmla="*/ 252 h 732"/>
                  <a:gd name="T52" fmla="*/ 486 w 689"/>
                  <a:gd name="T53" fmla="*/ 250 h 732"/>
                  <a:gd name="T54" fmla="*/ 473 w 689"/>
                  <a:gd name="T55" fmla="*/ 212 h 732"/>
                  <a:gd name="T56" fmla="*/ 457 w 689"/>
                  <a:gd name="T57" fmla="*/ 177 h 732"/>
                  <a:gd name="T58" fmla="*/ 271 w 689"/>
                  <a:gd name="T59" fmla="*/ 373 h 732"/>
                  <a:gd name="T60" fmla="*/ 146 w 689"/>
                  <a:gd name="T61" fmla="*/ 457 h 732"/>
                  <a:gd name="T62" fmla="*/ 142 w 689"/>
                  <a:gd name="T63" fmla="*/ 448 h 732"/>
                  <a:gd name="T64" fmla="*/ 265 w 689"/>
                  <a:gd name="T65" fmla="*/ 365 h 732"/>
                  <a:gd name="T66" fmla="*/ 75 w 689"/>
                  <a:gd name="T67" fmla="*/ 467 h 732"/>
                  <a:gd name="T68" fmla="*/ 77 w 689"/>
                  <a:gd name="T69" fmla="*/ 471 h 732"/>
                  <a:gd name="T70" fmla="*/ 31 w 689"/>
                  <a:gd name="T71" fmla="*/ 457 h 732"/>
                  <a:gd name="T72" fmla="*/ 27 w 689"/>
                  <a:gd name="T73" fmla="*/ 473 h 732"/>
                  <a:gd name="T74" fmla="*/ 21 w 689"/>
                  <a:gd name="T75" fmla="*/ 465 h 732"/>
                  <a:gd name="T76" fmla="*/ 18 w 689"/>
                  <a:gd name="T77" fmla="*/ 559 h 732"/>
                  <a:gd name="T78" fmla="*/ 18 w 689"/>
                  <a:gd name="T79" fmla="*/ 559 h 732"/>
                  <a:gd name="T80" fmla="*/ 62 w 689"/>
                  <a:gd name="T81" fmla="*/ 584 h 732"/>
                  <a:gd name="T82" fmla="*/ 25 w 689"/>
                  <a:gd name="T83" fmla="*/ 582 h 732"/>
                  <a:gd name="T84" fmla="*/ 75 w 689"/>
                  <a:gd name="T85" fmla="*/ 584 h 732"/>
                  <a:gd name="T86" fmla="*/ 64 w 689"/>
                  <a:gd name="T87" fmla="*/ 642 h 732"/>
                  <a:gd name="T88" fmla="*/ 98 w 689"/>
                  <a:gd name="T89" fmla="*/ 728 h 732"/>
                  <a:gd name="T90" fmla="*/ 56 w 689"/>
                  <a:gd name="T91" fmla="*/ 674 h 732"/>
                  <a:gd name="T92" fmla="*/ 102 w 689"/>
                  <a:gd name="T93" fmla="*/ 718 h 732"/>
                  <a:gd name="T94" fmla="*/ 135 w 689"/>
                  <a:gd name="T95" fmla="*/ 732 h 732"/>
                  <a:gd name="T96" fmla="*/ 217 w 689"/>
                  <a:gd name="T97" fmla="*/ 690 h 732"/>
                  <a:gd name="T98" fmla="*/ 171 w 689"/>
                  <a:gd name="T99" fmla="*/ 716 h 732"/>
                  <a:gd name="T100" fmla="*/ 231 w 689"/>
                  <a:gd name="T101" fmla="*/ 611 h 732"/>
                  <a:gd name="T102" fmla="*/ 250 w 689"/>
                  <a:gd name="T103" fmla="*/ 634 h 732"/>
                  <a:gd name="T104" fmla="*/ 206 w 689"/>
                  <a:gd name="T105" fmla="*/ 584 h 732"/>
                  <a:gd name="T106" fmla="*/ 208 w 689"/>
                  <a:gd name="T107" fmla="*/ 555 h 732"/>
                  <a:gd name="T108" fmla="*/ 238 w 689"/>
                  <a:gd name="T109" fmla="*/ 505 h 732"/>
                  <a:gd name="T110" fmla="*/ 213 w 689"/>
                  <a:gd name="T111" fmla="*/ 582 h 732"/>
                  <a:gd name="T112" fmla="*/ 340 w 689"/>
                  <a:gd name="T113" fmla="*/ 402 h 732"/>
                  <a:gd name="T114" fmla="*/ 338 w 689"/>
                  <a:gd name="T115" fmla="*/ 398 h 732"/>
                  <a:gd name="T116" fmla="*/ 321 w 689"/>
                  <a:gd name="T117" fmla="*/ 367 h 732"/>
                  <a:gd name="T118" fmla="*/ 304 w 689"/>
                  <a:gd name="T119" fmla="*/ 331 h 732"/>
                  <a:gd name="T120" fmla="*/ 302 w 689"/>
                  <a:gd name="T121" fmla="*/ 333 h 7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89"/>
                  <a:gd name="T184" fmla="*/ 0 h 732"/>
                  <a:gd name="T185" fmla="*/ 689 w 689"/>
                  <a:gd name="T186" fmla="*/ 732 h 7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89" h="732">
                    <a:moveTo>
                      <a:pt x="459" y="171"/>
                    </a:moveTo>
                    <a:lnTo>
                      <a:pt x="471" y="162"/>
                    </a:lnTo>
                    <a:lnTo>
                      <a:pt x="478" y="154"/>
                    </a:lnTo>
                    <a:lnTo>
                      <a:pt x="486" y="146"/>
                    </a:lnTo>
                    <a:lnTo>
                      <a:pt x="492" y="137"/>
                    </a:lnTo>
                    <a:lnTo>
                      <a:pt x="499" y="141"/>
                    </a:lnTo>
                    <a:lnTo>
                      <a:pt x="494" y="150"/>
                    </a:lnTo>
                    <a:lnTo>
                      <a:pt x="486" y="160"/>
                    </a:lnTo>
                    <a:lnTo>
                      <a:pt x="476" y="169"/>
                    </a:lnTo>
                    <a:lnTo>
                      <a:pt x="465" y="179"/>
                    </a:lnTo>
                    <a:lnTo>
                      <a:pt x="459" y="171"/>
                    </a:lnTo>
                    <a:close/>
                    <a:moveTo>
                      <a:pt x="492" y="137"/>
                    </a:moveTo>
                    <a:lnTo>
                      <a:pt x="496" y="127"/>
                    </a:lnTo>
                    <a:lnTo>
                      <a:pt x="499" y="118"/>
                    </a:lnTo>
                    <a:lnTo>
                      <a:pt x="501" y="108"/>
                    </a:lnTo>
                    <a:lnTo>
                      <a:pt x="503" y="96"/>
                    </a:lnTo>
                    <a:lnTo>
                      <a:pt x="513" y="98"/>
                    </a:lnTo>
                    <a:lnTo>
                      <a:pt x="511" y="110"/>
                    </a:lnTo>
                    <a:lnTo>
                      <a:pt x="509" y="121"/>
                    </a:lnTo>
                    <a:lnTo>
                      <a:pt x="505" y="131"/>
                    </a:lnTo>
                    <a:lnTo>
                      <a:pt x="499" y="141"/>
                    </a:lnTo>
                    <a:lnTo>
                      <a:pt x="492" y="137"/>
                    </a:lnTo>
                    <a:close/>
                    <a:moveTo>
                      <a:pt x="513" y="96"/>
                    </a:moveTo>
                    <a:lnTo>
                      <a:pt x="513" y="96"/>
                    </a:lnTo>
                    <a:lnTo>
                      <a:pt x="513" y="98"/>
                    </a:lnTo>
                    <a:lnTo>
                      <a:pt x="507" y="96"/>
                    </a:lnTo>
                    <a:lnTo>
                      <a:pt x="513" y="96"/>
                    </a:lnTo>
                    <a:close/>
                    <a:moveTo>
                      <a:pt x="503" y="98"/>
                    </a:moveTo>
                    <a:lnTo>
                      <a:pt x="501" y="83"/>
                    </a:lnTo>
                    <a:lnTo>
                      <a:pt x="499" y="68"/>
                    </a:lnTo>
                    <a:lnTo>
                      <a:pt x="499" y="56"/>
                    </a:lnTo>
                    <a:lnTo>
                      <a:pt x="501" y="45"/>
                    </a:lnTo>
                    <a:lnTo>
                      <a:pt x="505" y="35"/>
                    </a:lnTo>
                    <a:lnTo>
                      <a:pt x="509" y="25"/>
                    </a:lnTo>
                    <a:lnTo>
                      <a:pt x="515" y="20"/>
                    </a:lnTo>
                    <a:lnTo>
                      <a:pt x="520" y="14"/>
                    </a:lnTo>
                    <a:lnTo>
                      <a:pt x="526" y="20"/>
                    </a:lnTo>
                    <a:lnTo>
                      <a:pt x="520" y="25"/>
                    </a:lnTo>
                    <a:lnTo>
                      <a:pt x="517" y="31"/>
                    </a:lnTo>
                    <a:lnTo>
                      <a:pt x="513" y="39"/>
                    </a:lnTo>
                    <a:lnTo>
                      <a:pt x="511" y="48"/>
                    </a:lnTo>
                    <a:lnTo>
                      <a:pt x="509" y="58"/>
                    </a:lnTo>
                    <a:lnTo>
                      <a:pt x="509" y="70"/>
                    </a:lnTo>
                    <a:lnTo>
                      <a:pt x="509" y="83"/>
                    </a:lnTo>
                    <a:lnTo>
                      <a:pt x="513" y="96"/>
                    </a:lnTo>
                    <a:lnTo>
                      <a:pt x="503" y="98"/>
                    </a:lnTo>
                    <a:close/>
                    <a:moveTo>
                      <a:pt x="520" y="14"/>
                    </a:moveTo>
                    <a:lnTo>
                      <a:pt x="530" y="6"/>
                    </a:lnTo>
                    <a:lnTo>
                      <a:pt x="542" y="2"/>
                    </a:lnTo>
                    <a:lnTo>
                      <a:pt x="555" y="0"/>
                    </a:lnTo>
                    <a:lnTo>
                      <a:pt x="567" y="2"/>
                    </a:lnTo>
                    <a:lnTo>
                      <a:pt x="565" y="10"/>
                    </a:lnTo>
                    <a:lnTo>
                      <a:pt x="555" y="10"/>
                    </a:lnTo>
                    <a:lnTo>
                      <a:pt x="544" y="10"/>
                    </a:lnTo>
                    <a:lnTo>
                      <a:pt x="534" y="14"/>
                    </a:lnTo>
                    <a:lnTo>
                      <a:pt x="526" y="20"/>
                    </a:lnTo>
                    <a:lnTo>
                      <a:pt x="520" y="14"/>
                    </a:lnTo>
                    <a:close/>
                    <a:moveTo>
                      <a:pt x="567" y="2"/>
                    </a:moveTo>
                    <a:lnTo>
                      <a:pt x="578" y="6"/>
                    </a:lnTo>
                    <a:lnTo>
                      <a:pt x="592" y="12"/>
                    </a:lnTo>
                    <a:lnTo>
                      <a:pt x="601" y="20"/>
                    </a:lnTo>
                    <a:lnTo>
                      <a:pt x="611" y="29"/>
                    </a:lnTo>
                    <a:lnTo>
                      <a:pt x="603" y="35"/>
                    </a:lnTo>
                    <a:lnTo>
                      <a:pt x="595" y="25"/>
                    </a:lnTo>
                    <a:lnTo>
                      <a:pt x="586" y="20"/>
                    </a:lnTo>
                    <a:lnTo>
                      <a:pt x="576" y="14"/>
                    </a:lnTo>
                    <a:lnTo>
                      <a:pt x="565" y="10"/>
                    </a:lnTo>
                    <a:lnTo>
                      <a:pt x="567" y="2"/>
                    </a:lnTo>
                    <a:close/>
                    <a:moveTo>
                      <a:pt x="611" y="29"/>
                    </a:moveTo>
                    <a:lnTo>
                      <a:pt x="615" y="37"/>
                    </a:lnTo>
                    <a:lnTo>
                      <a:pt x="618" y="47"/>
                    </a:lnTo>
                    <a:lnTo>
                      <a:pt x="622" y="56"/>
                    </a:lnTo>
                    <a:lnTo>
                      <a:pt x="624" y="68"/>
                    </a:lnTo>
                    <a:lnTo>
                      <a:pt x="622" y="77"/>
                    </a:lnTo>
                    <a:lnTo>
                      <a:pt x="620" y="91"/>
                    </a:lnTo>
                    <a:lnTo>
                      <a:pt x="616" y="102"/>
                    </a:lnTo>
                    <a:lnTo>
                      <a:pt x="609" y="116"/>
                    </a:lnTo>
                    <a:lnTo>
                      <a:pt x="601" y="112"/>
                    </a:lnTo>
                    <a:lnTo>
                      <a:pt x="607" y="100"/>
                    </a:lnTo>
                    <a:lnTo>
                      <a:pt x="611" y="89"/>
                    </a:lnTo>
                    <a:lnTo>
                      <a:pt x="613" y="77"/>
                    </a:lnTo>
                    <a:lnTo>
                      <a:pt x="615" y="68"/>
                    </a:lnTo>
                    <a:lnTo>
                      <a:pt x="613" y="58"/>
                    </a:lnTo>
                    <a:lnTo>
                      <a:pt x="611" y="50"/>
                    </a:lnTo>
                    <a:lnTo>
                      <a:pt x="607" y="43"/>
                    </a:lnTo>
                    <a:lnTo>
                      <a:pt x="603" y="35"/>
                    </a:lnTo>
                    <a:lnTo>
                      <a:pt x="611" y="29"/>
                    </a:lnTo>
                    <a:close/>
                    <a:moveTo>
                      <a:pt x="607" y="118"/>
                    </a:moveTo>
                    <a:lnTo>
                      <a:pt x="609" y="116"/>
                    </a:lnTo>
                    <a:lnTo>
                      <a:pt x="607" y="112"/>
                    </a:lnTo>
                    <a:lnTo>
                      <a:pt x="605" y="110"/>
                    </a:lnTo>
                    <a:lnTo>
                      <a:pt x="601" y="112"/>
                    </a:lnTo>
                    <a:lnTo>
                      <a:pt x="605" y="114"/>
                    </a:lnTo>
                    <a:lnTo>
                      <a:pt x="607" y="118"/>
                    </a:lnTo>
                    <a:close/>
                    <a:moveTo>
                      <a:pt x="605" y="110"/>
                    </a:moveTo>
                    <a:lnTo>
                      <a:pt x="620" y="104"/>
                    </a:lnTo>
                    <a:lnTo>
                      <a:pt x="636" y="104"/>
                    </a:lnTo>
                    <a:lnTo>
                      <a:pt x="647" y="106"/>
                    </a:lnTo>
                    <a:lnTo>
                      <a:pt x="659" y="110"/>
                    </a:lnTo>
                    <a:lnTo>
                      <a:pt x="668" y="116"/>
                    </a:lnTo>
                    <a:lnTo>
                      <a:pt x="676" y="125"/>
                    </a:lnTo>
                    <a:lnTo>
                      <a:pt x="682" y="135"/>
                    </a:lnTo>
                    <a:lnTo>
                      <a:pt x="686" y="144"/>
                    </a:lnTo>
                    <a:lnTo>
                      <a:pt x="678" y="148"/>
                    </a:lnTo>
                    <a:lnTo>
                      <a:pt x="674" y="139"/>
                    </a:lnTo>
                    <a:lnTo>
                      <a:pt x="668" y="131"/>
                    </a:lnTo>
                    <a:lnTo>
                      <a:pt x="663" y="123"/>
                    </a:lnTo>
                    <a:lnTo>
                      <a:pt x="655" y="118"/>
                    </a:lnTo>
                    <a:lnTo>
                      <a:pt x="645" y="116"/>
                    </a:lnTo>
                    <a:lnTo>
                      <a:pt x="634" y="114"/>
                    </a:lnTo>
                    <a:lnTo>
                      <a:pt x="620" y="114"/>
                    </a:lnTo>
                    <a:lnTo>
                      <a:pt x="607" y="118"/>
                    </a:lnTo>
                    <a:lnTo>
                      <a:pt x="605" y="110"/>
                    </a:lnTo>
                    <a:close/>
                    <a:moveTo>
                      <a:pt x="686" y="144"/>
                    </a:moveTo>
                    <a:lnTo>
                      <a:pt x="689" y="154"/>
                    </a:lnTo>
                    <a:lnTo>
                      <a:pt x="689" y="166"/>
                    </a:lnTo>
                    <a:lnTo>
                      <a:pt x="689" y="175"/>
                    </a:lnTo>
                    <a:lnTo>
                      <a:pt x="689" y="185"/>
                    </a:lnTo>
                    <a:lnTo>
                      <a:pt x="680" y="185"/>
                    </a:lnTo>
                    <a:lnTo>
                      <a:pt x="682" y="175"/>
                    </a:lnTo>
                    <a:lnTo>
                      <a:pt x="682" y="166"/>
                    </a:lnTo>
                    <a:lnTo>
                      <a:pt x="680" y="156"/>
                    </a:lnTo>
                    <a:lnTo>
                      <a:pt x="678" y="148"/>
                    </a:lnTo>
                    <a:lnTo>
                      <a:pt x="686" y="144"/>
                    </a:lnTo>
                    <a:close/>
                    <a:moveTo>
                      <a:pt x="689" y="185"/>
                    </a:moveTo>
                    <a:lnTo>
                      <a:pt x="687" y="196"/>
                    </a:lnTo>
                    <a:lnTo>
                      <a:pt x="684" y="206"/>
                    </a:lnTo>
                    <a:lnTo>
                      <a:pt x="680" y="214"/>
                    </a:lnTo>
                    <a:lnTo>
                      <a:pt x="674" y="221"/>
                    </a:lnTo>
                    <a:lnTo>
                      <a:pt x="668" y="215"/>
                    </a:lnTo>
                    <a:lnTo>
                      <a:pt x="672" y="210"/>
                    </a:lnTo>
                    <a:lnTo>
                      <a:pt x="676" y="202"/>
                    </a:lnTo>
                    <a:lnTo>
                      <a:pt x="678" y="192"/>
                    </a:lnTo>
                    <a:lnTo>
                      <a:pt x="680" y="185"/>
                    </a:lnTo>
                    <a:lnTo>
                      <a:pt x="689" y="185"/>
                    </a:lnTo>
                    <a:close/>
                    <a:moveTo>
                      <a:pt x="674" y="221"/>
                    </a:moveTo>
                    <a:lnTo>
                      <a:pt x="668" y="227"/>
                    </a:lnTo>
                    <a:lnTo>
                      <a:pt x="661" y="233"/>
                    </a:lnTo>
                    <a:lnTo>
                      <a:pt x="653" y="237"/>
                    </a:lnTo>
                    <a:lnTo>
                      <a:pt x="643" y="237"/>
                    </a:lnTo>
                    <a:lnTo>
                      <a:pt x="634" y="237"/>
                    </a:lnTo>
                    <a:lnTo>
                      <a:pt x="622" y="233"/>
                    </a:lnTo>
                    <a:lnTo>
                      <a:pt x="611" y="227"/>
                    </a:lnTo>
                    <a:lnTo>
                      <a:pt x="597" y="217"/>
                    </a:lnTo>
                    <a:lnTo>
                      <a:pt x="603" y="210"/>
                    </a:lnTo>
                    <a:lnTo>
                      <a:pt x="615" y="217"/>
                    </a:lnTo>
                    <a:lnTo>
                      <a:pt x="624" y="223"/>
                    </a:lnTo>
                    <a:lnTo>
                      <a:pt x="634" y="227"/>
                    </a:lnTo>
                    <a:lnTo>
                      <a:pt x="641" y="227"/>
                    </a:lnTo>
                    <a:lnTo>
                      <a:pt x="649" y="227"/>
                    </a:lnTo>
                    <a:lnTo>
                      <a:pt x="657" y="225"/>
                    </a:lnTo>
                    <a:lnTo>
                      <a:pt x="663" y="221"/>
                    </a:lnTo>
                    <a:lnTo>
                      <a:pt x="668" y="215"/>
                    </a:lnTo>
                    <a:lnTo>
                      <a:pt x="674" y="221"/>
                    </a:lnTo>
                    <a:close/>
                    <a:moveTo>
                      <a:pt x="601" y="210"/>
                    </a:moveTo>
                    <a:lnTo>
                      <a:pt x="603" y="210"/>
                    </a:lnTo>
                    <a:lnTo>
                      <a:pt x="601" y="214"/>
                    </a:lnTo>
                    <a:lnTo>
                      <a:pt x="601" y="210"/>
                    </a:lnTo>
                    <a:close/>
                    <a:moveTo>
                      <a:pt x="599" y="217"/>
                    </a:moveTo>
                    <a:lnTo>
                      <a:pt x="590" y="217"/>
                    </a:lnTo>
                    <a:lnTo>
                      <a:pt x="578" y="215"/>
                    </a:lnTo>
                    <a:lnTo>
                      <a:pt x="567" y="215"/>
                    </a:lnTo>
                    <a:lnTo>
                      <a:pt x="551" y="217"/>
                    </a:lnTo>
                    <a:lnTo>
                      <a:pt x="549" y="210"/>
                    </a:lnTo>
                    <a:lnTo>
                      <a:pt x="565" y="208"/>
                    </a:lnTo>
                    <a:lnTo>
                      <a:pt x="578" y="206"/>
                    </a:lnTo>
                    <a:lnTo>
                      <a:pt x="592" y="208"/>
                    </a:lnTo>
                    <a:lnTo>
                      <a:pt x="601" y="210"/>
                    </a:lnTo>
                    <a:lnTo>
                      <a:pt x="599" y="217"/>
                    </a:lnTo>
                    <a:close/>
                    <a:moveTo>
                      <a:pt x="551" y="217"/>
                    </a:moveTo>
                    <a:lnTo>
                      <a:pt x="538" y="221"/>
                    </a:lnTo>
                    <a:lnTo>
                      <a:pt x="522" y="229"/>
                    </a:lnTo>
                    <a:lnTo>
                      <a:pt x="509" y="239"/>
                    </a:lnTo>
                    <a:lnTo>
                      <a:pt x="494" y="252"/>
                    </a:lnTo>
                    <a:lnTo>
                      <a:pt x="486" y="246"/>
                    </a:lnTo>
                    <a:lnTo>
                      <a:pt x="503" y="231"/>
                    </a:lnTo>
                    <a:lnTo>
                      <a:pt x="519" y="221"/>
                    </a:lnTo>
                    <a:lnTo>
                      <a:pt x="534" y="214"/>
                    </a:lnTo>
                    <a:lnTo>
                      <a:pt x="549" y="210"/>
                    </a:lnTo>
                    <a:lnTo>
                      <a:pt x="551" y="217"/>
                    </a:lnTo>
                    <a:close/>
                    <a:moveTo>
                      <a:pt x="494" y="252"/>
                    </a:moveTo>
                    <a:lnTo>
                      <a:pt x="492" y="254"/>
                    </a:lnTo>
                    <a:lnTo>
                      <a:pt x="490" y="254"/>
                    </a:lnTo>
                    <a:lnTo>
                      <a:pt x="486" y="252"/>
                    </a:lnTo>
                    <a:lnTo>
                      <a:pt x="486" y="250"/>
                    </a:lnTo>
                    <a:lnTo>
                      <a:pt x="490" y="250"/>
                    </a:lnTo>
                    <a:lnTo>
                      <a:pt x="494" y="252"/>
                    </a:lnTo>
                    <a:close/>
                    <a:moveTo>
                      <a:pt x="486" y="250"/>
                    </a:moveTo>
                    <a:lnTo>
                      <a:pt x="480" y="231"/>
                    </a:lnTo>
                    <a:lnTo>
                      <a:pt x="473" y="212"/>
                    </a:lnTo>
                    <a:lnTo>
                      <a:pt x="482" y="208"/>
                    </a:lnTo>
                    <a:lnTo>
                      <a:pt x="488" y="229"/>
                    </a:lnTo>
                    <a:lnTo>
                      <a:pt x="494" y="248"/>
                    </a:lnTo>
                    <a:lnTo>
                      <a:pt x="486" y="250"/>
                    </a:lnTo>
                    <a:close/>
                    <a:moveTo>
                      <a:pt x="473" y="212"/>
                    </a:moveTo>
                    <a:lnTo>
                      <a:pt x="465" y="192"/>
                    </a:lnTo>
                    <a:lnTo>
                      <a:pt x="457" y="177"/>
                    </a:lnTo>
                    <a:lnTo>
                      <a:pt x="467" y="171"/>
                    </a:lnTo>
                    <a:lnTo>
                      <a:pt x="474" y="189"/>
                    </a:lnTo>
                    <a:lnTo>
                      <a:pt x="482" y="208"/>
                    </a:lnTo>
                    <a:lnTo>
                      <a:pt x="473" y="212"/>
                    </a:lnTo>
                    <a:close/>
                    <a:moveTo>
                      <a:pt x="457" y="177"/>
                    </a:moveTo>
                    <a:lnTo>
                      <a:pt x="457" y="173"/>
                    </a:lnTo>
                    <a:lnTo>
                      <a:pt x="459" y="171"/>
                    </a:lnTo>
                    <a:lnTo>
                      <a:pt x="461" y="175"/>
                    </a:lnTo>
                    <a:lnTo>
                      <a:pt x="457" y="177"/>
                    </a:lnTo>
                    <a:close/>
                    <a:moveTo>
                      <a:pt x="302" y="334"/>
                    </a:moveTo>
                    <a:lnTo>
                      <a:pt x="288" y="354"/>
                    </a:lnTo>
                    <a:lnTo>
                      <a:pt x="271" y="373"/>
                    </a:lnTo>
                    <a:lnTo>
                      <a:pt x="256" y="388"/>
                    </a:lnTo>
                    <a:lnTo>
                      <a:pt x="240" y="402"/>
                    </a:lnTo>
                    <a:lnTo>
                      <a:pt x="223" y="415"/>
                    </a:lnTo>
                    <a:lnTo>
                      <a:pt x="208" y="427"/>
                    </a:lnTo>
                    <a:lnTo>
                      <a:pt x="190" y="436"/>
                    </a:lnTo>
                    <a:lnTo>
                      <a:pt x="175" y="444"/>
                    </a:lnTo>
                    <a:lnTo>
                      <a:pt x="146" y="457"/>
                    </a:lnTo>
                    <a:lnTo>
                      <a:pt x="119" y="465"/>
                    </a:lnTo>
                    <a:lnTo>
                      <a:pt x="98" y="471"/>
                    </a:lnTo>
                    <a:lnTo>
                      <a:pt x="83" y="475"/>
                    </a:lnTo>
                    <a:lnTo>
                      <a:pt x="81" y="465"/>
                    </a:lnTo>
                    <a:lnTo>
                      <a:pt x="96" y="463"/>
                    </a:lnTo>
                    <a:lnTo>
                      <a:pt x="117" y="457"/>
                    </a:lnTo>
                    <a:lnTo>
                      <a:pt x="142" y="448"/>
                    </a:lnTo>
                    <a:lnTo>
                      <a:pt x="171" y="436"/>
                    </a:lnTo>
                    <a:lnTo>
                      <a:pt x="186" y="427"/>
                    </a:lnTo>
                    <a:lnTo>
                      <a:pt x="202" y="419"/>
                    </a:lnTo>
                    <a:lnTo>
                      <a:pt x="217" y="407"/>
                    </a:lnTo>
                    <a:lnTo>
                      <a:pt x="234" y="396"/>
                    </a:lnTo>
                    <a:lnTo>
                      <a:pt x="250" y="381"/>
                    </a:lnTo>
                    <a:lnTo>
                      <a:pt x="265" y="365"/>
                    </a:lnTo>
                    <a:lnTo>
                      <a:pt x="281" y="348"/>
                    </a:lnTo>
                    <a:lnTo>
                      <a:pt x="296" y="329"/>
                    </a:lnTo>
                    <a:lnTo>
                      <a:pt x="302" y="334"/>
                    </a:lnTo>
                    <a:close/>
                    <a:moveTo>
                      <a:pt x="83" y="475"/>
                    </a:moveTo>
                    <a:lnTo>
                      <a:pt x="81" y="475"/>
                    </a:lnTo>
                    <a:lnTo>
                      <a:pt x="79" y="477"/>
                    </a:lnTo>
                    <a:lnTo>
                      <a:pt x="75" y="467"/>
                    </a:lnTo>
                    <a:lnTo>
                      <a:pt x="79" y="467"/>
                    </a:lnTo>
                    <a:lnTo>
                      <a:pt x="81" y="465"/>
                    </a:lnTo>
                    <a:lnTo>
                      <a:pt x="83" y="475"/>
                    </a:lnTo>
                    <a:close/>
                    <a:moveTo>
                      <a:pt x="79" y="477"/>
                    </a:moveTo>
                    <a:lnTo>
                      <a:pt x="75" y="477"/>
                    </a:lnTo>
                    <a:lnTo>
                      <a:pt x="73" y="475"/>
                    </a:lnTo>
                    <a:lnTo>
                      <a:pt x="77" y="471"/>
                    </a:lnTo>
                    <a:lnTo>
                      <a:pt x="79" y="477"/>
                    </a:lnTo>
                    <a:close/>
                    <a:moveTo>
                      <a:pt x="73" y="475"/>
                    </a:moveTo>
                    <a:lnTo>
                      <a:pt x="64" y="467"/>
                    </a:lnTo>
                    <a:lnTo>
                      <a:pt x="52" y="463"/>
                    </a:lnTo>
                    <a:lnTo>
                      <a:pt x="43" y="463"/>
                    </a:lnTo>
                    <a:lnTo>
                      <a:pt x="35" y="465"/>
                    </a:lnTo>
                    <a:lnTo>
                      <a:pt x="31" y="457"/>
                    </a:lnTo>
                    <a:lnTo>
                      <a:pt x="43" y="454"/>
                    </a:lnTo>
                    <a:lnTo>
                      <a:pt x="54" y="455"/>
                    </a:lnTo>
                    <a:lnTo>
                      <a:pt x="66" y="459"/>
                    </a:lnTo>
                    <a:lnTo>
                      <a:pt x="79" y="469"/>
                    </a:lnTo>
                    <a:lnTo>
                      <a:pt x="73" y="475"/>
                    </a:lnTo>
                    <a:close/>
                    <a:moveTo>
                      <a:pt x="35" y="465"/>
                    </a:moveTo>
                    <a:lnTo>
                      <a:pt x="27" y="473"/>
                    </a:lnTo>
                    <a:lnTo>
                      <a:pt x="20" y="480"/>
                    </a:lnTo>
                    <a:lnTo>
                      <a:pt x="16" y="492"/>
                    </a:lnTo>
                    <a:lnTo>
                      <a:pt x="12" y="505"/>
                    </a:lnTo>
                    <a:lnTo>
                      <a:pt x="2" y="503"/>
                    </a:lnTo>
                    <a:lnTo>
                      <a:pt x="6" y="488"/>
                    </a:lnTo>
                    <a:lnTo>
                      <a:pt x="12" y="477"/>
                    </a:lnTo>
                    <a:lnTo>
                      <a:pt x="21" y="465"/>
                    </a:lnTo>
                    <a:lnTo>
                      <a:pt x="31" y="457"/>
                    </a:lnTo>
                    <a:lnTo>
                      <a:pt x="35" y="465"/>
                    </a:lnTo>
                    <a:close/>
                    <a:moveTo>
                      <a:pt x="12" y="505"/>
                    </a:moveTo>
                    <a:lnTo>
                      <a:pt x="10" y="519"/>
                    </a:lnTo>
                    <a:lnTo>
                      <a:pt x="10" y="532"/>
                    </a:lnTo>
                    <a:lnTo>
                      <a:pt x="12" y="546"/>
                    </a:lnTo>
                    <a:lnTo>
                      <a:pt x="18" y="559"/>
                    </a:lnTo>
                    <a:lnTo>
                      <a:pt x="10" y="563"/>
                    </a:lnTo>
                    <a:lnTo>
                      <a:pt x="4" y="549"/>
                    </a:lnTo>
                    <a:lnTo>
                      <a:pt x="0" y="534"/>
                    </a:lnTo>
                    <a:lnTo>
                      <a:pt x="0" y="519"/>
                    </a:lnTo>
                    <a:lnTo>
                      <a:pt x="2" y="503"/>
                    </a:lnTo>
                    <a:lnTo>
                      <a:pt x="12" y="505"/>
                    </a:lnTo>
                    <a:close/>
                    <a:moveTo>
                      <a:pt x="18" y="559"/>
                    </a:moveTo>
                    <a:lnTo>
                      <a:pt x="21" y="565"/>
                    </a:lnTo>
                    <a:lnTo>
                      <a:pt x="25" y="571"/>
                    </a:lnTo>
                    <a:lnTo>
                      <a:pt x="31" y="574"/>
                    </a:lnTo>
                    <a:lnTo>
                      <a:pt x="37" y="578"/>
                    </a:lnTo>
                    <a:lnTo>
                      <a:pt x="44" y="582"/>
                    </a:lnTo>
                    <a:lnTo>
                      <a:pt x="52" y="584"/>
                    </a:lnTo>
                    <a:lnTo>
                      <a:pt x="62" y="584"/>
                    </a:lnTo>
                    <a:lnTo>
                      <a:pt x="71" y="584"/>
                    </a:lnTo>
                    <a:lnTo>
                      <a:pt x="73" y="592"/>
                    </a:lnTo>
                    <a:lnTo>
                      <a:pt x="62" y="594"/>
                    </a:lnTo>
                    <a:lnTo>
                      <a:pt x="50" y="592"/>
                    </a:lnTo>
                    <a:lnTo>
                      <a:pt x="41" y="590"/>
                    </a:lnTo>
                    <a:lnTo>
                      <a:pt x="33" y="586"/>
                    </a:lnTo>
                    <a:lnTo>
                      <a:pt x="25" y="582"/>
                    </a:lnTo>
                    <a:lnTo>
                      <a:pt x="20" y="576"/>
                    </a:lnTo>
                    <a:lnTo>
                      <a:pt x="14" y="571"/>
                    </a:lnTo>
                    <a:lnTo>
                      <a:pt x="10" y="563"/>
                    </a:lnTo>
                    <a:lnTo>
                      <a:pt x="18" y="559"/>
                    </a:lnTo>
                    <a:close/>
                    <a:moveTo>
                      <a:pt x="71" y="584"/>
                    </a:moveTo>
                    <a:lnTo>
                      <a:pt x="73" y="584"/>
                    </a:lnTo>
                    <a:lnTo>
                      <a:pt x="75" y="584"/>
                    </a:lnTo>
                    <a:lnTo>
                      <a:pt x="77" y="588"/>
                    </a:lnTo>
                    <a:lnTo>
                      <a:pt x="77" y="590"/>
                    </a:lnTo>
                    <a:lnTo>
                      <a:pt x="73" y="588"/>
                    </a:lnTo>
                    <a:lnTo>
                      <a:pt x="71" y="584"/>
                    </a:lnTo>
                    <a:close/>
                    <a:moveTo>
                      <a:pt x="77" y="590"/>
                    </a:moveTo>
                    <a:lnTo>
                      <a:pt x="67" y="617"/>
                    </a:lnTo>
                    <a:lnTo>
                      <a:pt x="64" y="642"/>
                    </a:lnTo>
                    <a:lnTo>
                      <a:pt x="64" y="661"/>
                    </a:lnTo>
                    <a:lnTo>
                      <a:pt x="66" y="678"/>
                    </a:lnTo>
                    <a:lnTo>
                      <a:pt x="71" y="693"/>
                    </a:lnTo>
                    <a:lnTo>
                      <a:pt x="79" y="705"/>
                    </a:lnTo>
                    <a:lnTo>
                      <a:pt x="91" y="713"/>
                    </a:lnTo>
                    <a:lnTo>
                      <a:pt x="102" y="718"/>
                    </a:lnTo>
                    <a:lnTo>
                      <a:pt x="98" y="728"/>
                    </a:lnTo>
                    <a:lnTo>
                      <a:pt x="85" y="720"/>
                    </a:lnTo>
                    <a:lnTo>
                      <a:pt x="73" y="711"/>
                    </a:lnTo>
                    <a:lnTo>
                      <a:pt x="69" y="705"/>
                    </a:lnTo>
                    <a:lnTo>
                      <a:pt x="64" y="699"/>
                    </a:lnTo>
                    <a:lnTo>
                      <a:pt x="60" y="692"/>
                    </a:lnTo>
                    <a:lnTo>
                      <a:pt x="58" y="684"/>
                    </a:lnTo>
                    <a:lnTo>
                      <a:pt x="56" y="674"/>
                    </a:lnTo>
                    <a:lnTo>
                      <a:pt x="54" y="665"/>
                    </a:lnTo>
                    <a:lnTo>
                      <a:pt x="54" y="653"/>
                    </a:lnTo>
                    <a:lnTo>
                      <a:pt x="54" y="642"/>
                    </a:lnTo>
                    <a:lnTo>
                      <a:pt x="60" y="617"/>
                    </a:lnTo>
                    <a:lnTo>
                      <a:pt x="67" y="586"/>
                    </a:lnTo>
                    <a:lnTo>
                      <a:pt x="77" y="590"/>
                    </a:lnTo>
                    <a:close/>
                    <a:moveTo>
                      <a:pt x="102" y="718"/>
                    </a:moveTo>
                    <a:lnTo>
                      <a:pt x="117" y="722"/>
                    </a:lnTo>
                    <a:lnTo>
                      <a:pt x="135" y="722"/>
                    </a:lnTo>
                    <a:lnTo>
                      <a:pt x="152" y="720"/>
                    </a:lnTo>
                    <a:lnTo>
                      <a:pt x="171" y="716"/>
                    </a:lnTo>
                    <a:lnTo>
                      <a:pt x="173" y="726"/>
                    </a:lnTo>
                    <a:lnTo>
                      <a:pt x="154" y="730"/>
                    </a:lnTo>
                    <a:lnTo>
                      <a:pt x="135" y="732"/>
                    </a:lnTo>
                    <a:lnTo>
                      <a:pt x="115" y="732"/>
                    </a:lnTo>
                    <a:lnTo>
                      <a:pt x="98" y="728"/>
                    </a:lnTo>
                    <a:lnTo>
                      <a:pt x="102" y="718"/>
                    </a:lnTo>
                    <a:close/>
                    <a:moveTo>
                      <a:pt x="171" y="716"/>
                    </a:moveTo>
                    <a:lnTo>
                      <a:pt x="188" y="709"/>
                    </a:lnTo>
                    <a:lnTo>
                      <a:pt x="204" y="701"/>
                    </a:lnTo>
                    <a:lnTo>
                      <a:pt x="217" y="690"/>
                    </a:lnTo>
                    <a:lnTo>
                      <a:pt x="229" y="678"/>
                    </a:lnTo>
                    <a:lnTo>
                      <a:pt x="236" y="684"/>
                    </a:lnTo>
                    <a:lnTo>
                      <a:pt x="223" y="697"/>
                    </a:lnTo>
                    <a:lnTo>
                      <a:pt x="210" y="709"/>
                    </a:lnTo>
                    <a:lnTo>
                      <a:pt x="192" y="718"/>
                    </a:lnTo>
                    <a:lnTo>
                      <a:pt x="173" y="726"/>
                    </a:lnTo>
                    <a:lnTo>
                      <a:pt x="171" y="716"/>
                    </a:lnTo>
                    <a:close/>
                    <a:moveTo>
                      <a:pt x="229" y="678"/>
                    </a:moveTo>
                    <a:lnTo>
                      <a:pt x="234" y="668"/>
                    </a:lnTo>
                    <a:lnTo>
                      <a:pt x="240" y="657"/>
                    </a:lnTo>
                    <a:lnTo>
                      <a:pt x="242" y="645"/>
                    </a:lnTo>
                    <a:lnTo>
                      <a:pt x="240" y="634"/>
                    </a:lnTo>
                    <a:lnTo>
                      <a:pt x="238" y="622"/>
                    </a:lnTo>
                    <a:lnTo>
                      <a:pt x="231" y="611"/>
                    </a:lnTo>
                    <a:lnTo>
                      <a:pt x="221" y="597"/>
                    </a:lnTo>
                    <a:lnTo>
                      <a:pt x="208" y="586"/>
                    </a:lnTo>
                    <a:lnTo>
                      <a:pt x="211" y="578"/>
                    </a:lnTo>
                    <a:lnTo>
                      <a:pt x="229" y="592"/>
                    </a:lnTo>
                    <a:lnTo>
                      <a:pt x="238" y="607"/>
                    </a:lnTo>
                    <a:lnTo>
                      <a:pt x="246" y="621"/>
                    </a:lnTo>
                    <a:lnTo>
                      <a:pt x="250" y="634"/>
                    </a:lnTo>
                    <a:lnTo>
                      <a:pt x="252" y="647"/>
                    </a:lnTo>
                    <a:lnTo>
                      <a:pt x="248" y="659"/>
                    </a:lnTo>
                    <a:lnTo>
                      <a:pt x="244" y="672"/>
                    </a:lnTo>
                    <a:lnTo>
                      <a:pt x="236" y="684"/>
                    </a:lnTo>
                    <a:lnTo>
                      <a:pt x="229" y="678"/>
                    </a:lnTo>
                    <a:close/>
                    <a:moveTo>
                      <a:pt x="208" y="586"/>
                    </a:moveTo>
                    <a:lnTo>
                      <a:pt x="206" y="584"/>
                    </a:lnTo>
                    <a:lnTo>
                      <a:pt x="210" y="582"/>
                    </a:lnTo>
                    <a:lnTo>
                      <a:pt x="208" y="586"/>
                    </a:lnTo>
                    <a:close/>
                    <a:moveTo>
                      <a:pt x="206" y="584"/>
                    </a:moveTo>
                    <a:lnTo>
                      <a:pt x="204" y="576"/>
                    </a:lnTo>
                    <a:lnTo>
                      <a:pt x="206" y="567"/>
                    </a:lnTo>
                    <a:lnTo>
                      <a:pt x="208" y="555"/>
                    </a:lnTo>
                    <a:lnTo>
                      <a:pt x="210" y="544"/>
                    </a:lnTo>
                    <a:lnTo>
                      <a:pt x="215" y="530"/>
                    </a:lnTo>
                    <a:lnTo>
                      <a:pt x="221" y="515"/>
                    </a:lnTo>
                    <a:lnTo>
                      <a:pt x="231" y="500"/>
                    </a:lnTo>
                    <a:lnTo>
                      <a:pt x="240" y="484"/>
                    </a:lnTo>
                    <a:lnTo>
                      <a:pt x="248" y="490"/>
                    </a:lnTo>
                    <a:lnTo>
                      <a:pt x="238" y="505"/>
                    </a:lnTo>
                    <a:lnTo>
                      <a:pt x="231" y="519"/>
                    </a:lnTo>
                    <a:lnTo>
                      <a:pt x="225" y="532"/>
                    </a:lnTo>
                    <a:lnTo>
                      <a:pt x="219" y="546"/>
                    </a:lnTo>
                    <a:lnTo>
                      <a:pt x="215" y="555"/>
                    </a:lnTo>
                    <a:lnTo>
                      <a:pt x="213" y="567"/>
                    </a:lnTo>
                    <a:lnTo>
                      <a:pt x="213" y="574"/>
                    </a:lnTo>
                    <a:lnTo>
                      <a:pt x="213" y="582"/>
                    </a:lnTo>
                    <a:lnTo>
                      <a:pt x="206" y="584"/>
                    </a:lnTo>
                    <a:close/>
                    <a:moveTo>
                      <a:pt x="240" y="484"/>
                    </a:moveTo>
                    <a:lnTo>
                      <a:pt x="258" y="461"/>
                    </a:lnTo>
                    <a:lnTo>
                      <a:pt x="279" y="438"/>
                    </a:lnTo>
                    <a:lnTo>
                      <a:pt x="306" y="415"/>
                    </a:lnTo>
                    <a:lnTo>
                      <a:pt x="334" y="394"/>
                    </a:lnTo>
                    <a:lnTo>
                      <a:pt x="340" y="402"/>
                    </a:lnTo>
                    <a:lnTo>
                      <a:pt x="311" y="423"/>
                    </a:lnTo>
                    <a:lnTo>
                      <a:pt x="286" y="444"/>
                    </a:lnTo>
                    <a:lnTo>
                      <a:pt x="265" y="467"/>
                    </a:lnTo>
                    <a:lnTo>
                      <a:pt x="248" y="490"/>
                    </a:lnTo>
                    <a:lnTo>
                      <a:pt x="240" y="484"/>
                    </a:lnTo>
                    <a:close/>
                    <a:moveTo>
                      <a:pt x="340" y="394"/>
                    </a:moveTo>
                    <a:lnTo>
                      <a:pt x="338" y="398"/>
                    </a:lnTo>
                    <a:lnTo>
                      <a:pt x="340" y="402"/>
                    </a:lnTo>
                    <a:lnTo>
                      <a:pt x="338" y="398"/>
                    </a:lnTo>
                    <a:lnTo>
                      <a:pt x="340" y="394"/>
                    </a:lnTo>
                    <a:close/>
                    <a:moveTo>
                      <a:pt x="334" y="400"/>
                    </a:moveTo>
                    <a:lnTo>
                      <a:pt x="323" y="386"/>
                    </a:lnTo>
                    <a:lnTo>
                      <a:pt x="313" y="371"/>
                    </a:lnTo>
                    <a:lnTo>
                      <a:pt x="321" y="367"/>
                    </a:lnTo>
                    <a:lnTo>
                      <a:pt x="330" y="382"/>
                    </a:lnTo>
                    <a:lnTo>
                      <a:pt x="340" y="394"/>
                    </a:lnTo>
                    <a:lnTo>
                      <a:pt x="334" y="400"/>
                    </a:lnTo>
                    <a:close/>
                    <a:moveTo>
                      <a:pt x="313" y="371"/>
                    </a:moveTo>
                    <a:lnTo>
                      <a:pt x="304" y="354"/>
                    </a:lnTo>
                    <a:lnTo>
                      <a:pt x="294" y="334"/>
                    </a:lnTo>
                    <a:lnTo>
                      <a:pt x="304" y="331"/>
                    </a:lnTo>
                    <a:lnTo>
                      <a:pt x="311" y="350"/>
                    </a:lnTo>
                    <a:lnTo>
                      <a:pt x="321" y="367"/>
                    </a:lnTo>
                    <a:lnTo>
                      <a:pt x="313" y="371"/>
                    </a:lnTo>
                    <a:close/>
                    <a:moveTo>
                      <a:pt x="296" y="329"/>
                    </a:moveTo>
                    <a:lnTo>
                      <a:pt x="296" y="331"/>
                    </a:lnTo>
                    <a:lnTo>
                      <a:pt x="298" y="333"/>
                    </a:lnTo>
                    <a:lnTo>
                      <a:pt x="302" y="333"/>
                    </a:lnTo>
                    <a:lnTo>
                      <a:pt x="304" y="331"/>
                    </a:lnTo>
                    <a:lnTo>
                      <a:pt x="300" y="333"/>
                    </a:lnTo>
                    <a:lnTo>
                      <a:pt x="296" y="32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12" name="Freeform 868">
                <a:extLst>
                  <a:ext uri="{FF2B5EF4-FFF2-40B4-BE49-F238E27FC236}">
                    <a16:creationId xmlns:a16="http://schemas.microsoft.com/office/drawing/2014/main" id="{C3049EC1-4340-0BE6-2ABA-FEF536BF08D0}"/>
                  </a:ext>
                </a:extLst>
              </p:cNvPr>
              <p:cNvSpPr>
                <a:spLocks noEditPoints="1"/>
              </p:cNvSpPr>
              <p:nvPr/>
            </p:nvSpPr>
            <p:spPr bwMode="auto">
              <a:xfrm>
                <a:off x="3017" y="2098"/>
                <a:ext cx="664" cy="706"/>
              </a:xfrm>
              <a:custGeom>
                <a:avLst/>
                <a:gdLst>
                  <a:gd name="T0" fmla="*/ 30 w 664"/>
                  <a:gd name="T1" fmla="*/ 459 h 706"/>
                  <a:gd name="T2" fmla="*/ 6 w 664"/>
                  <a:gd name="T3" fmla="*/ 488 h 706"/>
                  <a:gd name="T4" fmla="*/ 2 w 664"/>
                  <a:gd name="T5" fmla="*/ 534 h 706"/>
                  <a:gd name="T6" fmla="*/ 25 w 664"/>
                  <a:gd name="T7" fmla="*/ 562 h 706"/>
                  <a:gd name="T8" fmla="*/ 27 w 664"/>
                  <a:gd name="T9" fmla="*/ 532 h 706"/>
                  <a:gd name="T10" fmla="*/ 42 w 664"/>
                  <a:gd name="T11" fmla="*/ 489 h 706"/>
                  <a:gd name="T12" fmla="*/ 75 w 664"/>
                  <a:gd name="T13" fmla="*/ 493 h 706"/>
                  <a:gd name="T14" fmla="*/ 134 w 664"/>
                  <a:gd name="T15" fmla="*/ 493 h 706"/>
                  <a:gd name="T16" fmla="*/ 186 w 664"/>
                  <a:gd name="T17" fmla="*/ 466 h 706"/>
                  <a:gd name="T18" fmla="*/ 261 w 664"/>
                  <a:gd name="T19" fmla="*/ 397 h 706"/>
                  <a:gd name="T20" fmla="*/ 268 w 664"/>
                  <a:gd name="T21" fmla="*/ 351 h 706"/>
                  <a:gd name="T22" fmla="*/ 188 w 664"/>
                  <a:gd name="T23" fmla="*/ 422 h 706"/>
                  <a:gd name="T24" fmla="*/ 121 w 664"/>
                  <a:gd name="T25" fmla="*/ 453 h 706"/>
                  <a:gd name="T26" fmla="*/ 65 w 664"/>
                  <a:gd name="T27" fmla="*/ 666 h 706"/>
                  <a:gd name="T28" fmla="*/ 94 w 664"/>
                  <a:gd name="T29" fmla="*/ 701 h 706"/>
                  <a:gd name="T30" fmla="*/ 146 w 664"/>
                  <a:gd name="T31" fmla="*/ 703 h 706"/>
                  <a:gd name="T32" fmla="*/ 196 w 664"/>
                  <a:gd name="T33" fmla="*/ 678 h 706"/>
                  <a:gd name="T34" fmla="*/ 220 w 664"/>
                  <a:gd name="T35" fmla="*/ 630 h 706"/>
                  <a:gd name="T36" fmla="*/ 161 w 664"/>
                  <a:gd name="T37" fmla="*/ 664 h 706"/>
                  <a:gd name="T38" fmla="*/ 125 w 664"/>
                  <a:gd name="T39" fmla="*/ 664 h 706"/>
                  <a:gd name="T40" fmla="*/ 107 w 664"/>
                  <a:gd name="T41" fmla="*/ 635 h 706"/>
                  <a:gd name="T42" fmla="*/ 113 w 664"/>
                  <a:gd name="T43" fmla="*/ 591 h 706"/>
                  <a:gd name="T44" fmla="*/ 136 w 664"/>
                  <a:gd name="T45" fmla="*/ 557 h 706"/>
                  <a:gd name="T46" fmla="*/ 82 w 664"/>
                  <a:gd name="T47" fmla="*/ 597 h 706"/>
                  <a:gd name="T48" fmla="*/ 63 w 664"/>
                  <a:gd name="T49" fmla="*/ 649 h 706"/>
                  <a:gd name="T50" fmla="*/ 485 w 664"/>
                  <a:gd name="T51" fmla="*/ 219 h 706"/>
                  <a:gd name="T52" fmla="*/ 530 w 664"/>
                  <a:gd name="T53" fmla="*/ 192 h 706"/>
                  <a:gd name="T54" fmla="*/ 583 w 664"/>
                  <a:gd name="T55" fmla="*/ 194 h 706"/>
                  <a:gd name="T56" fmla="*/ 620 w 664"/>
                  <a:gd name="T57" fmla="*/ 207 h 706"/>
                  <a:gd name="T58" fmla="*/ 647 w 664"/>
                  <a:gd name="T59" fmla="*/ 202 h 706"/>
                  <a:gd name="T60" fmla="*/ 662 w 664"/>
                  <a:gd name="T61" fmla="*/ 180 h 706"/>
                  <a:gd name="T62" fmla="*/ 658 w 664"/>
                  <a:gd name="T63" fmla="*/ 155 h 706"/>
                  <a:gd name="T64" fmla="*/ 622 w 664"/>
                  <a:gd name="T65" fmla="*/ 186 h 706"/>
                  <a:gd name="T66" fmla="*/ 597 w 664"/>
                  <a:gd name="T67" fmla="*/ 177 h 706"/>
                  <a:gd name="T68" fmla="*/ 578 w 664"/>
                  <a:gd name="T69" fmla="*/ 148 h 706"/>
                  <a:gd name="T70" fmla="*/ 547 w 664"/>
                  <a:gd name="T71" fmla="*/ 165 h 706"/>
                  <a:gd name="T72" fmla="*/ 491 w 664"/>
                  <a:gd name="T73" fmla="*/ 184 h 706"/>
                  <a:gd name="T74" fmla="*/ 474 w 664"/>
                  <a:gd name="T75" fmla="*/ 215 h 706"/>
                  <a:gd name="T76" fmla="*/ 591 w 664"/>
                  <a:gd name="T77" fmla="*/ 50 h 706"/>
                  <a:gd name="T78" fmla="*/ 589 w 664"/>
                  <a:gd name="T79" fmla="*/ 83 h 706"/>
                  <a:gd name="T80" fmla="*/ 568 w 664"/>
                  <a:gd name="T81" fmla="*/ 104 h 706"/>
                  <a:gd name="T82" fmla="*/ 516 w 664"/>
                  <a:gd name="T83" fmla="*/ 109 h 706"/>
                  <a:gd name="T84" fmla="*/ 558 w 664"/>
                  <a:gd name="T85" fmla="*/ 83 h 706"/>
                  <a:gd name="T86" fmla="*/ 560 w 664"/>
                  <a:gd name="T87" fmla="*/ 44 h 706"/>
                  <a:gd name="T88" fmla="*/ 539 w 664"/>
                  <a:gd name="T89" fmla="*/ 17 h 706"/>
                  <a:gd name="T90" fmla="*/ 508 w 664"/>
                  <a:gd name="T91" fmla="*/ 29 h 706"/>
                  <a:gd name="T92" fmla="*/ 520 w 664"/>
                  <a:gd name="T93" fmla="*/ 6 h 706"/>
                  <a:gd name="T94" fmla="*/ 545 w 664"/>
                  <a:gd name="T95" fmla="*/ 0 h 706"/>
                  <a:gd name="T96" fmla="*/ 579 w 664"/>
                  <a:gd name="T97" fmla="*/ 17 h 70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64"/>
                  <a:gd name="T148" fmla="*/ 0 h 706"/>
                  <a:gd name="T149" fmla="*/ 664 w 664"/>
                  <a:gd name="T150" fmla="*/ 706 h 70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64" h="706">
                    <a:moveTo>
                      <a:pt x="59" y="465"/>
                    </a:moveTo>
                    <a:lnTo>
                      <a:pt x="48" y="459"/>
                    </a:lnTo>
                    <a:lnTo>
                      <a:pt x="38" y="457"/>
                    </a:lnTo>
                    <a:lnTo>
                      <a:pt x="30" y="459"/>
                    </a:lnTo>
                    <a:lnTo>
                      <a:pt x="23" y="463"/>
                    </a:lnTo>
                    <a:lnTo>
                      <a:pt x="15" y="470"/>
                    </a:lnTo>
                    <a:lnTo>
                      <a:pt x="9" y="478"/>
                    </a:lnTo>
                    <a:lnTo>
                      <a:pt x="6" y="488"/>
                    </a:lnTo>
                    <a:lnTo>
                      <a:pt x="2" y="499"/>
                    </a:lnTo>
                    <a:lnTo>
                      <a:pt x="2" y="511"/>
                    </a:lnTo>
                    <a:lnTo>
                      <a:pt x="0" y="522"/>
                    </a:lnTo>
                    <a:lnTo>
                      <a:pt x="2" y="534"/>
                    </a:lnTo>
                    <a:lnTo>
                      <a:pt x="6" y="543"/>
                    </a:lnTo>
                    <a:lnTo>
                      <a:pt x="9" y="551"/>
                    </a:lnTo>
                    <a:lnTo>
                      <a:pt x="15" y="559"/>
                    </a:lnTo>
                    <a:lnTo>
                      <a:pt x="25" y="562"/>
                    </a:lnTo>
                    <a:lnTo>
                      <a:pt x="34" y="564"/>
                    </a:lnTo>
                    <a:lnTo>
                      <a:pt x="30" y="557"/>
                    </a:lnTo>
                    <a:lnTo>
                      <a:pt x="27" y="545"/>
                    </a:lnTo>
                    <a:lnTo>
                      <a:pt x="27" y="532"/>
                    </a:lnTo>
                    <a:lnTo>
                      <a:pt x="27" y="516"/>
                    </a:lnTo>
                    <a:lnTo>
                      <a:pt x="30" y="505"/>
                    </a:lnTo>
                    <a:lnTo>
                      <a:pt x="38" y="493"/>
                    </a:lnTo>
                    <a:lnTo>
                      <a:pt x="42" y="489"/>
                    </a:lnTo>
                    <a:lnTo>
                      <a:pt x="46" y="488"/>
                    </a:lnTo>
                    <a:lnTo>
                      <a:pt x="52" y="488"/>
                    </a:lnTo>
                    <a:lnTo>
                      <a:pt x="57" y="488"/>
                    </a:lnTo>
                    <a:lnTo>
                      <a:pt x="75" y="493"/>
                    </a:lnTo>
                    <a:lnTo>
                      <a:pt x="90" y="495"/>
                    </a:lnTo>
                    <a:lnTo>
                      <a:pt x="105" y="495"/>
                    </a:lnTo>
                    <a:lnTo>
                      <a:pt x="121" y="495"/>
                    </a:lnTo>
                    <a:lnTo>
                      <a:pt x="134" y="493"/>
                    </a:lnTo>
                    <a:lnTo>
                      <a:pt x="148" y="489"/>
                    </a:lnTo>
                    <a:lnTo>
                      <a:pt x="159" y="484"/>
                    </a:lnTo>
                    <a:lnTo>
                      <a:pt x="172" y="476"/>
                    </a:lnTo>
                    <a:lnTo>
                      <a:pt x="186" y="466"/>
                    </a:lnTo>
                    <a:lnTo>
                      <a:pt x="199" y="457"/>
                    </a:lnTo>
                    <a:lnTo>
                      <a:pt x="213" y="443"/>
                    </a:lnTo>
                    <a:lnTo>
                      <a:pt x="228" y="430"/>
                    </a:lnTo>
                    <a:lnTo>
                      <a:pt x="261" y="397"/>
                    </a:lnTo>
                    <a:lnTo>
                      <a:pt x="297" y="357"/>
                    </a:lnTo>
                    <a:lnTo>
                      <a:pt x="290" y="344"/>
                    </a:lnTo>
                    <a:lnTo>
                      <a:pt x="286" y="330"/>
                    </a:lnTo>
                    <a:lnTo>
                      <a:pt x="268" y="351"/>
                    </a:lnTo>
                    <a:lnTo>
                      <a:pt x="249" y="372"/>
                    </a:lnTo>
                    <a:lnTo>
                      <a:pt x="228" y="394"/>
                    </a:lnTo>
                    <a:lnTo>
                      <a:pt x="203" y="413"/>
                    </a:lnTo>
                    <a:lnTo>
                      <a:pt x="188" y="422"/>
                    </a:lnTo>
                    <a:lnTo>
                      <a:pt x="172" y="432"/>
                    </a:lnTo>
                    <a:lnTo>
                      <a:pt x="157" y="440"/>
                    </a:lnTo>
                    <a:lnTo>
                      <a:pt x="140" y="447"/>
                    </a:lnTo>
                    <a:lnTo>
                      <a:pt x="121" y="453"/>
                    </a:lnTo>
                    <a:lnTo>
                      <a:pt x="101" y="459"/>
                    </a:lnTo>
                    <a:lnTo>
                      <a:pt x="80" y="463"/>
                    </a:lnTo>
                    <a:lnTo>
                      <a:pt x="59" y="465"/>
                    </a:lnTo>
                    <a:close/>
                    <a:moveTo>
                      <a:pt x="65" y="666"/>
                    </a:moveTo>
                    <a:lnTo>
                      <a:pt x="69" y="678"/>
                    </a:lnTo>
                    <a:lnTo>
                      <a:pt x="75" y="687"/>
                    </a:lnTo>
                    <a:lnTo>
                      <a:pt x="82" y="695"/>
                    </a:lnTo>
                    <a:lnTo>
                      <a:pt x="94" y="701"/>
                    </a:lnTo>
                    <a:lnTo>
                      <a:pt x="105" y="704"/>
                    </a:lnTo>
                    <a:lnTo>
                      <a:pt x="119" y="706"/>
                    </a:lnTo>
                    <a:lnTo>
                      <a:pt x="132" y="704"/>
                    </a:lnTo>
                    <a:lnTo>
                      <a:pt x="146" y="703"/>
                    </a:lnTo>
                    <a:lnTo>
                      <a:pt x="159" y="699"/>
                    </a:lnTo>
                    <a:lnTo>
                      <a:pt x="172" y="693"/>
                    </a:lnTo>
                    <a:lnTo>
                      <a:pt x="186" y="687"/>
                    </a:lnTo>
                    <a:lnTo>
                      <a:pt x="196" y="678"/>
                    </a:lnTo>
                    <a:lnTo>
                      <a:pt x="205" y="668"/>
                    </a:lnTo>
                    <a:lnTo>
                      <a:pt x="213" y="656"/>
                    </a:lnTo>
                    <a:lnTo>
                      <a:pt x="219" y="643"/>
                    </a:lnTo>
                    <a:lnTo>
                      <a:pt x="220" y="630"/>
                    </a:lnTo>
                    <a:lnTo>
                      <a:pt x="211" y="639"/>
                    </a:lnTo>
                    <a:lnTo>
                      <a:pt x="197" y="647"/>
                    </a:lnTo>
                    <a:lnTo>
                      <a:pt x="180" y="656"/>
                    </a:lnTo>
                    <a:lnTo>
                      <a:pt x="161" y="664"/>
                    </a:lnTo>
                    <a:lnTo>
                      <a:pt x="151" y="666"/>
                    </a:lnTo>
                    <a:lnTo>
                      <a:pt x="142" y="666"/>
                    </a:lnTo>
                    <a:lnTo>
                      <a:pt x="134" y="666"/>
                    </a:lnTo>
                    <a:lnTo>
                      <a:pt x="125" y="664"/>
                    </a:lnTo>
                    <a:lnTo>
                      <a:pt x="119" y="660"/>
                    </a:lnTo>
                    <a:lnTo>
                      <a:pt x="113" y="655"/>
                    </a:lnTo>
                    <a:lnTo>
                      <a:pt x="109" y="647"/>
                    </a:lnTo>
                    <a:lnTo>
                      <a:pt x="107" y="635"/>
                    </a:lnTo>
                    <a:lnTo>
                      <a:pt x="107" y="624"/>
                    </a:lnTo>
                    <a:lnTo>
                      <a:pt x="107" y="612"/>
                    </a:lnTo>
                    <a:lnTo>
                      <a:pt x="109" y="603"/>
                    </a:lnTo>
                    <a:lnTo>
                      <a:pt x="113" y="591"/>
                    </a:lnTo>
                    <a:lnTo>
                      <a:pt x="117" y="582"/>
                    </a:lnTo>
                    <a:lnTo>
                      <a:pt x="123" y="572"/>
                    </a:lnTo>
                    <a:lnTo>
                      <a:pt x="128" y="564"/>
                    </a:lnTo>
                    <a:lnTo>
                      <a:pt x="136" y="557"/>
                    </a:lnTo>
                    <a:lnTo>
                      <a:pt x="123" y="561"/>
                    </a:lnTo>
                    <a:lnTo>
                      <a:pt x="107" y="570"/>
                    </a:lnTo>
                    <a:lnTo>
                      <a:pt x="94" y="584"/>
                    </a:lnTo>
                    <a:lnTo>
                      <a:pt x="82" y="597"/>
                    </a:lnTo>
                    <a:lnTo>
                      <a:pt x="73" y="614"/>
                    </a:lnTo>
                    <a:lnTo>
                      <a:pt x="65" y="632"/>
                    </a:lnTo>
                    <a:lnTo>
                      <a:pt x="63" y="641"/>
                    </a:lnTo>
                    <a:lnTo>
                      <a:pt x="63" y="649"/>
                    </a:lnTo>
                    <a:lnTo>
                      <a:pt x="63" y="658"/>
                    </a:lnTo>
                    <a:lnTo>
                      <a:pt x="65" y="666"/>
                    </a:lnTo>
                    <a:close/>
                    <a:moveTo>
                      <a:pt x="478" y="227"/>
                    </a:moveTo>
                    <a:lnTo>
                      <a:pt x="485" y="219"/>
                    </a:lnTo>
                    <a:lnTo>
                      <a:pt x="495" y="211"/>
                    </a:lnTo>
                    <a:lnTo>
                      <a:pt x="503" y="203"/>
                    </a:lnTo>
                    <a:lnTo>
                      <a:pt x="512" y="200"/>
                    </a:lnTo>
                    <a:lnTo>
                      <a:pt x="530" y="192"/>
                    </a:lnTo>
                    <a:lnTo>
                      <a:pt x="545" y="188"/>
                    </a:lnTo>
                    <a:lnTo>
                      <a:pt x="560" y="188"/>
                    </a:lnTo>
                    <a:lnTo>
                      <a:pt x="574" y="190"/>
                    </a:lnTo>
                    <a:lnTo>
                      <a:pt x="583" y="194"/>
                    </a:lnTo>
                    <a:lnTo>
                      <a:pt x="591" y="198"/>
                    </a:lnTo>
                    <a:lnTo>
                      <a:pt x="601" y="202"/>
                    </a:lnTo>
                    <a:lnTo>
                      <a:pt x="610" y="205"/>
                    </a:lnTo>
                    <a:lnTo>
                      <a:pt x="620" y="207"/>
                    </a:lnTo>
                    <a:lnTo>
                      <a:pt x="627" y="207"/>
                    </a:lnTo>
                    <a:lnTo>
                      <a:pt x="635" y="207"/>
                    </a:lnTo>
                    <a:lnTo>
                      <a:pt x="641" y="203"/>
                    </a:lnTo>
                    <a:lnTo>
                      <a:pt x="647" y="202"/>
                    </a:lnTo>
                    <a:lnTo>
                      <a:pt x="652" y="198"/>
                    </a:lnTo>
                    <a:lnTo>
                      <a:pt x="656" y="192"/>
                    </a:lnTo>
                    <a:lnTo>
                      <a:pt x="658" y="186"/>
                    </a:lnTo>
                    <a:lnTo>
                      <a:pt x="662" y="180"/>
                    </a:lnTo>
                    <a:lnTo>
                      <a:pt x="662" y="175"/>
                    </a:lnTo>
                    <a:lnTo>
                      <a:pt x="664" y="159"/>
                    </a:lnTo>
                    <a:lnTo>
                      <a:pt x="662" y="144"/>
                    </a:lnTo>
                    <a:lnTo>
                      <a:pt x="658" y="155"/>
                    </a:lnTo>
                    <a:lnTo>
                      <a:pt x="650" y="167"/>
                    </a:lnTo>
                    <a:lnTo>
                      <a:pt x="641" y="177"/>
                    </a:lnTo>
                    <a:lnTo>
                      <a:pt x="627" y="184"/>
                    </a:lnTo>
                    <a:lnTo>
                      <a:pt x="622" y="186"/>
                    </a:lnTo>
                    <a:lnTo>
                      <a:pt x="616" y="186"/>
                    </a:lnTo>
                    <a:lnTo>
                      <a:pt x="608" y="186"/>
                    </a:lnTo>
                    <a:lnTo>
                      <a:pt x="602" y="182"/>
                    </a:lnTo>
                    <a:lnTo>
                      <a:pt x="597" y="177"/>
                    </a:lnTo>
                    <a:lnTo>
                      <a:pt x="591" y="167"/>
                    </a:lnTo>
                    <a:lnTo>
                      <a:pt x="587" y="155"/>
                    </a:lnTo>
                    <a:lnTo>
                      <a:pt x="583" y="142"/>
                    </a:lnTo>
                    <a:lnTo>
                      <a:pt x="578" y="148"/>
                    </a:lnTo>
                    <a:lnTo>
                      <a:pt x="574" y="154"/>
                    </a:lnTo>
                    <a:lnTo>
                      <a:pt x="566" y="157"/>
                    </a:lnTo>
                    <a:lnTo>
                      <a:pt x="560" y="159"/>
                    </a:lnTo>
                    <a:lnTo>
                      <a:pt x="547" y="165"/>
                    </a:lnTo>
                    <a:lnTo>
                      <a:pt x="531" y="169"/>
                    </a:lnTo>
                    <a:lnTo>
                      <a:pt x="514" y="173"/>
                    </a:lnTo>
                    <a:lnTo>
                      <a:pt x="499" y="180"/>
                    </a:lnTo>
                    <a:lnTo>
                      <a:pt x="491" y="184"/>
                    </a:lnTo>
                    <a:lnTo>
                      <a:pt x="483" y="190"/>
                    </a:lnTo>
                    <a:lnTo>
                      <a:pt x="476" y="196"/>
                    </a:lnTo>
                    <a:lnTo>
                      <a:pt x="468" y="205"/>
                    </a:lnTo>
                    <a:lnTo>
                      <a:pt x="474" y="215"/>
                    </a:lnTo>
                    <a:lnTo>
                      <a:pt x="478" y="227"/>
                    </a:lnTo>
                    <a:close/>
                    <a:moveTo>
                      <a:pt x="585" y="27"/>
                    </a:moveTo>
                    <a:lnTo>
                      <a:pt x="589" y="38"/>
                    </a:lnTo>
                    <a:lnTo>
                      <a:pt x="591" y="50"/>
                    </a:lnTo>
                    <a:lnTo>
                      <a:pt x="593" y="60"/>
                    </a:lnTo>
                    <a:lnTo>
                      <a:pt x="593" y="67"/>
                    </a:lnTo>
                    <a:lnTo>
                      <a:pt x="591" y="77"/>
                    </a:lnTo>
                    <a:lnTo>
                      <a:pt x="589" y="83"/>
                    </a:lnTo>
                    <a:lnTo>
                      <a:pt x="585" y="90"/>
                    </a:lnTo>
                    <a:lnTo>
                      <a:pt x="581" y="96"/>
                    </a:lnTo>
                    <a:lnTo>
                      <a:pt x="576" y="100"/>
                    </a:lnTo>
                    <a:lnTo>
                      <a:pt x="568" y="104"/>
                    </a:lnTo>
                    <a:lnTo>
                      <a:pt x="562" y="107"/>
                    </a:lnTo>
                    <a:lnTo>
                      <a:pt x="553" y="109"/>
                    </a:lnTo>
                    <a:lnTo>
                      <a:pt x="535" y="111"/>
                    </a:lnTo>
                    <a:lnTo>
                      <a:pt x="516" y="109"/>
                    </a:lnTo>
                    <a:lnTo>
                      <a:pt x="531" y="106"/>
                    </a:lnTo>
                    <a:lnTo>
                      <a:pt x="543" y="100"/>
                    </a:lnTo>
                    <a:lnTo>
                      <a:pt x="553" y="92"/>
                    </a:lnTo>
                    <a:lnTo>
                      <a:pt x="558" y="83"/>
                    </a:lnTo>
                    <a:lnTo>
                      <a:pt x="562" y="73"/>
                    </a:lnTo>
                    <a:lnTo>
                      <a:pt x="564" y="63"/>
                    </a:lnTo>
                    <a:lnTo>
                      <a:pt x="562" y="54"/>
                    </a:lnTo>
                    <a:lnTo>
                      <a:pt x="560" y="44"/>
                    </a:lnTo>
                    <a:lnTo>
                      <a:pt x="556" y="35"/>
                    </a:lnTo>
                    <a:lnTo>
                      <a:pt x="553" y="27"/>
                    </a:lnTo>
                    <a:lnTo>
                      <a:pt x="545" y="21"/>
                    </a:lnTo>
                    <a:lnTo>
                      <a:pt x="539" y="17"/>
                    </a:lnTo>
                    <a:lnTo>
                      <a:pt x="531" y="15"/>
                    </a:lnTo>
                    <a:lnTo>
                      <a:pt x="524" y="17"/>
                    </a:lnTo>
                    <a:lnTo>
                      <a:pt x="516" y="21"/>
                    </a:lnTo>
                    <a:lnTo>
                      <a:pt x="508" y="29"/>
                    </a:lnTo>
                    <a:lnTo>
                      <a:pt x="510" y="21"/>
                    </a:lnTo>
                    <a:lnTo>
                      <a:pt x="512" y="13"/>
                    </a:lnTo>
                    <a:lnTo>
                      <a:pt x="516" y="10"/>
                    </a:lnTo>
                    <a:lnTo>
                      <a:pt x="520" y="6"/>
                    </a:lnTo>
                    <a:lnTo>
                      <a:pt x="526" y="2"/>
                    </a:lnTo>
                    <a:lnTo>
                      <a:pt x="531" y="0"/>
                    </a:lnTo>
                    <a:lnTo>
                      <a:pt x="537" y="0"/>
                    </a:lnTo>
                    <a:lnTo>
                      <a:pt x="545" y="0"/>
                    </a:lnTo>
                    <a:lnTo>
                      <a:pt x="558" y="4"/>
                    </a:lnTo>
                    <a:lnTo>
                      <a:pt x="570" y="10"/>
                    </a:lnTo>
                    <a:lnTo>
                      <a:pt x="576" y="13"/>
                    </a:lnTo>
                    <a:lnTo>
                      <a:pt x="579" y="17"/>
                    </a:lnTo>
                    <a:lnTo>
                      <a:pt x="583" y="23"/>
                    </a:lnTo>
                    <a:lnTo>
                      <a:pt x="585" y="27"/>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13" name="Freeform 869">
                <a:extLst>
                  <a:ext uri="{FF2B5EF4-FFF2-40B4-BE49-F238E27FC236}">
                    <a16:creationId xmlns:a16="http://schemas.microsoft.com/office/drawing/2014/main" id="{CC9911EB-D9ED-31AA-60BC-86E1CD15B2D3}"/>
                  </a:ext>
                </a:extLst>
              </p:cNvPr>
              <p:cNvSpPr>
                <a:spLocks noEditPoints="1"/>
              </p:cNvSpPr>
              <p:nvPr/>
            </p:nvSpPr>
            <p:spPr bwMode="auto">
              <a:xfrm>
                <a:off x="2084" y="2315"/>
                <a:ext cx="979" cy="681"/>
              </a:xfrm>
              <a:custGeom>
                <a:avLst/>
                <a:gdLst>
                  <a:gd name="T0" fmla="*/ 109 w 979"/>
                  <a:gd name="T1" fmla="*/ 6 h 681"/>
                  <a:gd name="T2" fmla="*/ 111 w 979"/>
                  <a:gd name="T3" fmla="*/ 40 h 681"/>
                  <a:gd name="T4" fmla="*/ 107 w 979"/>
                  <a:gd name="T5" fmla="*/ 15 h 681"/>
                  <a:gd name="T6" fmla="*/ 130 w 979"/>
                  <a:gd name="T7" fmla="*/ 81 h 681"/>
                  <a:gd name="T8" fmla="*/ 153 w 979"/>
                  <a:gd name="T9" fmla="*/ 81 h 681"/>
                  <a:gd name="T10" fmla="*/ 144 w 979"/>
                  <a:gd name="T11" fmla="*/ 75 h 681"/>
                  <a:gd name="T12" fmla="*/ 33 w 979"/>
                  <a:gd name="T13" fmla="*/ 67 h 681"/>
                  <a:gd name="T14" fmla="*/ 48 w 979"/>
                  <a:gd name="T15" fmla="*/ 102 h 681"/>
                  <a:gd name="T16" fmla="*/ 75 w 979"/>
                  <a:gd name="T17" fmla="*/ 113 h 681"/>
                  <a:gd name="T18" fmla="*/ 90 w 979"/>
                  <a:gd name="T19" fmla="*/ 109 h 681"/>
                  <a:gd name="T20" fmla="*/ 11 w 979"/>
                  <a:gd name="T21" fmla="*/ 161 h 681"/>
                  <a:gd name="T22" fmla="*/ 11 w 979"/>
                  <a:gd name="T23" fmla="*/ 148 h 681"/>
                  <a:gd name="T24" fmla="*/ 17 w 979"/>
                  <a:gd name="T25" fmla="*/ 163 h 681"/>
                  <a:gd name="T26" fmla="*/ 42 w 979"/>
                  <a:gd name="T27" fmla="*/ 167 h 681"/>
                  <a:gd name="T28" fmla="*/ 56 w 979"/>
                  <a:gd name="T29" fmla="*/ 144 h 681"/>
                  <a:gd name="T30" fmla="*/ 56 w 979"/>
                  <a:gd name="T31" fmla="*/ 144 h 681"/>
                  <a:gd name="T32" fmla="*/ 57 w 979"/>
                  <a:gd name="T33" fmla="*/ 138 h 681"/>
                  <a:gd name="T34" fmla="*/ 71 w 979"/>
                  <a:gd name="T35" fmla="*/ 136 h 681"/>
                  <a:gd name="T36" fmla="*/ 48 w 979"/>
                  <a:gd name="T37" fmla="*/ 177 h 681"/>
                  <a:gd name="T38" fmla="*/ 69 w 979"/>
                  <a:gd name="T39" fmla="*/ 177 h 681"/>
                  <a:gd name="T40" fmla="*/ 63 w 979"/>
                  <a:gd name="T41" fmla="*/ 175 h 681"/>
                  <a:gd name="T42" fmla="*/ 84 w 979"/>
                  <a:gd name="T43" fmla="*/ 186 h 681"/>
                  <a:gd name="T44" fmla="*/ 90 w 979"/>
                  <a:gd name="T45" fmla="*/ 201 h 681"/>
                  <a:gd name="T46" fmla="*/ 71 w 979"/>
                  <a:gd name="T47" fmla="*/ 215 h 681"/>
                  <a:gd name="T48" fmla="*/ 52 w 979"/>
                  <a:gd name="T49" fmla="*/ 228 h 681"/>
                  <a:gd name="T50" fmla="*/ 727 w 979"/>
                  <a:gd name="T51" fmla="*/ 656 h 681"/>
                  <a:gd name="T52" fmla="*/ 716 w 979"/>
                  <a:gd name="T53" fmla="*/ 658 h 681"/>
                  <a:gd name="T54" fmla="*/ 720 w 979"/>
                  <a:gd name="T55" fmla="*/ 620 h 681"/>
                  <a:gd name="T56" fmla="*/ 710 w 979"/>
                  <a:gd name="T57" fmla="*/ 607 h 681"/>
                  <a:gd name="T58" fmla="*/ 722 w 979"/>
                  <a:gd name="T59" fmla="*/ 591 h 681"/>
                  <a:gd name="T60" fmla="*/ 716 w 979"/>
                  <a:gd name="T61" fmla="*/ 597 h 681"/>
                  <a:gd name="T62" fmla="*/ 760 w 979"/>
                  <a:gd name="T63" fmla="*/ 597 h 681"/>
                  <a:gd name="T64" fmla="*/ 781 w 979"/>
                  <a:gd name="T65" fmla="*/ 597 h 681"/>
                  <a:gd name="T66" fmla="*/ 772 w 979"/>
                  <a:gd name="T67" fmla="*/ 591 h 681"/>
                  <a:gd name="T68" fmla="*/ 806 w 979"/>
                  <a:gd name="T69" fmla="*/ 678 h 681"/>
                  <a:gd name="T70" fmla="*/ 791 w 979"/>
                  <a:gd name="T71" fmla="*/ 647 h 681"/>
                  <a:gd name="T72" fmla="*/ 800 w 979"/>
                  <a:gd name="T73" fmla="*/ 670 h 681"/>
                  <a:gd name="T74" fmla="*/ 791 w 979"/>
                  <a:gd name="T75" fmla="*/ 639 h 681"/>
                  <a:gd name="T76" fmla="*/ 812 w 979"/>
                  <a:gd name="T77" fmla="*/ 616 h 681"/>
                  <a:gd name="T78" fmla="*/ 843 w 979"/>
                  <a:gd name="T79" fmla="*/ 601 h 681"/>
                  <a:gd name="T80" fmla="*/ 852 w 979"/>
                  <a:gd name="T81" fmla="*/ 605 h 681"/>
                  <a:gd name="T82" fmla="*/ 843 w 979"/>
                  <a:gd name="T83" fmla="*/ 601 h 681"/>
                  <a:gd name="T84" fmla="*/ 889 w 979"/>
                  <a:gd name="T85" fmla="*/ 679 h 681"/>
                  <a:gd name="T86" fmla="*/ 891 w 979"/>
                  <a:gd name="T87" fmla="*/ 660 h 681"/>
                  <a:gd name="T88" fmla="*/ 879 w 979"/>
                  <a:gd name="T89" fmla="*/ 666 h 681"/>
                  <a:gd name="T90" fmla="*/ 879 w 979"/>
                  <a:gd name="T91" fmla="*/ 664 h 681"/>
                  <a:gd name="T92" fmla="*/ 891 w 979"/>
                  <a:gd name="T93" fmla="*/ 633 h 681"/>
                  <a:gd name="T94" fmla="*/ 891 w 979"/>
                  <a:gd name="T95" fmla="*/ 618 h 681"/>
                  <a:gd name="T96" fmla="*/ 894 w 979"/>
                  <a:gd name="T97" fmla="*/ 616 h 681"/>
                  <a:gd name="T98" fmla="*/ 915 w 979"/>
                  <a:gd name="T99" fmla="*/ 626 h 681"/>
                  <a:gd name="T100" fmla="*/ 933 w 979"/>
                  <a:gd name="T101" fmla="*/ 630 h 681"/>
                  <a:gd name="T102" fmla="*/ 939 w 979"/>
                  <a:gd name="T103" fmla="*/ 620 h 681"/>
                  <a:gd name="T104" fmla="*/ 939 w 979"/>
                  <a:gd name="T105" fmla="*/ 620 h 681"/>
                  <a:gd name="T106" fmla="*/ 948 w 979"/>
                  <a:gd name="T107" fmla="*/ 622 h 681"/>
                  <a:gd name="T108" fmla="*/ 977 w 979"/>
                  <a:gd name="T109" fmla="*/ 622 h 68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9"/>
                  <a:gd name="T166" fmla="*/ 0 h 681"/>
                  <a:gd name="T167" fmla="*/ 979 w 979"/>
                  <a:gd name="T168" fmla="*/ 681 h 68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9" h="681">
                    <a:moveTo>
                      <a:pt x="98" y="13"/>
                    </a:moveTo>
                    <a:lnTo>
                      <a:pt x="98" y="8"/>
                    </a:lnTo>
                    <a:lnTo>
                      <a:pt x="100" y="4"/>
                    </a:lnTo>
                    <a:lnTo>
                      <a:pt x="102" y="0"/>
                    </a:lnTo>
                    <a:lnTo>
                      <a:pt x="105" y="0"/>
                    </a:lnTo>
                    <a:lnTo>
                      <a:pt x="109" y="2"/>
                    </a:lnTo>
                    <a:lnTo>
                      <a:pt x="109" y="6"/>
                    </a:lnTo>
                    <a:lnTo>
                      <a:pt x="109" y="10"/>
                    </a:lnTo>
                    <a:lnTo>
                      <a:pt x="107" y="15"/>
                    </a:lnTo>
                    <a:lnTo>
                      <a:pt x="98" y="13"/>
                    </a:lnTo>
                    <a:close/>
                    <a:moveTo>
                      <a:pt x="107" y="15"/>
                    </a:moveTo>
                    <a:lnTo>
                      <a:pt x="107" y="23"/>
                    </a:lnTo>
                    <a:lnTo>
                      <a:pt x="109" y="33"/>
                    </a:lnTo>
                    <a:lnTo>
                      <a:pt x="111" y="40"/>
                    </a:lnTo>
                    <a:lnTo>
                      <a:pt x="115" y="48"/>
                    </a:lnTo>
                    <a:lnTo>
                      <a:pt x="105" y="54"/>
                    </a:lnTo>
                    <a:lnTo>
                      <a:pt x="102" y="44"/>
                    </a:lnTo>
                    <a:lnTo>
                      <a:pt x="98" y="34"/>
                    </a:lnTo>
                    <a:lnTo>
                      <a:pt x="96" y="23"/>
                    </a:lnTo>
                    <a:lnTo>
                      <a:pt x="98" y="13"/>
                    </a:lnTo>
                    <a:lnTo>
                      <a:pt x="107" y="15"/>
                    </a:lnTo>
                    <a:close/>
                    <a:moveTo>
                      <a:pt x="115" y="48"/>
                    </a:moveTo>
                    <a:lnTo>
                      <a:pt x="121" y="57"/>
                    </a:lnTo>
                    <a:lnTo>
                      <a:pt x="128" y="63"/>
                    </a:lnTo>
                    <a:lnTo>
                      <a:pt x="136" y="71"/>
                    </a:lnTo>
                    <a:lnTo>
                      <a:pt x="144" y="75"/>
                    </a:lnTo>
                    <a:lnTo>
                      <a:pt x="140" y="84"/>
                    </a:lnTo>
                    <a:lnTo>
                      <a:pt x="130" y="81"/>
                    </a:lnTo>
                    <a:lnTo>
                      <a:pt x="121" y="73"/>
                    </a:lnTo>
                    <a:lnTo>
                      <a:pt x="113" y="63"/>
                    </a:lnTo>
                    <a:lnTo>
                      <a:pt x="105" y="54"/>
                    </a:lnTo>
                    <a:lnTo>
                      <a:pt x="115" y="48"/>
                    </a:lnTo>
                    <a:close/>
                    <a:moveTo>
                      <a:pt x="144" y="75"/>
                    </a:moveTo>
                    <a:lnTo>
                      <a:pt x="150" y="77"/>
                    </a:lnTo>
                    <a:lnTo>
                      <a:pt x="153" y="81"/>
                    </a:lnTo>
                    <a:lnTo>
                      <a:pt x="155" y="82"/>
                    </a:lnTo>
                    <a:lnTo>
                      <a:pt x="155" y="86"/>
                    </a:lnTo>
                    <a:lnTo>
                      <a:pt x="153" y="88"/>
                    </a:lnTo>
                    <a:lnTo>
                      <a:pt x="150" y="88"/>
                    </a:lnTo>
                    <a:lnTo>
                      <a:pt x="144" y="88"/>
                    </a:lnTo>
                    <a:lnTo>
                      <a:pt x="140" y="84"/>
                    </a:lnTo>
                    <a:lnTo>
                      <a:pt x="144" y="75"/>
                    </a:lnTo>
                    <a:close/>
                    <a:moveTo>
                      <a:pt x="29" y="82"/>
                    </a:moveTo>
                    <a:lnTo>
                      <a:pt x="27" y="77"/>
                    </a:lnTo>
                    <a:lnTo>
                      <a:pt x="23" y="73"/>
                    </a:lnTo>
                    <a:lnTo>
                      <a:pt x="23" y="69"/>
                    </a:lnTo>
                    <a:lnTo>
                      <a:pt x="25" y="67"/>
                    </a:lnTo>
                    <a:lnTo>
                      <a:pt x="29" y="65"/>
                    </a:lnTo>
                    <a:lnTo>
                      <a:pt x="33" y="67"/>
                    </a:lnTo>
                    <a:lnTo>
                      <a:pt x="34" y="71"/>
                    </a:lnTo>
                    <a:lnTo>
                      <a:pt x="38" y="75"/>
                    </a:lnTo>
                    <a:lnTo>
                      <a:pt x="29" y="82"/>
                    </a:lnTo>
                    <a:close/>
                    <a:moveTo>
                      <a:pt x="38" y="75"/>
                    </a:moveTo>
                    <a:lnTo>
                      <a:pt x="46" y="84"/>
                    </a:lnTo>
                    <a:lnTo>
                      <a:pt x="56" y="92"/>
                    </a:lnTo>
                    <a:lnTo>
                      <a:pt x="48" y="102"/>
                    </a:lnTo>
                    <a:lnTo>
                      <a:pt x="38" y="92"/>
                    </a:lnTo>
                    <a:lnTo>
                      <a:pt x="29" y="82"/>
                    </a:lnTo>
                    <a:lnTo>
                      <a:pt x="38" y="75"/>
                    </a:lnTo>
                    <a:close/>
                    <a:moveTo>
                      <a:pt x="56" y="92"/>
                    </a:moveTo>
                    <a:lnTo>
                      <a:pt x="65" y="98"/>
                    </a:lnTo>
                    <a:lnTo>
                      <a:pt x="79" y="102"/>
                    </a:lnTo>
                    <a:lnTo>
                      <a:pt x="75" y="113"/>
                    </a:lnTo>
                    <a:lnTo>
                      <a:pt x="61" y="107"/>
                    </a:lnTo>
                    <a:lnTo>
                      <a:pt x="48" y="102"/>
                    </a:lnTo>
                    <a:lnTo>
                      <a:pt x="56" y="92"/>
                    </a:lnTo>
                    <a:close/>
                    <a:moveTo>
                      <a:pt x="79" y="102"/>
                    </a:moveTo>
                    <a:lnTo>
                      <a:pt x="82" y="104"/>
                    </a:lnTo>
                    <a:lnTo>
                      <a:pt x="88" y="105"/>
                    </a:lnTo>
                    <a:lnTo>
                      <a:pt x="90" y="109"/>
                    </a:lnTo>
                    <a:lnTo>
                      <a:pt x="90" y="113"/>
                    </a:lnTo>
                    <a:lnTo>
                      <a:pt x="88" y="115"/>
                    </a:lnTo>
                    <a:lnTo>
                      <a:pt x="84" y="115"/>
                    </a:lnTo>
                    <a:lnTo>
                      <a:pt x="79" y="115"/>
                    </a:lnTo>
                    <a:lnTo>
                      <a:pt x="75" y="113"/>
                    </a:lnTo>
                    <a:lnTo>
                      <a:pt x="79" y="102"/>
                    </a:lnTo>
                    <a:close/>
                    <a:moveTo>
                      <a:pt x="11" y="161"/>
                    </a:moveTo>
                    <a:lnTo>
                      <a:pt x="6" y="159"/>
                    </a:lnTo>
                    <a:lnTo>
                      <a:pt x="2" y="155"/>
                    </a:lnTo>
                    <a:lnTo>
                      <a:pt x="0" y="153"/>
                    </a:lnTo>
                    <a:lnTo>
                      <a:pt x="2" y="150"/>
                    </a:lnTo>
                    <a:lnTo>
                      <a:pt x="4" y="148"/>
                    </a:lnTo>
                    <a:lnTo>
                      <a:pt x="8" y="148"/>
                    </a:lnTo>
                    <a:lnTo>
                      <a:pt x="11" y="148"/>
                    </a:lnTo>
                    <a:lnTo>
                      <a:pt x="17" y="152"/>
                    </a:lnTo>
                    <a:lnTo>
                      <a:pt x="11" y="161"/>
                    </a:lnTo>
                    <a:close/>
                    <a:moveTo>
                      <a:pt x="17" y="152"/>
                    </a:moveTo>
                    <a:lnTo>
                      <a:pt x="21" y="153"/>
                    </a:lnTo>
                    <a:lnTo>
                      <a:pt x="25" y="155"/>
                    </a:lnTo>
                    <a:lnTo>
                      <a:pt x="23" y="167"/>
                    </a:lnTo>
                    <a:lnTo>
                      <a:pt x="17" y="163"/>
                    </a:lnTo>
                    <a:lnTo>
                      <a:pt x="11" y="161"/>
                    </a:lnTo>
                    <a:lnTo>
                      <a:pt x="17" y="152"/>
                    </a:lnTo>
                    <a:close/>
                    <a:moveTo>
                      <a:pt x="25" y="155"/>
                    </a:moveTo>
                    <a:lnTo>
                      <a:pt x="34" y="157"/>
                    </a:lnTo>
                    <a:lnTo>
                      <a:pt x="44" y="155"/>
                    </a:lnTo>
                    <a:lnTo>
                      <a:pt x="48" y="165"/>
                    </a:lnTo>
                    <a:lnTo>
                      <a:pt x="42" y="167"/>
                    </a:lnTo>
                    <a:lnTo>
                      <a:pt x="36" y="169"/>
                    </a:lnTo>
                    <a:lnTo>
                      <a:pt x="29" y="167"/>
                    </a:lnTo>
                    <a:lnTo>
                      <a:pt x="23" y="167"/>
                    </a:lnTo>
                    <a:lnTo>
                      <a:pt x="25" y="155"/>
                    </a:lnTo>
                    <a:close/>
                    <a:moveTo>
                      <a:pt x="44" y="155"/>
                    </a:moveTo>
                    <a:lnTo>
                      <a:pt x="50" y="152"/>
                    </a:lnTo>
                    <a:lnTo>
                      <a:pt x="56" y="144"/>
                    </a:lnTo>
                    <a:lnTo>
                      <a:pt x="65" y="150"/>
                    </a:lnTo>
                    <a:lnTo>
                      <a:pt x="61" y="155"/>
                    </a:lnTo>
                    <a:lnTo>
                      <a:pt x="57" y="159"/>
                    </a:lnTo>
                    <a:lnTo>
                      <a:pt x="54" y="163"/>
                    </a:lnTo>
                    <a:lnTo>
                      <a:pt x="48" y="165"/>
                    </a:lnTo>
                    <a:lnTo>
                      <a:pt x="44" y="155"/>
                    </a:lnTo>
                    <a:close/>
                    <a:moveTo>
                      <a:pt x="56" y="144"/>
                    </a:moveTo>
                    <a:lnTo>
                      <a:pt x="57" y="142"/>
                    </a:lnTo>
                    <a:lnTo>
                      <a:pt x="57" y="138"/>
                    </a:lnTo>
                    <a:lnTo>
                      <a:pt x="69" y="142"/>
                    </a:lnTo>
                    <a:lnTo>
                      <a:pt x="67" y="146"/>
                    </a:lnTo>
                    <a:lnTo>
                      <a:pt x="65" y="150"/>
                    </a:lnTo>
                    <a:lnTo>
                      <a:pt x="56" y="144"/>
                    </a:lnTo>
                    <a:close/>
                    <a:moveTo>
                      <a:pt x="57" y="138"/>
                    </a:moveTo>
                    <a:lnTo>
                      <a:pt x="59" y="132"/>
                    </a:lnTo>
                    <a:lnTo>
                      <a:pt x="61" y="129"/>
                    </a:lnTo>
                    <a:lnTo>
                      <a:pt x="65" y="127"/>
                    </a:lnTo>
                    <a:lnTo>
                      <a:pt x="67" y="125"/>
                    </a:lnTo>
                    <a:lnTo>
                      <a:pt x="71" y="129"/>
                    </a:lnTo>
                    <a:lnTo>
                      <a:pt x="71" y="132"/>
                    </a:lnTo>
                    <a:lnTo>
                      <a:pt x="71" y="136"/>
                    </a:lnTo>
                    <a:lnTo>
                      <a:pt x="69" y="142"/>
                    </a:lnTo>
                    <a:lnTo>
                      <a:pt x="57" y="138"/>
                    </a:lnTo>
                    <a:close/>
                    <a:moveTo>
                      <a:pt x="61" y="186"/>
                    </a:moveTo>
                    <a:lnTo>
                      <a:pt x="56" y="184"/>
                    </a:lnTo>
                    <a:lnTo>
                      <a:pt x="52" y="182"/>
                    </a:lnTo>
                    <a:lnTo>
                      <a:pt x="48" y="180"/>
                    </a:lnTo>
                    <a:lnTo>
                      <a:pt x="48" y="177"/>
                    </a:lnTo>
                    <a:lnTo>
                      <a:pt x="50" y="175"/>
                    </a:lnTo>
                    <a:lnTo>
                      <a:pt x="54" y="173"/>
                    </a:lnTo>
                    <a:lnTo>
                      <a:pt x="57" y="173"/>
                    </a:lnTo>
                    <a:lnTo>
                      <a:pt x="63" y="175"/>
                    </a:lnTo>
                    <a:lnTo>
                      <a:pt x="61" y="186"/>
                    </a:lnTo>
                    <a:close/>
                    <a:moveTo>
                      <a:pt x="63" y="175"/>
                    </a:moveTo>
                    <a:lnTo>
                      <a:pt x="69" y="177"/>
                    </a:lnTo>
                    <a:lnTo>
                      <a:pt x="75" y="178"/>
                    </a:lnTo>
                    <a:lnTo>
                      <a:pt x="80" y="182"/>
                    </a:lnTo>
                    <a:lnTo>
                      <a:pt x="84" y="186"/>
                    </a:lnTo>
                    <a:lnTo>
                      <a:pt x="75" y="194"/>
                    </a:lnTo>
                    <a:lnTo>
                      <a:pt x="69" y="188"/>
                    </a:lnTo>
                    <a:lnTo>
                      <a:pt x="61" y="186"/>
                    </a:lnTo>
                    <a:lnTo>
                      <a:pt x="63" y="175"/>
                    </a:lnTo>
                    <a:close/>
                    <a:moveTo>
                      <a:pt x="84" y="186"/>
                    </a:moveTo>
                    <a:lnTo>
                      <a:pt x="88" y="194"/>
                    </a:lnTo>
                    <a:lnTo>
                      <a:pt x="90" y="201"/>
                    </a:lnTo>
                    <a:lnTo>
                      <a:pt x="79" y="201"/>
                    </a:lnTo>
                    <a:lnTo>
                      <a:pt x="77" y="198"/>
                    </a:lnTo>
                    <a:lnTo>
                      <a:pt x="75" y="194"/>
                    </a:lnTo>
                    <a:lnTo>
                      <a:pt x="84" y="186"/>
                    </a:lnTo>
                    <a:close/>
                    <a:moveTo>
                      <a:pt x="90" y="201"/>
                    </a:moveTo>
                    <a:lnTo>
                      <a:pt x="88" y="207"/>
                    </a:lnTo>
                    <a:lnTo>
                      <a:pt x="86" y="215"/>
                    </a:lnTo>
                    <a:lnTo>
                      <a:pt x="77" y="209"/>
                    </a:lnTo>
                    <a:lnTo>
                      <a:pt x="79" y="205"/>
                    </a:lnTo>
                    <a:lnTo>
                      <a:pt x="79" y="201"/>
                    </a:lnTo>
                    <a:lnTo>
                      <a:pt x="90" y="201"/>
                    </a:lnTo>
                    <a:close/>
                    <a:moveTo>
                      <a:pt x="86" y="215"/>
                    </a:moveTo>
                    <a:lnTo>
                      <a:pt x="82" y="219"/>
                    </a:lnTo>
                    <a:lnTo>
                      <a:pt x="79" y="223"/>
                    </a:lnTo>
                    <a:lnTo>
                      <a:pt x="73" y="226"/>
                    </a:lnTo>
                    <a:lnTo>
                      <a:pt x="67" y="228"/>
                    </a:lnTo>
                    <a:lnTo>
                      <a:pt x="63" y="219"/>
                    </a:lnTo>
                    <a:lnTo>
                      <a:pt x="71" y="215"/>
                    </a:lnTo>
                    <a:lnTo>
                      <a:pt x="77" y="209"/>
                    </a:lnTo>
                    <a:lnTo>
                      <a:pt x="86" y="215"/>
                    </a:lnTo>
                    <a:close/>
                    <a:moveTo>
                      <a:pt x="67" y="228"/>
                    </a:moveTo>
                    <a:lnTo>
                      <a:pt x="61" y="230"/>
                    </a:lnTo>
                    <a:lnTo>
                      <a:pt x="57" y="230"/>
                    </a:lnTo>
                    <a:lnTo>
                      <a:pt x="54" y="230"/>
                    </a:lnTo>
                    <a:lnTo>
                      <a:pt x="52" y="228"/>
                    </a:lnTo>
                    <a:lnTo>
                      <a:pt x="52" y="225"/>
                    </a:lnTo>
                    <a:lnTo>
                      <a:pt x="54" y="221"/>
                    </a:lnTo>
                    <a:lnTo>
                      <a:pt x="59" y="219"/>
                    </a:lnTo>
                    <a:lnTo>
                      <a:pt x="63" y="219"/>
                    </a:lnTo>
                    <a:lnTo>
                      <a:pt x="67" y="228"/>
                    </a:lnTo>
                    <a:close/>
                    <a:moveTo>
                      <a:pt x="725" y="653"/>
                    </a:moveTo>
                    <a:lnTo>
                      <a:pt x="727" y="656"/>
                    </a:lnTo>
                    <a:lnTo>
                      <a:pt x="729" y="660"/>
                    </a:lnTo>
                    <a:lnTo>
                      <a:pt x="729" y="664"/>
                    </a:lnTo>
                    <a:lnTo>
                      <a:pt x="727" y="668"/>
                    </a:lnTo>
                    <a:lnTo>
                      <a:pt x="724" y="668"/>
                    </a:lnTo>
                    <a:lnTo>
                      <a:pt x="722" y="666"/>
                    </a:lnTo>
                    <a:lnTo>
                      <a:pt x="718" y="662"/>
                    </a:lnTo>
                    <a:lnTo>
                      <a:pt x="716" y="658"/>
                    </a:lnTo>
                    <a:lnTo>
                      <a:pt x="725" y="653"/>
                    </a:lnTo>
                    <a:close/>
                    <a:moveTo>
                      <a:pt x="716" y="658"/>
                    </a:moveTo>
                    <a:lnTo>
                      <a:pt x="710" y="647"/>
                    </a:lnTo>
                    <a:lnTo>
                      <a:pt x="708" y="637"/>
                    </a:lnTo>
                    <a:lnTo>
                      <a:pt x="706" y="628"/>
                    </a:lnTo>
                    <a:lnTo>
                      <a:pt x="708" y="618"/>
                    </a:lnTo>
                    <a:lnTo>
                      <a:pt x="720" y="620"/>
                    </a:lnTo>
                    <a:lnTo>
                      <a:pt x="718" y="628"/>
                    </a:lnTo>
                    <a:lnTo>
                      <a:pt x="720" y="635"/>
                    </a:lnTo>
                    <a:lnTo>
                      <a:pt x="722" y="643"/>
                    </a:lnTo>
                    <a:lnTo>
                      <a:pt x="725" y="653"/>
                    </a:lnTo>
                    <a:lnTo>
                      <a:pt x="716" y="658"/>
                    </a:lnTo>
                    <a:close/>
                    <a:moveTo>
                      <a:pt x="708" y="618"/>
                    </a:moveTo>
                    <a:lnTo>
                      <a:pt x="710" y="607"/>
                    </a:lnTo>
                    <a:lnTo>
                      <a:pt x="716" y="597"/>
                    </a:lnTo>
                    <a:lnTo>
                      <a:pt x="725" y="603"/>
                    </a:lnTo>
                    <a:lnTo>
                      <a:pt x="722" y="610"/>
                    </a:lnTo>
                    <a:lnTo>
                      <a:pt x="720" y="620"/>
                    </a:lnTo>
                    <a:lnTo>
                      <a:pt x="708" y="618"/>
                    </a:lnTo>
                    <a:close/>
                    <a:moveTo>
                      <a:pt x="716" y="597"/>
                    </a:moveTo>
                    <a:lnTo>
                      <a:pt x="722" y="591"/>
                    </a:lnTo>
                    <a:lnTo>
                      <a:pt x="725" y="589"/>
                    </a:lnTo>
                    <a:lnTo>
                      <a:pt x="731" y="585"/>
                    </a:lnTo>
                    <a:lnTo>
                      <a:pt x="737" y="583"/>
                    </a:lnTo>
                    <a:lnTo>
                      <a:pt x="739" y="595"/>
                    </a:lnTo>
                    <a:lnTo>
                      <a:pt x="731" y="599"/>
                    </a:lnTo>
                    <a:lnTo>
                      <a:pt x="725" y="603"/>
                    </a:lnTo>
                    <a:lnTo>
                      <a:pt x="716" y="597"/>
                    </a:lnTo>
                    <a:close/>
                    <a:moveTo>
                      <a:pt x="737" y="583"/>
                    </a:moveTo>
                    <a:lnTo>
                      <a:pt x="745" y="583"/>
                    </a:lnTo>
                    <a:lnTo>
                      <a:pt x="752" y="583"/>
                    </a:lnTo>
                    <a:lnTo>
                      <a:pt x="762" y="587"/>
                    </a:lnTo>
                    <a:lnTo>
                      <a:pt x="772" y="591"/>
                    </a:lnTo>
                    <a:lnTo>
                      <a:pt x="768" y="601"/>
                    </a:lnTo>
                    <a:lnTo>
                      <a:pt x="760" y="597"/>
                    </a:lnTo>
                    <a:lnTo>
                      <a:pt x="752" y="595"/>
                    </a:lnTo>
                    <a:lnTo>
                      <a:pt x="745" y="595"/>
                    </a:lnTo>
                    <a:lnTo>
                      <a:pt x="739" y="595"/>
                    </a:lnTo>
                    <a:lnTo>
                      <a:pt x="737" y="583"/>
                    </a:lnTo>
                    <a:close/>
                    <a:moveTo>
                      <a:pt x="772" y="591"/>
                    </a:moveTo>
                    <a:lnTo>
                      <a:pt x="777" y="593"/>
                    </a:lnTo>
                    <a:lnTo>
                      <a:pt x="781" y="597"/>
                    </a:lnTo>
                    <a:lnTo>
                      <a:pt x="783" y="599"/>
                    </a:lnTo>
                    <a:lnTo>
                      <a:pt x="783" y="603"/>
                    </a:lnTo>
                    <a:lnTo>
                      <a:pt x="779" y="605"/>
                    </a:lnTo>
                    <a:lnTo>
                      <a:pt x="777" y="605"/>
                    </a:lnTo>
                    <a:lnTo>
                      <a:pt x="772" y="603"/>
                    </a:lnTo>
                    <a:lnTo>
                      <a:pt x="768" y="601"/>
                    </a:lnTo>
                    <a:lnTo>
                      <a:pt x="772" y="591"/>
                    </a:lnTo>
                    <a:close/>
                    <a:moveTo>
                      <a:pt x="808" y="664"/>
                    </a:moveTo>
                    <a:lnTo>
                      <a:pt x="812" y="668"/>
                    </a:lnTo>
                    <a:lnTo>
                      <a:pt x="814" y="672"/>
                    </a:lnTo>
                    <a:lnTo>
                      <a:pt x="816" y="676"/>
                    </a:lnTo>
                    <a:lnTo>
                      <a:pt x="814" y="678"/>
                    </a:lnTo>
                    <a:lnTo>
                      <a:pt x="810" y="679"/>
                    </a:lnTo>
                    <a:lnTo>
                      <a:pt x="806" y="678"/>
                    </a:lnTo>
                    <a:lnTo>
                      <a:pt x="802" y="674"/>
                    </a:lnTo>
                    <a:lnTo>
                      <a:pt x="800" y="670"/>
                    </a:lnTo>
                    <a:lnTo>
                      <a:pt x="808" y="664"/>
                    </a:lnTo>
                    <a:close/>
                    <a:moveTo>
                      <a:pt x="800" y="670"/>
                    </a:moveTo>
                    <a:lnTo>
                      <a:pt x="796" y="664"/>
                    </a:lnTo>
                    <a:lnTo>
                      <a:pt x="793" y="656"/>
                    </a:lnTo>
                    <a:lnTo>
                      <a:pt x="791" y="647"/>
                    </a:lnTo>
                    <a:lnTo>
                      <a:pt x="791" y="639"/>
                    </a:lnTo>
                    <a:lnTo>
                      <a:pt x="802" y="639"/>
                    </a:lnTo>
                    <a:lnTo>
                      <a:pt x="802" y="647"/>
                    </a:lnTo>
                    <a:lnTo>
                      <a:pt x="804" y="653"/>
                    </a:lnTo>
                    <a:lnTo>
                      <a:pt x="806" y="658"/>
                    </a:lnTo>
                    <a:lnTo>
                      <a:pt x="808" y="664"/>
                    </a:lnTo>
                    <a:lnTo>
                      <a:pt x="800" y="670"/>
                    </a:lnTo>
                    <a:close/>
                    <a:moveTo>
                      <a:pt x="791" y="639"/>
                    </a:moveTo>
                    <a:lnTo>
                      <a:pt x="793" y="628"/>
                    </a:lnTo>
                    <a:lnTo>
                      <a:pt x="798" y="616"/>
                    </a:lnTo>
                    <a:lnTo>
                      <a:pt x="808" y="622"/>
                    </a:lnTo>
                    <a:lnTo>
                      <a:pt x="804" y="630"/>
                    </a:lnTo>
                    <a:lnTo>
                      <a:pt x="802" y="639"/>
                    </a:lnTo>
                    <a:lnTo>
                      <a:pt x="791" y="639"/>
                    </a:lnTo>
                    <a:close/>
                    <a:moveTo>
                      <a:pt x="798" y="616"/>
                    </a:moveTo>
                    <a:lnTo>
                      <a:pt x="800" y="610"/>
                    </a:lnTo>
                    <a:lnTo>
                      <a:pt x="804" y="607"/>
                    </a:lnTo>
                    <a:lnTo>
                      <a:pt x="810" y="603"/>
                    </a:lnTo>
                    <a:lnTo>
                      <a:pt x="816" y="601"/>
                    </a:lnTo>
                    <a:lnTo>
                      <a:pt x="819" y="610"/>
                    </a:lnTo>
                    <a:lnTo>
                      <a:pt x="812" y="616"/>
                    </a:lnTo>
                    <a:lnTo>
                      <a:pt x="808" y="622"/>
                    </a:lnTo>
                    <a:lnTo>
                      <a:pt x="798" y="616"/>
                    </a:lnTo>
                    <a:close/>
                    <a:moveTo>
                      <a:pt x="816" y="601"/>
                    </a:moveTo>
                    <a:lnTo>
                      <a:pt x="821" y="599"/>
                    </a:lnTo>
                    <a:lnTo>
                      <a:pt x="827" y="599"/>
                    </a:lnTo>
                    <a:lnTo>
                      <a:pt x="835" y="599"/>
                    </a:lnTo>
                    <a:lnTo>
                      <a:pt x="843" y="601"/>
                    </a:lnTo>
                    <a:lnTo>
                      <a:pt x="839" y="610"/>
                    </a:lnTo>
                    <a:lnTo>
                      <a:pt x="829" y="610"/>
                    </a:lnTo>
                    <a:lnTo>
                      <a:pt x="819" y="610"/>
                    </a:lnTo>
                    <a:lnTo>
                      <a:pt x="816" y="601"/>
                    </a:lnTo>
                    <a:close/>
                    <a:moveTo>
                      <a:pt x="843" y="601"/>
                    </a:moveTo>
                    <a:lnTo>
                      <a:pt x="848" y="603"/>
                    </a:lnTo>
                    <a:lnTo>
                      <a:pt x="852" y="605"/>
                    </a:lnTo>
                    <a:lnTo>
                      <a:pt x="854" y="607"/>
                    </a:lnTo>
                    <a:lnTo>
                      <a:pt x="854" y="610"/>
                    </a:lnTo>
                    <a:lnTo>
                      <a:pt x="852" y="612"/>
                    </a:lnTo>
                    <a:lnTo>
                      <a:pt x="848" y="614"/>
                    </a:lnTo>
                    <a:lnTo>
                      <a:pt x="844" y="612"/>
                    </a:lnTo>
                    <a:lnTo>
                      <a:pt x="839" y="610"/>
                    </a:lnTo>
                    <a:lnTo>
                      <a:pt x="843" y="601"/>
                    </a:lnTo>
                    <a:close/>
                    <a:moveTo>
                      <a:pt x="892" y="666"/>
                    </a:moveTo>
                    <a:lnTo>
                      <a:pt x="896" y="670"/>
                    </a:lnTo>
                    <a:lnTo>
                      <a:pt x="898" y="674"/>
                    </a:lnTo>
                    <a:lnTo>
                      <a:pt x="898" y="678"/>
                    </a:lnTo>
                    <a:lnTo>
                      <a:pt x="896" y="681"/>
                    </a:lnTo>
                    <a:lnTo>
                      <a:pt x="892" y="681"/>
                    </a:lnTo>
                    <a:lnTo>
                      <a:pt x="889" y="679"/>
                    </a:lnTo>
                    <a:lnTo>
                      <a:pt x="887" y="678"/>
                    </a:lnTo>
                    <a:lnTo>
                      <a:pt x="883" y="672"/>
                    </a:lnTo>
                    <a:lnTo>
                      <a:pt x="892" y="666"/>
                    </a:lnTo>
                    <a:close/>
                    <a:moveTo>
                      <a:pt x="883" y="672"/>
                    </a:moveTo>
                    <a:lnTo>
                      <a:pt x="881" y="668"/>
                    </a:lnTo>
                    <a:lnTo>
                      <a:pt x="879" y="666"/>
                    </a:lnTo>
                    <a:lnTo>
                      <a:pt x="891" y="660"/>
                    </a:lnTo>
                    <a:lnTo>
                      <a:pt x="891" y="664"/>
                    </a:lnTo>
                    <a:lnTo>
                      <a:pt x="892" y="666"/>
                    </a:lnTo>
                    <a:lnTo>
                      <a:pt x="883" y="672"/>
                    </a:lnTo>
                    <a:close/>
                    <a:moveTo>
                      <a:pt x="879" y="666"/>
                    </a:moveTo>
                    <a:lnTo>
                      <a:pt x="879" y="664"/>
                    </a:lnTo>
                    <a:lnTo>
                      <a:pt x="885" y="662"/>
                    </a:lnTo>
                    <a:lnTo>
                      <a:pt x="879" y="666"/>
                    </a:lnTo>
                    <a:close/>
                    <a:moveTo>
                      <a:pt x="879" y="664"/>
                    </a:moveTo>
                    <a:lnTo>
                      <a:pt x="875" y="653"/>
                    </a:lnTo>
                    <a:lnTo>
                      <a:pt x="877" y="639"/>
                    </a:lnTo>
                    <a:lnTo>
                      <a:pt x="889" y="641"/>
                    </a:lnTo>
                    <a:lnTo>
                      <a:pt x="887" y="651"/>
                    </a:lnTo>
                    <a:lnTo>
                      <a:pt x="891" y="660"/>
                    </a:lnTo>
                    <a:lnTo>
                      <a:pt x="879" y="664"/>
                    </a:lnTo>
                    <a:close/>
                    <a:moveTo>
                      <a:pt x="877" y="639"/>
                    </a:moveTo>
                    <a:lnTo>
                      <a:pt x="879" y="633"/>
                    </a:lnTo>
                    <a:lnTo>
                      <a:pt x="881" y="628"/>
                    </a:lnTo>
                    <a:lnTo>
                      <a:pt x="885" y="622"/>
                    </a:lnTo>
                    <a:lnTo>
                      <a:pt x="891" y="618"/>
                    </a:lnTo>
                    <a:lnTo>
                      <a:pt x="896" y="628"/>
                    </a:lnTo>
                    <a:lnTo>
                      <a:pt x="891" y="633"/>
                    </a:lnTo>
                    <a:lnTo>
                      <a:pt x="889" y="641"/>
                    </a:lnTo>
                    <a:lnTo>
                      <a:pt x="877" y="639"/>
                    </a:lnTo>
                    <a:close/>
                    <a:moveTo>
                      <a:pt x="896" y="628"/>
                    </a:moveTo>
                    <a:lnTo>
                      <a:pt x="896" y="628"/>
                    </a:lnTo>
                    <a:lnTo>
                      <a:pt x="892" y="624"/>
                    </a:lnTo>
                    <a:lnTo>
                      <a:pt x="896" y="628"/>
                    </a:lnTo>
                    <a:close/>
                    <a:moveTo>
                      <a:pt x="891" y="618"/>
                    </a:moveTo>
                    <a:lnTo>
                      <a:pt x="892" y="616"/>
                    </a:lnTo>
                    <a:lnTo>
                      <a:pt x="894" y="616"/>
                    </a:lnTo>
                    <a:lnTo>
                      <a:pt x="898" y="626"/>
                    </a:lnTo>
                    <a:lnTo>
                      <a:pt x="898" y="628"/>
                    </a:lnTo>
                    <a:lnTo>
                      <a:pt x="896" y="628"/>
                    </a:lnTo>
                    <a:lnTo>
                      <a:pt x="891" y="618"/>
                    </a:lnTo>
                    <a:close/>
                    <a:moveTo>
                      <a:pt x="894" y="616"/>
                    </a:moveTo>
                    <a:lnTo>
                      <a:pt x="894" y="616"/>
                    </a:lnTo>
                    <a:lnTo>
                      <a:pt x="896" y="620"/>
                    </a:lnTo>
                    <a:lnTo>
                      <a:pt x="894" y="616"/>
                    </a:lnTo>
                    <a:close/>
                    <a:moveTo>
                      <a:pt x="894" y="616"/>
                    </a:moveTo>
                    <a:lnTo>
                      <a:pt x="906" y="614"/>
                    </a:lnTo>
                    <a:lnTo>
                      <a:pt x="915" y="614"/>
                    </a:lnTo>
                    <a:lnTo>
                      <a:pt x="915" y="626"/>
                    </a:lnTo>
                    <a:lnTo>
                      <a:pt x="906" y="624"/>
                    </a:lnTo>
                    <a:lnTo>
                      <a:pt x="898" y="626"/>
                    </a:lnTo>
                    <a:lnTo>
                      <a:pt x="894" y="616"/>
                    </a:lnTo>
                    <a:close/>
                    <a:moveTo>
                      <a:pt x="915" y="614"/>
                    </a:moveTo>
                    <a:lnTo>
                      <a:pt x="929" y="616"/>
                    </a:lnTo>
                    <a:lnTo>
                      <a:pt x="939" y="620"/>
                    </a:lnTo>
                    <a:lnTo>
                      <a:pt x="933" y="630"/>
                    </a:lnTo>
                    <a:lnTo>
                      <a:pt x="925" y="628"/>
                    </a:lnTo>
                    <a:lnTo>
                      <a:pt x="915" y="626"/>
                    </a:lnTo>
                    <a:lnTo>
                      <a:pt x="915" y="614"/>
                    </a:lnTo>
                    <a:close/>
                    <a:moveTo>
                      <a:pt x="939" y="620"/>
                    </a:moveTo>
                    <a:lnTo>
                      <a:pt x="939" y="620"/>
                    </a:lnTo>
                    <a:lnTo>
                      <a:pt x="935" y="626"/>
                    </a:lnTo>
                    <a:lnTo>
                      <a:pt x="939" y="620"/>
                    </a:lnTo>
                    <a:close/>
                    <a:moveTo>
                      <a:pt x="939" y="620"/>
                    </a:moveTo>
                    <a:lnTo>
                      <a:pt x="942" y="622"/>
                    </a:lnTo>
                    <a:lnTo>
                      <a:pt x="948" y="622"/>
                    </a:lnTo>
                    <a:lnTo>
                      <a:pt x="950" y="633"/>
                    </a:lnTo>
                    <a:lnTo>
                      <a:pt x="940" y="633"/>
                    </a:lnTo>
                    <a:lnTo>
                      <a:pt x="933" y="630"/>
                    </a:lnTo>
                    <a:lnTo>
                      <a:pt x="939" y="620"/>
                    </a:lnTo>
                    <a:close/>
                    <a:moveTo>
                      <a:pt x="948" y="622"/>
                    </a:moveTo>
                    <a:lnTo>
                      <a:pt x="956" y="620"/>
                    </a:lnTo>
                    <a:lnTo>
                      <a:pt x="962" y="618"/>
                    </a:lnTo>
                    <a:lnTo>
                      <a:pt x="967" y="628"/>
                    </a:lnTo>
                    <a:lnTo>
                      <a:pt x="960" y="631"/>
                    </a:lnTo>
                    <a:lnTo>
                      <a:pt x="950" y="633"/>
                    </a:lnTo>
                    <a:lnTo>
                      <a:pt x="948" y="622"/>
                    </a:lnTo>
                    <a:close/>
                    <a:moveTo>
                      <a:pt x="962" y="618"/>
                    </a:moveTo>
                    <a:lnTo>
                      <a:pt x="967" y="614"/>
                    </a:lnTo>
                    <a:lnTo>
                      <a:pt x="971" y="612"/>
                    </a:lnTo>
                    <a:lnTo>
                      <a:pt x="975" y="612"/>
                    </a:lnTo>
                    <a:lnTo>
                      <a:pt x="977" y="614"/>
                    </a:lnTo>
                    <a:lnTo>
                      <a:pt x="979" y="618"/>
                    </a:lnTo>
                    <a:lnTo>
                      <a:pt x="977" y="622"/>
                    </a:lnTo>
                    <a:lnTo>
                      <a:pt x="973" y="624"/>
                    </a:lnTo>
                    <a:lnTo>
                      <a:pt x="967" y="628"/>
                    </a:lnTo>
                    <a:lnTo>
                      <a:pt x="962" y="61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14" name="Freeform 870">
                <a:extLst>
                  <a:ext uri="{FF2B5EF4-FFF2-40B4-BE49-F238E27FC236}">
                    <a16:creationId xmlns:a16="http://schemas.microsoft.com/office/drawing/2014/main" id="{3E049BE4-AD77-DD14-73F2-06529138BF3D}"/>
                  </a:ext>
                </a:extLst>
              </p:cNvPr>
              <p:cNvSpPr>
                <a:spLocks noEditPoints="1"/>
              </p:cNvSpPr>
              <p:nvPr/>
            </p:nvSpPr>
            <p:spPr bwMode="auto">
              <a:xfrm>
                <a:off x="2792" y="1800"/>
                <a:ext cx="81" cy="225"/>
              </a:xfrm>
              <a:custGeom>
                <a:avLst/>
                <a:gdLst>
                  <a:gd name="T0" fmla="*/ 10 w 81"/>
                  <a:gd name="T1" fmla="*/ 223 h 225"/>
                  <a:gd name="T2" fmla="*/ 2 w 81"/>
                  <a:gd name="T3" fmla="*/ 225 h 225"/>
                  <a:gd name="T4" fmla="*/ 0 w 81"/>
                  <a:gd name="T5" fmla="*/ 219 h 225"/>
                  <a:gd name="T6" fmla="*/ 6 w 81"/>
                  <a:gd name="T7" fmla="*/ 215 h 225"/>
                  <a:gd name="T8" fmla="*/ 14 w 81"/>
                  <a:gd name="T9" fmla="*/ 221 h 225"/>
                  <a:gd name="T10" fmla="*/ 21 w 81"/>
                  <a:gd name="T11" fmla="*/ 208 h 225"/>
                  <a:gd name="T12" fmla="*/ 37 w 81"/>
                  <a:gd name="T13" fmla="*/ 208 h 225"/>
                  <a:gd name="T14" fmla="*/ 14 w 81"/>
                  <a:gd name="T15" fmla="*/ 221 h 225"/>
                  <a:gd name="T16" fmla="*/ 31 w 81"/>
                  <a:gd name="T17" fmla="*/ 200 h 225"/>
                  <a:gd name="T18" fmla="*/ 50 w 81"/>
                  <a:gd name="T19" fmla="*/ 185 h 225"/>
                  <a:gd name="T20" fmla="*/ 62 w 81"/>
                  <a:gd name="T21" fmla="*/ 166 h 225"/>
                  <a:gd name="T22" fmla="*/ 69 w 81"/>
                  <a:gd name="T23" fmla="*/ 146 h 225"/>
                  <a:gd name="T24" fmla="*/ 71 w 81"/>
                  <a:gd name="T25" fmla="*/ 127 h 225"/>
                  <a:gd name="T26" fmla="*/ 79 w 81"/>
                  <a:gd name="T27" fmla="*/ 139 h 225"/>
                  <a:gd name="T28" fmla="*/ 75 w 81"/>
                  <a:gd name="T29" fmla="*/ 160 h 225"/>
                  <a:gd name="T30" fmla="*/ 64 w 81"/>
                  <a:gd name="T31" fmla="*/ 181 h 225"/>
                  <a:gd name="T32" fmla="*/ 48 w 81"/>
                  <a:gd name="T33" fmla="*/ 198 h 225"/>
                  <a:gd name="T34" fmla="*/ 31 w 81"/>
                  <a:gd name="T35" fmla="*/ 200 h 225"/>
                  <a:gd name="T36" fmla="*/ 71 w 81"/>
                  <a:gd name="T37" fmla="*/ 106 h 225"/>
                  <a:gd name="T38" fmla="*/ 62 w 81"/>
                  <a:gd name="T39" fmla="*/ 66 h 225"/>
                  <a:gd name="T40" fmla="*/ 62 w 81"/>
                  <a:gd name="T41" fmla="*/ 43 h 225"/>
                  <a:gd name="T42" fmla="*/ 75 w 81"/>
                  <a:gd name="T43" fmla="*/ 83 h 225"/>
                  <a:gd name="T44" fmla="*/ 81 w 81"/>
                  <a:gd name="T45" fmla="*/ 127 h 225"/>
                  <a:gd name="T46" fmla="*/ 52 w 81"/>
                  <a:gd name="T47" fmla="*/ 48 h 225"/>
                  <a:gd name="T48" fmla="*/ 33 w 81"/>
                  <a:gd name="T49" fmla="*/ 14 h 225"/>
                  <a:gd name="T50" fmla="*/ 50 w 81"/>
                  <a:gd name="T51" fmla="*/ 23 h 225"/>
                  <a:gd name="T52" fmla="*/ 52 w 81"/>
                  <a:gd name="T53" fmla="*/ 48 h 225"/>
                  <a:gd name="T54" fmla="*/ 31 w 81"/>
                  <a:gd name="T55" fmla="*/ 10 h 225"/>
                  <a:gd name="T56" fmla="*/ 27 w 81"/>
                  <a:gd name="T57" fmla="*/ 4 h 225"/>
                  <a:gd name="T58" fmla="*/ 33 w 81"/>
                  <a:gd name="T59" fmla="*/ 0 h 225"/>
                  <a:gd name="T60" fmla="*/ 37 w 81"/>
                  <a:gd name="T61" fmla="*/ 4 h 225"/>
                  <a:gd name="T62" fmla="*/ 33 w 81"/>
                  <a:gd name="T63" fmla="*/ 14 h 2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25"/>
                  <a:gd name="T98" fmla="*/ 81 w 81"/>
                  <a:gd name="T99" fmla="*/ 225 h 2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25">
                    <a:moveTo>
                      <a:pt x="14" y="221"/>
                    </a:moveTo>
                    <a:lnTo>
                      <a:pt x="10" y="223"/>
                    </a:lnTo>
                    <a:lnTo>
                      <a:pt x="6" y="225"/>
                    </a:lnTo>
                    <a:lnTo>
                      <a:pt x="2" y="225"/>
                    </a:lnTo>
                    <a:lnTo>
                      <a:pt x="0" y="223"/>
                    </a:lnTo>
                    <a:lnTo>
                      <a:pt x="0" y="219"/>
                    </a:lnTo>
                    <a:lnTo>
                      <a:pt x="2" y="217"/>
                    </a:lnTo>
                    <a:lnTo>
                      <a:pt x="6" y="215"/>
                    </a:lnTo>
                    <a:lnTo>
                      <a:pt x="10" y="214"/>
                    </a:lnTo>
                    <a:lnTo>
                      <a:pt x="14" y="221"/>
                    </a:lnTo>
                    <a:close/>
                    <a:moveTo>
                      <a:pt x="10" y="214"/>
                    </a:moveTo>
                    <a:lnTo>
                      <a:pt x="21" y="208"/>
                    </a:lnTo>
                    <a:lnTo>
                      <a:pt x="31" y="200"/>
                    </a:lnTo>
                    <a:lnTo>
                      <a:pt x="37" y="208"/>
                    </a:lnTo>
                    <a:lnTo>
                      <a:pt x="25" y="215"/>
                    </a:lnTo>
                    <a:lnTo>
                      <a:pt x="14" y="221"/>
                    </a:lnTo>
                    <a:lnTo>
                      <a:pt x="10" y="214"/>
                    </a:lnTo>
                    <a:close/>
                    <a:moveTo>
                      <a:pt x="31" y="200"/>
                    </a:moveTo>
                    <a:lnTo>
                      <a:pt x="40" y="192"/>
                    </a:lnTo>
                    <a:lnTo>
                      <a:pt x="50" y="185"/>
                    </a:lnTo>
                    <a:lnTo>
                      <a:pt x="56" y="175"/>
                    </a:lnTo>
                    <a:lnTo>
                      <a:pt x="62" y="166"/>
                    </a:lnTo>
                    <a:lnTo>
                      <a:pt x="65" y="156"/>
                    </a:lnTo>
                    <a:lnTo>
                      <a:pt x="69" y="146"/>
                    </a:lnTo>
                    <a:lnTo>
                      <a:pt x="71" y="137"/>
                    </a:lnTo>
                    <a:lnTo>
                      <a:pt x="71" y="127"/>
                    </a:lnTo>
                    <a:lnTo>
                      <a:pt x="81" y="127"/>
                    </a:lnTo>
                    <a:lnTo>
                      <a:pt x="79" y="139"/>
                    </a:lnTo>
                    <a:lnTo>
                      <a:pt x="77" y="148"/>
                    </a:lnTo>
                    <a:lnTo>
                      <a:pt x="75" y="160"/>
                    </a:lnTo>
                    <a:lnTo>
                      <a:pt x="69" y="169"/>
                    </a:lnTo>
                    <a:lnTo>
                      <a:pt x="64" y="181"/>
                    </a:lnTo>
                    <a:lnTo>
                      <a:pt x="56" y="190"/>
                    </a:lnTo>
                    <a:lnTo>
                      <a:pt x="48" y="198"/>
                    </a:lnTo>
                    <a:lnTo>
                      <a:pt x="37" y="208"/>
                    </a:lnTo>
                    <a:lnTo>
                      <a:pt x="31" y="200"/>
                    </a:lnTo>
                    <a:close/>
                    <a:moveTo>
                      <a:pt x="71" y="127"/>
                    </a:moveTo>
                    <a:lnTo>
                      <a:pt x="71" y="106"/>
                    </a:lnTo>
                    <a:lnTo>
                      <a:pt x="67" y="85"/>
                    </a:lnTo>
                    <a:lnTo>
                      <a:pt x="62" y="66"/>
                    </a:lnTo>
                    <a:lnTo>
                      <a:pt x="52" y="48"/>
                    </a:lnTo>
                    <a:lnTo>
                      <a:pt x="62" y="43"/>
                    </a:lnTo>
                    <a:lnTo>
                      <a:pt x="69" y="64"/>
                    </a:lnTo>
                    <a:lnTo>
                      <a:pt x="75" y="83"/>
                    </a:lnTo>
                    <a:lnTo>
                      <a:pt x="79" y="106"/>
                    </a:lnTo>
                    <a:lnTo>
                      <a:pt x="81" y="127"/>
                    </a:lnTo>
                    <a:lnTo>
                      <a:pt x="71" y="127"/>
                    </a:lnTo>
                    <a:close/>
                    <a:moveTo>
                      <a:pt x="52" y="48"/>
                    </a:moveTo>
                    <a:lnTo>
                      <a:pt x="42" y="29"/>
                    </a:lnTo>
                    <a:lnTo>
                      <a:pt x="33" y="14"/>
                    </a:lnTo>
                    <a:lnTo>
                      <a:pt x="40" y="8"/>
                    </a:lnTo>
                    <a:lnTo>
                      <a:pt x="50" y="23"/>
                    </a:lnTo>
                    <a:lnTo>
                      <a:pt x="62" y="43"/>
                    </a:lnTo>
                    <a:lnTo>
                      <a:pt x="52" y="48"/>
                    </a:lnTo>
                    <a:close/>
                    <a:moveTo>
                      <a:pt x="33" y="14"/>
                    </a:moveTo>
                    <a:lnTo>
                      <a:pt x="31" y="10"/>
                    </a:lnTo>
                    <a:lnTo>
                      <a:pt x="29" y="6"/>
                    </a:lnTo>
                    <a:lnTo>
                      <a:pt x="27" y="4"/>
                    </a:lnTo>
                    <a:lnTo>
                      <a:pt x="29" y="0"/>
                    </a:lnTo>
                    <a:lnTo>
                      <a:pt x="33" y="0"/>
                    </a:lnTo>
                    <a:lnTo>
                      <a:pt x="35" y="2"/>
                    </a:lnTo>
                    <a:lnTo>
                      <a:pt x="37" y="4"/>
                    </a:lnTo>
                    <a:lnTo>
                      <a:pt x="40" y="8"/>
                    </a:lnTo>
                    <a:lnTo>
                      <a:pt x="33" y="1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15" name="Freeform 871">
                <a:extLst>
                  <a:ext uri="{FF2B5EF4-FFF2-40B4-BE49-F238E27FC236}">
                    <a16:creationId xmlns:a16="http://schemas.microsoft.com/office/drawing/2014/main" id="{99FB5E2A-BCD0-39D6-311B-51FCCFCF77FF}"/>
                  </a:ext>
                </a:extLst>
              </p:cNvPr>
              <p:cNvSpPr>
                <a:spLocks/>
              </p:cNvSpPr>
              <p:nvPr/>
            </p:nvSpPr>
            <p:spPr bwMode="auto">
              <a:xfrm>
                <a:off x="2604" y="1850"/>
                <a:ext cx="248" cy="173"/>
              </a:xfrm>
              <a:custGeom>
                <a:avLst/>
                <a:gdLst>
                  <a:gd name="T0" fmla="*/ 58 w 248"/>
                  <a:gd name="T1" fmla="*/ 12 h 173"/>
                  <a:gd name="T2" fmla="*/ 75 w 248"/>
                  <a:gd name="T3" fmla="*/ 12 h 173"/>
                  <a:gd name="T4" fmla="*/ 108 w 248"/>
                  <a:gd name="T5" fmla="*/ 8 h 173"/>
                  <a:gd name="T6" fmla="*/ 156 w 248"/>
                  <a:gd name="T7" fmla="*/ 0 h 173"/>
                  <a:gd name="T8" fmla="*/ 188 w 248"/>
                  <a:gd name="T9" fmla="*/ 4 h 173"/>
                  <a:gd name="T10" fmla="*/ 207 w 248"/>
                  <a:gd name="T11" fmla="*/ 14 h 173"/>
                  <a:gd name="T12" fmla="*/ 223 w 248"/>
                  <a:gd name="T13" fmla="*/ 31 h 173"/>
                  <a:gd name="T14" fmla="*/ 244 w 248"/>
                  <a:gd name="T15" fmla="*/ 71 h 173"/>
                  <a:gd name="T16" fmla="*/ 248 w 248"/>
                  <a:gd name="T17" fmla="*/ 100 h 173"/>
                  <a:gd name="T18" fmla="*/ 246 w 248"/>
                  <a:gd name="T19" fmla="*/ 119 h 173"/>
                  <a:gd name="T20" fmla="*/ 238 w 248"/>
                  <a:gd name="T21" fmla="*/ 137 h 173"/>
                  <a:gd name="T22" fmla="*/ 223 w 248"/>
                  <a:gd name="T23" fmla="*/ 152 h 173"/>
                  <a:gd name="T24" fmla="*/ 202 w 248"/>
                  <a:gd name="T25" fmla="*/ 162 h 173"/>
                  <a:gd name="T26" fmla="*/ 177 w 248"/>
                  <a:gd name="T27" fmla="*/ 169 h 173"/>
                  <a:gd name="T28" fmla="*/ 152 w 248"/>
                  <a:gd name="T29" fmla="*/ 173 h 173"/>
                  <a:gd name="T30" fmla="*/ 127 w 248"/>
                  <a:gd name="T31" fmla="*/ 169 h 173"/>
                  <a:gd name="T32" fmla="*/ 108 w 248"/>
                  <a:gd name="T33" fmla="*/ 162 h 173"/>
                  <a:gd name="T34" fmla="*/ 92 w 248"/>
                  <a:gd name="T35" fmla="*/ 146 h 173"/>
                  <a:gd name="T36" fmla="*/ 69 w 248"/>
                  <a:gd name="T37" fmla="*/ 127 h 173"/>
                  <a:gd name="T38" fmla="*/ 40 w 248"/>
                  <a:gd name="T39" fmla="*/ 119 h 173"/>
                  <a:gd name="T40" fmla="*/ 35 w 248"/>
                  <a:gd name="T41" fmla="*/ 114 h 173"/>
                  <a:gd name="T42" fmla="*/ 40 w 248"/>
                  <a:gd name="T43" fmla="*/ 108 h 173"/>
                  <a:gd name="T44" fmla="*/ 54 w 248"/>
                  <a:gd name="T45" fmla="*/ 100 h 173"/>
                  <a:gd name="T46" fmla="*/ 81 w 248"/>
                  <a:gd name="T47" fmla="*/ 98 h 173"/>
                  <a:gd name="T48" fmla="*/ 100 w 248"/>
                  <a:gd name="T49" fmla="*/ 96 h 173"/>
                  <a:gd name="T50" fmla="*/ 109 w 248"/>
                  <a:gd name="T51" fmla="*/ 91 h 173"/>
                  <a:gd name="T52" fmla="*/ 117 w 248"/>
                  <a:gd name="T53" fmla="*/ 81 h 173"/>
                  <a:gd name="T54" fmla="*/ 117 w 248"/>
                  <a:gd name="T55" fmla="*/ 64 h 173"/>
                  <a:gd name="T56" fmla="*/ 108 w 248"/>
                  <a:gd name="T57" fmla="*/ 52 h 173"/>
                  <a:gd name="T58" fmla="*/ 92 w 248"/>
                  <a:gd name="T59" fmla="*/ 54 h 173"/>
                  <a:gd name="T60" fmla="*/ 65 w 248"/>
                  <a:gd name="T61" fmla="*/ 62 h 173"/>
                  <a:gd name="T62" fmla="*/ 40 w 248"/>
                  <a:gd name="T63" fmla="*/ 69 h 173"/>
                  <a:gd name="T64" fmla="*/ 27 w 248"/>
                  <a:gd name="T65" fmla="*/ 71 h 173"/>
                  <a:gd name="T66" fmla="*/ 13 w 248"/>
                  <a:gd name="T67" fmla="*/ 68 h 173"/>
                  <a:gd name="T68" fmla="*/ 4 w 248"/>
                  <a:gd name="T69" fmla="*/ 56 h 173"/>
                  <a:gd name="T70" fmla="*/ 2 w 248"/>
                  <a:gd name="T71" fmla="*/ 45 h 173"/>
                  <a:gd name="T72" fmla="*/ 6 w 248"/>
                  <a:gd name="T73" fmla="*/ 41 h 173"/>
                  <a:gd name="T74" fmla="*/ 15 w 248"/>
                  <a:gd name="T75" fmla="*/ 37 h 173"/>
                  <a:gd name="T76" fmla="*/ 33 w 248"/>
                  <a:gd name="T77" fmla="*/ 33 h 173"/>
                  <a:gd name="T78" fmla="*/ 42 w 248"/>
                  <a:gd name="T79" fmla="*/ 23 h 173"/>
                  <a:gd name="T80" fmla="*/ 48 w 248"/>
                  <a:gd name="T81" fmla="*/ 16 h 17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8"/>
                  <a:gd name="T124" fmla="*/ 0 h 173"/>
                  <a:gd name="T125" fmla="*/ 248 w 248"/>
                  <a:gd name="T126" fmla="*/ 173 h 17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8" h="173">
                    <a:moveTo>
                      <a:pt x="50" y="8"/>
                    </a:moveTo>
                    <a:lnTo>
                      <a:pt x="58" y="12"/>
                    </a:lnTo>
                    <a:lnTo>
                      <a:pt x="65" y="12"/>
                    </a:lnTo>
                    <a:lnTo>
                      <a:pt x="75" y="12"/>
                    </a:lnTo>
                    <a:lnTo>
                      <a:pt x="85" y="12"/>
                    </a:lnTo>
                    <a:lnTo>
                      <a:pt x="108" y="8"/>
                    </a:lnTo>
                    <a:lnTo>
                      <a:pt x="131" y="4"/>
                    </a:lnTo>
                    <a:lnTo>
                      <a:pt x="156" y="0"/>
                    </a:lnTo>
                    <a:lnTo>
                      <a:pt x="177" y="2"/>
                    </a:lnTo>
                    <a:lnTo>
                      <a:pt x="188" y="4"/>
                    </a:lnTo>
                    <a:lnTo>
                      <a:pt x="198" y="8"/>
                    </a:lnTo>
                    <a:lnTo>
                      <a:pt x="207" y="14"/>
                    </a:lnTo>
                    <a:lnTo>
                      <a:pt x="215" y="20"/>
                    </a:lnTo>
                    <a:lnTo>
                      <a:pt x="223" y="31"/>
                    </a:lnTo>
                    <a:lnTo>
                      <a:pt x="238" y="56"/>
                    </a:lnTo>
                    <a:lnTo>
                      <a:pt x="244" y="71"/>
                    </a:lnTo>
                    <a:lnTo>
                      <a:pt x="248" y="91"/>
                    </a:lnTo>
                    <a:lnTo>
                      <a:pt x="248" y="100"/>
                    </a:lnTo>
                    <a:lnTo>
                      <a:pt x="248" y="110"/>
                    </a:lnTo>
                    <a:lnTo>
                      <a:pt x="246" y="119"/>
                    </a:lnTo>
                    <a:lnTo>
                      <a:pt x="242" y="129"/>
                    </a:lnTo>
                    <a:lnTo>
                      <a:pt x="238" y="137"/>
                    </a:lnTo>
                    <a:lnTo>
                      <a:pt x="230" y="144"/>
                    </a:lnTo>
                    <a:lnTo>
                      <a:pt x="223" y="152"/>
                    </a:lnTo>
                    <a:lnTo>
                      <a:pt x="211" y="158"/>
                    </a:lnTo>
                    <a:lnTo>
                      <a:pt x="202" y="162"/>
                    </a:lnTo>
                    <a:lnTo>
                      <a:pt x="188" y="167"/>
                    </a:lnTo>
                    <a:lnTo>
                      <a:pt x="177" y="169"/>
                    </a:lnTo>
                    <a:lnTo>
                      <a:pt x="163" y="171"/>
                    </a:lnTo>
                    <a:lnTo>
                      <a:pt x="152" y="173"/>
                    </a:lnTo>
                    <a:lnTo>
                      <a:pt x="138" y="171"/>
                    </a:lnTo>
                    <a:lnTo>
                      <a:pt x="127" y="169"/>
                    </a:lnTo>
                    <a:lnTo>
                      <a:pt x="117" y="165"/>
                    </a:lnTo>
                    <a:lnTo>
                      <a:pt x="108" y="162"/>
                    </a:lnTo>
                    <a:lnTo>
                      <a:pt x="100" y="154"/>
                    </a:lnTo>
                    <a:lnTo>
                      <a:pt x="92" y="146"/>
                    </a:lnTo>
                    <a:lnTo>
                      <a:pt x="88" y="135"/>
                    </a:lnTo>
                    <a:lnTo>
                      <a:pt x="69" y="127"/>
                    </a:lnTo>
                    <a:lnTo>
                      <a:pt x="48" y="123"/>
                    </a:lnTo>
                    <a:lnTo>
                      <a:pt x="40" y="119"/>
                    </a:lnTo>
                    <a:lnTo>
                      <a:pt x="37" y="117"/>
                    </a:lnTo>
                    <a:lnTo>
                      <a:pt x="35" y="114"/>
                    </a:lnTo>
                    <a:lnTo>
                      <a:pt x="37" y="112"/>
                    </a:lnTo>
                    <a:lnTo>
                      <a:pt x="40" y="108"/>
                    </a:lnTo>
                    <a:lnTo>
                      <a:pt x="44" y="104"/>
                    </a:lnTo>
                    <a:lnTo>
                      <a:pt x="54" y="100"/>
                    </a:lnTo>
                    <a:lnTo>
                      <a:pt x="67" y="98"/>
                    </a:lnTo>
                    <a:lnTo>
                      <a:pt x="81" y="98"/>
                    </a:lnTo>
                    <a:lnTo>
                      <a:pt x="94" y="96"/>
                    </a:lnTo>
                    <a:lnTo>
                      <a:pt x="100" y="96"/>
                    </a:lnTo>
                    <a:lnTo>
                      <a:pt x="106" y="93"/>
                    </a:lnTo>
                    <a:lnTo>
                      <a:pt x="109" y="91"/>
                    </a:lnTo>
                    <a:lnTo>
                      <a:pt x="113" y="87"/>
                    </a:lnTo>
                    <a:lnTo>
                      <a:pt x="117" y="81"/>
                    </a:lnTo>
                    <a:lnTo>
                      <a:pt x="117" y="73"/>
                    </a:lnTo>
                    <a:lnTo>
                      <a:pt x="117" y="64"/>
                    </a:lnTo>
                    <a:lnTo>
                      <a:pt x="115" y="54"/>
                    </a:lnTo>
                    <a:lnTo>
                      <a:pt x="108" y="52"/>
                    </a:lnTo>
                    <a:lnTo>
                      <a:pt x="100" y="52"/>
                    </a:lnTo>
                    <a:lnTo>
                      <a:pt x="92" y="54"/>
                    </a:lnTo>
                    <a:lnTo>
                      <a:pt x="83" y="56"/>
                    </a:lnTo>
                    <a:lnTo>
                      <a:pt x="65" y="62"/>
                    </a:lnTo>
                    <a:lnTo>
                      <a:pt x="50" y="68"/>
                    </a:lnTo>
                    <a:lnTo>
                      <a:pt x="40" y="69"/>
                    </a:lnTo>
                    <a:lnTo>
                      <a:pt x="33" y="69"/>
                    </a:lnTo>
                    <a:lnTo>
                      <a:pt x="27" y="71"/>
                    </a:lnTo>
                    <a:lnTo>
                      <a:pt x="19" y="69"/>
                    </a:lnTo>
                    <a:lnTo>
                      <a:pt x="13" y="68"/>
                    </a:lnTo>
                    <a:lnTo>
                      <a:pt x="8" y="62"/>
                    </a:lnTo>
                    <a:lnTo>
                      <a:pt x="4" y="56"/>
                    </a:lnTo>
                    <a:lnTo>
                      <a:pt x="0" y="48"/>
                    </a:lnTo>
                    <a:lnTo>
                      <a:pt x="2" y="45"/>
                    </a:lnTo>
                    <a:lnTo>
                      <a:pt x="2" y="43"/>
                    </a:lnTo>
                    <a:lnTo>
                      <a:pt x="6" y="41"/>
                    </a:lnTo>
                    <a:lnTo>
                      <a:pt x="8" y="39"/>
                    </a:lnTo>
                    <a:lnTo>
                      <a:pt x="15" y="37"/>
                    </a:lnTo>
                    <a:lnTo>
                      <a:pt x="23" y="35"/>
                    </a:lnTo>
                    <a:lnTo>
                      <a:pt x="33" y="33"/>
                    </a:lnTo>
                    <a:lnTo>
                      <a:pt x="40" y="27"/>
                    </a:lnTo>
                    <a:lnTo>
                      <a:pt x="42" y="23"/>
                    </a:lnTo>
                    <a:lnTo>
                      <a:pt x="46" y="20"/>
                    </a:lnTo>
                    <a:lnTo>
                      <a:pt x="48" y="16"/>
                    </a:lnTo>
                    <a:lnTo>
                      <a:pt x="50" y="8"/>
                    </a:lnTo>
                    <a:close/>
                  </a:path>
                </a:pathLst>
              </a:custGeom>
              <a:solidFill>
                <a:srgbClr val="BF99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16" name="Freeform 872">
                <a:extLst>
                  <a:ext uri="{FF2B5EF4-FFF2-40B4-BE49-F238E27FC236}">
                    <a16:creationId xmlns:a16="http://schemas.microsoft.com/office/drawing/2014/main" id="{22A3DF15-0C16-D075-B7FB-76CE302920DA}"/>
                  </a:ext>
                </a:extLst>
              </p:cNvPr>
              <p:cNvSpPr>
                <a:spLocks/>
              </p:cNvSpPr>
              <p:nvPr/>
            </p:nvSpPr>
            <p:spPr bwMode="auto">
              <a:xfrm>
                <a:off x="2687" y="1754"/>
                <a:ext cx="36" cy="29"/>
              </a:xfrm>
              <a:custGeom>
                <a:avLst/>
                <a:gdLst>
                  <a:gd name="T0" fmla="*/ 0 w 36"/>
                  <a:gd name="T1" fmla="*/ 0 h 29"/>
                  <a:gd name="T2" fmla="*/ 2 w 36"/>
                  <a:gd name="T3" fmla="*/ 12 h 29"/>
                  <a:gd name="T4" fmla="*/ 5 w 36"/>
                  <a:gd name="T5" fmla="*/ 21 h 29"/>
                  <a:gd name="T6" fmla="*/ 9 w 36"/>
                  <a:gd name="T7" fmla="*/ 27 h 29"/>
                  <a:gd name="T8" fmla="*/ 13 w 36"/>
                  <a:gd name="T9" fmla="*/ 29 h 29"/>
                  <a:gd name="T10" fmla="*/ 19 w 36"/>
                  <a:gd name="T11" fmla="*/ 27 h 29"/>
                  <a:gd name="T12" fmla="*/ 25 w 36"/>
                  <a:gd name="T13" fmla="*/ 23 h 29"/>
                  <a:gd name="T14" fmla="*/ 30 w 36"/>
                  <a:gd name="T15" fmla="*/ 18 h 29"/>
                  <a:gd name="T16" fmla="*/ 36 w 36"/>
                  <a:gd name="T17" fmla="*/ 6 h 29"/>
                  <a:gd name="T18" fmla="*/ 19 w 36"/>
                  <a:gd name="T19" fmla="*/ 6 h 29"/>
                  <a:gd name="T20" fmla="*/ 0 w 36"/>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
                  <a:gd name="T34" fmla="*/ 0 h 29"/>
                  <a:gd name="T35" fmla="*/ 36 w 36"/>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 h="29">
                    <a:moveTo>
                      <a:pt x="0" y="0"/>
                    </a:moveTo>
                    <a:lnTo>
                      <a:pt x="2" y="12"/>
                    </a:lnTo>
                    <a:lnTo>
                      <a:pt x="5" y="21"/>
                    </a:lnTo>
                    <a:lnTo>
                      <a:pt x="9" y="27"/>
                    </a:lnTo>
                    <a:lnTo>
                      <a:pt x="13" y="29"/>
                    </a:lnTo>
                    <a:lnTo>
                      <a:pt x="19" y="27"/>
                    </a:lnTo>
                    <a:lnTo>
                      <a:pt x="25" y="23"/>
                    </a:lnTo>
                    <a:lnTo>
                      <a:pt x="30" y="18"/>
                    </a:lnTo>
                    <a:lnTo>
                      <a:pt x="36" y="6"/>
                    </a:lnTo>
                    <a:lnTo>
                      <a:pt x="19" y="6"/>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17" name="Freeform 873">
                <a:extLst>
                  <a:ext uri="{FF2B5EF4-FFF2-40B4-BE49-F238E27FC236}">
                    <a16:creationId xmlns:a16="http://schemas.microsoft.com/office/drawing/2014/main" id="{61F81A37-67CA-A11E-D994-B544B119950B}"/>
                  </a:ext>
                </a:extLst>
              </p:cNvPr>
              <p:cNvSpPr>
                <a:spLocks/>
              </p:cNvSpPr>
              <p:nvPr/>
            </p:nvSpPr>
            <p:spPr bwMode="auto">
              <a:xfrm>
                <a:off x="2637" y="1547"/>
                <a:ext cx="326" cy="265"/>
              </a:xfrm>
              <a:custGeom>
                <a:avLst/>
                <a:gdLst>
                  <a:gd name="T0" fmla="*/ 5 w 326"/>
                  <a:gd name="T1" fmla="*/ 119 h 265"/>
                  <a:gd name="T2" fmla="*/ 11 w 326"/>
                  <a:gd name="T3" fmla="*/ 85 h 265"/>
                  <a:gd name="T4" fmla="*/ 21 w 326"/>
                  <a:gd name="T5" fmla="*/ 94 h 265"/>
                  <a:gd name="T6" fmla="*/ 40 w 326"/>
                  <a:gd name="T7" fmla="*/ 48 h 265"/>
                  <a:gd name="T8" fmla="*/ 44 w 326"/>
                  <a:gd name="T9" fmla="*/ 67 h 265"/>
                  <a:gd name="T10" fmla="*/ 69 w 326"/>
                  <a:gd name="T11" fmla="*/ 29 h 265"/>
                  <a:gd name="T12" fmla="*/ 73 w 326"/>
                  <a:gd name="T13" fmla="*/ 31 h 265"/>
                  <a:gd name="T14" fmla="*/ 84 w 326"/>
                  <a:gd name="T15" fmla="*/ 31 h 265"/>
                  <a:gd name="T16" fmla="*/ 109 w 326"/>
                  <a:gd name="T17" fmla="*/ 8 h 265"/>
                  <a:gd name="T18" fmla="*/ 123 w 326"/>
                  <a:gd name="T19" fmla="*/ 4 h 265"/>
                  <a:gd name="T20" fmla="*/ 117 w 326"/>
                  <a:gd name="T21" fmla="*/ 17 h 265"/>
                  <a:gd name="T22" fmla="*/ 157 w 326"/>
                  <a:gd name="T23" fmla="*/ 2 h 265"/>
                  <a:gd name="T24" fmla="*/ 157 w 326"/>
                  <a:gd name="T25" fmla="*/ 12 h 265"/>
                  <a:gd name="T26" fmla="*/ 194 w 326"/>
                  <a:gd name="T27" fmla="*/ 8 h 265"/>
                  <a:gd name="T28" fmla="*/ 217 w 326"/>
                  <a:gd name="T29" fmla="*/ 15 h 265"/>
                  <a:gd name="T30" fmla="*/ 203 w 326"/>
                  <a:gd name="T31" fmla="*/ 21 h 265"/>
                  <a:gd name="T32" fmla="*/ 234 w 326"/>
                  <a:gd name="T33" fmla="*/ 25 h 265"/>
                  <a:gd name="T34" fmla="*/ 257 w 326"/>
                  <a:gd name="T35" fmla="*/ 31 h 265"/>
                  <a:gd name="T36" fmla="*/ 251 w 326"/>
                  <a:gd name="T37" fmla="*/ 38 h 265"/>
                  <a:gd name="T38" fmla="*/ 255 w 326"/>
                  <a:gd name="T39" fmla="*/ 46 h 265"/>
                  <a:gd name="T40" fmla="*/ 295 w 326"/>
                  <a:gd name="T41" fmla="*/ 69 h 265"/>
                  <a:gd name="T42" fmla="*/ 288 w 326"/>
                  <a:gd name="T43" fmla="*/ 77 h 265"/>
                  <a:gd name="T44" fmla="*/ 322 w 326"/>
                  <a:gd name="T45" fmla="*/ 115 h 265"/>
                  <a:gd name="T46" fmla="*/ 301 w 326"/>
                  <a:gd name="T47" fmla="*/ 111 h 265"/>
                  <a:gd name="T48" fmla="*/ 313 w 326"/>
                  <a:gd name="T49" fmla="*/ 123 h 265"/>
                  <a:gd name="T50" fmla="*/ 316 w 326"/>
                  <a:gd name="T51" fmla="*/ 138 h 265"/>
                  <a:gd name="T52" fmla="*/ 303 w 326"/>
                  <a:gd name="T53" fmla="*/ 136 h 265"/>
                  <a:gd name="T54" fmla="*/ 324 w 326"/>
                  <a:gd name="T55" fmla="*/ 163 h 265"/>
                  <a:gd name="T56" fmla="*/ 324 w 326"/>
                  <a:gd name="T57" fmla="*/ 188 h 265"/>
                  <a:gd name="T58" fmla="*/ 316 w 326"/>
                  <a:gd name="T59" fmla="*/ 186 h 265"/>
                  <a:gd name="T60" fmla="*/ 320 w 326"/>
                  <a:gd name="T61" fmla="*/ 213 h 265"/>
                  <a:gd name="T62" fmla="*/ 303 w 326"/>
                  <a:gd name="T63" fmla="*/ 217 h 265"/>
                  <a:gd name="T64" fmla="*/ 291 w 326"/>
                  <a:gd name="T65" fmla="*/ 227 h 265"/>
                  <a:gd name="T66" fmla="*/ 301 w 326"/>
                  <a:gd name="T67" fmla="*/ 244 h 265"/>
                  <a:gd name="T68" fmla="*/ 286 w 326"/>
                  <a:gd name="T69" fmla="*/ 246 h 265"/>
                  <a:gd name="T70" fmla="*/ 270 w 326"/>
                  <a:gd name="T71" fmla="*/ 252 h 265"/>
                  <a:gd name="T72" fmla="*/ 251 w 326"/>
                  <a:gd name="T73" fmla="*/ 250 h 265"/>
                  <a:gd name="T74" fmla="*/ 226 w 326"/>
                  <a:gd name="T75" fmla="*/ 221 h 265"/>
                  <a:gd name="T76" fmla="*/ 213 w 326"/>
                  <a:gd name="T77" fmla="*/ 184 h 265"/>
                  <a:gd name="T78" fmla="*/ 192 w 326"/>
                  <a:gd name="T79" fmla="*/ 148 h 265"/>
                  <a:gd name="T80" fmla="*/ 157 w 326"/>
                  <a:gd name="T81" fmla="*/ 138 h 265"/>
                  <a:gd name="T82" fmla="*/ 132 w 326"/>
                  <a:gd name="T83" fmla="*/ 157 h 265"/>
                  <a:gd name="T84" fmla="*/ 144 w 326"/>
                  <a:gd name="T85" fmla="*/ 190 h 265"/>
                  <a:gd name="T86" fmla="*/ 140 w 326"/>
                  <a:gd name="T87" fmla="*/ 207 h 265"/>
                  <a:gd name="T88" fmla="*/ 130 w 326"/>
                  <a:gd name="T89" fmla="*/ 225 h 265"/>
                  <a:gd name="T90" fmla="*/ 115 w 326"/>
                  <a:gd name="T91" fmla="*/ 198 h 265"/>
                  <a:gd name="T92" fmla="*/ 98 w 326"/>
                  <a:gd name="T93" fmla="*/ 192 h 265"/>
                  <a:gd name="T94" fmla="*/ 82 w 326"/>
                  <a:gd name="T95" fmla="*/ 165 h 265"/>
                  <a:gd name="T96" fmla="*/ 82 w 326"/>
                  <a:gd name="T97" fmla="*/ 146 h 265"/>
                  <a:gd name="T98" fmla="*/ 71 w 326"/>
                  <a:gd name="T99" fmla="*/ 131 h 265"/>
                  <a:gd name="T100" fmla="*/ 48 w 326"/>
                  <a:gd name="T101" fmla="*/ 138 h 265"/>
                  <a:gd name="T102" fmla="*/ 23 w 326"/>
                  <a:gd name="T103" fmla="*/ 148 h 265"/>
                  <a:gd name="T104" fmla="*/ 5 w 326"/>
                  <a:gd name="T105" fmla="*/ 140 h 265"/>
                  <a:gd name="T106" fmla="*/ 0 w 326"/>
                  <a:gd name="T107" fmla="*/ 123 h 26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6"/>
                  <a:gd name="T163" fmla="*/ 0 h 265"/>
                  <a:gd name="T164" fmla="*/ 326 w 326"/>
                  <a:gd name="T165" fmla="*/ 265 h 26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6" h="265">
                    <a:moveTo>
                      <a:pt x="0" y="111"/>
                    </a:moveTo>
                    <a:lnTo>
                      <a:pt x="2" y="113"/>
                    </a:lnTo>
                    <a:lnTo>
                      <a:pt x="5" y="119"/>
                    </a:lnTo>
                    <a:lnTo>
                      <a:pt x="7" y="108"/>
                    </a:lnTo>
                    <a:lnTo>
                      <a:pt x="9" y="96"/>
                    </a:lnTo>
                    <a:lnTo>
                      <a:pt x="11" y="85"/>
                    </a:lnTo>
                    <a:lnTo>
                      <a:pt x="17" y="75"/>
                    </a:lnTo>
                    <a:lnTo>
                      <a:pt x="17" y="85"/>
                    </a:lnTo>
                    <a:lnTo>
                      <a:pt x="21" y="94"/>
                    </a:lnTo>
                    <a:lnTo>
                      <a:pt x="30" y="67"/>
                    </a:lnTo>
                    <a:lnTo>
                      <a:pt x="42" y="42"/>
                    </a:lnTo>
                    <a:lnTo>
                      <a:pt x="40" y="48"/>
                    </a:lnTo>
                    <a:lnTo>
                      <a:pt x="40" y="54"/>
                    </a:lnTo>
                    <a:lnTo>
                      <a:pt x="40" y="61"/>
                    </a:lnTo>
                    <a:lnTo>
                      <a:pt x="44" y="67"/>
                    </a:lnTo>
                    <a:lnTo>
                      <a:pt x="50" y="54"/>
                    </a:lnTo>
                    <a:lnTo>
                      <a:pt x="59" y="40"/>
                    </a:lnTo>
                    <a:lnTo>
                      <a:pt x="69" y="29"/>
                    </a:lnTo>
                    <a:lnTo>
                      <a:pt x="80" y="19"/>
                    </a:lnTo>
                    <a:lnTo>
                      <a:pt x="76" y="25"/>
                    </a:lnTo>
                    <a:lnTo>
                      <a:pt x="73" y="31"/>
                    </a:lnTo>
                    <a:lnTo>
                      <a:pt x="71" y="37"/>
                    </a:lnTo>
                    <a:lnTo>
                      <a:pt x="73" y="44"/>
                    </a:lnTo>
                    <a:lnTo>
                      <a:pt x="84" y="31"/>
                    </a:lnTo>
                    <a:lnTo>
                      <a:pt x="98" y="19"/>
                    </a:lnTo>
                    <a:lnTo>
                      <a:pt x="103" y="14"/>
                    </a:lnTo>
                    <a:lnTo>
                      <a:pt x="109" y="8"/>
                    </a:lnTo>
                    <a:lnTo>
                      <a:pt x="117" y="4"/>
                    </a:lnTo>
                    <a:lnTo>
                      <a:pt x="126" y="0"/>
                    </a:lnTo>
                    <a:lnTo>
                      <a:pt x="123" y="4"/>
                    </a:lnTo>
                    <a:lnTo>
                      <a:pt x="119" y="10"/>
                    </a:lnTo>
                    <a:lnTo>
                      <a:pt x="117" y="14"/>
                    </a:lnTo>
                    <a:lnTo>
                      <a:pt x="117" y="17"/>
                    </a:lnTo>
                    <a:lnTo>
                      <a:pt x="130" y="12"/>
                    </a:lnTo>
                    <a:lnTo>
                      <a:pt x="144" y="6"/>
                    </a:lnTo>
                    <a:lnTo>
                      <a:pt x="157" y="2"/>
                    </a:lnTo>
                    <a:lnTo>
                      <a:pt x="172" y="2"/>
                    </a:lnTo>
                    <a:lnTo>
                      <a:pt x="165" y="6"/>
                    </a:lnTo>
                    <a:lnTo>
                      <a:pt x="157" y="12"/>
                    </a:lnTo>
                    <a:lnTo>
                      <a:pt x="172" y="10"/>
                    </a:lnTo>
                    <a:lnTo>
                      <a:pt x="188" y="8"/>
                    </a:lnTo>
                    <a:lnTo>
                      <a:pt x="194" y="8"/>
                    </a:lnTo>
                    <a:lnTo>
                      <a:pt x="201" y="10"/>
                    </a:lnTo>
                    <a:lnTo>
                      <a:pt x="209" y="12"/>
                    </a:lnTo>
                    <a:lnTo>
                      <a:pt x="217" y="15"/>
                    </a:lnTo>
                    <a:lnTo>
                      <a:pt x="211" y="15"/>
                    </a:lnTo>
                    <a:lnTo>
                      <a:pt x="205" y="17"/>
                    </a:lnTo>
                    <a:lnTo>
                      <a:pt x="203" y="21"/>
                    </a:lnTo>
                    <a:lnTo>
                      <a:pt x="199" y="25"/>
                    </a:lnTo>
                    <a:lnTo>
                      <a:pt x="217" y="25"/>
                    </a:lnTo>
                    <a:lnTo>
                      <a:pt x="234" y="25"/>
                    </a:lnTo>
                    <a:lnTo>
                      <a:pt x="243" y="27"/>
                    </a:lnTo>
                    <a:lnTo>
                      <a:pt x="251" y="29"/>
                    </a:lnTo>
                    <a:lnTo>
                      <a:pt x="257" y="31"/>
                    </a:lnTo>
                    <a:lnTo>
                      <a:pt x="265" y="35"/>
                    </a:lnTo>
                    <a:lnTo>
                      <a:pt x="257" y="37"/>
                    </a:lnTo>
                    <a:lnTo>
                      <a:pt x="251" y="38"/>
                    </a:lnTo>
                    <a:lnTo>
                      <a:pt x="245" y="40"/>
                    </a:lnTo>
                    <a:lnTo>
                      <a:pt x="240" y="44"/>
                    </a:lnTo>
                    <a:lnTo>
                      <a:pt x="255" y="46"/>
                    </a:lnTo>
                    <a:lnTo>
                      <a:pt x="270" y="50"/>
                    </a:lnTo>
                    <a:lnTo>
                      <a:pt x="284" y="58"/>
                    </a:lnTo>
                    <a:lnTo>
                      <a:pt x="295" y="69"/>
                    </a:lnTo>
                    <a:lnTo>
                      <a:pt x="284" y="69"/>
                    </a:lnTo>
                    <a:lnTo>
                      <a:pt x="272" y="67"/>
                    </a:lnTo>
                    <a:lnTo>
                      <a:pt x="288" y="77"/>
                    </a:lnTo>
                    <a:lnTo>
                      <a:pt x="301" y="88"/>
                    </a:lnTo>
                    <a:lnTo>
                      <a:pt x="313" y="100"/>
                    </a:lnTo>
                    <a:lnTo>
                      <a:pt x="322" y="115"/>
                    </a:lnTo>
                    <a:lnTo>
                      <a:pt x="311" y="113"/>
                    </a:lnTo>
                    <a:lnTo>
                      <a:pt x="297" y="111"/>
                    </a:lnTo>
                    <a:lnTo>
                      <a:pt x="301" y="111"/>
                    </a:lnTo>
                    <a:lnTo>
                      <a:pt x="307" y="115"/>
                    </a:lnTo>
                    <a:lnTo>
                      <a:pt x="309" y="119"/>
                    </a:lnTo>
                    <a:lnTo>
                      <a:pt x="313" y="123"/>
                    </a:lnTo>
                    <a:lnTo>
                      <a:pt x="314" y="129"/>
                    </a:lnTo>
                    <a:lnTo>
                      <a:pt x="316" y="134"/>
                    </a:lnTo>
                    <a:lnTo>
                      <a:pt x="316" y="138"/>
                    </a:lnTo>
                    <a:lnTo>
                      <a:pt x="316" y="142"/>
                    </a:lnTo>
                    <a:lnTo>
                      <a:pt x="311" y="140"/>
                    </a:lnTo>
                    <a:lnTo>
                      <a:pt x="303" y="136"/>
                    </a:lnTo>
                    <a:lnTo>
                      <a:pt x="311" y="148"/>
                    </a:lnTo>
                    <a:lnTo>
                      <a:pt x="320" y="157"/>
                    </a:lnTo>
                    <a:lnTo>
                      <a:pt x="324" y="163"/>
                    </a:lnTo>
                    <a:lnTo>
                      <a:pt x="326" y="171"/>
                    </a:lnTo>
                    <a:lnTo>
                      <a:pt x="326" y="179"/>
                    </a:lnTo>
                    <a:lnTo>
                      <a:pt x="324" y="188"/>
                    </a:lnTo>
                    <a:lnTo>
                      <a:pt x="318" y="181"/>
                    </a:lnTo>
                    <a:lnTo>
                      <a:pt x="311" y="179"/>
                    </a:lnTo>
                    <a:lnTo>
                      <a:pt x="316" y="186"/>
                    </a:lnTo>
                    <a:lnTo>
                      <a:pt x="318" y="196"/>
                    </a:lnTo>
                    <a:lnTo>
                      <a:pt x="320" y="205"/>
                    </a:lnTo>
                    <a:lnTo>
                      <a:pt x="320" y="213"/>
                    </a:lnTo>
                    <a:lnTo>
                      <a:pt x="311" y="209"/>
                    </a:lnTo>
                    <a:lnTo>
                      <a:pt x="301" y="204"/>
                    </a:lnTo>
                    <a:lnTo>
                      <a:pt x="303" y="217"/>
                    </a:lnTo>
                    <a:lnTo>
                      <a:pt x="307" y="232"/>
                    </a:lnTo>
                    <a:lnTo>
                      <a:pt x="299" y="230"/>
                    </a:lnTo>
                    <a:lnTo>
                      <a:pt x="291" y="227"/>
                    </a:lnTo>
                    <a:lnTo>
                      <a:pt x="291" y="232"/>
                    </a:lnTo>
                    <a:lnTo>
                      <a:pt x="295" y="238"/>
                    </a:lnTo>
                    <a:lnTo>
                      <a:pt x="301" y="244"/>
                    </a:lnTo>
                    <a:lnTo>
                      <a:pt x="307" y="248"/>
                    </a:lnTo>
                    <a:lnTo>
                      <a:pt x="295" y="248"/>
                    </a:lnTo>
                    <a:lnTo>
                      <a:pt x="286" y="246"/>
                    </a:lnTo>
                    <a:lnTo>
                      <a:pt x="276" y="242"/>
                    </a:lnTo>
                    <a:lnTo>
                      <a:pt x="268" y="236"/>
                    </a:lnTo>
                    <a:lnTo>
                      <a:pt x="270" y="252"/>
                    </a:lnTo>
                    <a:lnTo>
                      <a:pt x="272" y="265"/>
                    </a:lnTo>
                    <a:lnTo>
                      <a:pt x="261" y="257"/>
                    </a:lnTo>
                    <a:lnTo>
                      <a:pt x="251" y="250"/>
                    </a:lnTo>
                    <a:lnTo>
                      <a:pt x="242" y="240"/>
                    </a:lnTo>
                    <a:lnTo>
                      <a:pt x="234" y="230"/>
                    </a:lnTo>
                    <a:lnTo>
                      <a:pt x="226" y="221"/>
                    </a:lnTo>
                    <a:lnTo>
                      <a:pt x="220" y="209"/>
                    </a:lnTo>
                    <a:lnTo>
                      <a:pt x="217" y="198"/>
                    </a:lnTo>
                    <a:lnTo>
                      <a:pt x="213" y="184"/>
                    </a:lnTo>
                    <a:lnTo>
                      <a:pt x="207" y="169"/>
                    </a:lnTo>
                    <a:lnTo>
                      <a:pt x="199" y="157"/>
                    </a:lnTo>
                    <a:lnTo>
                      <a:pt x="192" y="148"/>
                    </a:lnTo>
                    <a:lnTo>
                      <a:pt x="182" y="140"/>
                    </a:lnTo>
                    <a:lnTo>
                      <a:pt x="171" y="138"/>
                    </a:lnTo>
                    <a:lnTo>
                      <a:pt x="157" y="138"/>
                    </a:lnTo>
                    <a:lnTo>
                      <a:pt x="146" y="142"/>
                    </a:lnTo>
                    <a:lnTo>
                      <a:pt x="134" y="148"/>
                    </a:lnTo>
                    <a:lnTo>
                      <a:pt x="132" y="157"/>
                    </a:lnTo>
                    <a:lnTo>
                      <a:pt x="130" y="167"/>
                    </a:lnTo>
                    <a:lnTo>
                      <a:pt x="140" y="181"/>
                    </a:lnTo>
                    <a:lnTo>
                      <a:pt x="144" y="190"/>
                    </a:lnTo>
                    <a:lnTo>
                      <a:pt x="144" y="196"/>
                    </a:lnTo>
                    <a:lnTo>
                      <a:pt x="142" y="202"/>
                    </a:lnTo>
                    <a:lnTo>
                      <a:pt x="140" y="207"/>
                    </a:lnTo>
                    <a:lnTo>
                      <a:pt x="136" y="211"/>
                    </a:lnTo>
                    <a:lnTo>
                      <a:pt x="132" y="217"/>
                    </a:lnTo>
                    <a:lnTo>
                      <a:pt x="130" y="225"/>
                    </a:lnTo>
                    <a:lnTo>
                      <a:pt x="124" y="217"/>
                    </a:lnTo>
                    <a:lnTo>
                      <a:pt x="119" y="204"/>
                    </a:lnTo>
                    <a:lnTo>
                      <a:pt x="115" y="198"/>
                    </a:lnTo>
                    <a:lnTo>
                      <a:pt x="109" y="194"/>
                    </a:lnTo>
                    <a:lnTo>
                      <a:pt x="105" y="192"/>
                    </a:lnTo>
                    <a:lnTo>
                      <a:pt x="98" y="192"/>
                    </a:lnTo>
                    <a:lnTo>
                      <a:pt x="88" y="182"/>
                    </a:lnTo>
                    <a:lnTo>
                      <a:pt x="84" y="173"/>
                    </a:lnTo>
                    <a:lnTo>
                      <a:pt x="82" y="165"/>
                    </a:lnTo>
                    <a:lnTo>
                      <a:pt x="82" y="157"/>
                    </a:lnTo>
                    <a:lnTo>
                      <a:pt x="82" y="152"/>
                    </a:lnTo>
                    <a:lnTo>
                      <a:pt x="82" y="146"/>
                    </a:lnTo>
                    <a:lnTo>
                      <a:pt x="80" y="140"/>
                    </a:lnTo>
                    <a:lnTo>
                      <a:pt x="76" y="134"/>
                    </a:lnTo>
                    <a:lnTo>
                      <a:pt x="71" y="131"/>
                    </a:lnTo>
                    <a:lnTo>
                      <a:pt x="65" y="133"/>
                    </a:lnTo>
                    <a:lnTo>
                      <a:pt x="55" y="134"/>
                    </a:lnTo>
                    <a:lnTo>
                      <a:pt x="48" y="138"/>
                    </a:lnTo>
                    <a:lnTo>
                      <a:pt x="40" y="142"/>
                    </a:lnTo>
                    <a:lnTo>
                      <a:pt x="30" y="146"/>
                    </a:lnTo>
                    <a:lnTo>
                      <a:pt x="23" y="148"/>
                    </a:lnTo>
                    <a:lnTo>
                      <a:pt x="15" y="148"/>
                    </a:lnTo>
                    <a:lnTo>
                      <a:pt x="9" y="144"/>
                    </a:lnTo>
                    <a:lnTo>
                      <a:pt x="5" y="140"/>
                    </a:lnTo>
                    <a:lnTo>
                      <a:pt x="2" y="136"/>
                    </a:lnTo>
                    <a:lnTo>
                      <a:pt x="0" y="133"/>
                    </a:lnTo>
                    <a:lnTo>
                      <a:pt x="0" y="123"/>
                    </a:lnTo>
                    <a:lnTo>
                      <a:pt x="0" y="11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18" name="Freeform 874">
                <a:extLst>
                  <a:ext uri="{FF2B5EF4-FFF2-40B4-BE49-F238E27FC236}">
                    <a16:creationId xmlns:a16="http://schemas.microsoft.com/office/drawing/2014/main" id="{016833F3-8FEC-E22E-7D2B-8FCA423C9F0F}"/>
                  </a:ext>
                </a:extLst>
              </p:cNvPr>
              <p:cNvSpPr>
                <a:spLocks noEditPoints="1"/>
              </p:cNvSpPr>
              <p:nvPr/>
            </p:nvSpPr>
            <p:spPr bwMode="auto">
              <a:xfrm>
                <a:off x="2631" y="1543"/>
                <a:ext cx="338" cy="273"/>
              </a:xfrm>
              <a:custGeom>
                <a:avLst/>
                <a:gdLst>
                  <a:gd name="T0" fmla="*/ 6 w 338"/>
                  <a:gd name="T1" fmla="*/ 110 h 273"/>
                  <a:gd name="T2" fmla="*/ 10 w 338"/>
                  <a:gd name="T3" fmla="*/ 113 h 273"/>
                  <a:gd name="T4" fmla="*/ 19 w 338"/>
                  <a:gd name="T5" fmla="*/ 98 h 273"/>
                  <a:gd name="T6" fmla="*/ 21 w 338"/>
                  <a:gd name="T7" fmla="*/ 96 h 273"/>
                  <a:gd name="T8" fmla="*/ 31 w 338"/>
                  <a:gd name="T9" fmla="*/ 75 h 273"/>
                  <a:gd name="T10" fmla="*/ 50 w 338"/>
                  <a:gd name="T11" fmla="*/ 42 h 273"/>
                  <a:gd name="T12" fmla="*/ 46 w 338"/>
                  <a:gd name="T13" fmla="*/ 50 h 273"/>
                  <a:gd name="T14" fmla="*/ 54 w 338"/>
                  <a:gd name="T15" fmla="*/ 71 h 273"/>
                  <a:gd name="T16" fmla="*/ 71 w 338"/>
                  <a:gd name="T17" fmla="*/ 31 h 273"/>
                  <a:gd name="T18" fmla="*/ 86 w 338"/>
                  <a:gd name="T19" fmla="*/ 31 h 273"/>
                  <a:gd name="T20" fmla="*/ 82 w 338"/>
                  <a:gd name="T21" fmla="*/ 50 h 273"/>
                  <a:gd name="T22" fmla="*/ 94 w 338"/>
                  <a:gd name="T23" fmla="*/ 25 h 273"/>
                  <a:gd name="T24" fmla="*/ 134 w 338"/>
                  <a:gd name="T25" fmla="*/ 8 h 273"/>
                  <a:gd name="T26" fmla="*/ 117 w 338"/>
                  <a:gd name="T27" fmla="*/ 18 h 273"/>
                  <a:gd name="T28" fmla="*/ 138 w 338"/>
                  <a:gd name="T29" fmla="*/ 19 h 273"/>
                  <a:gd name="T30" fmla="*/ 180 w 338"/>
                  <a:gd name="T31" fmla="*/ 10 h 273"/>
                  <a:gd name="T32" fmla="*/ 165 w 338"/>
                  <a:gd name="T33" fmla="*/ 10 h 273"/>
                  <a:gd name="T34" fmla="*/ 169 w 338"/>
                  <a:gd name="T35" fmla="*/ 19 h 273"/>
                  <a:gd name="T36" fmla="*/ 175 w 338"/>
                  <a:gd name="T37" fmla="*/ 19 h 273"/>
                  <a:gd name="T38" fmla="*/ 223 w 338"/>
                  <a:gd name="T39" fmla="*/ 16 h 273"/>
                  <a:gd name="T40" fmla="*/ 205 w 338"/>
                  <a:gd name="T41" fmla="*/ 23 h 273"/>
                  <a:gd name="T42" fmla="*/ 242 w 338"/>
                  <a:gd name="T43" fmla="*/ 35 h 273"/>
                  <a:gd name="T44" fmla="*/ 255 w 338"/>
                  <a:gd name="T45" fmla="*/ 37 h 273"/>
                  <a:gd name="T46" fmla="*/ 244 w 338"/>
                  <a:gd name="T47" fmla="*/ 46 h 273"/>
                  <a:gd name="T48" fmla="*/ 297 w 338"/>
                  <a:gd name="T49" fmla="*/ 75 h 273"/>
                  <a:gd name="T50" fmla="*/ 299 w 338"/>
                  <a:gd name="T51" fmla="*/ 69 h 273"/>
                  <a:gd name="T52" fmla="*/ 278 w 338"/>
                  <a:gd name="T53" fmla="*/ 71 h 273"/>
                  <a:gd name="T54" fmla="*/ 303 w 338"/>
                  <a:gd name="T55" fmla="*/ 94 h 273"/>
                  <a:gd name="T56" fmla="*/ 328 w 338"/>
                  <a:gd name="T57" fmla="*/ 113 h 273"/>
                  <a:gd name="T58" fmla="*/ 303 w 338"/>
                  <a:gd name="T59" fmla="*/ 115 h 273"/>
                  <a:gd name="T60" fmla="*/ 305 w 338"/>
                  <a:gd name="T61" fmla="*/ 119 h 273"/>
                  <a:gd name="T62" fmla="*/ 319 w 338"/>
                  <a:gd name="T63" fmla="*/ 142 h 273"/>
                  <a:gd name="T64" fmla="*/ 315 w 338"/>
                  <a:gd name="T65" fmla="*/ 148 h 273"/>
                  <a:gd name="T66" fmla="*/ 324 w 338"/>
                  <a:gd name="T67" fmla="*/ 154 h 273"/>
                  <a:gd name="T68" fmla="*/ 328 w 338"/>
                  <a:gd name="T69" fmla="*/ 179 h 273"/>
                  <a:gd name="T70" fmla="*/ 326 w 338"/>
                  <a:gd name="T71" fmla="*/ 194 h 273"/>
                  <a:gd name="T72" fmla="*/ 320 w 338"/>
                  <a:gd name="T73" fmla="*/ 177 h 273"/>
                  <a:gd name="T74" fmla="*/ 319 w 338"/>
                  <a:gd name="T75" fmla="*/ 192 h 273"/>
                  <a:gd name="T76" fmla="*/ 330 w 338"/>
                  <a:gd name="T77" fmla="*/ 217 h 273"/>
                  <a:gd name="T78" fmla="*/ 311 w 338"/>
                  <a:gd name="T79" fmla="*/ 215 h 273"/>
                  <a:gd name="T80" fmla="*/ 317 w 338"/>
                  <a:gd name="T81" fmla="*/ 231 h 273"/>
                  <a:gd name="T82" fmla="*/ 303 w 338"/>
                  <a:gd name="T83" fmla="*/ 229 h 273"/>
                  <a:gd name="T84" fmla="*/ 297 w 338"/>
                  <a:gd name="T85" fmla="*/ 231 h 273"/>
                  <a:gd name="T86" fmla="*/ 309 w 338"/>
                  <a:gd name="T87" fmla="*/ 256 h 273"/>
                  <a:gd name="T88" fmla="*/ 280 w 338"/>
                  <a:gd name="T89" fmla="*/ 250 h 273"/>
                  <a:gd name="T90" fmla="*/ 269 w 338"/>
                  <a:gd name="T91" fmla="*/ 240 h 273"/>
                  <a:gd name="T92" fmla="*/ 282 w 338"/>
                  <a:gd name="T93" fmla="*/ 269 h 273"/>
                  <a:gd name="T94" fmla="*/ 253 w 338"/>
                  <a:gd name="T95" fmla="*/ 256 h 273"/>
                  <a:gd name="T96" fmla="*/ 230 w 338"/>
                  <a:gd name="T97" fmla="*/ 211 h 273"/>
                  <a:gd name="T98" fmla="*/ 213 w 338"/>
                  <a:gd name="T99" fmla="*/ 190 h 273"/>
                  <a:gd name="T100" fmla="*/ 184 w 338"/>
                  <a:gd name="T101" fmla="*/ 148 h 273"/>
                  <a:gd name="T102" fmla="*/ 159 w 338"/>
                  <a:gd name="T103" fmla="*/ 138 h 273"/>
                  <a:gd name="T104" fmla="*/ 142 w 338"/>
                  <a:gd name="T105" fmla="*/ 161 h 273"/>
                  <a:gd name="T106" fmla="*/ 136 w 338"/>
                  <a:gd name="T107" fmla="*/ 171 h 273"/>
                  <a:gd name="T108" fmla="*/ 140 w 338"/>
                  <a:gd name="T109" fmla="*/ 169 h 273"/>
                  <a:gd name="T110" fmla="*/ 134 w 338"/>
                  <a:gd name="T111" fmla="*/ 232 h 273"/>
                  <a:gd name="T112" fmla="*/ 104 w 338"/>
                  <a:gd name="T113" fmla="*/ 200 h 273"/>
                  <a:gd name="T114" fmla="*/ 100 w 338"/>
                  <a:gd name="T115" fmla="*/ 200 h 273"/>
                  <a:gd name="T116" fmla="*/ 82 w 338"/>
                  <a:gd name="T117" fmla="*/ 146 h 273"/>
                  <a:gd name="T118" fmla="*/ 69 w 338"/>
                  <a:gd name="T119" fmla="*/ 140 h 273"/>
                  <a:gd name="T120" fmla="*/ 29 w 338"/>
                  <a:gd name="T121" fmla="*/ 158 h 273"/>
                  <a:gd name="T122" fmla="*/ 13 w 338"/>
                  <a:gd name="T123" fmla="*/ 152 h 273"/>
                  <a:gd name="T124" fmla="*/ 2 w 338"/>
                  <a:gd name="T125" fmla="*/ 138 h 27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8"/>
                  <a:gd name="T190" fmla="*/ 0 h 273"/>
                  <a:gd name="T191" fmla="*/ 338 w 338"/>
                  <a:gd name="T192" fmla="*/ 273 h 27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8" h="273">
                    <a:moveTo>
                      <a:pt x="2" y="115"/>
                    </a:moveTo>
                    <a:lnTo>
                      <a:pt x="2" y="112"/>
                    </a:lnTo>
                    <a:lnTo>
                      <a:pt x="6" y="110"/>
                    </a:lnTo>
                    <a:lnTo>
                      <a:pt x="6" y="119"/>
                    </a:lnTo>
                    <a:lnTo>
                      <a:pt x="8" y="115"/>
                    </a:lnTo>
                    <a:lnTo>
                      <a:pt x="10" y="115"/>
                    </a:lnTo>
                    <a:lnTo>
                      <a:pt x="2" y="115"/>
                    </a:lnTo>
                    <a:close/>
                    <a:moveTo>
                      <a:pt x="6" y="110"/>
                    </a:moveTo>
                    <a:lnTo>
                      <a:pt x="10" y="112"/>
                    </a:lnTo>
                    <a:lnTo>
                      <a:pt x="10" y="113"/>
                    </a:lnTo>
                    <a:lnTo>
                      <a:pt x="2" y="117"/>
                    </a:lnTo>
                    <a:lnTo>
                      <a:pt x="4" y="117"/>
                    </a:lnTo>
                    <a:lnTo>
                      <a:pt x="6" y="119"/>
                    </a:lnTo>
                    <a:lnTo>
                      <a:pt x="6" y="110"/>
                    </a:lnTo>
                    <a:close/>
                    <a:moveTo>
                      <a:pt x="10" y="113"/>
                    </a:moveTo>
                    <a:lnTo>
                      <a:pt x="11" y="115"/>
                    </a:lnTo>
                    <a:lnTo>
                      <a:pt x="13" y="117"/>
                    </a:lnTo>
                    <a:lnTo>
                      <a:pt x="11" y="127"/>
                    </a:lnTo>
                    <a:lnTo>
                      <a:pt x="4" y="123"/>
                    </a:lnTo>
                    <a:lnTo>
                      <a:pt x="2" y="117"/>
                    </a:lnTo>
                    <a:lnTo>
                      <a:pt x="10" y="113"/>
                    </a:lnTo>
                    <a:close/>
                    <a:moveTo>
                      <a:pt x="15" y="125"/>
                    </a:moveTo>
                    <a:lnTo>
                      <a:pt x="13" y="125"/>
                    </a:lnTo>
                    <a:lnTo>
                      <a:pt x="11" y="127"/>
                    </a:lnTo>
                    <a:lnTo>
                      <a:pt x="11" y="123"/>
                    </a:lnTo>
                    <a:lnTo>
                      <a:pt x="15" y="125"/>
                    </a:lnTo>
                    <a:close/>
                    <a:moveTo>
                      <a:pt x="8" y="121"/>
                    </a:moveTo>
                    <a:lnTo>
                      <a:pt x="10" y="113"/>
                    </a:lnTo>
                    <a:lnTo>
                      <a:pt x="10" y="106"/>
                    </a:lnTo>
                    <a:lnTo>
                      <a:pt x="19" y="106"/>
                    </a:lnTo>
                    <a:lnTo>
                      <a:pt x="19" y="115"/>
                    </a:lnTo>
                    <a:lnTo>
                      <a:pt x="15" y="125"/>
                    </a:lnTo>
                    <a:lnTo>
                      <a:pt x="8" y="121"/>
                    </a:lnTo>
                    <a:close/>
                    <a:moveTo>
                      <a:pt x="10" y="106"/>
                    </a:moveTo>
                    <a:lnTo>
                      <a:pt x="11" y="96"/>
                    </a:lnTo>
                    <a:lnTo>
                      <a:pt x="11" y="89"/>
                    </a:lnTo>
                    <a:lnTo>
                      <a:pt x="15" y="81"/>
                    </a:lnTo>
                    <a:lnTo>
                      <a:pt x="19" y="75"/>
                    </a:lnTo>
                    <a:lnTo>
                      <a:pt x="25" y="81"/>
                    </a:lnTo>
                    <a:lnTo>
                      <a:pt x="23" y="87"/>
                    </a:lnTo>
                    <a:lnTo>
                      <a:pt x="21" y="92"/>
                    </a:lnTo>
                    <a:lnTo>
                      <a:pt x="19" y="98"/>
                    </a:lnTo>
                    <a:lnTo>
                      <a:pt x="19" y="106"/>
                    </a:lnTo>
                    <a:lnTo>
                      <a:pt x="10" y="106"/>
                    </a:lnTo>
                    <a:close/>
                    <a:moveTo>
                      <a:pt x="19" y="75"/>
                    </a:moveTo>
                    <a:lnTo>
                      <a:pt x="21" y="73"/>
                    </a:lnTo>
                    <a:lnTo>
                      <a:pt x="23" y="73"/>
                    </a:lnTo>
                    <a:lnTo>
                      <a:pt x="27" y="75"/>
                    </a:lnTo>
                    <a:lnTo>
                      <a:pt x="27" y="79"/>
                    </a:lnTo>
                    <a:lnTo>
                      <a:pt x="23" y="79"/>
                    </a:lnTo>
                    <a:lnTo>
                      <a:pt x="19" y="75"/>
                    </a:lnTo>
                    <a:close/>
                    <a:moveTo>
                      <a:pt x="27" y="79"/>
                    </a:moveTo>
                    <a:lnTo>
                      <a:pt x="27" y="87"/>
                    </a:lnTo>
                    <a:lnTo>
                      <a:pt x="31" y="94"/>
                    </a:lnTo>
                    <a:lnTo>
                      <a:pt x="23" y="100"/>
                    </a:lnTo>
                    <a:lnTo>
                      <a:pt x="21" y="96"/>
                    </a:lnTo>
                    <a:lnTo>
                      <a:pt x="19" y="90"/>
                    </a:lnTo>
                    <a:lnTo>
                      <a:pt x="17" y="83"/>
                    </a:lnTo>
                    <a:lnTo>
                      <a:pt x="17" y="79"/>
                    </a:lnTo>
                    <a:lnTo>
                      <a:pt x="27" y="79"/>
                    </a:lnTo>
                    <a:close/>
                    <a:moveTo>
                      <a:pt x="31" y="100"/>
                    </a:moveTo>
                    <a:lnTo>
                      <a:pt x="31" y="98"/>
                    </a:lnTo>
                    <a:lnTo>
                      <a:pt x="27" y="98"/>
                    </a:lnTo>
                    <a:lnTo>
                      <a:pt x="25" y="100"/>
                    </a:lnTo>
                    <a:lnTo>
                      <a:pt x="23" y="100"/>
                    </a:lnTo>
                    <a:lnTo>
                      <a:pt x="27" y="98"/>
                    </a:lnTo>
                    <a:lnTo>
                      <a:pt x="31" y="100"/>
                    </a:lnTo>
                    <a:close/>
                    <a:moveTo>
                      <a:pt x="23" y="96"/>
                    </a:moveTo>
                    <a:lnTo>
                      <a:pt x="27" y="87"/>
                    </a:lnTo>
                    <a:lnTo>
                      <a:pt x="31" y="75"/>
                    </a:lnTo>
                    <a:lnTo>
                      <a:pt x="40" y="77"/>
                    </a:lnTo>
                    <a:lnTo>
                      <a:pt x="36" y="89"/>
                    </a:lnTo>
                    <a:lnTo>
                      <a:pt x="31" y="100"/>
                    </a:lnTo>
                    <a:lnTo>
                      <a:pt x="23" y="96"/>
                    </a:lnTo>
                    <a:close/>
                    <a:moveTo>
                      <a:pt x="31" y="75"/>
                    </a:moveTo>
                    <a:lnTo>
                      <a:pt x="36" y="58"/>
                    </a:lnTo>
                    <a:lnTo>
                      <a:pt x="44" y="44"/>
                    </a:lnTo>
                    <a:lnTo>
                      <a:pt x="52" y="48"/>
                    </a:lnTo>
                    <a:lnTo>
                      <a:pt x="44" y="62"/>
                    </a:lnTo>
                    <a:lnTo>
                      <a:pt x="40" y="77"/>
                    </a:lnTo>
                    <a:lnTo>
                      <a:pt x="31" y="75"/>
                    </a:lnTo>
                    <a:close/>
                    <a:moveTo>
                      <a:pt x="44" y="44"/>
                    </a:moveTo>
                    <a:lnTo>
                      <a:pt x="46" y="42"/>
                    </a:lnTo>
                    <a:lnTo>
                      <a:pt x="50" y="42"/>
                    </a:lnTo>
                    <a:lnTo>
                      <a:pt x="52" y="44"/>
                    </a:lnTo>
                    <a:lnTo>
                      <a:pt x="52" y="46"/>
                    </a:lnTo>
                    <a:lnTo>
                      <a:pt x="48" y="46"/>
                    </a:lnTo>
                    <a:lnTo>
                      <a:pt x="44" y="44"/>
                    </a:lnTo>
                    <a:close/>
                    <a:moveTo>
                      <a:pt x="52" y="46"/>
                    </a:moveTo>
                    <a:lnTo>
                      <a:pt x="52" y="48"/>
                    </a:lnTo>
                    <a:lnTo>
                      <a:pt x="52" y="50"/>
                    </a:lnTo>
                    <a:lnTo>
                      <a:pt x="42" y="48"/>
                    </a:lnTo>
                    <a:lnTo>
                      <a:pt x="42" y="46"/>
                    </a:lnTo>
                    <a:lnTo>
                      <a:pt x="42" y="44"/>
                    </a:lnTo>
                    <a:lnTo>
                      <a:pt x="52" y="46"/>
                    </a:lnTo>
                    <a:close/>
                    <a:moveTo>
                      <a:pt x="42" y="48"/>
                    </a:moveTo>
                    <a:lnTo>
                      <a:pt x="42" y="48"/>
                    </a:lnTo>
                    <a:lnTo>
                      <a:pt x="46" y="50"/>
                    </a:lnTo>
                    <a:lnTo>
                      <a:pt x="42" y="48"/>
                    </a:lnTo>
                    <a:close/>
                    <a:moveTo>
                      <a:pt x="52" y="50"/>
                    </a:moveTo>
                    <a:lnTo>
                      <a:pt x="50" y="56"/>
                    </a:lnTo>
                    <a:lnTo>
                      <a:pt x="50" y="60"/>
                    </a:lnTo>
                    <a:lnTo>
                      <a:pt x="50" y="64"/>
                    </a:lnTo>
                    <a:lnTo>
                      <a:pt x="54" y="67"/>
                    </a:lnTo>
                    <a:lnTo>
                      <a:pt x="46" y="73"/>
                    </a:lnTo>
                    <a:lnTo>
                      <a:pt x="42" y="67"/>
                    </a:lnTo>
                    <a:lnTo>
                      <a:pt x="40" y="62"/>
                    </a:lnTo>
                    <a:lnTo>
                      <a:pt x="40" y="54"/>
                    </a:lnTo>
                    <a:lnTo>
                      <a:pt x="42" y="48"/>
                    </a:lnTo>
                    <a:lnTo>
                      <a:pt x="52" y="50"/>
                    </a:lnTo>
                    <a:close/>
                    <a:moveTo>
                      <a:pt x="54" y="73"/>
                    </a:moveTo>
                    <a:lnTo>
                      <a:pt x="54" y="71"/>
                    </a:lnTo>
                    <a:lnTo>
                      <a:pt x="50" y="71"/>
                    </a:lnTo>
                    <a:lnTo>
                      <a:pt x="48" y="73"/>
                    </a:lnTo>
                    <a:lnTo>
                      <a:pt x="46" y="73"/>
                    </a:lnTo>
                    <a:lnTo>
                      <a:pt x="50" y="71"/>
                    </a:lnTo>
                    <a:lnTo>
                      <a:pt x="54" y="73"/>
                    </a:lnTo>
                    <a:close/>
                    <a:moveTo>
                      <a:pt x="46" y="69"/>
                    </a:moveTo>
                    <a:lnTo>
                      <a:pt x="52" y="56"/>
                    </a:lnTo>
                    <a:lnTo>
                      <a:pt x="61" y="42"/>
                    </a:lnTo>
                    <a:lnTo>
                      <a:pt x="67" y="48"/>
                    </a:lnTo>
                    <a:lnTo>
                      <a:pt x="61" y="60"/>
                    </a:lnTo>
                    <a:lnTo>
                      <a:pt x="54" y="73"/>
                    </a:lnTo>
                    <a:lnTo>
                      <a:pt x="46" y="69"/>
                    </a:lnTo>
                    <a:close/>
                    <a:moveTo>
                      <a:pt x="61" y="42"/>
                    </a:moveTo>
                    <a:lnTo>
                      <a:pt x="71" y="31"/>
                    </a:lnTo>
                    <a:lnTo>
                      <a:pt x="84" y="19"/>
                    </a:lnTo>
                    <a:lnTo>
                      <a:pt x="88" y="27"/>
                    </a:lnTo>
                    <a:lnTo>
                      <a:pt x="77" y="37"/>
                    </a:lnTo>
                    <a:lnTo>
                      <a:pt x="67" y="48"/>
                    </a:lnTo>
                    <a:lnTo>
                      <a:pt x="61" y="42"/>
                    </a:lnTo>
                    <a:close/>
                    <a:moveTo>
                      <a:pt x="84" y="19"/>
                    </a:moveTo>
                    <a:lnTo>
                      <a:pt x="86" y="19"/>
                    </a:lnTo>
                    <a:lnTo>
                      <a:pt x="88" y="21"/>
                    </a:lnTo>
                    <a:lnTo>
                      <a:pt x="90" y="25"/>
                    </a:lnTo>
                    <a:lnTo>
                      <a:pt x="90" y="27"/>
                    </a:lnTo>
                    <a:lnTo>
                      <a:pt x="86" y="23"/>
                    </a:lnTo>
                    <a:lnTo>
                      <a:pt x="84" y="19"/>
                    </a:lnTo>
                    <a:close/>
                    <a:moveTo>
                      <a:pt x="90" y="27"/>
                    </a:moveTo>
                    <a:lnTo>
                      <a:pt x="86" y="31"/>
                    </a:lnTo>
                    <a:lnTo>
                      <a:pt x="82" y="37"/>
                    </a:lnTo>
                    <a:lnTo>
                      <a:pt x="75" y="33"/>
                    </a:lnTo>
                    <a:lnTo>
                      <a:pt x="79" y="27"/>
                    </a:lnTo>
                    <a:lnTo>
                      <a:pt x="82" y="21"/>
                    </a:lnTo>
                    <a:lnTo>
                      <a:pt x="90" y="27"/>
                    </a:lnTo>
                    <a:close/>
                    <a:moveTo>
                      <a:pt x="82" y="37"/>
                    </a:moveTo>
                    <a:lnTo>
                      <a:pt x="82" y="41"/>
                    </a:lnTo>
                    <a:lnTo>
                      <a:pt x="82" y="46"/>
                    </a:lnTo>
                    <a:lnTo>
                      <a:pt x="75" y="50"/>
                    </a:lnTo>
                    <a:lnTo>
                      <a:pt x="73" y="41"/>
                    </a:lnTo>
                    <a:lnTo>
                      <a:pt x="75" y="33"/>
                    </a:lnTo>
                    <a:lnTo>
                      <a:pt x="82" y="37"/>
                    </a:lnTo>
                    <a:close/>
                    <a:moveTo>
                      <a:pt x="82" y="52"/>
                    </a:moveTo>
                    <a:lnTo>
                      <a:pt x="82" y="50"/>
                    </a:lnTo>
                    <a:lnTo>
                      <a:pt x="79" y="48"/>
                    </a:lnTo>
                    <a:lnTo>
                      <a:pt x="75" y="48"/>
                    </a:lnTo>
                    <a:lnTo>
                      <a:pt x="75" y="50"/>
                    </a:lnTo>
                    <a:lnTo>
                      <a:pt x="79" y="48"/>
                    </a:lnTo>
                    <a:lnTo>
                      <a:pt x="82" y="52"/>
                    </a:lnTo>
                    <a:close/>
                    <a:moveTo>
                      <a:pt x="75" y="44"/>
                    </a:moveTo>
                    <a:lnTo>
                      <a:pt x="81" y="41"/>
                    </a:lnTo>
                    <a:lnTo>
                      <a:pt x="84" y="37"/>
                    </a:lnTo>
                    <a:lnTo>
                      <a:pt x="90" y="42"/>
                    </a:lnTo>
                    <a:lnTo>
                      <a:pt x="86" y="46"/>
                    </a:lnTo>
                    <a:lnTo>
                      <a:pt x="82" y="52"/>
                    </a:lnTo>
                    <a:lnTo>
                      <a:pt x="75" y="44"/>
                    </a:lnTo>
                    <a:close/>
                    <a:moveTo>
                      <a:pt x="84" y="37"/>
                    </a:moveTo>
                    <a:lnTo>
                      <a:pt x="94" y="25"/>
                    </a:lnTo>
                    <a:lnTo>
                      <a:pt x="104" y="16"/>
                    </a:lnTo>
                    <a:lnTo>
                      <a:pt x="117" y="6"/>
                    </a:lnTo>
                    <a:lnTo>
                      <a:pt x="130" y="0"/>
                    </a:lnTo>
                    <a:lnTo>
                      <a:pt x="132" y="8"/>
                    </a:lnTo>
                    <a:lnTo>
                      <a:pt x="121" y="14"/>
                    </a:lnTo>
                    <a:lnTo>
                      <a:pt x="109" y="23"/>
                    </a:lnTo>
                    <a:lnTo>
                      <a:pt x="100" y="31"/>
                    </a:lnTo>
                    <a:lnTo>
                      <a:pt x="90" y="42"/>
                    </a:lnTo>
                    <a:lnTo>
                      <a:pt x="84" y="37"/>
                    </a:lnTo>
                    <a:close/>
                    <a:moveTo>
                      <a:pt x="130" y="0"/>
                    </a:moveTo>
                    <a:lnTo>
                      <a:pt x="132" y="0"/>
                    </a:lnTo>
                    <a:lnTo>
                      <a:pt x="134" y="2"/>
                    </a:lnTo>
                    <a:lnTo>
                      <a:pt x="136" y="4"/>
                    </a:lnTo>
                    <a:lnTo>
                      <a:pt x="134" y="8"/>
                    </a:lnTo>
                    <a:lnTo>
                      <a:pt x="132" y="4"/>
                    </a:lnTo>
                    <a:lnTo>
                      <a:pt x="130" y="0"/>
                    </a:lnTo>
                    <a:close/>
                    <a:moveTo>
                      <a:pt x="134" y="8"/>
                    </a:moveTo>
                    <a:lnTo>
                      <a:pt x="134" y="8"/>
                    </a:lnTo>
                    <a:lnTo>
                      <a:pt x="134" y="10"/>
                    </a:lnTo>
                    <a:lnTo>
                      <a:pt x="127" y="2"/>
                    </a:lnTo>
                    <a:lnTo>
                      <a:pt x="129" y="2"/>
                    </a:lnTo>
                    <a:lnTo>
                      <a:pt x="134" y="8"/>
                    </a:lnTo>
                    <a:close/>
                    <a:moveTo>
                      <a:pt x="134" y="10"/>
                    </a:moveTo>
                    <a:lnTo>
                      <a:pt x="129" y="16"/>
                    </a:lnTo>
                    <a:lnTo>
                      <a:pt x="127" y="19"/>
                    </a:lnTo>
                    <a:lnTo>
                      <a:pt x="119" y="23"/>
                    </a:lnTo>
                    <a:lnTo>
                      <a:pt x="117" y="18"/>
                    </a:lnTo>
                    <a:lnTo>
                      <a:pt x="119" y="12"/>
                    </a:lnTo>
                    <a:lnTo>
                      <a:pt x="123" y="8"/>
                    </a:lnTo>
                    <a:lnTo>
                      <a:pt x="127" y="2"/>
                    </a:lnTo>
                    <a:lnTo>
                      <a:pt x="134" y="10"/>
                    </a:lnTo>
                    <a:close/>
                    <a:moveTo>
                      <a:pt x="125" y="25"/>
                    </a:moveTo>
                    <a:lnTo>
                      <a:pt x="123" y="23"/>
                    </a:lnTo>
                    <a:lnTo>
                      <a:pt x="119" y="23"/>
                    </a:lnTo>
                    <a:lnTo>
                      <a:pt x="123" y="21"/>
                    </a:lnTo>
                    <a:lnTo>
                      <a:pt x="125" y="25"/>
                    </a:lnTo>
                    <a:close/>
                    <a:moveTo>
                      <a:pt x="121" y="18"/>
                    </a:moveTo>
                    <a:lnTo>
                      <a:pt x="134" y="12"/>
                    </a:lnTo>
                    <a:lnTo>
                      <a:pt x="148" y="6"/>
                    </a:lnTo>
                    <a:lnTo>
                      <a:pt x="150" y="16"/>
                    </a:lnTo>
                    <a:lnTo>
                      <a:pt x="138" y="19"/>
                    </a:lnTo>
                    <a:lnTo>
                      <a:pt x="125" y="25"/>
                    </a:lnTo>
                    <a:lnTo>
                      <a:pt x="121" y="18"/>
                    </a:lnTo>
                    <a:close/>
                    <a:moveTo>
                      <a:pt x="148" y="6"/>
                    </a:moveTo>
                    <a:lnTo>
                      <a:pt x="163" y="2"/>
                    </a:lnTo>
                    <a:lnTo>
                      <a:pt x="178" y="0"/>
                    </a:lnTo>
                    <a:lnTo>
                      <a:pt x="178" y="10"/>
                    </a:lnTo>
                    <a:lnTo>
                      <a:pt x="163" y="12"/>
                    </a:lnTo>
                    <a:lnTo>
                      <a:pt x="150" y="16"/>
                    </a:lnTo>
                    <a:lnTo>
                      <a:pt x="148" y="6"/>
                    </a:lnTo>
                    <a:close/>
                    <a:moveTo>
                      <a:pt x="178" y="0"/>
                    </a:moveTo>
                    <a:lnTo>
                      <a:pt x="180" y="2"/>
                    </a:lnTo>
                    <a:lnTo>
                      <a:pt x="182" y="4"/>
                    </a:lnTo>
                    <a:lnTo>
                      <a:pt x="182" y="6"/>
                    </a:lnTo>
                    <a:lnTo>
                      <a:pt x="180" y="10"/>
                    </a:lnTo>
                    <a:lnTo>
                      <a:pt x="178" y="6"/>
                    </a:lnTo>
                    <a:lnTo>
                      <a:pt x="178" y="0"/>
                    </a:lnTo>
                    <a:close/>
                    <a:moveTo>
                      <a:pt x="180" y="10"/>
                    </a:moveTo>
                    <a:lnTo>
                      <a:pt x="178" y="12"/>
                    </a:lnTo>
                    <a:lnTo>
                      <a:pt x="175" y="14"/>
                    </a:lnTo>
                    <a:lnTo>
                      <a:pt x="171" y="6"/>
                    </a:lnTo>
                    <a:lnTo>
                      <a:pt x="173" y="4"/>
                    </a:lnTo>
                    <a:lnTo>
                      <a:pt x="175" y="2"/>
                    </a:lnTo>
                    <a:lnTo>
                      <a:pt x="180" y="10"/>
                    </a:lnTo>
                    <a:close/>
                    <a:moveTo>
                      <a:pt x="175" y="14"/>
                    </a:moveTo>
                    <a:lnTo>
                      <a:pt x="171" y="16"/>
                    </a:lnTo>
                    <a:lnTo>
                      <a:pt x="167" y="19"/>
                    </a:lnTo>
                    <a:lnTo>
                      <a:pt x="159" y="14"/>
                    </a:lnTo>
                    <a:lnTo>
                      <a:pt x="165" y="10"/>
                    </a:lnTo>
                    <a:lnTo>
                      <a:pt x="171" y="6"/>
                    </a:lnTo>
                    <a:lnTo>
                      <a:pt x="175" y="14"/>
                    </a:lnTo>
                    <a:close/>
                    <a:moveTo>
                      <a:pt x="165" y="21"/>
                    </a:moveTo>
                    <a:lnTo>
                      <a:pt x="165" y="19"/>
                    </a:lnTo>
                    <a:lnTo>
                      <a:pt x="165" y="16"/>
                    </a:lnTo>
                    <a:lnTo>
                      <a:pt x="163" y="14"/>
                    </a:lnTo>
                    <a:lnTo>
                      <a:pt x="159" y="14"/>
                    </a:lnTo>
                    <a:lnTo>
                      <a:pt x="163" y="16"/>
                    </a:lnTo>
                    <a:lnTo>
                      <a:pt x="165" y="21"/>
                    </a:lnTo>
                    <a:close/>
                    <a:moveTo>
                      <a:pt x="163" y="12"/>
                    </a:moveTo>
                    <a:lnTo>
                      <a:pt x="167" y="12"/>
                    </a:lnTo>
                    <a:lnTo>
                      <a:pt x="173" y="10"/>
                    </a:lnTo>
                    <a:lnTo>
                      <a:pt x="175" y="19"/>
                    </a:lnTo>
                    <a:lnTo>
                      <a:pt x="169" y="19"/>
                    </a:lnTo>
                    <a:lnTo>
                      <a:pt x="165" y="21"/>
                    </a:lnTo>
                    <a:lnTo>
                      <a:pt x="163" y="12"/>
                    </a:lnTo>
                    <a:close/>
                    <a:moveTo>
                      <a:pt x="173" y="10"/>
                    </a:moveTo>
                    <a:lnTo>
                      <a:pt x="186" y="8"/>
                    </a:lnTo>
                    <a:lnTo>
                      <a:pt x="198" y="6"/>
                    </a:lnTo>
                    <a:lnTo>
                      <a:pt x="205" y="8"/>
                    </a:lnTo>
                    <a:lnTo>
                      <a:pt x="211" y="10"/>
                    </a:lnTo>
                    <a:lnTo>
                      <a:pt x="219" y="12"/>
                    </a:lnTo>
                    <a:lnTo>
                      <a:pt x="225" y="16"/>
                    </a:lnTo>
                    <a:lnTo>
                      <a:pt x="221" y="23"/>
                    </a:lnTo>
                    <a:lnTo>
                      <a:pt x="207" y="18"/>
                    </a:lnTo>
                    <a:lnTo>
                      <a:pt x="198" y="16"/>
                    </a:lnTo>
                    <a:lnTo>
                      <a:pt x="186" y="18"/>
                    </a:lnTo>
                    <a:lnTo>
                      <a:pt x="175" y="19"/>
                    </a:lnTo>
                    <a:lnTo>
                      <a:pt x="173" y="10"/>
                    </a:lnTo>
                    <a:close/>
                    <a:moveTo>
                      <a:pt x="225" y="16"/>
                    </a:moveTo>
                    <a:lnTo>
                      <a:pt x="226" y="18"/>
                    </a:lnTo>
                    <a:lnTo>
                      <a:pt x="226" y="21"/>
                    </a:lnTo>
                    <a:lnTo>
                      <a:pt x="225" y="23"/>
                    </a:lnTo>
                    <a:lnTo>
                      <a:pt x="223" y="25"/>
                    </a:lnTo>
                    <a:lnTo>
                      <a:pt x="223" y="19"/>
                    </a:lnTo>
                    <a:lnTo>
                      <a:pt x="225" y="16"/>
                    </a:lnTo>
                    <a:close/>
                    <a:moveTo>
                      <a:pt x="223" y="25"/>
                    </a:moveTo>
                    <a:lnTo>
                      <a:pt x="217" y="25"/>
                    </a:lnTo>
                    <a:lnTo>
                      <a:pt x="213" y="25"/>
                    </a:lnTo>
                    <a:lnTo>
                      <a:pt x="209" y="18"/>
                    </a:lnTo>
                    <a:lnTo>
                      <a:pt x="215" y="16"/>
                    </a:lnTo>
                    <a:lnTo>
                      <a:pt x="223" y="16"/>
                    </a:lnTo>
                    <a:lnTo>
                      <a:pt x="223" y="25"/>
                    </a:lnTo>
                    <a:close/>
                    <a:moveTo>
                      <a:pt x="213" y="25"/>
                    </a:moveTo>
                    <a:lnTo>
                      <a:pt x="211" y="27"/>
                    </a:lnTo>
                    <a:lnTo>
                      <a:pt x="211" y="31"/>
                    </a:lnTo>
                    <a:lnTo>
                      <a:pt x="201" y="27"/>
                    </a:lnTo>
                    <a:lnTo>
                      <a:pt x="205" y="21"/>
                    </a:lnTo>
                    <a:lnTo>
                      <a:pt x="209" y="18"/>
                    </a:lnTo>
                    <a:lnTo>
                      <a:pt x="213" y="25"/>
                    </a:lnTo>
                    <a:close/>
                    <a:moveTo>
                      <a:pt x="205" y="33"/>
                    </a:moveTo>
                    <a:lnTo>
                      <a:pt x="205" y="29"/>
                    </a:lnTo>
                    <a:lnTo>
                      <a:pt x="201" y="27"/>
                    </a:lnTo>
                    <a:lnTo>
                      <a:pt x="205" y="29"/>
                    </a:lnTo>
                    <a:lnTo>
                      <a:pt x="205" y="33"/>
                    </a:lnTo>
                    <a:close/>
                    <a:moveTo>
                      <a:pt x="205" y="23"/>
                    </a:moveTo>
                    <a:lnTo>
                      <a:pt x="209" y="23"/>
                    </a:lnTo>
                    <a:lnTo>
                      <a:pt x="211" y="23"/>
                    </a:lnTo>
                    <a:lnTo>
                      <a:pt x="211" y="33"/>
                    </a:lnTo>
                    <a:lnTo>
                      <a:pt x="209" y="33"/>
                    </a:lnTo>
                    <a:lnTo>
                      <a:pt x="205" y="33"/>
                    </a:lnTo>
                    <a:lnTo>
                      <a:pt x="205" y="23"/>
                    </a:lnTo>
                    <a:close/>
                    <a:moveTo>
                      <a:pt x="211" y="23"/>
                    </a:moveTo>
                    <a:lnTo>
                      <a:pt x="228" y="23"/>
                    </a:lnTo>
                    <a:lnTo>
                      <a:pt x="244" y="25"/>
                    </a:lnTo>
                    <a:lnTo>
                      <a:pt x="259" y="29"/>
                    </a:lnTo>
                    <a:lnTo>
                      <a:pt x="272" y="35"/>
                    </a:lnTo>
                    <a:lnTo>
                      <a:pt x="269" y="42"/>
                    </a:lnTo>
                    <a:lnTo>
                      <a:pt x="255" y="37"/>
                    </a:lnTo>
                    <a:lnTo>
                      <a:pt x="242" y="35"/>
                    </a:lnTo>
                    <a:lnTo>
                      <a:pt x="226" y="33"/>
                    </a:lnTo>
                    <a:lnTo>
                      <a:pt x="211" y="33"/>
                    </a:lnTo>
                    <a:lnTo>
                      <a:pt x="211" y="23"/>
                    </a:lnTo>
                    <a:close/>
                    <a:moveTo>
                      <a:pt x="272" y="35"/>
                    </a:moveTo>
                    <a:lnTo>
                      <a:pt x="274" y="37"/>
                    </a:lnTo>
                    <a:lnTo>
                      <a:pt x="274" y="41"/>
                    </a:lnTo>
                    <a:lnTo>
                      <a:pt x="274" y="42"/>
                    </a:lnTo>
                    <a:lnTo>
                      <a:pt x="271" y="44"/>
                    </a:lnTo>
                    <a:lnTo>
                      <a:pt x="271" y="39"/>
                    </a:lnTo>
                    <a:lnTo>
                      <a:pt x="272" y="35"/>
                    </a:lnTo>
                    <a:close/>
                    <a:moveTo>
                      <a:pt x="271" y="44"/>
                    </a:moveTo>
                    <a:lnTo>
                      <a:pt x="265" y="44"/>
                    </a:lnTo>
                    <a:lnTo>
                      <a:pt x="259" y="46"/>
                    </a:lnTo>
                    <a:lnTo>
                      <a:pt x="255" y="37"/>
                    </a:lnTo>
                    <a:lnTo>
                      <a:pt x="263" y="35"/>
                    </a:lnTo>
                    <a:lnTo>
                      <a:pt x="271" y="35"/>
                    </a:lnTo>
                    <a:lnTo>
                      <a:pt x="271" y="44"/>
                    </a:lnTo>
                    <a:close/>
                    <a:moveTo>
                      <a:pt x="259" y="46"/>
                    </a:moveTo>
                    <a:lnTo>
                      <a:pt x="253" y="48"/>
                    </a:lnTo>
                    <a:lnTo>
                      <a:pt x="248" y="52"/>
                    </a:lnTo>
                    <a:lnTo>
                      <a:pt x="242" y="46"/>
                    </a:lnTo>
                    <a:lnTo>
                      <a:pt x="248" y="41"/>
                    </a:lnTo>
                    <a:lnTo>
                      <a:pt x="255" y="37"/>
                    </a:lnTo>
                    <a:lnTo>
                      <a:pt x="259" y="46"/>
                    </a:lnTo>
                    <a:close/>
                    <a:moveTo>
                      <a:pt x="246" y="54"/>
                    </a:moveTo>
                    <a:lnTo>
                      <a:pt x="248" y="52"/>
                    </a:lnTo>
                    <a:lnTo>
                      <a:pt x="246" y="48"/>
                    </a:lnTo>
                    <a:lnTo>
                      <a:pt x="244" y="46"/>
                    </a:lnTo>
                    <a:lnTo>
                      <a:pt x="242" y="46"/>
                    </a:lnTo>
                    <a:lnTo>
                      <a:pt x="246" y="48"/>
                    </a:lnTo>
                    <a:lnTo>
                      <a:pt x="246" y="54"/>
                    </a:lnTo>
                    <a:close/>
                    <a:moveTo>
                      <a:pt x="246" y="44"/>
                    </a:moveTo>
                    <a:lnTo>
                      <a:pt x="263" y="46"/>
                    </a:lnTo>
                    <a:lnTo>
                      <a:pt x="278" y="50"/>
                    </a:lnTo>
                    <a:lnTo>
                      <a:pt x="274" y="60"/>
                    </a:lnTo>
                    <a:lnTo>
                      <a:pt x="261" y="54"/>
                    </a:lnTo>
                    <a:lnTo>
                      <a:pt x="246" y="54"/>
                    </a:lnTo>
                    <a:lnTo>
                      <a:pt x="246" y="44"/>
                    </a:lnTo>
                    <a:close/>
                    <a:moveTo>
                      <a:pt x="278" y="50"/>
                    </a:moveTo>
                    <a:lnTo>
                      <a:pt x="292" y="58"/>
                    </a:lnTo>
                    <a:lnTo>
                      <a:pt x="305" y="69"/>
                    </a:lnTo>
                    <a:lnTo>
                      <a:pt x="297" y="75"/>
                    </a:lnTo>
                    <a:lnTo>
                      <a:pt x="288" y="65"/>
                    </a:lnTo>
                    <a:lnTo>
                      <a:pt x="274" y="60"/>
                    </a:lnTo>
                    <a:lnTo>
                      <a:pt x="278" y="50"/>
                    </a:lnTo>
                    <a:close/>
                    <a:moveTo>
                      <a:pt x="305" y="69"/>
                    </a:moveTo>
                    <a:lnTo>
                      <a:pt x="305" y="73"/>
                    </a:lnTo>
                    <a:lnTo>
                      <a:pt x="303" y="77"/>
                    </a:lnTo>
                    <a:lnTo>
                      <a:pt x="301" y="73"/>
                    </a:lnTo>
                    <a:lnTo>
                      <a:pt x="305" y="69"/>
                    </a:lnTo>
                    <a:close/>
                    <a:moveTo>
                      <a:pt x="303" y="77"/>
                    </a:moveTo>
                    <a:lnTo>
                      <a:pt x="296" y="79"/>
                    </a:lnTo>
                    <a:lnTo>
                      <a:pt x="286" y="77"/>
                    </a:lnTo>
                    <a:lnTo>
                      <a:pt x="286" y="67"/>
                    </a:lnTo>
                    <a:lnTo>
                      <a:pt x="296" y="69"/>
                    </a:lnTo>
                    <a:lnTo>
                      <a:pt x="299" y="69"/>
                    </a:lnTo>
                    <a:lnTo>
                      <a:pt x="303" y="77"/>
                    </a:lnTo>
                    <a:close/>
                    <a:moveTo>
                      <a:pt x="286" y="77"/>
                    </a:moveTo>
                    <a:lnTo>
                      <a:pt x="282" y="77"/>
                    </a:lnTo>
                    <a:lnTo>
                      <a:pt x="278" y="77"/>
                    </a:lnTo>
                    <a:lnTo>
                      <a:pt x="278" y="67"/>
                    </a:lnTo>
                    <a:lnTo>
                      <a:pt x="282" y="67"/>
                    </a:lnTo>
                    <a:lnTo>
                      <a:pt x="286" y="67"/>
                    </a:lnTo>
                    <a:lnTo>
                      <a:pt x="286" y="77"/>
                    </a:lnTo>
                    <a:close/>
                    <a:moveTo>
                      <a:pt x="276" y="75"/>
                    </a:moveTo>
                    <a:lnTo>
                      <a:pt x="278" y="75"/>
                    </a:lnTo>
                    <a:lnTo>
                      <a:pt x="280" y="73"/>
                    </a:lnTo>
                    <a:lnTo>
                      <a:pt x="280" y="69"/>
                    </a:lnTo>
                    <a:lnTo>
                      <a:pt x="278" y="67"/>
                    </a:lnTo>
                    <a:lnTo>
                      <a:pt x="278" y="71"/>
                    </a:lnTo>
                    <a:lnTo>
                      <a:pt x="276" y="75"/>
                    </a:lnTo>
                    <a:close/>
                    <a:moveTo>
                      <a:pt x="280" y="67"/>
                    </a:moveTo>
                    <a:lnTo>
                      <a:pt x="296" y="77"/>
                    </a:lnTo>
                    <a:lnTo>
                      <a:pt x="309" y="89"/>
                    </a:lnTo>
                    <a:lnTo>
                      <a:pt x="303" y="94"/>
                    </a:lnTo>
                    <a:lnTo>
                      <a:pt x="290" y="85"/>
                    </a:lnTo>
                    <a:lnTo>
                      <a:pt x="276" y="75"/>
                    </a:lnTo>
                    <a:lnTo>
                      <a:pt x="280" y="67"/>
                    </a:lnTo>
                    <a:close/>
                    <a:moveTo>
                      <a:pt x="309" y="89"/>
                    </a:moveTo>
                    <a:lnTo>
                      <a:pt x="322" y="102"/>
                    </a:lnTo>
                    <a:lnTo>
                      <a:pt x="332" y="115"/>
                    </a:lnTo>
                    <a:lnTo>
                      <a:pt x="324" y="121"/>
                    </a:lnTo>
                    <a:lnTo>
                      <a:pt x="315" y="108"/>
                    </a:lnTo>
                    <a:lnTo>
                      <a:pt x="303" y="94"/>
                    </a:lnTo>
                    <a:lnTo>
                      <a:pt x="309" y="89"/>
                    </a:lnTo>
                    <a:close/>
                    <a:moveTo>
                      <a:pt x="332" y="115"/>
                    </a:moveTo>
                    <a:lnTo>
                      <a:pt x="334" y="119"/>
                    </a:lnTo>
                    <a:lnTo>
                      <a:pt x="332" y="121"/>
                    </a:lnTo>
                    <a:lnTo>
                      <a:pt x="330" y="123"/>
                    </a:lnTo>
                    <a:lnTo>
                      <a:pt x="328" y="123"/>
                    </a:lnTo>
                    <a:lnTo>
                      <a:pt x="328" y="119"/>
                    </a:lnTo>
                    <a:lnTo>
                      <a:pt x="332" y="115"/>
                    </a:lnTo>
                    <a:close/>
                    <a:moveTo>
                      <a:pt x="328" y="123"/>
                    </a:moveTo>
                    <a:lnTo>
                      <a:pt x="322" y="123"/>
                    </a:lnTo>
                    <a:lnTo>
                      <a:pt x="317" y="121"/>
                    </a:lnTo>
                    <a:lnTo>
                      <a:pt x="319" y="112"/>
                    </a:lnTo>
                    <a:lnTo>
                      <a:pt x="324" y="113"/>
                    </a:lnTo>
                    <a:lnTo>
                      <a:pt x="328" y="113"/>
                    </a:lnTo>
                    <a:lnTo>
                      <a:pt x="328" y="123"/>
                    </a:lnTo>
                    <a:close/>
                    <a:moveTo>
                      <a:pt x="317" y="121"/>
                    </a:moveTo>
                    <a:lnTo>
                      <a:pt x="309" y="119"/>
                    </a:lnTo>
                    <a:lnTo>
                      <a:pt x="303" y="119"/>
                    </a:lnTo>
                    <a:lnTo>
                      <a:pt x="303" y="110"/>
                    </a:lnTo>
                    <a:lnTo>
                      <a:pt x="311" y="112"/>
                    </a:lnTo>
                    <a:lnTo>
                      <a:pt x="319" y="112"/>
                    </a:lnTo>
                    <a:lnTo>
                      <a:pt x="317" y="121"/>
                    </a:lnTo>
                    <a:close/>
                    <a:moveTo>
                      <a:pt x="303" y="119"/>
                    </a:moveTo>
                    <a:lnTo>
                      <a:pt x="301" y="117"/>
                    </a:lnTo>
                    <a:lnTo>
                      <a:pt x="301" y="115"/>
                    </a:lnTo>
                    <a:lnTo>
                      <a:pt x="301" y="112"/>
                    </a:lnTo>
                    <a:lnTo>
                      <a:pt x="303" y="110"/>
                    </a:lnTo>
                    <a:lnTo>
                      <a:pt x="303" y="115"/>
                    </a:lnTo>
                    <a:lnTo>
                      <a:pt x="303" y="119"/>
                    </a:lnTo>
                    <a:close/>
                    <a:moveTo>
                      <a:pt x="303" y="110"/>
                    </a:moveTo>
                    <a:lnTo>
                      <a:pt x="307" y="112"/>
                    </a:lnTo>
                    <a:lnTo>
                      <a:pt x="309" y="112"/>
                    </a:lnTo>
                    <a:lnTo>
                      <a:pt x="305" y="119"/>
                    </a:lnTo>
                    <a:lnTo>
                      <a:pt x="303" y="119"/>
                    </a:lnTo>
                    <a:lnTo>
                      <a:pt x="303" y="110"/>
                    </a:lnTo>
                    <a:close/>
                    <a:moveTo>
                      <a:pt x="309" y="112"/>
                    </a:moveTo>
                    <a:lnTo>
                      <a:pt x="317" y="117"/>
                    </a:lnTo>
                    <a:lnTo>
                      <a:pt x="322" y="125"/>
                    </a:lnTo>
                    <a:lnTo>
                      <a:pt x="315" y="129"/>
                    </a:lnTo>
                    <a:lnTo>
                      <a:pt x="311" y="123"/>
                    </a:lnTo>
                    <a:lnTo>
                      <a:pt x="305" y="119"/>
                    </a:lnTo>
                    <a:lnTo>
                      <a:pt x="309" y="112"/>
                    </a:lnTo>
                    <a:close/>
                    <a:moveTo>
                      <a:pt x="322" y="125"/>
                    </a:moveTo>
                    <a:lnTo>
                      <a:pt x="326" y="133"/>
                    </a:lnTo>
                    <a:lnTo>
                      <a:pt x="328" y="142"/>
                    </a:lnTo>
                    <a:lnTo>
                      <a:pt x="319" y="142"/>
                    </a:lnTo>
                    <a:lnTo>
                      <a:pt x="317" y="135"/>
                    </a:lnTo>
                    <a:lnTo>
                      <a:pt x="315" y="129"/>
                    </a:lnTo>
                    <a:lnTo>
                      <a:pt x="322" y="125"/>
                    </a:lnTo>
                    <a:close/>
                    <a:moveTo>
                      <a:pt x="328" y="142"/>
                    </a:moveTo>
                    <a:lnTo>
                      <a:pt x="328" y="146"/>
                    </a:lnTo>
                    <a:lnTo>
                      <a:pt x="326" y="148"/>
                    </a:lnTo>
                    <a:lnTo>
                      <a:pt x="319" y="144"/>
                    </a:lnTo>
                    <a:lnTo>
                      <a:pt x="319" y="142"/>
                    </a:lnTo>
                    <a:lnTo>
                      <a:pt x="328" y="142"/>
                    </a:lnTo>
                    <a:close/>
                    <a:moveTo>
                      <a:pt x="326" y="148"/>
                    </a:moveTo>
                    <a:lnTo>
                      <a:pt x="324" y="150"/>
                    </a:lnTo>
                    <a:lnTo>
                      <a:pt x="320" y="152"/>
                    </a:lnTo>
                    <a:lnTo>
                      <a:pt x="322" y="146"/>
                    </a:lnTo>
                    <a:lnTo>
                      <a:pt x="326" y="148"/>
                    </a:lnTo>
                    <a:close/>
                    <a:moveTo>
                      <a:pt x="320" y="152"/>
                    </a:moveTo>
                    <a:lnTo>
                      <a:pt x="317" y="150"/>
                    </a:lnTo>
                    <a:lnTo>
                      <a:pt x="315" y="148"/>
                    </a:lnTo>
                    <a:lnTo>
                      <a:pt x="319" y="140"/>
                    </a:lnTo>
                    <a:lnTo>
                      <a:pt x="320" y="142"/>
                    </a:lnTo>
                    <a:lnTo>
                      <a:pt x="324" y="142"/>
                    </a:lnTo>
                    <a:lnTo>
                      <a:pt x="320" y="152"/>
                    </a:lnTo>
                    <a:close/>
                    <a:moveTo>
                      <a:pt x="315" y="148"/>
                    </a:moveTo>
                    <a:lnTo>
                      <a:pt x="311" y="146"/>
                    </a:lnTo>
                    <a:lnTo>
                      <a:pt x="309" y="146"/>
                    </a:lnTo>
                    <a:lnTo>
                      <a:pt x="309" y="137"/>
                    </a:lnTo>
                    <a:lnTo>
                      <a:pt x="315" y="137"/>
                    </a:lnTo>
                    <a:lnTo>
                      <a:pt x="319" y="140"/>
                    </a:lnTo>
                    <a:lnTo>
                      <a:pt x="315" y="148"/>
                    </a:lnTo>
                    <a:close/>
                    <a:moveTo>
                      <a:pt x="305" y="142"/>
                    </a:moveTo>
                    <a:lnTo>
                      <a:pt x="309" y="140"/>
                    </a:lnTo>
                    <a:lnTo>
                      <a:pt x="309" y="137"/>
                    </a:lnTo>
                    <a:lnTo>
                      <a:pt x="309" y="140"/>
                    </a:lnTo>
                    <a:lnTo>
                      <a:pt x="305" y="142"/>
                    </a:lnTo>
                    <a:close/>
                    <a:moveTo>
                      <a:pt x="313" y="140"/>
                    </a:moveTo>
                    <a:lnTo>
                      <a:pt x="319" y="146"/>
                    </a:lnTo>
                    <a:lnTo>
                      <a:pt x="324" y="154"/>
                    </a:lnTo>
                    <a:lnTo>
                      <a:pt x="317" y="160"/>
                    </a:lnTo>
                    <a:lnTo>
                      <a:pt x="311" y="152"/>
                    </a:lnTo>
                    <a:lnTo>
                      <a:pt x="305" y="142"/>
                    </a:lnTo>
                    <a:lnTo>
                      <a:pt x="313" y="140"/>
                    </a:lnTo>
                    <a:close/>
                    <a:moveTo>
                      <a:pt x="324" y="154"/>
                    </a:moveTo>
                    <a:lnTo>
                      <a:pt x="330" y="161"/>
                    </a:lnTo>
                    <a:lnTo>
                      <a:pt x="336" y="169"/>
                    </a:lnTo>
                    <a:lnTo>
                      <a:pt x="338" y="175"/>
                    </a:lnTo>
                    <a:lnTo>
                      <a:pt x="338" y="179"/>
                    </a:lnTo>
                    <a:lnTo>
                      <a:pt x="336" y="186"/>
                    </a:lnTo>
                    <a:lnTo>
                      <a:pt x="334" y="194"/>
                    </a:lnTo>
                    <a:lnTo>
                      <a:pt x="324" y="190"/>
                    </a:lnTo>
                    <a:lnTo>
                      <a:pt x="328" y="185"/>
                    </a:lnTo>
                    <a:lnTo>
                      <a:pt x="328" y="179"/>
                    </a:lnTo>
                    <a:lnTo>
                      <a:pt x="328" y="175"/>
                    </a:lnTo>
                    <a:lnTo>
                      <a:pt x="326" y="171"/>
                    </a:lnTo>
                    <a:lnTo>
                      <a:pt x="322" y="165"/>
                    </a:lnTo>
                    <a:lnTo>
                      <a:pt x="317" y="160"/>
                    </a:lnTo>
                    <a:lnTo>
                      <a:pt x="324" y="154"/>
                    </a:lnTo>
                    <a:close/>
                    <a:moveTo>
                      <a:pt x="334" y="194"/>
                    </a:moveTo>
                    <a:lnTo>
                      <a:pt x="332" y="196"/>
                    </a:lnTo>
                    <a:lnTo>
                      <a:pt x="330" y="196"/>
                    </a:lnTo>
                    <a:lnTo>
                      <a:pt x="328" y="196"/>
                    </a:lnTo>
                    <a:lnTo>
                      <a:pt x="326" y="194"/>
                    </a:lnTo>
                    <a:lnTo>
                      <a:pt x="330" y="192"/>
                    </a:lnTo>
                    <a:lnTo>
                      <a:pt x="334" y="194"/>
                    </a:lnTo>
                    <a:close/>
                    <a:moveTo>
                      <a:pt x="326" y="194"/>
                    </a:moveTo>
                    <a:lnTo>
                      <a:pt x="326" y="194"/>
                    </a:lnTo>
                    <a:lnTo>
                      <a:pt x="324" y="194"/>
                    </a:lnTo>
                    <a:lnTo>
                      <a:pt x="332" y="188"/>
                    </a:lnTo>
                    <a:lnTo>
                      <a:pt x="326" y="194"/>
                    </a:lnTo>
                    <a:close/>
                    <a:moveTo>
                      <a:pt x="324" y="194"/>
                    </a:moveTo>
                    <a:lnTo>
                      <a:pt x="324" y="194"/>
                    </a:lnTo>
                    <a:lnTo>
                      <a:pt x="328" y="190"/>
                    </a:lnTo>
                    <a:lnTo>
                      <a:pt x="324" y="194"/>
                    </a:lnTo>
                    <a:close/>
                    <a:moveTo>
                      <a:pt x="324" y="194"/>
                    </a:moveTo>
                    <a:lnTo>
                      <a:pt x="322" y="188"/>
                    </a:lnTo>
                    <a:lnTo>
                      <a:pt x="319" y="186"/>
                    </a:lnTo>
                    <a:lnTo>
                      <a:pt x="315" y="179"/>
                    </a:lnTo>
                    <a:lnTo>
                      <a:pt x="320" y="177"/>
                    </a:lnTo>
                    <a:lnTo>
                      <a:pt x="326" y="181"/>
                    </a:lnTo>
                    <a:lnTo>
                      <a:pt x="330" y="185"/>
                    </a:lnTo>
                    <a:lnTo>
                      <a:pt x="332" y="188"/>
                    </a:lnTo>
                    <a:lnTo>
                      <a:pt x="324" y="194"/>
                    </a:lnTo>
                    <a:close/>
                    <a:moveTo>
                      <a:pt x="315" y="186"/>
                    </a:moveTo>
                    <a:lnTo>
                      <a:pt x="317" y="183"/>
                    </a:lnTo>
                    <a:lnTo>
                      <a:pt x="315" y="179"/>
                    </a:lnTo>
                    <a:lnTo>
                      <a:pt x="317" y="183"/>
                    </a:lnTo>
                    <a:lnTo>
                      <a:pt x="315" y="186"/>
                    </a:lnTo>
                    <a:close/>
                    <a:moveTo>
                      <a:pt x="320" y="179"/>
                    </a:moveTo>
                    <a:lnTo>
                      <a:pt x="326" y="188"/>
                    </a:lnTo>
                    <a:lnTo>
                      <a:pt x="330" y="198"/>
                    </a:lnTo>
                    <a:lnTo>
                      <a:pt x="320" y="200"/>
                    </a:lnTo>
                    <a:lnTo>
                      <a:pt x="319" y="192"/>
                    </a:lnTo>
                    <a:lnTo>
                      <a:pt x="315" y="186"/>
                    </a:lnTo>
                    <a:lnTo>
                      <a:pt x="320" y="179"/>
                    </a:lnTo>
                    <a:close/>
                    <a:moveTo>
                      <a:pt x="330" y="198"/>
                    </a:moveTo>
                    <a:lnTo>
                      <a:pt x="330" y="208"/>
                    </a:lnTo>
                    <a:lnTo>
                      <a:pt x="330" y="217"/>
                    </a:lnTo>
                    <a:lnTo>
                      <a:pt x="322" y="217"/>
                    </a:lnTo>
                    <a:lnTo>
                      <a:pt x="322" y="209"/>
                    </a:lnTo>
                    <a:lnTo>
                      <a:pt x="320" y="200"/>
                    </a:lnTo>
                    <a:lnTo>
                      <a:pt x="330" y="198"/>
                    </a:lnTo>
                    <a:close/>
                    <a:moveTo>
                      <a:pt x="330" y="217"/>
                    </a:moveTo>
                    <a:lnTo>
                      <a:pt x="330" y="221"/>
                    </a:lnTo>
                    <a:lnTo>
                      <a:pt x="326" y="223"/>
                    </a:lnTo>
                    <a:lnTo>
                      <a:pt x="326" y="217"/>
                    </a:lnTo>
                    <a:lnTo>
                      <a:pt x="330" y="217"/>
                    </a:lnTo>
                    <a:close/>
                    <a:moveTo>
                      <a:pt x="326" y="223"/>
                    </a:moveTo>
                    <a:lnTo>
                      <a:pt x="319" y="219"/>
                    </a:lnTo>
                    <a:lnTo>
                      <a:pt x="311" y="215"/>
                    </a:lnTo>
                    <a:lnTo>
                      <a:pt x="317" y="208"/>
                    </a:lnTo>
                    <a:lnTo>
                      <a:pt x="322" y="211"/>
                    </a:lnTo>
                    <a:lnTo>
                      <a:pt x="326" y="213"/>
                    </a:lnTo>
                    <a:lnTo>
                      <a:pt x="326" y="223"/>
                    </a:lnTo>
                    <a:close/>
                    <a:moveTo>
                      <a:pt x="311" y="215"/>
                    </a:moveTo>
                    <a:lnTo>
                      <a:pt x="307" y="213"/>
                    </a:lnTo>
                    <a:lnTo>
                      <a:pt x="305" y="211"/>
                    </a:lnTo>
                    <a:lnTo>
                      <a:pt x="311" y="204"/>
                    </a:lnTo>
                    <a:lnTo>
                      <a:pt x="313" y="206"/>
                    </a:lnTo>
                    <a:lnTo>
                      <a:pt x="317" y="208"/>
                    </a:lnTo>
                    <a:lnTo>
                      <a:pt x="311" y="215"/>
                    </a:lnTo>
                    <a:close/>
                    <a:moveTo>
                      <a:pt x="303" y="206"/>
                    </a:moveTo>
                    <a:lnTo>
                      <a:pt x="307" y="206"/>
                    </a:lnTo>
                    <a:lnTo>
                      <a:pt x="311" y="204"/>
                    </a:lnTo>
                    <a:lnTo>
                      <a:pt x="307" y="208"/>
                    </a:lnTo>
                    <a:lnTo>
                      <a:pt x="303" y="206"/>
                    </a:lnTo>
                    <a:close/>
                    <a:moveTo>
                      <a:pt x="313" y="209"/>
                    </a:moveTo>
                    <a:lnTo>
                      <a:pt x="313" y="215"/>
                    </a:lnTo>
                    <a:lnTo>
                      <a:pt x="315" y="225"/>
                    </a:lnTo>
                    <a:lnTo>
                      <a:pt x="305" y="227"/>
                    </a:lnTo>
                    <a:lnTo>
                      <a:pt x="303" y="215"/>
                    </a:lnTo>
                    <a:lnTo>
                      <a:pt x="303" y="206"/>
                    </a:lnTo>
                    <a:lnTo>
                      <a:pt x="313" y="209"/>
                    </a:lnTo>
                    <a:close/>
                    <a:moveTo>
                      <a:pt x="315" y="225"/>
                    </a:moveTo>
                    <a:lnTo>
                      <a:pt x="317" y="231"/>
                    </a:lnTo>
                    <a:lnTo>
                      <a:pt x="317" y="236"/>
                    </a:lnTo>
                    <a:lnTo>
                      <a:pt x="307" y="236"/>
                    </a:lnTo>
                    <a:lnTo>
                      <a:pt x="307" y="232"/>
                    </a:lnTo>
                    <a:lnTo>
                      <a:pt x="305" y="227"/>
                    </a:lnTo>
                    <a:lnTo>
                      <a:pt x="315" y="225"/>
                    </a:lnTo>
                    <a:close/>
                    <a:moveTo>
                      <a:pt x="317" y="236"/>
                    </a:moveTo>
                    <a:lnTo>
                      <a:pt x="315" y="240"/>
                    </a:lnTo>
                    <a:lnTo>
                      <a:pt x="311" y="240"/>
                    </a:lnTo>
                    <a:lnTo>
                      <a:pt x="313" y="236"/>
                    </a:lnTo>
                    <a:lnTo>
                      <a:pt x="317" y="236"/>
                    </a:lnTo>
                    <a:close/>
                    <a:moveTo>
                      <a:pt x="311" y="240"/>
                    </a:moveTo>
                    <a:lnTo>
                      <a:pt x="305" y="238"/>
                    </a:lnTo>
                    <a:lnTo>
                      <a:pt x="299" y="236"/>
                    </a:lnTo>
                    <a:lnTo>
                      <a:pt x="303" y="229"/>
                    </a:lnTo>
                    <a:lnTo>
                      <a:pt x="309" y="231"/>
                    </a:lnTo>
                    <a:lnTo>
                      <a:pt x="313" y="232"/>
                    </a:lnTo>
                    <a:lnTo>
                      <a:pt x="311" y="240"/>
                    </a:lnTo>
                    <a:close/>
                    <a:moveTo>
                      <a:pt x="299" y="236"/>
                    </a:moveTo>
                    <a:lnTo>
                      <a:pt x="297" y="234"/>
                    </a:lnTo>
                    <a:lnTo>
                      <a:pt x="296" y="234"/>
                    </a:lnTo>
                    <a:lnTo>
                      <a:pt x="299" y="227"/>
                    </a:lnTo>
                    <a:lnTo>
                      <a:pt x="301" y="227"/>
                    </a:lnTo>
                    <a:lnTo>
                      <a:pt x="303" y="229"/>
                    </a:lnTo>
                    <a:lnTo>
                      <a:pt x="299" y="236"/>
                    </a:lnTo>
                    <a:close/>
                    <a:moveTo>
                      <a:pt x="294" y="229"/>
                    </a:moveTo>
                    <a:lnTo>
                      <a:pt x="297" y="229"/>
                    </a:lnTo>
                    <a:lnTo>
                      <a:pt x="299" y="227"/>
                    </a:lnTo>
                    <a:lnTo>
                      <a:pt x="297" y="231"/>
                    </a:lnTo>
                    <a:lnTo>
                      <a:pt x="294" y="229"/>
                    </a:lnTo>
                    <a:close/>
                    <a:moveTo>
                      <a:pt x="301" y="232"/>
                    </a:moveTo>
                    <a:lnTo>
                      <a:pt x="301" y="234"/>
                    </a:lnTo>
                    <a:lnTo>
                      <a:pt x="303" y="236"/>
                    </a:lnTo>
                    <a:lnTo>
                      <a:pt x="296" y="242"/>
                    </a:lnTo>
                    <a:lnTo>
                      <a:pt x="294" y="238"/>
                    </a:lnTo>
                    <a:lnTo>
                      <a:pt x="292" y="234"/>
                    </a:lnTo>
                    <a:lnTo>
                      <a:pt x="292" y="232"/>
                    </a:lnTo>
                    <a:lnTo>
                      <a:pt x="294" y="229"/>
                    </a:lnTo>
                    <a:lnTo>
                      <a:pt x="301" y="232"/>
                    </a:lnTo>
                    <a:close/>
                    <a:moveTo>
                      <a:pt x="303" y="236"/>
                    </a:moveTo>
                    <a:lnTo>
                      <a:pt x="309" y="244"/>
                    </a:lnTo>
                    <a:lnTo>
                      <a:pt x="315" y="248"/>
                    </a:lnTo>
                    <a:lnTo>
                      <a:pt x="309" y="256"/>
                    </a:lnTo>
                    <a:lnTo>
                      <a:pt x="303" y="250"/>
                    </a:lnTo>
                    <a:lnTo>
                      <a:pt x="296" y="242"/>
                    </a:lnTo>
                    <a:lnTo>
                      <a:pt x="303" y="236"/>
                    </a:lnTo>
                    <a:close/>
                    <a:moveTo>
                      <a:pt x="315" y="248"/>
                    </a:moveTo>
                    <a:lnTo>
                      <a:pt x="317" y="250"/>
                    </a:lnTo>
                    <a:lnTo>
                      <a:pt x="317" y="254"/>
                    </a:lnTo>
                    <a:lnTo>
                      <a:pt x="315" y="256"/>
                    </a:lnTo>
                    <a:lnTo>
                      <a:pt x="313" y="256"/>
                    </a:lnTo>
                    <a:lnTo>
                      <a:pt x="313" y="252"/>
                    </a:lnTo>
                    <a:lnTo>
                      <a:pt x="315" y="248"/>
                    </a:lnTo>
                    <a:close/>
                    <a:moveTo>
                      <a:pt x="313" y="256"/>
                    </a:moveTo>
                    <a:lnTo>
                      <a:pt x="301" y="256"/>
                    </a:lnTo>
                    <a:lnTo>
                      <a:pt x="290" y="254"/>
                    </a:lnTo>
                    <a:lnTo>
                      <a:pt x="280" y="250"/>
                    </a:lnTo>
                    <a:lnTo>
                      <a:pt x="271" y="242"/>
                    </a:lnTo>
                    <a:lnTo>
                      <a:pt x="278" y="236"/>
                    </a:lnTo>
                    <a:lnTo>
                      <a:pt x="284" y="242"/>
                    </a:lnTo>
                    <a:lnTo>
                      <a:pt x="294" y="246"/>
                    </a:lnTo>
                    <a:lnTo>
                      <a:pt x="303" y="246"/>
                    </a:lnTo>
                    <a:lnTo>
                      <a:pt x="313" y="246"/>
                    </a:lnTo>
                    <a:lnTo>
                      <a:pt x="313" y="256"/>
                    </a:lnTo>
                    <a:close/>
                    <a:moveTo>
                      <a:pt x="269" y="240"/>
                    </a:moveTo>
                    <a:lnTo>
                      <a:pt x="271" y="240"/>
                    </a:lnTo>
                    <a:lnTo>
                      <a:pt x="274" y="240"/>
                    </a:lnTo>
                    <a:lnTo>
                      <a:pt x="276" y="238"/>
                    </a:lnTo>
                    <a:lnTo>
                      <a:pt x="278" y="236"/>
                    </a:lnTo>
                    <a:lnTo>
                      <a:pt x="274" y="240"/>
                    </a:lnTo>
                    <a:lnTo>
                      <a:pt x="269" y="240"/>
                    </a:lnTo>
                    <a:close/>
                    <a:moveTo>
                      <a:pt x="278" y="240"/>
                    </a:moveTo>
                    <a:lnTo>
                      <a:pt x="278" y="246"/>
                    </a:lnTo>
                    <a:lnTo>
                      <a:pt x="280" y="256"/>
                    </a:lnTo>
                    <a:lnTo>
                      <a:pt x="272" y="256"/>
                    </a:lnTo>
                    <a:lnTo>
                      <a:pt x="271" y="248"/>
                    </a:lnTo>
                    <a:lnTo>
                      <a:pt x="269" y="240"/>
                    </a:lnTo>
                    <a:lnTo>
                      <a:pt x="278" y="240"/>
                    </a:lnTo>
                    <a:close/>
                    <a:moveTo>
                      <a:pt x="272" y="256"/>
                    </a:moveTo>
                    <a:lnTo>
                      <a:pt x="272" y="256"/>
                    </a:lnTo>
                    <a:lnTo>
                      <a:pt x="276" y="256"/>
                    </a:lnTo>
                    <a:lnTo>
                      <a:pt x="272" y="256"/>
                    </a:lnTo>
                    <a:close/>
                    <a:moveTo>
                      <a:pt x="280" y="256"/>
                    </a:moveTo>
                    <a:lnTo>
                      <a:pt x="282" y="263"/>
                    </a:lnTo>
                    <a:lnTo>
                      <a:pt x="282" y="269"/>
                    </a:lnTo>
                    <a:lnTo>
                      <a:pt x="274" y="267"/>
                    </a:lnTo>
                    <a:lnTo>
                      <a:pt x="272" y="263"/>
                    </a:lnTo>
                    <a:lnTo>
                      <a:pt x="272" y="256"/>
                    </a:lnTo>
                    <a:lnTo>
                      <a:pt x="280" y="256"/>
                    </a:lnTo>
                    <a:close/>
                    <a:moveTo>
                      <a:pt x="282" y="269"/>
                    </a:moveTo>
                    <a:lnTo>
                      <a:pt x="282" y="271"/>
                    </a:lnTo>
                    <a:lnTo>
                      <a:pt x="280" y="273"/>
                    </a:lnTo>
                    <a:lnTo>
                      <a:pt x="278" y="273"/>
                    </a:lnTo>
                    <a:lnTo>
                      <a:pt x="276" y="273"/>
                    </a:lnTo>
                    <a:lnTo>
                      <a:pt x="278" y="269"/>
                    </a:lnTo>
                    <a:lnTo>
                      <a:pt x="282" y="269"/>
                    </a:lnTo>
                    <a:close/>
                    <a:moveTo>
                      <a:pt x="276" y="273"/>
                    </a:moveTo>
                    <a:lnTo>
                      <a:pt x="265" y="265"/>
                    </a:lnTo>
                    <a:lnTo>
                      <a:pt x="253" y="256"/>
                    </a:lnTo>
                    <a:lnTo>
                      <a:pt x="244" y="248"/>
                    </a:lnTo>
                    <a:lnTo>
                      <a:pt x="236" y="238"/>
                    </a:lnTo>
                    <a:lnTo>
                      <a:pt x="244" y="232"/>
                    </a:lnTo>
                    <a:lnTo>
                      <a:pt x="259" y="250"/>
                    </a:lnTo>
                    <a:lnTo>
                      <a:pt x="280" y="265"/>
                    </a:lnTo>
                    <a:lnTo>
                      <a:pt x="276" y="273"/>
                    </a:lnTo>
                    <a:close/>
                    <a:moveTo>
                      <a:pt x="236" y="238"/>
                    </a:moveTo>
                    <a:lnTo>
                      <a:pt x="228" y="227"/>
                    </a:lnTo>
                    <a:lnTo>
                      <a:pt x="223" y="215"/>
                    </a:lnTo>
                    <a:lnTo>
                      <a:pt x="217" y="204"/>
                    </a:lnTo>
                    <a:lnTo>
                      <a:pt x="213" y="190"/>
                    </a:lnTo>
                    <a:lnTo>
                      <a:pt x="223" y="188"/>
                    </a:lnTo>
                    <a:lnTo>
                      <a:pt x="226" y="200"/>
                    </a:lnTo>
                    <a:lnTo>
                      <a:pt x="230" y="211"/>
                    </a:lnTo>
                    <a:lnTo>
                      <a:pt x="236" y="223"/>
                    </a:lnTo>
                    <a:lnTo>
                      <a:pt x="244" y="232"/>
                    </a:lnTo>
                    <a:lnTo>
                      <a:pt x="236" y="238"/>
                    </a:lnTo>
                    <a:close/>
                    <a:moveTo>
                      <a:pt x="213" y="190"/>
                    </a:moveTo>
                    <a:lnTo>
                      <a:pt x="213" y="190"/>
                    </a:lnTo>
                    <a:lnTo>
                      <a:pt x="219" y="188"/>
                    </a:lnTo>
                    <a:lnTo>
                      <a:pt x="213" y="190"/>
                    </a:lnTo>
                    <a:close/>
                    <a:moveTo>
                      <a:pt x="213" y="190"/>
                    </a:moveTo>
                    <a:lnTo>
                      <a:pt x="209" y="177"/>
                    </a:lnTo>
                    <a:lnTo>
                      <a:pt x="203" y="165"/>
                    </a:lnTo>
                    <a:lnTo>
                      <a:pt x="211" y="160"/>
                    </a:lnTo>
                    <a:lnTo>
                      <a:pt x="219" y="173"/>
                    </a:lnTo>
                    <a:lnTo>
                      <a:pt x="223" y="188"/>
                    </a:lnTo>
                    <a:lnTo>
                      <a:pt x="213" y="190"/>
                    </a:lnTo>
                    <a:close/>
                    <a:moveTo>
                      <a:pt x="211" y="160"/>
                    </a:moveTo>
                    <a:lnTo>
                      <a:pt x="211" y="160"/>
                    </a:lnTo>
                    <a:lnTo>
                      <a:pt x="207" y="163"/>
                    </a:lnTo>
                    <a:lnTo>
                      <a:pt x="211" y="160"/>
                    </a:lnTo>
                    <a:close/>
                    <a:moveTo>
                      <a:pt x="203" y="165"/>
                    </a:moveTo>
                    <a:lnTo>
                      <a:pt x="196" y="156"/>
                    </a:lnTo>
                    <a:lnTo>
                      <a:pt x="184" y="148"/>
                    </a:lnTo>
                    <a:lnTo>
                      <a:pt x="188" y="140"/>
                    </a:lnTo>
                    <a:lnTo>
                      <a:pt x="194" y="144"/>
                    </a:lnTo>
                    <a:lnTo>
                      <a:pt x="201" y="148"/>
                    </a:lnTo>
                    <a:lnTo>
                      <a:pt x="205" y="154"/>
                    </a:lnTo>
                    <a:lnTo>
                      <a:pt x="211" y="160"/>
                    </a:lnTo>
                    <a:lnTo>
                      <a:pt x="203" y="165"/>
                    </a:lnTo>
                    <a:close/>
                    <a:moveTo>
                      <a:pt x="184" y="148"/>
                    </a:moveTo>
                    <a:lnTo>
                      <a:pt x="173" y="146"/>
                    </a:lnTo>
                    <a:lnTo>
                      <a:pt x="161" y="146"/>
                    </a:lnTo>
                    <a:lnTo>
                      <a:pt x="159" y="138"/>
                    </a:lnTo>
                    <a:lnTo>
                      <a:pt x="167" y="137"/>
                    </a:lnTo>
                    <a:lnTo>
                      <a:pt x="175" y="137"/>
                    </a:lnTo>
                    <a:lnTo>
                      <a:pt x="182" y="138"/>
                    </a:lnTo>
                    <a:lnTo>
                      <a:pt x="188" y="140"/>
                    </a:lnTo>
                    <a:lnTo>
                      <a:pt x="184" y="148"/>
                    </a:lnTo>
                    <a:close/>
                    <a:moveTo>
                      <a:pt x="161" y="146"/>
                    </a:moveTo>
                    <a:lnTo>
                      <a:pt x="152" y="150"/>
                    </a:lnTo>
                    <a:lnTo>
                      <a:pt x="142" y="156"/>
                    </a:lnTo>
                    <a:lnTo>
                      <a:pt x="136" y="148"/>
                    </a:lnTo>
                    <a:lnTo>
                      <a:pt x="148" y="142"/>
                    </a:lnTo>
                    <a:lnTo>
                      <a:pt x="159" y="138"/>
                    </a:lnTo>
                    <a:lnTo>
                      <a:pt x="161" y="146"/>
                    </a:lnTo>
                    <a:close/>
                    <a:moveTo>
                      <a:pt x="142" y="156"/>
                    </a:moveTo>
                    <a:lnTo>
                      <a:pt x="142" y="156"/>
                    </a:lnTo>
                    <a:lnTo>
                      <a:pt x="140" y="152"/>
                    </a:lnTo>
                    <a:lnTo>
                      <a:pt x="142" y="156"/>
                    </a:lnTo>
                    <a:close/>
                    <a:moveTo>
                      <a:pt x="142" y="156"/>
                    </a:moveTo>
                    <a:lnTo>
                      <a:pt x="142" y="158"/>
                    </a:lnTo>
                    <a:lnTo>
                      <a:pt x="142" y="161"/>
                    </a:lnTo>
                    <a:lnTo>
                      <a:pt x="132" y="161"/>
                    </a:lnTo>
                    <a:lnTo>
                      <a:pt x="134" y="152"/>
                    </a:lnTo>
                    <a:lnTo>
                      <a:pt x="136" y="148"/>
                    </a:lnTo>
                    <a:lnTo>
                      <a:pt x="142" y="156"/>
                    </a:lnTo>
                    <a:close/>
                    <a:moveTo>
                      <a:pt x="142" y="161"/>
                    </a:moveTo>
                    <a:lnTo>
                      <a:pt x="142" y="167"/>
                    </a:lnTo>
                    <a:lnTo>
                      <a:pt x="140" y="171"/>
                    </a:lnTo>
                    <a:lnTo>
                      <a:pt x="138" y="175"/>
                    </a:lnTo>
                    <a:lnTo>
                      <a:pt x="136" y="177"/>
                    </a:lnTo>
                    <a:lnTo>
                      <a:pt x="136" y="167"/>
                    </a:lnTo>
                    <a:lnTo>
                      <a:pt x="136" y="165"/>
                    </a:lnTo>
                    <a:lnTo>
                      <a:pt x="132" y="161"/>
                    </a:lnTo>
                    <a:lnTo>
                      <a:pt x="142" y="161"/>
                    </a:lnTo>
                    <a:close/>
                    <a:moveTo>
                      <a:pt x="132" y="175"/>
                    </a:moveTo>
                    <a:lnTo>
                      <a:pt x="134" y="175"/>
                    </a:lnTo>
                    <a:lnTo>
                      <a:pt x="136" y="171"/>
                    </a:lnTo>
                    <a:lnTo>
                      <a:pt x="136" y="169"/>
                    </a:lnTo>
                    <a:lnTo>
                      <a:pt x="136" y="167"/>
                    </a:lnTo>
                    <a:lnTo>
                      <a:pt x="136" y="171"/>
                    </a:lnTo>
                    <a:lnTo>
                      <a:pt x="132" y="175"/>
                    </a:lnTo>
                    <a:close/>
                    <a:moveTo>
                      <a:pt x="140" y="169"/>
                    </a:moveTo>
                    <a:lnTo>
                      <a:pt x="146" y="179"/>
                    </a:lnTo>
                    <a:lnTo>
                      <a:pt x="152" y="186"/>
                    </a:lnTo>
                    <a:lnTo>
                      <a:pt x="153" y="192"/>
                    </a:lnTo>
                    <a:lnTo>
                      <a:pt x="155" y="198"/>
                    </a:lnTo>
                    <a:lnTo>
                      <a:pt x="153" y="208"/>
                    </a:lnTo>
                    <a:lnTo>
                      <a:pt x="148" y="215"/>
                    </a:lnTo>
                    <a:lnTo>
                      <a:pt x="140" y="209"/>
                    </a:lnTo>
                    <a:lnTo>
                      <a:pt x="144" y="204"/>
                    </a:lnTo>
                    <a:lnTo>
                      <a:pt x="146" y="198"/>
                    </a:lnTo>
                    <a:lnTo>
                      <a:pt x="142" y="188"/>
                    </a:lnTo>
                    <a:lnTo>
                      <a:pt x="132" y="175"/>
                    </a:lnTo>
                    <a:lnTo>
                      <a:pt x="140" y="169"/>
                    </a:lnTo>
                    <a:close/>
                    <a:moveTo>
                      <a:pt x="148" y="215"/>
                    </a:moveTo>
                    <a:lnTo>
                      <a:pt x="144" y="221"/>
                    </a:lnTo>
                    <a:lnTo>
                      <a:pt x="142" y="229"/>
                    </a:lnTo>
                    <a:lnTo>
                      <a:pt x="132" y="229"/>
                    </a:lnTo>
                    <a:lnTo>
                      <a:pt x="132" y="223"/>
                    </a:lnTo>
                    <a:lnTo>
                      <a:pt x="134" y="217"/>
                    </a:lnTo>
                    <a:lnTo>
                      <a:pt x="138" y="213"/>
                    </a:lnTo>
                    <a:lnTo>
                      <a:pt x="140" y="209"/>
                    </a:lnTo>
                    <a:lnTo>
                      <a:pt x="148" y="215"/>
                    </a:lnTo>
                    <a:close/>
                    <a:moveTo>
                      <a:pt x="142" y="229"/>
                    </a:moveTo>
                    <a:lnTo>
                      <a:pt x="140" y="231"/>
                    </a:lnTo>
                    <a:lnTo>
                      <a:pt x="138" y="232"/>
                    </a:lnTo>
                    <a:lnTo>
                      <a:pt x="136" y="232"/>
                    </a:lnTo>
                    <a:lnTo>
                      <a:pt x="134" y="232"/>
                    </a:lnTo>
                    <a:lnTo>
                      <a:pt x="136" y="229"/>
                    </a:lnTo>
                    <a:lnTo>
                      <a:pt x="142" y="229"/>
                    </a:lnTo>
                    <a:close/>
                    <a:moveTo>
                      <a:pt x="134" y="232"/>
                    </a:moveTo>
                    <a:lnTo>
                      <a:pt x="129" y="227"/>
                    </a:lnTo>
                    <a:lnTo>
                      <a:pt x="125" y="217"/>
                    </a:lnTo>
                    <a:lnTo>
                      <a:pt x="132" y="213"/>
                    </a:lnTo>
                    <a:lnTo>
                      <a:pt x="136" y="221"/>
                    </a:lnTo>
                    <a:lnTo>
                      <a:pt x="140" y="225"/>
                    </a:lnTo>
                    <a:lnTo>
                      <a:pt x="134" y="232"/>
                    </a:lnTo>
                    <a:close/>
                    <a:moveTo>
                      <a:pt x="125" y="217"/>
                    </a:moveTo>
                    <a:lnTo>
                      <a:pt x="121" y="211"/>
                    </a:lnTo>
                    <a:lnTo>
                      <a:pt x="117" y="206"/>
                    </a:lnTo>
                    <a:lnTo>
                      <a:pt x="111" y="202"/>
                    </a:lnTo>
                    <a:lnTo>
                      <a:pt x="104" y="200"/>
                    </a:lnTo>
                    <a:lnTo>
                      <a:pt x="102" y="192"/>
                    </a:lnTo>
                    <a:lnTo>
                      <a:pt x="107" y="190"/>
                    </a:lnTo>
                    <a:lnTo>
                      <a:pt x="113" y="192"/>
                    </a:lnTo>
                    <a:lnTo>
                      <a:pt x="117" y="194"/>
                    </a:lnTo>
                    <a:lnTo>
                      <a:pt x="121" y="196"/>
                    </a:lnTo>
                    <a:lnTo>
                      <a:pt x="127" y="204"/>
                    </a:lnTo>
                    <a:lnTo>
                      <a:pt x="132" y="213"/>
                    </a:lnTo>
                    <a:lnTo>
                      <a:pt x="125" y="217"/>
                    </a:lnTo>
                    <a:close/>
                    <a:moveTo>
                      <a:pt x="104" y="200"/>
                    </a:moveTo>
                    <a:lnTo>
                      <a:pt x="102" y="200"/>
                    </a:lnTo>
                    <a:lnTo>
                      <a:pt x="100" y="200"/>
                    </a:lnTo>
                    <a:lnTo>
                      <a:pt x="104" y="196"/>
                    </a:lnTo>
                    <a:lnTo>
                      <a:pt x="104" y="200"/>
                    </a:lnTo>
                    <a:close/>
                    <a:moveTo>
                      <a:pt x="100" y="200"/>
                    </a:moveTo>
                    <a:lnTo>
                      <a:pt x="90" y="186"/>
                    </a:lnTo>
                    <a:lnTo>
                      <a:pt x="84" y="175"/>
                    </a:lnTo>
                    <a:lnTo>
                      <a:pt x="82" y="165"/>
                    </a:lnTo>
                    <a:lnTo>
                      <a:pt x="82" y="158"/>
                    </a:lnTo>
                    <a:lnTo>
                      <a:pt x="92" y="158"/>
                    </a:lnTo>
                    <a:lnTo>
                      <a:pt x="92" y="165"/>
                    </a:lnTo>
                    <a:lnTo>
                      <a:pt x="94" y="173"/>
                    </a:lnTo>
                    <a:lnTo>
                      <a:pt x="98" y="183"/>
                    </a:lnTo>
                    <a:lnTo>
                      <a:pt x="107" y="192"/>
                    </a:lnTo>
                    <a:lnTo>
                      <a:pt x="100" y="200"/>
                    </a:lnTo>
                    <a:close/>
                    <a:moveTo>
                      <a:pt x="82" y="158"/>
                    </a:moveTo>
                    <a:lnTo>
                      <a:pt x="84" y="154"/>
                    </a:lnTo>
                    <a:lnTo>
                      <a:pt x="82" y="150"/>
                    </a:lnTo>
                    <a:lnTo>
                      <a:pt x="82" y="146"/>
                    </a:lnTo>
                    <a:lnTo>
                      <a:pt x="79" y="142"/>
                    </a:lnTo>
                    <a:lnTo>
                      <a:pt x="86" y="135"/>
                    </a:lnTo>
                    <a:lnTo>
                      <a:pt x="90" y="140"/>
                    </a:lnTo>
                    <a:lnTo>
                      <a:pt x="92" y="146"/>
                    </a:lnTo>
                    <a:lnTo>
                      <a:pt x="92" y="152"/>
                    </a:lnTo>
                    <a:lnTo>
                      <a:pt x="92" y="158"/>
                    </a:lnTo>
                    <a:lnTo>
                      <a:pt x="82" y="158"/>
                    </a:lnTo>
                    <a:close/>
                    <a:moveTo>
                      <a:pt x="86" y="135"/>
                    </a:moveTo>
                    <a:lnTo>
                      <a:pt x="86" y="135"/>
                    </a:lnTo>
                    <a:lnTo>
                      <a:pt x="82" y="138"/>
                    </a:lnTo>
                    <a:lnTo>
                      <a:pt x="86" y="135"/>
                    </a:lnTo>
                    <a:close/>
                    <a:moveTo>
                      <a:pt x="79" y="142"/>
                    </a:moveTo>
                    <a:lnTo>
                      <a:pt x="75" y="140"/>
                    </a:lnTo>
                    <a:lnTo>
                      <a:pt x="69" y="140"/>
                    </a:lnTo>
                    <a:lnTo>
                      <a:pt x="61" y="144"/>
                    </a:lnTo>
                    <a:lnTo>
                      <a:pt x="54" y="148"/>
                    </a:lnTo>
                    <a:lnTo>
                      <a:pt x="50" y="140"/>
                    </a:lnTo>
                    <a:lnTo>
                      <a:pt x="59" y="135"/>
                    </a:lnTo>
                    <a:lnTo>
                      <a:pt x="69" y="131"/>
                    </a:lnTo>
                    <a:lnTo>
                      <a:pt x="75" y="131"/>
                    </a:lnTo>
                    <a:lnTo>
                      <a:pt x="79" y="131"/>
                    </a:lnTo>
                    <a:lnTo>
                      <a:pt x="82" y="133"/>
                    </a:lnTo>
                    <a:lnTo>
                      <a:pt x="86" y="135"/>
                    </a:lnTo>
                    <a:lnTo>
                      <a:pt x="79" y="142"/>
                    </a:lnTo>
                    <a:close/>
                    <a:moveTo>
                      <a:pt x="54" y="148"/>
                    </a:moveTo>
                    <a:lnTo>
                      <a:pt x="46" y="152"/>
                    </a:lnTo>
                    <a:lnTo>
                      <a:pt x="36" y="156"/>
                    </a:lnTo>
                    <a:lnTo>
                      <a:pt x="29" y="158"/>
                    </a:lnTo>
                    <a:lnTo>
                      <a:pt x="19" y="156"/>
                    </a:lnTo>
                    <a:lnTo>
                      <a:pt x="23" y="148"/>
                    </a:lnTo>
                    <a:lnTo>
                      <a:pt x="29" y="148"/>
                    </a:lnTo>
                    <a:lnTo>
                      <a:pt x="34" y="146"/>
                    </a:lnTo>
                    <a:lnTo>
                      <a:pt x="42" y="142"/>
                    </a:lnTo>
                    <a:lnTo>
                      <a:pt x="50" y="140"/>
                    </a:lnTo>
                    <a:lnTo>
                      <a:pt x="54" y="148"/>
                    </a:lnTo>
                    <a:close/>
                    <a:moveTo>
                      <a:pt x="19" y="156"/>
                    </a:moveTo>
                    <a:lnTo>
                      <a:pt x="19" y="156"/>
                    </a:lnTo>
                    <a:lnTo>
                      <a:pt x="21" y="152"/>
                    </a:lnTo>
                    <a:lnTo>
                      <a:pt x="19" y="156"/>
                    </a:lnTo>
                    <a:close/>
                    <a:moveTo>
                      <a:pt x="19" y="156"/>
                    </a:moveTo>
                    <a:lnTo>
                      <a:pt x="13" y="152"/>
                    </a:lnTo>
                    <a:lnTo>
                      <a:pt x="8" y="148"/>
                    </a:lnTo>
                    <a:lnTo>
                      <a:pt x="4" y="142"/>
                    </a:lnTo>
                    <a:lnTo>
                      <a:pt x="2" y="138"/>
                    </a:lnTo>
                    <a:lnTo>
                      <a:pt x="11" y="135"/>
                    </a:lnTo>
                    <a:lnTo>
                      <a:pt x="15" y="142"/>
                    </a:lnTo>
                    <a:lnTo>
                      <a:pt x="23" y="148"/>
                    </a:lnTo>
                    <a:lnTo>
                      <a:pt x="19" y="156"/>
                    </a:lnTo>
                    <a:close/>
                    <a:moveTo>
                      <a:pt x="2" y="138"/>
                    </a:moveTo>
                    <a:lnTo>
                      <a:pt x="0" y="127"/>
                    </a:lnTo>
                    <a:lnTo>
                      <a:pt x="2" y="113"/>
                    </a:lnTo>
                    <a:lnTo>
                      <a:pt x="10" y="115"/>
                    </a:lnTo>
                    <a:lnTo>
                      <a:pt x="10" y="125"/>
                    </a:lnTo>
                    <a:lnTo>
                      <a:pt x="11" y="135"/>
                    </a:lnTo>
                    <a:lnTo>
                      <a:pt x="2" y="138"/>
                    </a:lnTo>
                    <a:close/>
                    <a:moveTo>
                      <a:pt x="10" y="115"/>
                    </a:moveTo>
                    <a:lnTo>
                      <a:pt x="10" y="115"/>
                    </a:lnTo>
                    <a:lnTo>
                      <a:pt x="6" y="115"/>
                    </a:lnTo>
                    <a:lnTo>
                      <a:pt x="10" y="11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19" name="Freeform 875">
                <a:extLst>
                  <a:ext uri="{FF2B5EF4-FFF2-40B4-BE49-F238E27FC236}">
                    <a16:creationId xmlns:a16="http://schemas.microsoft.com/office/drawing/2014/main" id="{385DBCBA-DFF4-1232-9BDB-5A0A36124C67}"/>
                  </a:ext>
                </a:extLst>
              </p:cNvPr>
              <p:cNvSpPr>
                <a:spLocks noEditPoints="1"/>
              </p:cNvSpPr>
              <p:nvPr/>
            </p:nvSpPr>
            <p:spPr bwMode="auto">
              <a:xfrm>
                <a:off x="2681" y="1685"/>
                <a:ext cx="165" cy="138"/>
              </a:xfrm>
              <a:custGeom>
                <a:avLst/>
                <a:gdLst>
                  <a:gd name="T0" fmla="*/ 2 w 165"/>
                  <a:gd name="T1" fmla="*/ 41 h 138"/>
                  <a:gd name="T2" fmla="*/ 11 w 165"/>
                  <a:gd name="T3" fmla="*/ 43 h 138"/>
                  <a:gd name="T4" fmla="*/ 38 w 165"/>
                  <a:gd name="T5" fmla="*/ 60 h 138"/>
                  <a:gd name="T6" fmla="*/ 27 w 165"/>
                  <a:gd name="T7" fmla="*/ 54 h 138"/>
                  <a:gd name="T8" fmla="*/ 48 w 165"/>
                  <a:gd name="T9" fmla="*/ 69 h 138"/>
                  <a:gd name="T10" fmla="*/ 48 w 165"/>
                  <a:gd name="T11" fmla="*/ 75 h 138"/>
                  <a:gd name="T12" fmla="*/ 55 w 165"/>
                  <a:gd name="T13" fmla="*/ 79 h 138"/>
                  <a:gd name="T14" fmla="*/ 54 w 165"/>
                  <a:gd name="T15" fmla="*/ 75 h 138"/>
                  <a:gd name="T16" fmla="*/ 2 w 165"/>
                  <a:gd name="T17" fmla="*/ 64 h 138"/>
                  <a:gd name="T18" fmla="*/ 15 w 165"/>
                  <a:gd name="T19" fmla="*/ 64 h 138"/>
                  <a:gd name="T20" fmla="*/ 6 w 165"/>
                  <a:gd name="T21" fmla="*/ 67 h 138"/>
                  <a:gd name="T22" fmla="*/ 38 w 165"/>
                  <a:gd name="T23" fmla="*/ 67 h 138"/>
                  <a:gd name="T24" fmla="*/ 27 w 165"/>
                  <a:gd name="T25" fmla="*/ 71 h 138"/>
                  <a:gd name="T26" fmla="*/ 42 w 165"/>
                  <a:gd name="T27" fmla="*/ 66 h 138"/>
                  <a:gd name="T28" fmla="*/ 38 w 165"/>
                  <a:gd name="T29" fmla="*/ 67 h 138"/>
                  <a:gd name="T30" fmla="*/ 86 w 165"/>
                  <a:gd name="T31" fmla="*/ 21 h 138"/>
                  <a:gd name="T32" fmla="*/ 92 w 165"/>
                  <a:gd name="T33" fmla="*/ 12 h 138"/>
                  <a:gd name="T34" fmla="*/ 107 w 165"/>
                  <a:gd name="T35" fmla="*/ 8 h 138"/>
                  <a:gd name="T36" fmla="*/ 92 w 165"/>
                  <a:gd name="T37" fmla="*/ 19 h 138"/>
                  <a:gd name="T38" fmla="*/ 125 w 165"/>
                  <a:gd name="T39" fmla="*/ 2 h 138"/>
                  <a:gd name="T40" fmla="*/ 107 w 165"/>
                  <a:gd name="T41" fmla="*/ 2 h 138"/>
                  <a:gd name="T42" fmla="*/ 138 w 165"/>
                  <a:gd name="T43" fmla="*/ 12 h 138"/>
                  <a:gd name="T44" fmla="*/ 140 w 165"/>
                  <a:gd name="T45" fmla="*/ 8 h 138"/>
                  <a:gd name="T46" fmla="*/ 161 w 165"/>
                  <a:gd name="T47" fmla="*/ 35 h 138"/>
                  <a:gd name="T48" fmla="*/ 144 w 165"/>
                  <a:gd name="T49" fmla="*/ 16 h 138"/>
                  <a:gd name="T50" fmla="*/ 165 w 165"/>
                  <a:gd name="T51" fmla="*/ 50 h 138"/>
                  <a:gd name="T52" fmla="*/ 151 w 165"/>
                  <a:gd name="T53" fmla="*/ 96 h 138"/>
                  <a:gd name="T54" fmla="*/ 157 w 165"/>
                  <a:gd name="T55" fmla="*/ 35 h 138"/>
                  <a:gd name="T56" fmla="*/ 144 w 165"/>
                  <a:gd name="T57" fmla="*/ 114 h 138"/>
                  <a:gd name="T58" fmla="*/ 155 w 165"/>
                  <a:gd name="T59" fmla="*/ 98 h 138"/>
                  <a:gd name="T60" fmla="*/ 128 w 165"/>
                  <a:gd name="T61" fmla="*/ 114 h 138"/>
                  <a:gd name="T62" fmla="*/ 128 w 165"/>
                  <a:gd name="T63" fmla="*/ 117 h 138"/>
                  <a:gd name="T64" fmla="*/ 105 w 165"/>
                  <a:gd name="T65" fmla="*/ 100 h 138"/>
                  <a:gd name="T66" fmla="*/ 125 w 165"/>
                  <a:gd name="T67" fmla="*/ 112 h 138"/>
                  <a:gd name="T68" fmla="*/ 103 w 165"/>
                  <a:gd name="T69" fmla="*/ 96 h 138"/>
                  <a:gd name="T70" fmla="*/ 105 w 165"/>
                  <a:gd name="T71" fmla="*/ 100 h 138"/>
                  <a:gd name="T72" fmla="*/ 8 w 165"/>
                  <a:gd name="T73" fmla="*/ 90 h 138"/>
                  <a:gd name="T74" fmla="*/ 8 w 165"/>
                  <a:gd name="T75" fmla="*/ 106 h 138"/>
                  <a:gd name="T76" fmla="*/ 8 w 165"/>
                  <a:gd name="T77" fmla="*/ 133 h 138"/>
                  <a:gd name="T78" fmla="*/ 4 w 165"/>
                  <a:gd name="T79" fmla="*/ 94 h 138"/>
                  <a:gd name="T80" fmla="*/ 15 w 165"/>
                  <a:gd name="T81" fmla="*/ 133 h 138"/>
                  <a:gd name="T82" fmla="*/ 11 w 165"/>
                  <a:gd name="T83" fmla="*/ 131 h 138"/>
                  <a:gd name="T84" fmla="*/ 25 w 165"/>
                  <a:gd name="T85" fmla="*/ 135 h 138"/>
                  <a:gd name="T86" fmla="*/ 23 w 165"/>
                  <a:gd name="T87" fmla="*/ 131 h 138"/>
                  <a:gd name="T88" fmla="*/ 40 w 165"/>
                  <a:gd name="T89" fmla="*/ 100 h 138"/>
                  <a:gd name="T90" fmla="*/ 31 w 165"/>
                  <a:gd name="T91" fmla="*/ 129 h 138"/>
                  <a:gd name="T92" fmla="*/ 42 w 165"/>
                  <a:gd name="T93" fmla="*/ 96 h 138"/>
                  <a:gd name="T94" fmla="*/ 40 w 165"/>
                  <a:gd name="T95" fmla="*/ 100 h 138"/>
                  <a:gd name="T96" fmla="*/ 11 w 165"/>
                  <a:gd name="T97" fmla="*/ 83 h 138"/>
                  <a:gd name="T98" fmla="*/ 11 w 165"/>
                  <a:gd name="T99" fmla="*/ 100 h 138"/>
                  <a:gd name="T100" fmla="*/ 8 w 165"/>
                  <a:gd name="T101" fmla="*/ 102 h 138"/>
                  <a:gd name="T102" fmla="*/ 15 w 165"/>
                  <a:gd name="T103" fmla="*/ 106 h 138"/>
                  <a:gd name="T104" fmla="*/ 15 w 165"/>
                  <a:gd name="T105" fmla="*/ 112 h 138"/>
                  <a:gd name="T106" fmla="*/ 19 w 165"/>
                  <a:gd name="T107" fmla="*/ 114 h 138"/>
                  <a:gd name="T108" fmla="*/ 21 w 165"/>
                  <a:gd name="T109" fmla="*/ 108 h 138"/>
                  <a:gd name="T110" fmla="*/ 19 w 165"/>
                  <a:gd name="T111" fmla="*/ 114 h 138"/>
                  <a:gd name="T112" fmla="*/ 31 w 165"/>
                  <a:gd name="T113" fmla="*/ 90 h 138"/>
                  <a:gd name="T114" fmla="*/ 29 w 165"/>
                  <a:gd name="T115" fmla="*/ 108 h 138"/>
                  <a:gd name="T116" fmla="*/ 32 w 165"/>
                  <a:gd name="T117" fmla="*/ 87 h 138"/>
                  <a:gd name="T118" fmla="*/ 31 w 165"/>
                  <a:gd name="T119" fmla="*/ 90 h 1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5"/>
                  <a:gd name="T181" fmla="*/ 0 h 138"/>
                  <a:gd name="T182" fmla="*/ 165 w 165"/>
                  <a:gd name="T183" fmla="*/ 138 h 13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5" h="138">
                    <a:moveTo>
                      <a:pt x="6" y="46"/>
                    </a:moveTo>
                    <a:lnTo>
                      <a:pt x="2" y="44"/>
                    </a:lnTo>
                    <a:lnTo>
                      <a:pt x="0" y="43"/>
                    </a:lnTo>
                    <a:lnTo>
                      <a:pt x="2" y="41"/>
                    </a:lnTo>
                    <a:lnTo>
                      <a:pt x="6" y="41"/>
                    </a:lnTo>
                    <a:lnTo>
                      <a:pt x="6" y="46"/>
                    </a:lnTo>
                    <a:close/>
                    <a:moveTo>
                      <a:pt x="6" y="41"/>
                    </a:moveTo>
                    <a:lnTo>
                      <a:pt x="11" y="43"/>
                    </a:lnTo>
                    <a:lnTo>
                      <a:pt x="17" y="44"/>
                    </a:lnTo>
                    <a:lnTo>
                      <a:pt x="23" y="46"/>
                    </a:lnTo>
                    <a:lnTo>
                      <a:pt x="29" y="50"/>
                    </a:lnTo>
                    <a:lnTo>
                      <a:pt x="38" y="60"/>
                    </a:lnTo>
                    <a:lnTo>
                      <a:pt x="48" y="69"/>
                    </a:lnTo>
                    <a:lnTo>
                      <a:pt x="46" y="73"/>
                    </a:lnTo>
                    <a:lnTo>
                      <a:pt x="36" y="64"/>
                    </a:lnTo>
                    <a:lnTo>
                      <a:pt x="27" y="54"/>
                    </a:lnTo>
                    <a:lnTo>
                      <a:pt x="17" y="48"/>
                    </a:lnTo>
                    <a:lnTo>
                      <a:pt x="6" y="46"/>
                    </a:lnTo>
                    <a:lnTo>
                      <a:pt x="6" y="41"/>
                    </a:lnTo>
                    <a:close/>
                    <a:moveTo>
                      <a:pt x="48" y="69"/>
                    </a:moveTo>
                    <a:lnTo>
                      <a:pt x="52" y="73"/>
                    </a:lnTo>
                    <a:lnTo>
                      <a:pt x="54" y="75"/>
                    </a:lnTo>
                    <a:lnTo>
                      <a:pt x="50" y="79"/>
                    </a:lnTo>
                    <a:lnTo>
                      <a:pt x="48" y="75"/>
                    </a:lnTo>
                    <a:lnTo>
                      <a:pt x="46" y="73"/>
                    </a:lnTo>
                    <a:lnTo>
                      <a:pt x="48" y="69"/>
                    </a:lnTo>
                    <a:close/>
                    <a:moveTo>
                      <a:pt x="54" y="75"/>
                    </a:moveTo>
                    <a:lnTo>
                      <a:pt x="55" y="79"/>
                    </a:lnTo>
                    <a:lnTo>
                      <a:pt x="55" y="81"/>
                    </a:lnTo>
                    <a:lnTo>
                      <a:pt x="54" y="81"/>
                    </a:lnTo>
                    <a:lnTo>
                      <a:pt x="50" y="79"/>
                    </a:lnTo>
                    <a:lnTo>
                      <a:pt x="54" y="75"/>
                    </a:lnTo>
                    <a:close/>
                    <a:moveTo>
                      <a:pt x="6" y="67"/>
                    </a:moveTo>
                    <a:lnTo>
                      <a:pt x="2" y="67"/>
                    </a:lnTo>
                    <a:lnTo>
                      <a:pt x="0" y="66"/>
                    </a:lnTo>
                    <a:lnTo>
                      <a:pt x="2" y="64"/>
                    </a:lnTo>
                    <a:lnTo>
                      <a:pt x="6" y="64"/>
                    </a:lnTo>
                    <a:lnTo>
                      <a:pt x="6" y="67"/>
                    </a:lnTo>
                    <a:close/>
                    <a:moveTo>
                      <a:pt x="6" y="64"/>
                    </a:moveTo>
                    <a:lnTo>
                      <a:pt x="15" y="64"/>
                    </a:lnTo>
                    <a:lnTo>
                      <a:pt x="23" y="66"/>
                    </a:lnTo>
                    <a:lnTo>
                      <a:pt x="23" y="71"/>
                    </a:lnTo>
                    <a:lnTo>
                      <a:pt x="15" y="69"/>
                    </a:lnTo>
                    <a:lnTo>
                      <a:pt x="6" y="67"/>
                    </a:lnTo>
                    <a:lnTo>
                      <a:pt x="6" y="64"/>
                    </a:lnTo>
                    <a:close/>
                    <a:moveTo>
                      <a:pt x="23" y="66"/>
                    </a:moveTo>
                    <a:lnTo>
                      <a:pt x="31" y="69"/>
                    </a:lnTo>
                    <a:lnTo>
                      <a:pt x="38" y="67"/>
                    </a:lnTo>
                    <a:lnTo>
                      <a:pt x="40" y="71"/>
                    </a:lnTo>
                    <a:lnTo>
                      <a:pt x="36" y="73"/>
                    </a:lnTo>
                    <a:lnTo>
                      <a:pt x="32" y="73"/>
                    </a:lnTo>
                    <a:lnTo>
                      <a:pt x="27" y="71"/>
                    </a:lnTo>
                    <a:lnTo>
                      <a:pt x="23" y="71"/>
                    </a:lnTo>
                    <a:lnTo>
                      <a:pt x="23" y="66"/>
                    </a:lnTo>
                    <a:close/>
                    <a:moveTo>
                      <a:pt x="38" y="67"/>
                    </a:moveTo>
                    <a:lnTo>
                      <a:pt x="42" y="66"/>
                    </a:lnTo>
                    <a:lnTo>
                      <a:pt x="44" y="66"/>
                    </a:lnTo>
                    <a:lnTo>
                      <a:pt x="44" y="69"/>
                    </a:lnTo>
                    <a:lnTo>
                      <a:pt x="40" y="71"/>
                    </a:lnTo>
                    <a:lnTo>
                      <a:pt x="38" y="67"/>
                    </a:lnTo>
                    <a:close/>
                    <a:moveTo>
                      <a:pt x="92" y="19"/>
                    </a:moveTo>
                    <a:lnTo>
                      <a:pt x="90" y="23"/>
                    </a:lnTo>
                    <a:lnTo>
                      <a:pt x="86" y="23"/>
                    </a:lnTo>
                    <a:lnTo>
                      <a:pt x="86" y="21"/>
                    </a:lnTo>
                    <a:lnTo>
                      <a:pt x="88" y="18"/>
                    </a:lnTo>
                    <a:lnTo>
                      <a:pt x="92" y="19"/>
                    </a:lnTo>
                    <a:close/>
                    <a:moveTo>
                      <a:pt x="88" y="18"/>
                    </a:moveTo>
                    <a:lnTo>
                      <a:pt x="92" y="12"/>
                    </a:lnTo>
                    <a:lnTo>
                      <a:pt x="96" y="8"/>
                    </a:lnTo>
                    <a:lnTo>
                      <a:pt x="102" y="4"/>
                    </a:lnTo>
                    <a:lnTo>
                      <a:pt x="107" y="2"/>
                    </a:lnTo>
                    <a:lnTo>
                      <a:pt x="107" y="8"/>
                    </a:lnTo>
                    <a:lnTo>
                      <a:pt x="103" y="10"/>
                    </a:lnTo>
                    <a:lnTo>
                      <a:pt x="100" y="12"/>
                    </a:lnTo>
                    <a:lnTo>
                      <a:pt x="96" y="16"/>
                    </a:lnTo>
                    <a:lnTo>
                      <a:pt x="92" y="19"/>
                    </a:lnTo>
                    <a:lnTo>
                      <a:pt x="88" y="18"/>
                    </a:lnTo>
                    <a:close/>
                    <a:moveTo>
                      <a:pt x="107" y="2"/>
                    </a:moveTo>
                    <a:lnTo>
                      <a:pt x="115" y="0"/>
                    </a:lnTo>
                    <a:lnTo>
                      <a:pt x="125" y="2"/>
                    </a:lnTo>
                    <a:lnTo>
                      <a:pt x="123" y="6"/>
                    </a:lnTo>
                    <a:lnTo>
                      <a:pt x="115" y="6"/>
                    </a:lnTo>
                    <a:lnTo>
                      <a:pt x="107" y="8"/>
                    </a:lnTo>
                    <a:lnTo>
                      <a:pt x="107" y="2"/>
                    </a:lnTo>
                    <a:close/>
                    <a:moveTo>
                      <a:pt x="125" y="2"/>
                    </a:moveTo>
                    <a:lnTo>
                      <a:pt x="132" y="4"/>
                    </a:lnTo>
                    <a:lnTo>
                      <a:pt x="140" y="8"/>
                    </a:lnTo>
                    <a:lnTo>
                      <a:pt x="138" y="12"/>
                    </a:lnTo>
                    <a:lnTo>
                      <a:pt x="130" y="8"/>
                    </a:lnTo>
                    <a:lnTo>
                      <a:pt x="123" y="6"/>
                    </a:lnTo>
                    <a:lnTo>
                      <a:pt x="125" y="2"/>
                    </a:lnTo>
                    <a:close/>
                    <a:moveTo>
                      <a:pt x="140" y="8"/>
                    </a:moveTo>
                    <a:lnTo>
                      <a:pt x="148" y="12"/>
                    </a:lnTo>
                    <a:lnTo>
                      <a:pt x="153" y="19"/>
                    </a:lnTo>
                    <a:lnTo>
                      <a:pt x="157" y="25"/>
                    </a:lnTo>
                    <a:lnTo>
                      <a:pt x="161" y="35"/>
                    </a:lnTo>
                    <a:lnTo>
                      <a:pt x="157" y="35"/>
                    </a:lnTo>
                    <a:lnTo>
                      <a:pt x="153" y="27"/>
                    </a:lnTo>
                    <a:lnTo>
                      <a:pt x="150" y="21"/>
                    </a:lnTo>
                    <a:lnTo>
                      <a:pt x="144" y="16"/>
                    </a:lnTo>
                    <a:lnTo>
                      <a:pt x="138" y="12"/>
                    </a:lnTo>
                    <a:lnTo>
                      <a:pt x="140" y="8"/>
                    </a:lnTo>
                    <a:close/>
                    <a:moveTo>
                      <a:pt x="161" y="35"/>
                    </a:moveTo>
                    <a:lnTo>
                      <a:pt x="165" y="50"/>
                    </a:lnTo>
                    <a:lnTo>
                      <a:pt x="165" y="67"/>
                    </a:lnTo>
                    <a:lnTo>
                      <a:pt x="161" y="83"/>
                    </a:lnTo>
                    <a:lnTo>
                      <a:pt x="155" y="98"/>
                    </a:lnTo>
                    <a:lnTo>
                      <a:pt x="151" y="96"/>
                    </a:lnTo>
                    <a:lnTo>
                      <a:pt x="157" y="83"/>
                    </a:lnTo>
                    <a:lnTo>
                      <a:pt x="159" y="67"/>
                    </a:lnTo>
                    <a:lnTo>
                      <a:pt x="159" y="50"/>
                    </a:lnTo>
                    <a:lnTo>
                      <a:pt x="157" y="35"/>
                    </a:lnTo>
                    <a:lnTo>
                      <a:pt x="161" y="35"/>
                    </a:lnTo>
                    <a:close/>
                    <a:moveTo>
                      <a:pt x="155" y="98"/>
                    </a:moveTo>
                    <a:lnTo>
                      <a:pt x="151" y="106"/>
                    </a:lnTo>
                    <a:lnTo>
                      <a:pt x="144" y="114"/>
                    </a:lnTo>
                    <a:lnTo>
                      <a:pt x="142" y="110"/>
                    </a:lnTo>
                    <a:lnTo>
                      <a:pt x="148" y="104"/>
                    </a:lnTo>
                    <a:lnTo>
                      <a:pt x="151" y="96"/>
                    </a:lnTo>
                    <a:lnTo>
                      <a:pt x="155" y="98"/>
                    </a:lnTo>
                    <a:close/>
                    <a:moveTo>
                      <a:pt x="144" y="114"/>
                    </a:moveTo>
                    <a:lnTo>
                      <a:pt x="136" y="117"/>
                    </a:lnTo>
                    <a:lnTo>
                      <a:pt x="128" y="117"/>
                    </a:lnTo>
                    <a:lnTo>
                      <a:pt x="128" y="114"/>
                    </a:lnTo>
                    <a:lnTo>
                      <a:pt x="136" y="114"/>
                    </a:lnTo>
                    <a:lnTo>
                      <a:pt x="142" y="110"/>
                    </a:lnTo>
                    <a:lnTo>
                      <a:pt x="144" y="114"/>
                    </a:lnTo>
                    <a:close/>
                    <a:moveTo>
                      <a:pt x="128" y="117"/>
                    </a:moveTo>
                    <a:lnTo>
                      <a:pt x="123" y="115"/>
                    </a:lnTo>
                    <a:lnTo>
                      <a:pt x="117" y="114"/>
                    </a:lnTo>
                    <a:lnTo>
                      <a:pt x="111" y="108"/>
                    </a:lnTo>
                    <a:lnTo>
                      <a:pt x="105" y="100"/>
                    </a:lnTo>
                    <a:lnTo>
                      <a:pt x="109" y="96"/>
                    </a:lnTo>
                    <a:lnTo>
                      <a:pt x="115" y="104"/>
                    </a:lnTo>
                    <a:lnTo>
                      <a:pt x="119" y="108"/>
                    </a:lnTo>
                    <a:lnTo>
                      <a:pt x="125" y="112"/>
                    </a:lnTo>
                    <a:lnTo>
                      <a:pt x="128" y="114"/>
                    </a:lnTo>
                    <a:lnTo>
                      <a:pt x="128" y="117"/>
                    </a:lnTo>
                    <a:close/>
                    <a:moveTo>
                      <a:pt x="105" y="100"/>
                    </a:moveTo>
                    <a:lnTo>
                      <a:pt x="103" y="96"/>
                    </a:lnTo>
                    <a:lnTo>
                      <a:pt x="103" y="94"/>
                    </a:lnTo>
                    <a:lnTo>
                      <a:pt x="105" y="94"/>
                    </a:lnTo>
                    <a:lnTo>
                      <a:pt x="109" y="96"/>
                    </a:lnTo>
                    <a:lnTo>
                      <a:pt x="105" y="100"/>
                    </a:lnTo>
                    <a:close/>
                    <a:moveTo>
                      <a:pt x="4" y="94"/>
                    </a:moveTo>
                    <a:lnTo>
                      <a:pt x="4" y="90"/>
                    </a:lnTo>
                    <a:lnTo>
                      <a:pt x="6" y="89"/>
                    </a:lnTo>
                    <a:lnTo>
                      <a:pt x="8" y="90"/>
                    </a:lnTo>
                    <a:lnTo>
                      <a:pt x="8" y="94"/>
                    </a:lnTo>
                    <a:lnTo>
                      <a:pt x="4" y="94"/>
                    </a:lnTo>
                    <a:close/>
                    <a:moveTo>
                      <a:pt x="8" y="94"/>
                    </a:moveTo>
                    <a:lnTo>
                      <a:pt x="8" y="106"/>
                    </a:lnTo>
                    <a:lnTo>
                      <a:pt x="8" y="117"/>
                    </a:lnTo>
                    <a:lnTo>
                      <a:pt x="9" y="125"/>
                    </a:lnTo>
                    <a:lnTo>
                      <a:pt x="11" y="131"/>
                    </a:lnTo>
                    <a:lnTo>
                      <a:pt x="8" y="133"/>
                    </a:lnTo>
                    <a:lnTo>
                      <a:pt x="6" y="127"/>
                    </a:lnTo>
                    <a:lnTo>
                      <a:pt x="4" y="117"/>
                    </a:lnTo>
                    <a:lnTo>
                      <a:pt x="2" y="108"/>
                    </a:lnTo>
                    <a:lnTo>
                      <a:pt x="4" y="94"/>
                    </a:lnTo>
                    <a:lnTo>
                      <a:pt x="8" y="94"/>
                    </a:lnTo>
                    <a:close/>
                    <a:moveTo>
                      <a:pt x="11" y="131"/>
                    </a:moveTo>
                    <a:lnTo>
                      <a:pt x="13" y="133"/>
                    </a:lnTo>
                    <a:lnTo>
                      <a:pt x="15" y="133"/>
                    </a:lnTo>
                    <a:lnTo>
                      <a:pt x="15" y="138"/>
                    </a:lnTo>
                    <a:lnTo>
                      <a:pt x="11" y="137"/>
                    </a:lnTo>
                    <a:lnTo>
                      <a:pt x="8" y="133"/>
                    </a:lnTo>
                    <a:lnTo>
                      <a:pt x="11" y="131"/>
                    </a:lnTo>
                    <a:close/>
                    <a:moveTo>
                      <a:pt x="15" y="133"/>
                    </a:moveTo>
                    <a:lnTo>
                      <a:pt x="19" y="133"/>
                    </a:lnTo>
                    <a:lnTo>
                      <a:pt x="23" y="131"/>
                    </a:lnTo>
                    <a:lnTo>
                      <a:pt x="25" y="135"/>
                    </a:lnTo>
                    <a:lnTo>
                      <a:pt x="19" y="137"/>
                    </a:lnTo>
                    <a:lnTo>
                      <a:pt x="15" y="138"/>
                    </a:lnTo>
                    <a:lnTo>
                      <a:pt x="15" y="133"/>
                    </a:lnTo>
                    <a:close/>
                    <a:moveTo>
                      <a:pt x="23" y="131"/>
                    </a:moveTo>
                    <a:lnTo>
                      <a:pt x="27" y="127"/>
                    </a:lnTo>
                    <a:lnTo>
                      <a:pt x="32" y="119"/>
                    </a:lnTo>
                    <a:lnTo>
                      <a:pt x="36" y="110"/>
                    </a:lnTo>
                    <a:lnTo>
                      <a:pt x="40" y="100"/>
                    </a:lnTo>
                    <a:lnTo>
                      <a:pt x="46" y="102"/>
                    </a:lnTo>
                    <a:lnTo>
                      <a:pt x="40" y="114"/>
                    </a:lnTo>
                    <a:lnTo>
                      <a:pt x="36" y="121"/>
                    </a:lnTo>
                    <a:lnTo>
                      <a:pt x="31" y="129"/>
                    </a:lnTo>
                    <a:lnTo>
                      <a:pt x="25" y="135"/>
                    </a:lnTo>
                    <a:lnTo>
                      <a:pt x="23" y="131"/>
                    </a:lnTo>
                    <a:close/>
                    <a:moveTo>
                      <a:pt x="40" y="100"/>
                    </a:moveTo>
                    <a:lnTo>
                      <a:pt x="42" y="96"/>
                    </a:lnTo>
                    <a:lnTo>
                      <a:pt x="46" y="96"/>
                    </a:lnTo>
                    <a:lnTo>
                      <a:pt x="46" y="98"/>
                    </a:lnTo>
                    <a:lnTo>
                      <a:pt x="46" y="102"/>
                    </a:lnTo>
                    <a:lnTo>
                      <a:pt x="40" y="100"/>
                    </a:lnTo>
                    <a:close/>
                    <a:moveTo>
                      <a:pt x="6" y="87"/>
                    </a:moveTo>
                    <a:lnTo>
                      <a:pt x="6" y="83"/>
                    </a:lnTo>
                    <a:lnTo>
                      <a:pt x="9" y="81"/>
                    </a:lnTo>
                    <a:lnTo>
                      <a:pt x="11" y="83"/>
                    </a:lnTo>
                    <a:lnTo>
                      <a:pt x="11" y="87"/>
                    </a:lnTo>
                    <a:lnTo>
                      <a:pt x="6" y="87"/>
                    </a:lnTo>
                    <a:close/>
                    <a:moveTo>
                      <a:pt x="11" y="87"/>
                    </a:moveTo>
                    <a:lnTo>
                      <a:pt x="11" y="100"/>
                    </a:lnTo>
                    <a:lnTo>
                      <a:pt x="15" y="106"/>
                    </a:lnTo>
                    <a:lnTo>
                      <a:pt x="11" y="110"/>
                    </a:lnTo>
                    <a:lnTo>
                      <a:pt x="9" y="106"/>
                    </a:lnTo>
                    <a:lnTo>
                      <a:pt x="8" y="102"/>
                    </a:lnTo>
                    <a:lnTo>
                      <a:pt x="8" y="94"/>
                    </a:lnTo>
                    <a:lnTo>
                      <a:pt x="6" y="87"/>
                    </a:lnTo>
                    <a:lnTo>
                      <a:pt x="11" y="87"/>
                    </a:lnTo>
                    <a:close/>
                    <a:moveTo>
                      <a:pt x="15" y="106"/>
                    </a:moveTo>
                    <a:lnTo>
                      <a:pt x="17" y="108"/>
                    </a:lnTo>
                    <a:lnTo>
                      <a:pt x="19" y="108"/>
                    </a:lnTo>
                    <a:lnTo>
                      <a:pt x="19" y="114"/>
                    </a:lnTo>
                    <a:lnTo>
                      <a:pt x="15" y="112"/>
                    </a:lnTo>
                    <a:lnTo>
                      <a:pt x="11" y="110"/>
                    </a:lnTo>
                    <a:lnTo>
                      <a:pt x="15" y="106"/>
                    </a:lnTo>
                    <a:close/>
                    <a:moveTo>
                      <a:pt x="19" y="114"/>
                    </a:moveTo>
                    <a:lnTo>
                      <a:pt x="19" y="114"/>
                    </a:lnTo>
                    <a:lnTo>
                      <a:pt x="19" y="110"/>
                    </a:lnTo>
                    <a:lnTo>
                      <a:pt x="19" y="114"/>
                    </a:lnTo>
                    <a:close/>
                    <a:moveTo>
                      <a:pt x="19" y="108"/>
                    </a:moveTo>
                    <a:lnTo>
                      <a:pt x="21" y="108"/>
                    </a:lnTo>
                    <a:lnTo>
                      <a:pt x="23" y="108"/>
                    </a:lnTo>
                    <a:lnTo>
                      <a:pt x="25" y="112"/>
                    </a:lnTo>
                    <a:lnTo>
                      <a:pt x="21" y="112"/>
                    </a:lnTo>
                    <a:lnTo>
                      <a:pt x="19" y="114"/>
                    </a:lnTo>
                    <a:lnTo>
                      <a:pt x="19" y="108"/>
                    </a:lnTo>
                    <a:close/>
                    <a:moveTo>
                      <a:pt x="23" y="108"/>
                    </a:moveTo>
                    <a:lnTo>
                      <a:pt x="27" y="100"/>
                    </a:lnTo>
                    <a:lnTo>
                      <a:pt x="31" y="90"/>
                    </a:lnTo>
                    <a:lnTo>
                      <a:pt x="36" y="90"/>
                    </a:lnTo>
                    <a:lnTo>
                      <a:pt x="34" y="98"/>
                    </a:lnTo>
                    <a:lnTo>
                      <a:pt x="31" y="104"/>
                    </a:lnTo>
                    <a:lnTo>
                      <a:pt x="29" y="108"/>
                    </a:lnTo>
                    <a:lnTo>
                      <a:pt x="25" y="112"/>
                    </a:lnTo>
                    <a:lnTo>
                      <a:pt x="23" y="108"/>
                    </a:lnTo>
                    <a:close/>
                    <a:moveTo>
                      <a:pt x="31" y="90"/>
                    </a:moveTo>
                    <a:lnTo>
                      <a:pt x="32" y="87"/>
                    </a:lnTo>
                    <a:lnTo>
                      <a:pt x="34" y="85"/>
                    </a:lnTo>
                    <a:lnTo>
                      <a:pt x="36" y="87"/>
                    </a:lnTo>
                    <a:lnTo>
                      <a:pt x="36" y="90"/>
                    </a:lnTo>
                    <a:lnTo>
                      <a:pt x="31" y="9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20" name="Freeform 876">
                <a:extLst>
                  <a:ext uri="{FF2B5EF4-FFF2-40B4-BE49-F238E27FC236}">
                    <a16:creationId xmlns:a16="http://schemas.microsoft.com/office/drawing/2014/main" id="{4CA0E046-9F4B-34DC-907D-D1C9617A6755}"/>
                  </a:ext>
                </a:extLst>
              </p:cNvPr>
              <p:cNvSpPr>
                <a:spLocks noEditPoints="1"/>
              </p:cNvSpPr>
              <p:nvPr/>
            </p:nvSpPr>
            <p:spPr bwMode="auto">
              <a:xfrm>
                <a:off x="2364" y="1927"/>
                <a:ext cx="380" cy="215"/>
              </a:xfrm>
              <a:custGeom>
                <a:avLst/>
                <a:gdLst>
                  <a:gd name="T0" fmla="*/ 29 w 380"/>
                  <a:gd name="T1" fmla="*/ 69 h 215"/>
                  <a:gd name="T2" fmla="*/ 4 w 380"/>
                  <a:gd name="T3" fmla="*/ 81 h 215"/>
                  <a:gd name="T4" fmla="*/ 0 w 380"/>
                  <a:gd name="T5" fmla="*/ 100 h 215"/>
                  <a:gd name="T6" fmla="*/ 4 w 380"/>
                  <a:gd name="T7" fmla="*/ 117 h 215"/>
                  <a:gd name="T8" fmla="*/ 19 w 380"/>
                  <a:gd name="T9" fmla="*/ 131 h 215"/>
                  <a:gd name="T10" fmla="*/ 25 w 380"/>
                  <a:gd name="T11" fmla="*/ 138 h 215"/>
                  <a:gd name="T12" fmla="*/ 35 w 380"/>
                  <a:gd name="T13" fmla="*/ 158 h 215"/>
                  <a:gd name="T14" fmla="*/ 50 w 380"/>
                  <a:gd name="T15" fmla="*/ 163 h 215"/>
                  <a:gd name="T16" fmla="*/ 58 w 380"/>
                  <a:gd name="T17" fmla="*/ 177 h 215"/>
                  <a:gd name="T18" fmla="*/ 71 w 380"/>
                  <a:gd name="T19" fmla="*/ 186 h 215"/>
                  <a:gd name="T20" fmla="*/ 100 w 380"/>
                  <a:gd name="T21" fmla="*/ 184 h 215"/>
                  <a:gd name="T22" fmla="*/ 127 w 380"/>
                  <a:gd name="T23" fmla="*/ 159 h 215"/>
                  <a:gd name="T24" fmla="*/ 146 w 380"/>
                  <a:gd name="T25" fmla="*/ 135 h 215"/>
                  <a:gd name="T26" fmla="*/ 131 w 380"/>
                  <a:gd name="T27" fmla="*/ 125 h 215"/>
                  <a:gd name="T28" fmla="*/ 123 w 380"/>
                  <a:gd name="T29" fmla="*/ 113 h 215"/>
                  <a:gd name="T30" fmla="*/ 111 w 380"/>
                  <a:gd name="T31" fmla="*/ 100 h 215"/>
                  <a:gd name="T32" fmla="*/ 98 w 380"/>
                  <a:gd name="T33" fmla="*/ 96 h 215"/>
                  <a:gd name="T34" fmla="*/ 104 w 380"/>
                  <a:gd name="T35" fmla="*/ 85 h 215"/>
                  <a:gd name="T36" fmla="*/ 96 w 380"/>
                  <a:gd name="T37" fmla="*/ 73 h 215"/>
                  <a:gd name="T38" fmla="*/ 380 w 380"/>
                  <a:gd name="T39" fmla="*/ 200 h 215"/>
                  <a:gd name="T40" fmla="*/ 263 w 380"/>
                  <a:gd name="T41" fmla="*/ 146 h 215"/>
                  <a:gd name="T42" fmla="*/ 225 w 380"/>
                  <a:gd name="T43" fmla="*/ 115 h 215"/>
                  <a:gd name="T44" fmla="*/ 211 w 380"/>
                  <a:gd name="T45" fmla="*/ 75 h 215"/>
                  <a:gd name="T46" fmla="*/ 202 w 380"/>
                  <a:gd name="T47" fmla="*/ 46 h 215"/>
                  <a:gd name="T48" fmla="*/ 175 w 380"/>
                  <a:gd name="T49" fmla="*/ 27 h 215"/>
                  <a:gd name="T50" fmla="*/ 88 w 380"/>
                  <a:gd name="T51" fmla="*/ 0 h 215"/>
                  <a:gd name="T52" fmla="*/ 90 w 380"/>
                  <a:gd name="T53" fmla="*/ 23 h 215"/>
                  <a:gd name="T54" fmla="*/ 73 w 380"/>
                  <a:gd name="T55" fmla="*/ 14 h 215"/>
                  <a:gd name="T56" fmla="*/ 54 w 380"/>
                  <a:gd name="T57" fmla="*/ 6 h 215"/>
                  <a:gd name="T58" fmla="*/ 33 w 380"/>
                  <a:gd name="T59" fmla="*/ 19 h 215"/>
                  <a:gd name="T60" fmla="*/ 31 w 380"/>
                  <a:gd name="T61" fmla="*/ 37 h 215"/>
                  <a:gd name="T62" fmla="*/ 42 w 380"/>
                  <a:gd name="T63" fmla="*/ 52 h 215"/>
                  <a:gd name="T64" fmla="*/ 62 w 380"/>
                  <a:gd name="T65" fmla="*/ 62 h 215"/>
                  <a:gd name="T66" fmla="*/ 86 w 380"/>
                  <a:gd name="T67" fmla="*/ 62 h 215"/>
                  <a:gd name="T68" fmla="*/ 106 w 380"/>
                  <a:gd name="T69" fmla="*/ 63 h 215"/>
                  <a:gd name="T70" fmla="*/ 115 w 380"/>
                  <a:gd name="T71" fmla="*/ 79 h 215"/>
                  <a:gd name="T72" fmla="*/ 129 w 380"/>
                  <a:gd name="T73" fmla="*/ 88 h 215"/>
                  <a:gd name="T74" fmla="*/ 159 w 380"/>
                  <a:gd name="T75" fmla="*/ 136 h 215"/>
                  <a:gd name="T76" fmla="*/ 173 w 380"/>
                  <a:gd name="T77" fmla="*/ 150 h 215"/>
                  <a:gd name="T78" fmla="*/ 192 w 380"/>
                  <a:gd name="T79" fmla="*/ 154 h 215"/>
                  <a:gd name="T80" fmla="*/ 219 w 380"/>
                  <a:gd name="T81" fmla="*/ 156 h 215"/>
                  <a:gd name="T82" fmla="*/ 271 w 380"/>
                  <a:gd name="T83" fmla="*/ 190 h 215"/>
                  <a:gd name="T84" fmla="*/ 321 w 380"/>
                  <a:gd name="T85" fmla="*/ 213 h 215"/>
                  <a:gd name="T86" fmla="*/ 351 w 380"/>
                  <a:gd name="T87" fmla="*/ 206 h 2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80"/>
                  <a:gd name="T133" fmla="*/ 0 h 215"/>
                  <a:gd name="T134" fmla="*/ 380 w 380"/>
                  <a:gd name="T135" fmla="*/ 215 h 21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80" h="215">
                    <a:moveTo>
                      <a:pt x="85" y="67"/>
                    </a:moveTo>
                    <a:lnTo>
                      <a:pt x="56" y="69"/>
                    </a:lnTo>
                    <a:lnTo>
                      <a:pt x="29" y="69"/>
                    </a:lnTo>
                    <a:lnTo>
                      <a:pt x="17" y="71"/>
                    </a:lnTo>
                    <a:lnTo>
                      <a:pt x="8" y="77"/>
                    </a:lnTo>
                    <a:lnTo>
                      <a:pt x="4" y="81"/>
                    </a:lnTo>
                    <a:lnTo>
                      <a:pt x="2" y="87"/>
                    </a:lnTo>
                    <a:lnTo>
                      <a:pt x="0" y="92"/>
                    </a:lnTo>
                    <a:lnTo>
                      <a:pt x="0" y="100"/>
                    </a:lnTo>
                    <a:lnTo>
                      <a:pt x="0" y="106"/>
                    </a:lnTo>
                    <a:lnTo>
                      <a:pt x="0" y="111"/>
                    </a:lnTo>
                    <a:lnTo>
                      <a:pt x="4" y="117"/>
                    </a:lnTo>
                    <a:lnTo>
                      <a:pt x="8" y="123"/>
                    </a:lnTo>
                    <a:lnTo>
                      <a:pt x="14" y="127"/>
                    </a:lnTo>
                    <a:lnTo>
                      <a:pt x="19" y="131"/>
                    </a:lnTo>
                    <a:lnTo>
                      <a:pt x="23" y="133"/>
                    </a:lnTo>
                    <a:lnTo>
                      <a:pt x="27" y="133"/>
                    </a:lnTo>
                    <a:lnTo>
                      <a:pt x="25" y="138"/>
                    </a:lnTo>
                    <a:lnTo>
                      <a:pt x="27" y="146"/>
                    </a:lnTo>
                    <a:lnTo>
                      <a:pt x="29" y="152"/>
                    </a:lnTo>
                    <a:lnTo>
                      <a:pt x="35" y="158"/>
                    </a:lnTo>
                    <a:lnTo>
                      <a:pt x="40" y="161"/>
                    </a:lnTo>
                    <a:lnTo>
                      <a:pt x="46" y="163"/>
                    </a:lnTo>
                    <a:lnTo>
                      <a:pt x="50" y="163"/>
                    </a:lnTo>
                    <a:lnTo>
                      <a:pt x="56" y="159"/>
                    </a:lnTo>
                    <a:lnTo>
                      <a:pt x="56" y="167"/>
                    </a:lnTo>
                    <a:lnTo>
                      <a:pt x="58" y="177"/>
                    </a:lnTo>
                    <a:lnTo>
                      <a:pt x="60" y="181"/>
                    </a:lnTo>
                    <a:lnTo>
                      <a:pt x="65" y="184"/>
                    </a:lnTo>
                    <a:lnTo>
                      <a:pt x="71" y="186"/>
                    </a:lnTo>
                    <a:lnTo>
                      <a:pt x="81" y="188"/>
                    </a:lnTo>
                    <a:lnTo>
                      <a:pt x="90" y="186"/>
                    </a:lnTo>
                    <a:lnTo>
                      <a:pt x="100" y="184"/>
                    </a:lnTo>
                    <a:lnTo>
                      <a:pt x="108" y="179"/>
                    </a:lnTo>
                    <a:lnTo>
                      <a:pt x="113" y="173"/>
                    </a:lnTo>
                    <a:lnTo>
                      <a:pt x="127" y="159"/>
                    </a:lnTo>
                    <a:lnTo>
                      <a:pt x="142" y="144"/>
                    </a:lnTo>
                    <a:lnTo>
                      <a:pt x="144" y="138"/>
                    </a:lnTo>
                    <a:lnTo>
                      <a:pt x="146" y="135"/>
                    </a:lnTo>
                    <a:lnTo>
                      <a:pt x="144" y="131"/>
                    </a:lnTo>
                    <a:lnTo>
                      <a:pt x="140" y="129"/>
                    </a:lnTo>
                    <a:lnTo>
                      <a:pt x="131" y="125"/>
                    </a:lnTo>
                    <a:lnTo>
                      <a:pt x="119" y="123"/>
                    </a:lnTo>
                    <a:lnTo>
                      <a:pt x="123" y="117"/>
                    </a:lnTo>
                    <a:lnTo>
                      <a:pt x="123" y="113"/>
                    </a:lnTo>
                    <a:lnTo>
                      <a:pt x="119" y="108"/>
                    </a:lnTo>
                    <a:lnTo>
                      <a:pt x="115" y="104"/>
                    </a:lnTo>
                    <a:lnTo>
                      <a:pt x="111" y="100"/>
                    </a:lnTo>
                    <a:lnTo>
                      <a:pt x="108" y="96"/>
                    </a:lnTo>
                    <a:lnTo>
                      <a:pt x="102" y="96"/>
                    </a:lnTo>
                    <a:lnTo>
                      <a:pt x="98" y="96"/>
                    </a:lnTo>
                    <a:lnTo>
                      <a:pt x="102" y="94"/>
                    </a:lnTo>
                    <a:lnTo>
                      <a:pt x="104" y="90"/>
                    </a:lnTo>
                    <a:lnTo>
                      <a:pt x="104" y="85"/>
                    </a:lnTo>
                    <a:lnTo>
                      <a:pt x="104" y="81"/>
                    </a:lnTo>
                    <a:lnTo>
                      <a:pt x="100" y="77"/>
                    </a:lnTo>
                    <a:lnTo>
                      <a:pt x="96" y="73"/>
                    </a:lnTo>
                    <a:lnTo>
                      <a:pt x="92" y="69"/>
                    </a:lnTo>
                    <a:lnTo>
                      <a:pt x="85" y="67"/>
                    </a:lnTo>
                    <a:close/>
                    <a:moveTo>
                      <a:pt x="380" y="200"/>
                    </a:moveTo>
                    <a:lnTo>
                      <a:pt x="336" y="179"/>
                    </a:lnTo>
                    <a:lnTo>
                      <a:pt x="286" y="158"/>
                    </a:lnTo>
                    <a:lnTo>
                      <a:pt x="263" y="146"/>
                    </a:lnTo>
                    <a:lnTo>
                      <a:pt x="242" y="133"/>
                    </a:lnTo>
                    <a:lnTo>
                      <a:pt x="232" y="125"/>
                    </a:lnTo>
                    <a:lnTo>
                      <a:pt x="225" y="115"/>
                    </a:lnTo>
                    <a:lnTo>
                      <a:pt x="217" y="106"/>
                    </a:lnTo>
                    <a:lnTo>
                      <a:pt x="211" y="96"/>
                    </a:lnTo>
                    <a:lnTo>
                      <a:pt x="211" y="75"/>
                    </a:lnTo>
                    <a:lnTo>
                      <a:pt x="207" y="60"/>
                    </a:lnTo>
                    <a:lnTo>
                      <a:pt x="206" y="52"/>
                    </a:lnTo>
                    <a:lnTo>
                      <a:pt x="202" y="46"/>
                    </a:lnTo>
                    <a:lnTo>
                      <a:pt x="196" y="40"/>
                    </a:lnTo>
                    <a:lnTo>
                      <a:pt x="190" y="37"/>
                    </a:lnTo>
                    <a:lnTo>
                      <a:pt x="175" y="27"/>
                    </a:lnTo>
                    <a:lnTo>
                      <a:pt x="152" y="19"/>
                    </a:lnTo>
                    <a:lnTo>
                      <a:pt x="123" y="10"/>
                    </a:lnTo>
                    <a:lnTo>
                      <a:pt x="88" y="0"/>
                    </a:lnTo>
                    <a:lnTo>
                      <a:pt x="96" y="14"/>
                    </a:lnTo>
                    <a:lnTo>
                      <a:pt x="102" y="23"/>
                    </a:lnTo>
                    <a:lnTo>
                      <a:pt x="90" y="23"/>
                    </a:lnTo>
                    <a:lnTo>
                      <a:pt x="83" y="21"/>
                    </a:lnTo>
                    <a:lnTo>
                      <a:pt x="77" y="17"/>
                    </a:lnTo>
                    <a:lnTo>
                      <a:pt x="73" y="14"/>
                    </a:lnTo>
                    <a:lnTo>
                      <a:pt x="69" y="10"/>
                    </a:lnTo>
                    <a:lnTo>
                      <a:pt x="63" y="8"/>
                    </a:lnTo>
                    <a:lnTo>
                      <a:pt x="54" y="6"/>
                    </a:lnTo>
                    <a:lnTo>
                      <a:pt x="42" y="6"/>
                    </a:lnTo>
                    <a:lnTo>
                      <a:pt x="37" y="14"/>
                    </a:lnTo>
                    <a:lnTo>
                      <a:pt x="33" y="19"/>
                    </a:lnTo>
                    <a:lnTo>
                      <a:pt x="29" y="25"/>
                    </a:lnTo>
                    <a:lnTo>
                      <a:pt x="29" y="31"/>
                    </a:lnTo>
                    <a:lnTo>
                      <a:pt x="31" y="37"/>
                    </a:lnTo>
                    <a:lnTo>
                      <a:pt x="33" y="42"/>
                    </a:lnTo>
                    <a:lnTo>
                      <a:pt x="37" y="46"/>
                    </a:lnTo>
                    <a:lnTo>
                      <a:pt x="42" y="52"/>
                    </a:lnTo>
                    <a:lnTo>
                      <a:pt x="48" y="56"/>
                    </a:lnTo>
                    <a:lnTo>
                      <a:pt x="54" y="58"/>
                    </a:lnTo>
                    <a:lnTo>
                      <a:pt x="62" y="62"/>
                    </a:lnTo>
                    <a:lnTo>
                      <a:pt x="69" y="62"/>
                    </a:lnTo>
                    <a:lnTo>
                      <a:pt x="79" y="63"/>
                    </a:lnTo>
                    <a:lnTo>
                      <a:pt x="86" y="62"/>
                    </a:lnTo>
                    <a:lnTo>
                      <a:pt x="96" y="60"/>
                    </a:lnTo>
                    <a:lnTo>
                      <a:pt x="104" y="56"/>
                    </a:lnTo>
                    <a:lnTo>
                      <a:pt x="106" y="63"/>
                    </a:lnTo>
                    <a:lnTo>
                      <a:pt x="108" y="69"/>
                    </a:lnTo>
                    <a:lnTo>
                      <a:pt x="111" y="75"/>
                    </a:lnTo>
                    <a:lnTo>
                      <a:pt x="115" y="79"/>
                    </a:lnTo>
                    <a:lnTo>
                      <a:pt x="119" y="83"/>
                    </a:lnTo>
                    <a:lnTo>
                      <a:pt x="125" y="87"/>
                    </a:lnTo>
                    <a:lnTo>
                      <a:pt x="129" y="88"/>
                    </a:lnTo>
                    <a:lnTo>
                      <a:pt x="134" y="88"/>
                    </a:lnTo>
                    <a:lnTo>
                      <a:pt x="146" y="113"/>
                    </a:lnTo>
                    <a:lnTo>
                      <a:pt x="159" y="136"/>
                    </a:lnTo>
                    <a:lnTo>
                      <a:pt x="163" y="142"/>
                    </a:lnTo>
                    <a:lnTo>
                      <a:pt x="167" y="146"/>
                    </a:lnTo>
                    <a:lnTo>
                      <a:pt x="173" y="150"/>
                    </a:lnTo>
                    <a:lnTo>
                      <a:pt x="179" y="154"/>
                    </a:lnTo>
                    <a:lnTo>
                      <a:pt x="184" y="154"/>
                    </a:lnTo>
                    <a:lnTo>
                      <a:pt x="192" y="154"/>
                    </a:lnTo>
                    <a:lnTo>
                      <a:pt x="200" y="150"/>
                    </a:lnTo>
                    <a:lnTo>
                      <a:pt x="207" y="144"/>
                    </a:lnTo>
                    <a:lnTo>
                      <a:pt x="219" y="156"/>
                    </a:lnTo>
                    <a:lnTo>
                      <a:pt x="234" y="167"/>
                    </a:lnTo>
                    <a:lnTo>
                      <a:pt x="252" y="179"/>
                    </a:lnTo>
                    <a:lnTo>
                      <a:pt x="271" y="190"/>
                    </a:lnTo>
                    <a:lnTo>
                      <a:pt x="288" y="200"/>
                    </a:lnTo>
                    <a:lnTo>
                      <a:pt x="305" y="207"/>
                    </a:lnTo>
                    <a:lnTo>
                      <a:pt x="321" y="213"/>
                    </a:lnTo>
                    <a:lnTo>
                      <a:pt x="332" y="215"/>
                    </a:lnTo>
                    <a:lnTo>
                      <a:pt x="342" y="211"/>
                    </a:lnTo>
                    <a:lnTo>
                      <a:pt x="351" y="206"/>
                    </a:lnTo>
                    <a:lnTo>
                      <a:pt x="365" y="202"/>
                    </a:lnTo>
                    <a:lnTo>
                      <a:pt x="380" y="200"/>
                    </a:lnTo>
                    <a:close/>
                  </a:path>
                </a:pathLst>
              </a:custGeom>
              <a:solidFill>
                <a:srgbClr val="E6B28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21" name="Freeform 877">
                <a:extLst>
                  <a:ext uri="{FF2B5EF4-FFF2-40B4-BE49-F238E27FC236}">
                    <a16:creationId xmlns:a16="http://schemas.microsoft.com/office/drawing/2014/main" id="{4AB04B5E-5ED3-D33A-9DAE-8B393152AF5A}"/>
                  </a:ext>
                </a:extLst>
              </p:cNvPr>
              <p:cNvSpPr>
                <a:spLocks noEditPoints="1"/>
              </p:cNvSpPr>
              <p:nvPr/>
            </p:nvSpPr>
            <p:spPr bwMode="auto">
              <a:xfrm>
                <a:off x="2358" y="1921"/>
                <a:ext cx="388" cy="227"/>
              </a:xfrm>
              <a:custGeom>
                <a:avLst/>
                <a:gdLst>
                  <a:gd name="T0" fmla="*/ 56 w 388"/>
                  <a:gd name="T1" fmla="*/ 79 h 227"/>
                  <a:gd name="T2" fmla="*/ 18 w 388"/>
                  <a:gd name="T3" fmla="*/ 87 h 227"/>
                  <a:gd name="T4" fmla="*/ 23 w 388"/>
                  <a:gd name="T5" fmla="*/ 73 h 227"/>
                  <a:gd name="T6" fmla="*/ 10 w 388"/>
                  <a:gd name="T7" fmla="*/ 106 h 227"/>
                  <a:gd name="T8" fmla="*/ 14 w 388"/>
                  <a:gd name="T9" fmla="*/ 119 h 227"/>
                  <a:gd name="T10" fmla="*/ 18 w 388"/>
                  <a:gd name="T11" fmla="*/ 125 h 227"/>
                  <a:gd name="T12" fmla="*/ 29 w 388"/>
                  <a:gd name="T13" fmla="*/ 133 h 227"/>
                  <a:gd name="T14" fmla="*/ 39 w 388"/>
                  <a:gd name="T15" fmla="*/ 137 h 227"/>
                  <a:gd name="T16" fmla="*/ 31 w 388"/>
                  <a:gd name="T17" fmla="*/ 162 h 227"/>
                  <a:gd name="T18" fmla="*/ 39 w 388"/>
                  <a:gd name="T19" fmla="*/ 169 h 227"/>
                  <a:gd name="T20" fmla="*/ 39 w 388"/>
                  <a:gd name="T21" fmla="*/ 169 h 227"/>
                  <a:gd name="T22" fmla="*/ 66 w 388"/>
                  <a:gd name="T23" fmla="*/ 169 h 227"/>
                  <a:gd name="T24" fmla="*/ 66 w 388"/>
                  <a:gd name="T25" fmla="*/ 164 h 227"/>
                  <a:gd name="T26" fmla="*/ 56 w 388"/>
                  <a:gd name="T27" fmla="*/ 165 h 227"/>
                  <a:gd name="T28" fmla="*/ 66 w 388"/>
                  <a:gd name="T29" fmla="*/ 173 h 227"/>
                  <a:gd name="T30" fmla="*/ 71 w 388"/>
                  <a:gd name="T31" fmla="*/ 196 h 227"/>
                  <a:gd name="T32" fmla="*/ 87 w 388"/>
                  <a:gd name="T33" fmla="*/ 189 h 227"/>
                  <a:gd name="T34" fmla="*/ 127 w 388"/>
                  <a:gd name="T35" fmla="*/ 179 h 227"/>
                  <a:gd name="T36" fmla="*/ 144 w 388"/>
                  <a:gd name="T37" fmla="*/ 146 h 227"/>
                  <a:gd name="T38" fmla="*/ 150 w 388"/>
                  <a:gd name="T39" fmla="*/ 154 h 227"/>
                  <a:gd name="T40" fmla="*/ 156 w 388"/>
                  <a:gd name="T41" fmla="*/ 146 h 227"/>
                  <a:gd name="T42" fmla="*/ 144 w 388"/>
                  <a:gd name="T43" fmla="*/ 139 h 227"/>
                  <a:gd name="T44" fmla="*/ 123 w 388"/>
                  <a:gd name="T45" fmla="*/ 123 h 227"/>
                  <a:gd name="T46" fmla="*/ 127 w 388"/>
                  <a:gd name="T47" fmla="*/ 106 h 227"/>
                  <a:gd name="T48" fmla="*/ 127 w 388"/>
                  <a:gd name="T49" fmla="*/ 106 h 227"/>
                  <a:gd name="T50" fmla="*/ 106 w 388"/>
                  <a:gd name="T51" fmla="*/ 108 h 227"/>
                  <a:gd name="T52" fmla="*/ 106 w 388"/>
                  <a:gd name="T53" fmla="*/ 93 h 227"/>
                  <a:gd name="T54" fmla="*/ 114 w 388"/>
                  <a:gd name="T55" fmla="*/ 91 h 227"/>
                  <a:gd name="T56" fmla="*/ 104 w 388"/>
                  <a:gd name="T57" fmla="*/ 89 h 227"/>
                  <a:gd name="T58" fmla="*/ 102 w 388"/>
                  <a:gd name="T59" fmla="*/ 85 h 227"/>
                  <a:gd name="T60" fmla="*/ 329 w 388"/>
                  <a:gd name="T61" fmla="*/ 175 h 227"/>
                  <a:gd name="T62" fmla="*/ 246 w 388"/>
                  <a:gd name="T63" fmla="*/ 142 h 227"/>
                  <a:gd name="T64" fmla="*/ 296 w 388"/>
                  <a:gd name="T65" fmla="*/ 162 h 227"/>
                  <a:gd name="T66" fmla="*/ 212 w 388"/>
                  <a:gd name="T67" fmla="*/ 83 h 227"/>
                  <a:gd name="T68" fmla="*/ 215 w 388"/>
                  <a:gd name="T69" fmla="*/ 56 h 227"/>
                  <a:gd name="T70" fmla="*/ 92 w 388"/>
                  <a:gd name="T71" fmla="*/ 10 h 227"/>
                  <a:gd name="T72" fmla="*/ 94 w 388"/>
                  <a:gd name="T73" fmla="*/ 6 h 227"/>
                  <a:gd name="T74" fmla="*/ 94 w 388"/>
                  <a:gd name="T75" fmla="*/ 16 h 227"/>
                  <a:gd name="T76" fmla="*/ 112 w 388"/>
                  <a:gd name="T77" fmla="*/ 27 h 227"/>
                  <a:gd name="T78" fmla="*/ 112 w 388"/>
                  <a:gd name="T79" fmla="*/ 27 h 227"/>
                  <a:gd name="T80" fmla="*/ 98 w 388"/>
                  <a:gd name="T81" fmla="*/ 25 h 227"/>
                  <a:gd name="T82" fmla="*/ 68 w 388"/>
                  <a:gd name="T83" fmla="*/ 18 h 227"/>
                  <a:gd name="T84" fmla="*/ 46 w 388"/>
                  <a:gd name="T85" fmla="*/ 8 h 227"/>
                  <a:gd name="T86" fmla="*/ 41 w 388"/>
                  <a:gd name="T87" fmla="*/ 37 h 227"/>
                  <a:gd name="T88" fmla="*/ 45 w 388"/>
                  <a:gd name="T89" fmla="*/ 48 h 227"/>
                  <a:gd name="T90" fmla="*/ 45 w 388"/>
                  <a:gd name="T91" fmla="*/ 60 h 227"/>
                  <a:gd name="T92" fmla="*/ 104 w 388"/>
                  <a:gd name="T93" fmla="*/ 69 h 227"/>
                  <a:gd name="T94" fmla="*/ 114 w 388"/>
                  <a:gd name="T95" fmla="*/ 62 h 227"/>
                  <a:gd name="T96" fmla="*/ 106 w 388"/>
                  <a:gd name="T97" fmla="*/ 69 h 227"/>
                  <a:gd name="T98" fmla="*/ 135 w 388"/>
                  <a:gd name="T99" fmla="*/ 98 h 227"/>
                  <a:gd name="T100" fmla="*/ 140 w 388"/>
                  <a:gd name="T101" fmla="*/ 91 h 227"/>
                  <a:gd name="T102" fmla="*/ 162 w 388"/>
                  <a:gd name="T103" fmla="*/ 146 h 227"/>
                  <a:gd name="T104" fmla="*/ 171 w 388"/>
                  <a:gd name="T105" fmla="*/ 156 h 227"/>
                  <a:gd name="T106" fmla="*/ 215 w 388"/>
                  <a:gd name="T107" fmla="*/ 154 h 227"/>
                  <a:gd name="T108" fmla="*/ 213 w 388"/>
                  <a:gd name="T109" fmla="*/ 150 h 227"/>
                  <a:gd name="T110" fmla="*/ 238 w 388"/>
                  <a:gd name="T111" fmla="*/ 177 h 227"/>
                  <a:gd name="T112" fmla="*/ 338 w 388"/>
                  <a:gd name="T113" fmla="*/ 227 h 227"/>
                  <a:gd name="T114" fmla="*/ 338 w 388"/>
                  <a:gd name="T115" fmla="*/ 221 h 227"/>
                  <a:gd name="T116" fmla="*/ 344 w 388"/>
                  <a:gd name="T117" fmla="*/ 213 h 227"/>
                  <a:gd name="T118" fmla="*/ 384 w 388"/>
                  <a:gd name="T119" fmla="*/ 206 h 22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8"/>
                  <a:gd name="T181" fmla="*/ 0 h 227"/>
                  <a:gd name="T182" fmla="*/ 388 w 388"/>
                  <a:gd name="T183" fmla="*/ 227 h 22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8" h="227">
                    <a:moveTo>
                      <a:pt x="91" y="79"/>
                    </a:moveTo>
                    <a:lnTo>
                      <a:pt x="77" y="79"/>
                    </a:lnTo>
                    <a:lnTo>
                      <a:pt x="62" y="79"/>
                    </a:lnTo>
                    <a:lnTo>
                      <a:pt x="62" y="69"/>
                    </a:lnTo>
                    <a:lnTo>
                      <a:pt x="77" y="69"/>
                    </a:lnTo>
                    <a:lnTo>
                      <a:pt x="91" y="69"/>
                    </a:lnTo>
                    <a:lnTo>
                      <a:pt x="91" y="79"/>
                    </a:lnTo>
                    <a:close/>
                    <a:moveTo>
                      <a:pt x="62" y="79"/>
                    </a:moveTo>
                    <a:lnTo>
                      <a:pt x="56" y="79"/>
                    </a:lnTo>
                    <a:lnTo>
                      <a:pt x="50" y="79"/>
                    </a:lnTo>
                    <a:lnTo>
                      <a:pt x="50" y="69"/>
                    </a:lnTo>
                    <a:lnTo>
                      <a:pt x="56" y="69"/>
                    </a:lnTo>
                    <a:lnTo>
                      <a:pt x="62" y="69"/>
                    </a:lnTo>
                    <a:lnTo>
                      <a:pt x="62" y="79"/>
                    </a:lnTo>
                    <a:close/>
                    <a:moveTo>
                      <a:pt x="50" y="79"/>
                    </a:moveTo>
                    <a:lnTo>
                      <a:pt x="35" y="79"/>
                    </a:lnTo>
                    <a:lnTo>
                      <a:pt x="23" y="83"/>
                    </a:lnTo>
                    <a:lnTo>
                      <a:pt x="18" y="87"/>
                    </a:lnTo>
                    <a:lnTo>
                      <a:pt x="14" y="93"/>
                    </a:lnTo>
                    <a:lnTo>
                      <a:pt x="12" y="98"/>
                    </a:lnTo>
                    <a:lnTo>
                      <a:pt x="10" y="106"/>
                    </a:lnTo>
                    <a:lnTo>
                      <a:pt x="2" y="106"/>
                    </a:lnTo>
                    <a:lnTo>
                      <a:pt x="2" y="96"/>
                    </a:lnTo>
                    <a:lnTo>
                      <a:pt x="6" y="87"/>
                    </a:lnTo>
                    <a:lnTo>
                      <a:pt x="10" y="81"/>
                    </a:lnTo>
                    <a:lnTo>
                      <a:pt x="16" y="75"/>
                    </a:lnTo>
                    <a:lnTo>
                      <a:pt x="23" y="73"/>
                    </a:lnTo>
                    <a:lnTo>
                      <a:pt x="31" y="71"/>
                    </a:lnTo>
                    <a:lnTo>
                      <a:pt x="41" y="69"/>
                    </a:lnTo>
                    <a:lnTo>
                      <a:pt x="50" y="69"/>
                    </a:lnTo>
                    <a:lnTo>
                      <a:pt x="50" y="79"/>
                    </a:lnTo>
                    <a:close/>
                    <a:moveTo>
                      <a:pt x="10" y="106"/>
                    </a:moveTo>
                    <a:lnTo>
                      <a:pt x="10" y="108"/>
                    </a:lnTo>
                    <a:lnTo>
                      <a:pt x="10" y="110"/>
                    </a:lnTo>
                    <a:lnTo>
                      <a:pt x="6" y="106"/>
                    </a:lnTo>
                    <a:lnTo>
                      <a:pt x="10" y="106"/>
                    </a:lnTo>
                    <a:close/>
                    <a:moveTo>
                      <a:pt x="10" y="110"/>
                    </a:moveTo>
                    <a:lnTo>
                      <a:pt x="10" y="112"/>
                    </a:lnTo>
                    <a:lnTo>
                      <a:pt x="10" y="116"/>
                    </a:lnTo>
                    <a:lnTo>
                      <a:pt x="2" y="119"/>
                    </a:lnTo>
                    <a:lnTo>
                      <a:pt x="0" y="112"/>
                    </a:lnTo>
                    <a:lnTo>
                      <a:pt x="2" y="104"/>
                    </a:lnTo>
                    <a:lnTo>
                      <a:pt x="10" y="110"/>
                    </a:lnTo>
                    <a:close/>
                    <a:moveTo>
                      <a:pt x="10" y="116"/>
                    </a:moveTo>
                    <a:lnTo>
                      <a:pt x="14" y="119"/>
                    </a:lnTo>
                    <a:lnTo>
                      <a:pt x="18" y="125"/>
                    </a:lnTo>
                    <a:lnTo>
                      <a:pt x="12" y="131"/>
                    </a:lnTo>
                    <a:lnTo>
                      <a:pt x="6" y="125"/>
                    </a:lnTo>
                    <a:lnTo>
                      <a:pt x="2" y="119"/>
                    </a:lnTo>
                    <a:lnTo>
                      <a:pt x="10" y="116"/>
                    </a:lnTo>
                    <a:close/>
                    <a:moveTo>
                      <a:pt x="18" y="125"/>
                    </a:moveTo>
                    <a:lnTo>
                      <a:pt x="18" y="125"/>
                    </a:lnTo>
                    <a:lnTo>
                      <a:pt x="14" y="129"/>
                    </a:lnTo>
                    <a:lnTo>
                      <a:pt x="18" y="125"/>
                    </a:lnTo>
                    <a:close/>
                    <a:moveTo>
                      <a:pt x="18" y="125"/>
                    </a:moveTo>
                    <a:lnTo>
                      <a:pt x="21" y="129"/>
                    </a:lnTo>
                    <a:lnTo>
                      <a:pt x="27" y="133"/>
                    </a:lnTo>
                    <a:lnTo>
                      <a:pt x="23" y="141"/>
                    </a:lnTo>
                    <a:lnTo>
                      <a:pt x="18" y="137"/>
                    </a:lnTo>
                    <a:lnTo>
                      <a:pt x="12" y="131"/>
                    </a:lnTo>
                    <a:lnTo>
                      <a:pt x="18" y="125"/>
                    </a:lnTo>
                    <a:close/>
                    <a:moveTo>
                      <a:pt x="27" y="133"/>
                    </a:moveTo>
                    <a:lnTo>
                      <a:pt x="29" y="133"/>
                    </a:lnTo>
                    <a:lnTo>
                      <a:pt x="33" y="133"/>
                    </a:lnTo>
                    <a:lnTo>
                      <a:pt x="35" y="142"/>
                    </a:lnTo>
                    <a:lnTo>
                      <a:pt x="29" y="142"/>
                    </a:lnTo>
                    <a:lnTo>
                      <a:pt x="23" y="141"/>
                    </a:lnTo>
                    <a:lnTo>
                      <a:pt x="27" y="133"/>
                    </a:lnTo>
                    <a:close/>
                    <a:moveTo>
                      <a:pt x="33" y="133"/>
                    </a:moveTo>
                    <a:lnTo>
                      <a:pt x="35" y="133"/>
                    </a:lnTo>
                    <a:lnTo>
                      <a:pt x="37" y="135"/>
                    </a:lnTo>
                    <a:lnTo>
                      <a:pt x="39" y="137"/>
                    </a:lnTo>
                    <a:lnTo>
                      <a:pt x="39" y="141"/>
                    </a:lnTo>
                    <a:lnTo>
                      <a:pt x="33" y="139"/>
                    </a:lnTo>
                    <a:lnTo>
                      <a:pt x="33" y="133"/>
                    </a:lnTo>
                    <a:close/>
                    <a:moveTo>
                      <a:pt x="39" y="141"/>
                    </a:moveTo>
                    <a:lnTo>
                      <a:pt x="37" y="144"/>
                    </a:lnTo>
                    <a:lnTo>
                      <a:pt x="37" y="148"/>
                    </a:lnTo>
                    <a:lnTo>
                      <a:pt x="37" y="152"/>
                    </a:lnTo>
                    <a:lnTo>
                      <a:pt x="39" y="156"/>
                    </a:lnTo>
                    <a:lnTo>
                      <a:pt x="31" y="162"/>
                    </a:lnTo>
                    <a:lnTo>
                      <a:pt x="29" y="156"/>
                    </a:lnTo>
                    <a:lnTo>
                      <a:pt x="27" y="150"/>
                    </a:lnTo>
                    <a:lnTo>
                      <a:pt x="27" y="142"/>
                    </a:lnTo>
                    <a:lnTo>
                      <a:pt x="29" y="135"/>
                    </a:lnTo>
                    <a:lnTo>
                      <a:pt x="39" y="141"/>
                    </a:lnTo>
                    <a:close/>
                    <a:moveTo>
                      <a:pt x="39" y="156"/>
                    </a:moveTo>
                    <a:lnTo>
                      <a:pt x="41" y="160"/>
                    </a:lnTo>
                    <a:lnTo>
                      <a:pt x="45" y="162"/>
                    </a:lnTo>
                    <a:lnTo>
                      <a:pt x="39" y="169"/>
                    </a:lnTo>
                    <a:lnTo>
                      <a:pt x="35" y="165"/>
                    </a:lnTo>
                    <a:lnTo>
                      <a:pt x="31" y="162"/>
                    </a:lnTo>
                    <a:lnTo>
                      <a:pt x="39" y="156"/>
                    </a:lnTo>
                    <a:close/>
                    <a:moveTo>
                      <a:pt x="45" y="162"/>
                    </a:moveTo>
                    <a:lnTo>
                      <a:pt x="48" y="164"/>
                    </a:lnTo>
                    <a:lnTo>
                      <a:pt x="50" y="164"/>
                    </a:lnTo>
                    <a:lnTo>
                      <a:pt x="50" y="173"/>
                    </a:lnTo>
                    <a:lnTo>
                      <a:pt x="45" y="173"/>
                    </a:lnTo>
                    <a:lnTo>
                      <a:pt x="39" y="169"/>
                    </a:lnTo>
                    <a:lnTo>
                      <a:pt x="45" y="162"/>
                    </a:lnTo>
                    <a:close/>
                    <a:moveTo>
                      <a:pt x="50" y="164"/>
                    </a:moveTo>
                    <a:lnTo>
                      <a:pt x="50" y="164"/>
                    </a:lnTo>
                    <a:lnTo>
                      <a:pt x="50" y="169"/>
                    </a:lnTo>
                    <a:lnTo>
                      <a:pt x="50" y="164"/>
                    </a:lnTo>
                    <a:close/>
                    <a:moveTo>
                      <a:pt x="50" y="164"/>
                    </a:moveTo>
                    <a:lnTo>
                      <a:pt x="54" y="164"/>
                    </a:lnTo>
                    <a:lnTo>
                      <a:pt x="58" y="162"/>
                    </a:lnTo>
                    <a:lnTo>
                      <a:pt x="66" y="169"/>
                    </a:lnTo>
                    <a:lnTo>
                      <a:pt x="62" y="171"/>
                    </a:lnTo>
                    <a:lnTo>
                      <a:pt x="58" y="173"/>
                    </a:lnTo>
                    <a:lnTo>
                      <a:pt x="54" y="175"/>
                    </a:lnTo>
                    <a:lnTo>
                      <a:pt x="50" y="173"/>
                    </a:lnTo>
                    <a:lnTo>
                      <a:pt x="50" y="164"/>
                    </a:lnTo>
                    <a:close/>
                    <a:moveTo>
                      <a:pt x="58" y="162"/>
                    </a:moveTo>
                    <a:lnTo>
                      <a:pt x="60" y="162"/>
                    </a:lnTo>
                    <a:lnTo>
                      <a:pt x="64" y="162"/>
                    </a:lnTo>
                    <a:lnTo>
                      <a:pt x="66" y="164"/>
                    </a:lnTo>
                    <a:lnTo>
                      <a:pt x="66" y="165"/>
                    </a:lnTo>
                    <a:lnTo>
                      <a:pt x="62" y="165"/>
                    </a:lnTo>
                    <a:lnTo>
                      <a:pt x="58" y="162"/>
                    </a:lnTo>
                    <a:close/>
                    <a:moveTo>
                      <a:pt x="66" y="165"/>
                    </a:moveTo>
                    <a:lnTo>
                      <a:pt x="66" y="165"/>
                    </a:lnTo>
                    <a:lnTo>
                      <a:pt x="66" y="167"/>
                    </a:lnTo>
                    <a:lnTo>
                      <a:pt x="56" y="167"/>
                    </a:lnTo>
                    <a:lnTo>
                      <a:pt x="56" y="165"/>
                    </a:lnTo>
                    <a:lnTo>
                      <a:pt x="66" y="165"/>
                    </a:lnTo>
                    <a:close/>
                    <a:moveTo>
                      <a:pt x="66" y="167"/>
                    </a:moveTo>
                    <a:lnTo>
                      <a:pt x="66" y="169"/>
                    </a:lnTo>
                    <a:lnTo>
                      <a:pt x="66" y="173"/>
                    </a:lnTo>
                    <a:lnTo>
                      <a:pt x="56" y="173"/>
                    </a:lnTo>
                    <a:lnTo>
                      <a:pt x="56" y="169"/>
                    </a:lnTo>
                    <a:lnTo>
                      <a:pt x="56" y="167"/>
                    </a:lnTo>
                    <a:lnTo>
                      <a:pt x="66" y="167"/>
                    </a:lnTo>
                    <a:close/>
                    <a:moveTo>
                      <a:pt x="66" y="173"/>
                    </a:moveTo>
                    <a:lnTo>
                      <a:pt x="68" y="179"/>
                    </a:lnTo>
                    <a:lnTo>
                      <a:pt x="69" y="185"/>
                    </a:lnTo>
                    <a:lnTo>
                      <a:pt x="73" y="187"/>
                    </a:lnTo>
                    <a:lnTo>
                      <a:pt x="77" y="189"/>
                    </a:lnTo>
                    <a:lnTo>
                      <a:pt x="81" y="189"/>
                    </a:lnTo>
                    <a:lnTo>
                      <a:pt x="87" y="189"/>
                    </a:lnTo>
                    <a:lnTo>
                      <a:pt x="87" y="198"/>
                    </a:lnTo>
                    <a:lnTo>
                      <a:pt x="79" y="198"/>
                    </a:lnTo>
                    <a:lnTo>
                      <a:pt x="71" y="196"/>
                    </a:lnTo>
                    <a:lnTo>
                      <a:pt x="68" y="194"/>
                    </a:lnTo>
                    <a:lnTo>
                      <a:pt x="64" y="190"/>
                    </a:lnTo>
                    <a:lnTo>
                      <a:pt x="58" y="183"/>
                    </a:lnTo>
                    <a:lnTo>
                      <a:pt x="56" y="173"/>
                    </a:lnTo>
                    <a:lnTo>
                      <a:pt x="66" y="173"/>
                    </a:lnTo>
                    <a:close/>
                    <a:moveTo>
                      <a:pt x="87" y="189"/>
                    </a:moveTo>
                    <a:lnTo>
                      <a:pt x="87" y="189"/>
                    </a:lnTo>
                    <a:lnTo>
                      <a:pt x="87" y="194"/>
                    </a:lnTo>
                    <a:lnTo>
                      <a:pt x="87" y="189"/>
                    </a:lnTo>
                    <a:close/>
                    <a:moveTo>
                      <a:pt x="87" y="189"/>
                    </a:moveTo>
                    <a:lnTo>
                      <a:pt x="94" y="189"/>
                    </a:lnTo>
                    <a:lnTo>
                      <a:pt x="100" y="187"/>
                    </a:lnTo>
                    <a:lnTo>
                      <a:pt x="106" y="185"/>
                    </a:lnTo>
                    <a:lnTo>
                      <a:pt x="112" y="181"/>
                    </a:lnTo>
                    <a:lnTo>
                      <a:pt x="121" y="171"/>
                    </a:lnTo>
                    <a:lnTo>
                      <a:pt x="131" y="162"/>
                    </a:lnTo>
                    <a:lnTo>
                      <a:pt x="139" y="167"/>
                    </a:lnTo>
                    <a:lnTo>
                      <a:pt x="127" y="179"/>
                    </a:lnTo>
                    <a:lnTo>
                      <a:pt x="116" y="189"/>
                    </a:lnTo>
                    <a:lnTo>
                      <a:pt x="110" y="192"/>
                    </a:lnTo>
                    <a:lnTo>
                      <a:pt x="102" y="196"/>
                    </a:lnTo>
                    <a:lnTo>
                      <a:pt x="96" y="198"/>
                    </a:lnTo>
                    <a:lnTo>
                      <a:pt x="87" y="198"/>
                    </a:lnTo>
                    <a:lnTo>
                      <a:pt x="87" y="189"/>
                    </a:lnTo>
                    <a:close/>
                    <a:moveTo>
                      <a:pt x="131" y="162"/>
                    </a:moveTo>
                    <a:lnTo>
                      <a:pt x="137" y="154"/>
                    </a:lnTo>
                    <a:lnTo>
                      <a:pt x="144" y="146"/>
                    </a:lnTo>
                    <a:lnTo>
                      <a:pt x="150" y="154"/>
                    </a:lnTo>
                    <a:lnTo>
                      <a:pt x="144" y="162"/>
                    </a:lnTo>
                    <a:lnTo>
                      <a:pt x="139" y="167"/>
                    </a:lnTo>
                    <a:lnTo>
                      <a:pt x="131" y="162"/>
                    </a:lnTo>
                    <a:close/>
                    <a:moveTo>
                      <a:pt x="150" y="154"/>
                    </a:moveTo>
                    <a:lnTo>
                      <a:pt x="150" y="154"/>
                    </a:lnTo>
                    <a:lnTo>
                      <a:pt x="148" y="150"/>
                    </a:lnTo>
                    <a:lnTo>
                      <a:pt x="150" y="154"/>
                    </a:lnTo>
                    <a:close/>
                    <a:moveTo>
                      <a:pt x="144" y="146"/>
                    </a:moveTo>
                    <a:lnTo>
                      <a:pt x="146" y="144"/>
                    </a:lnTo>
                    <a:lnTo>
                      <a:pt x="146" y="142"/>
                    </a:lnTo>
                    <a:lnTo>
                      <a:pt x="146" y="141"/>
                    </a:lnTo>
                    <a:lnTo>
                      <a:pt x="144" y="139"/>
                    </a:lnTo>
                    <a:lnTo>
                      <a:pt x="148" y="131"/>
                    </a:lnTo>
                    <a:lnTo>
                      <a:pt x="154" y="135"/>
                    </a:lnTo>
                    <a:lnTo>
                      <a:pt x="156" y="139"/>
                    </a:lnTo>
                    <a:lnTo>
                      <a:pt x="156" y="146"/>
                    </a:lnTo>
                    <a:lnTo>
                      <a:pt x="150" y="154"/>
                    </a:lnTo>
                    <a:lnTo>
                      <a:pt x="144" y="146"/>
                    </a:lnTo>
                    <a:close/>
                    <a:moveTo>
                      <a:pt x="144" y="139"/>
                    </a:moveTo>
                    <a:lnTo>
                      <a:pt x="135" y="137"/>
                    </a:lnTo>
                    <a:lnTo>
                      <a:pt x="125" y="135"/>
                    </a:lnTo>
                    <a:lnTo>
                      <a:pt x="127" y="125"/>
                    </a:lnTo>
                    <a:lnTo>
                      <a:pt x="139" y="127"/>
                    </a:lnTo>
                    <a:lnTo>
                      <a:pt x="148" y="131"/>
                    </a:lnTo>
                    <a:lnTo>
                      <a:pt x="144" y="139"/>
                    </a:lnTo>
                    <a:close/>
                    <a:moveTo>
                      <a:pt x="125" y="135"/>
                    </a:moveTo>
                    <a:lnTo>
                      <a:pt x="123" y="133"/>
                    </a:lnTo>
                    <a:lnTo>
                      <a:pt x="121" y="131"/>
                    </a:lnTo>
                    <a:lnTo>
                      <a:pt x="121" y="129"/>
                    </a:lnTo>
                    <a:lnTo>
                      <a:pt x="121" y="127"/>
                    </a:lnTo>
                    <a:lnTo>
                      <a:pt x="125" y="129"/>
                    </a:lnTo>
                    <a:lnTo>
                      <a:pt x="125" y="135"/>
                    </a:lnTo>
                    <a:close/>
                    <a:moveTo>
                      <a:pt x="121" y="127"/>
                    </a:moveTo>
                    <a:lnTo>
                      <a:pt x="123" y="123"/>
                    </a:lnTo>
                    <a:lnTo>
                      <a:pt x="123" y="119"/>
                    </a:lnTo>
                    <a:lnTo>
                      <a:pt x="133" y="117"/>
                    </a:lnTo>
                    <a:lnTo>
                      <a:pt x="133" y="125"/>
                    </a:lnTo>
                    <a:lnTo>
                      <a:pt x="129" y="133"/>
                    </a:lnTo>
                    <a:lnTo>
                      <a:pt x="121" y="127"/>
                    </a:lnTo>
                    <a:close/>
                    <a:moveTo>
                      <a:pt x="123" y="119"/>
                    </a:moveTo>
                    <a:lnTo>
                      <a:pt x="123" y="117"/>
                    </a:lnTo>
                    <a:lnTo>
                      <a:pt x="119" y="114"/>
                    </a:lnTo>
                    <a:lnTo>
                      <a:pt x="127" y="106"/>
                    </a:lnTo>
                    <a:lnTo>
                      <a:pt x="131" y="112"/>
                    </a:lnTo>
                    <a:lnTo>
                      <a:pt x="133" y="117"/>
                    </a:lnTo>
                    <a:lnTo>
                      <a:pt x="123" y="119"/>
                    </a:lnTo>
                    <a:close/>
                    <a:moveTo>
                      <a:pt x="119" y="114"/>
                    </a:moveTo>
                    <a:lnTo>
                      <a:pt x="116" y="110"/>
                    </a:lnTo>
                    <a:lnTo>
                      <a:pt x="112" y="108"/>
                    </a:lnTo>
                    <a:lnTo>
                      <a:pt x="116" y="100"/>
                    </a:lnTo>
                    <a:lnTo>
                      <a:pt x="121" y="102"/>
                    </a:lnTo>
                    <a:lnTo>
                      <a:pt x="127" y="106"/>
                    </a:lnTo>
                    <a:lnTo>
                      <a:pt x="119" y="114"/>
                    </a:lnTo>
                    <a:close/>
                    <a:moveTo>
                      <a:pt x="112" y="108"/>
                    </a:moveTo>
                    <a:lnTo>
                      <a:pt x="110" y="106"/>
                    </a:lnTo>
                    <a:lnTo>
                      <a:pt x="106" y="108"/>
                    </a:lnTo>
                    <a:lnTo>
                      <a:pt x="102" y="98"/>
                    </a:lnTo>
                    <a:lnTo>
                      <a:pt x="110" y="96"/>
                    </a:lnTo>
                    <a:lnTo>
                      <a:pt x="116" y="100"/>
                    </a:lnTo>
                    <a:lnTo>
                      <a:pt x="112" y="108"/>
                    </a:lnTo>
                    <a:close/>
                    <a:moveTo>
                      <a:pt x="106" y="108"/>
                    </a:moveTo>
                    <a:lnTo>
                      <a:pt x="104" y="108"/>
                    </a:lnTo>
                    <a:lnTo>
                      <a:pt x="102" y="104"/>
                    </a:lnTo>
                    <a:lnTo>
                      <a:pt x="100" y="102"/>
                    </a:lnTo>
                    <a:lnTo>
                      <a:pt x="102" y="98"/>
                    </a:lnTo>
                    <a:lnTo>
                      <a:pt x="104" y="102"/>
                    </a:lnTo>
                    <a:lnTo>
                      <a:pt x="106" y="108"/>
                    </a:lnTo>
                    <a:close/>
                    <a:moveTo>
                      <a:pt x="102" y="98"/>
                    </a:moveTo>
                    <a:lnTo>
                      <a:pt x="104" y="96"/>
                    </a:lnTo>
                    <a:lnTo>
                      <a:pt x="106" y="93"/>
                    </a:lnTo>
                    <a:lnTo>
                      <a:pt x="114" y="94"/>
                    </a:lnTo>
                    <a:lnTo>
                      <a:pt x="112" y="100"/>
                    </a:lnTo>
                    <a:lnTo>
                      <a:pt x="108" y="106"/>
                    </a:lnTo>
                    <a:lnTo>
                      <a:pt x="102" y="98"/>
                    </a:lnTo>
                    <a:close/>
                    <a:moveTo>
                      <a:pt x="106" y="93"/>
                    </a:moveTo>
                    <a:lnTo>
                      <a:pt x="106" y="91"/>
                    </a:lnTo>
                    <a:lnTo>
                      <a:pt x="104" y="89"/>
                    </a:lnTo>
                    <a:lnTo>
                      <a:pt x="114" y="87"/>
                    </a:lnTo>
                    <a:lnTo>
                      <a:pt x="114" y="91"/>
                    </a:lnTo>
                    <a:lnTo>
                      <a:pt x="114" y="94"/>
                    </a:lnTo>
                    <a:lnTo>
                      <a:pt x="106" y="93"/>
                    </a:lnTo>
                    <a:close/>
                    <a:moveTo>
                      <a:pt x="104" y="89"/>
                    </a:moveTo>
                    <a:lnTo>
                      <a:pt x="104" y="87"/>
                    </a:lnTo>
                    <a:lnTo>
                      <a:pt x="102" y="85"/>
                    </a:lnTo>
                    <a:lnTo>
                      <a:pt x="110" y="79"/>
                    </a:lnTo>
                    <a:lnTo>
                      <a:pt x="112" y="83"/>
                    </a:lnTo>
                    <a:lnTo>
                      <a:pt x="114" y="87"/>
                    </a:lnTo>
                    <a:lnTo>
                      <a:pt x="104" y="89"/>
                    </a:lnTo>
                    <a:close/>
                    <a:moveTo>
                      <a:pt x="102" y="85"/>
                    </a:moveTo>
                    <a:lnTo>
                      <a:pt x="98" y="81"/>
                    </a:lnTo>
                    <a:lnTo>
                      <a:pt x="91" y="79"/>
                    </a:lnTo>
                    <a:lnTo>
                      <a:pt x="91" y="69"/>
                    </a:lnTo>
                    <a:lnTo>
                      <a:pt x="98" y="69"/>
                    </a:lnTo>
                    <a:lnTo>
                      <a:pt x="102" y="73"/>
                    </a:lnTo>
                    <a:lnTo>
                      <a:pt x="106" y="75"/>
                    </a:lnTo>
                    <a:lnTo>
                      <a:pt x="110" y="79"/>
                    </a:lnTo>
                    <a:lnTo>
                      <a:pt x="102" y="85"/>
                    </a:lnTo>
                    <a:close/>
                    <a:moveTo>
                      <a:pt x="91" y="69"/>
                    </a:moveTo>
                    <a:lnTo>
                      <a:pt x="91" y="69"/>
                    </a:lnTo>
                    <a:lnTo>
                      <a:pt x="91" y="73"/>
                    </a:lnTo>
                    <a:lnTo>
                      <a:pt x="91" y="69"/>
                    </a:lnTo>
                    <a:close/>
                    <a:moveTo>
                      <a:pt x="384" y="210"/>
                    </a:moveTo>
                    <a:lnTo>
                      <a:pt x="357" y="196"/>
                    </a:lnTo>
                    <a:lnTo>
                      <a:pt x="327" y="183"/>
                    </a:lnTo>
                    <a:lnTo>
                      <a:pt x="329" y="175"/>
                    </a:lnTo>
                    <a:lnTo>
                      <a:pt x="346" y="181"/>
                    </a:lnTo>
                    <a:lnTo>
                      <a:pt x="361" y="187"/>
                    </a:lnTo>
                    <a:lnTo>
                      <a:pt x="375" y="194"/>
                    </a:lnTo>
                    <a:lnTo>
                      <a:pt x="388" y="200"/>
                    </a:lnTo>
                    <a:lnTo>
                      <a:pt x="384" y="210"/>
                    </a:lnTo>
                    <a:close/>
                    <a:moveTo>
                      <a:pt x="327" y="183"/>
                    </a:moveTo>
                    <a:lnTo>
                      <a:pt x="292" y="169"/>
                    </a:lnTo>
                    <a:lnTo>
                      <a:pt x="259" y="152"/>
                    </a:lnTo>
                    <a:lnTo>
                      <a:pt x="246" y="142"/>
                    </a:lnTo>
                    <a:lnTo>
                      <a:pt x="233" y="131"/>
                    </a:lnTo>
                    <a:lnTo>
                      <a:pt x="221" y="119"/>
                    </a:lnTo>
                    <a:lnTo>
                      <a:pt x="213" y="104"/>
                    </a:lnTo>
                    <a:lnTo>
                      <a:pt x="221" y="100"/>
                    </a:lnTo>
                    <a:lnTo>
                      <a:pt x="229" y="114"/>
                    </a:lnTo>
                    <a:lnTo>
                      <a:pt x="240" y="125"/>
                    </a:lnTo>
                    <a:lnTo>
                      <a:pt x="252" y="137"/>
                    </a:lnTo>
                    <a:lnTo>
                      <a:pt x="265" y="144"/>
                    </a:lnTo>
                    <a:lnTo>
                      <a:pt x="296" y="162"/>
                    </a:lnTo>
                    <a:lnTo>
                      <a:pt x="329" y="175"/>
                    </a:lnTo>
                    <a:lnTo>
                      <a:pt x="327" y="183"/>
                    </a:lnTo>
                    <a:close/>
                    <a:moveTo>
                      <a:pt x="213" y="104"/>
                    </a:moveTo>
                    <a:lnTo>
                      <a:pt x="213" y="102"/>
                    </a:lnTo>
                    <a:lnTo>
                      <a:pt x="212" y="102"/>
                    </a:lnTo>
                    <a:lnTo>
                      <a:pt x="217" y="102"/>
                    </a:lnTo>
                    <a:lnTo>
                      <a:pt x="213" y="104"/>
                    </a:lnTo>
                    <a:close/>
                    <a:moveTo>
                      <a:pt x="212" y="102"/>
                    </a:moveTo>
                    <a:lnTo>
                      <a:pt x="212" y="83"/>
                    </a:lnTo>
                    <a:lnTo>
                      <a:pt x="210" y="68"/>
                    </a:lnTo>
                    <a:lnTo>
                      <a:pt x="208" y="60"/>
                    </a:lnTo>
                    <a:lnTo>
                      <a:pt x="204" y="56"/>
                    </a:lnTo>
                    <a:lnTo>
                      <a:pt x="198" y="50"/>
                    </a:lnTo>
                    <a:lnTo>
                      <a:pt x="194" y="46"/>
                    </a:lnTo>
                    <a:lnTo>
                      <a:pt x="198" y="37"/>
                    </a:lnTo>
                    <a:lnTo>
                      <a:pt x="206" y="43"/>
                    </a:lnTo>
                    <a:lnTo>
                      <a:pt x="212" y="48"/>
                    </a:lnTo>
                    <a:lnTo>
                      <a:pt x="215" y="56"/>
                    </a:lnTo>
                    <a:lnTo>
                      <a:pt x="217" y="62"/>
                    </a:lnTo>
                    <a:lnTo>
                      <a:pt x="221" y="81"/>
                    </a:lnTo>
                    <a:lnTo>
                      <a:pt x="221" y="102"/>
                    </a:lnTo>
                    <a:lnTo>
                      <a:pt x="212" y="102"/>
                    </a:lnTo>
                    <a:close/>
                    <a:moveTo>
                      <a:pt x="194" y="46"/>
                    </a:moveTo>
                    <a:lnTo>
                      <a:pt x="177" y="37"/>
                    </a:lnTo>
                    <a:lnTo>
                      <a:pt x="156" y="29"/>
                    </a:lnTo>
                    <a:lnTo>
                      <a:pt x="129" y="20"/>
                    </a:lnTo>
                    <a:lnTo>
                      <a:pt x="92" y="10"/>
                    </a:lnTo>
                    <a:lnTo>
                      <a:pt x="96" y="0"/>
                    </a:lnTo>
                    <a:lnTo>
                      <a:pt x="131" y="12"/>
                    </a:lnTo>
                    <a:lnTo>
                      <a:pt x="160" y="20"/>
                    </a:lnTo>
                    <a:lnTo>
                      <a:pt x="183" y="29"/>
                    </a:lnTo>
                    <a:lnTo>
                      <a:pt x="198" y="37"/>
                    </a:lnTo>
                    <a:lnTo>
                      <a:pt x="194" y="46"/>
                    </a:lnTo>
                    <a:close/>
                    <a:moveTo>
                      <a:pt x="91" y="8"/>
                    </a:moveTo>
                    <a:lnTo>
                      <a:pt x="92" y="8"/>
                    </a:lnTo>
                    <a:lnTo>
                      <a:pt x="94" y="6"/>
                    </a:lnTo>
                    <a:lnTo>
                      <a:pt x="96" y="4"/>
                    </a:lnTo>
                    <a:lnTo>
                      <a:pt x="96" y="0"/>
                    </a:lnTo>
                    <a:lnTo>
                      <a:pt x="94" y="6"/>
                    </a:lnTo>
                    <a:lnTo>
                      <a:pt x="91" y="8"/>
                    </a:lnTo>
                    <a:close/>
                    <a:moveTo>
                      <a:pt x="98" y="4"/>
                    </a:moveTo>
                    <a:lnTo>
                      <a:pt x="102" y="10"/>
                    </a:lnTo>
                    <a:lnTo>
                      <a:pt x="106" y="16"/>
                    </a:lnTo>
                    <a:lnTo>
                      <a:pt x="98" y="22"/>
                    </a:lnTo>
                    <a:lnTo>
                      <a:pt x="94" y="16"/>
                    </a:lnTo>
                    <a:lnTo>
                      <a:pt x="91" y="8"/>
                    </a:lnTo>
                    <a:lnTo>
                      <a:pt x="98" y="4"/>
                    </a:lnTo>
                    <a:close/>
                    <a:moveTo>
                      <a:pt x="98" y="22"/>
                    </a:moveTo>
                    <a:lnTo>
                      <a:pt x="98" y="22"/>
                    </a:lnTo>
                    <a:lnTo>
                      <a:pt x="102" y="20"/>
                    </a:lnTo>
                    <a:lnTo>
                      <a:pt x="98" y="22"/>
                    </a:lnTo>
                    <a:close/>
                    <a:moveTo>
                      <a:pt x="106" y="16"/>
                    </a:moveTo>
                    <a:lnTo>
                      <a:pt x="110" y="23"/>
                    </a:lnTo>
                    <a:lnTo>
                      <a:pt x="112" y="27"/>
                    </a:lnTo>
                    <a:lnTo>
                      <a:pt x="102" y="31"/>
                    </a:lnTo>
                    <a:lnTo>
                      <a:pt x="100" y="27"/>
                    </a:lnTo>
                    <a:lnTo>
                      <a:pt x="98" y="22"/>
                    </a:lnTo>
                    <a:lnTo>
                      <a:pt x="106" y="16"/>
                    </a:lnTo>
                    <a:close/>
                    <a:moveTo>
                      <a:pt x="112" y="27"/>
                    </a:moveTo>
                    <a:lnTo>
                      <a:pt x="110" y="31"/>
                    </a:lnTo>
                    <a:lnTo>
                      <a:pt x="108" y="35"/>
                    </a:lnTo>
                    <a:lnTo>
                      <a:pt x="108" y="29"/>
                    </a:lnTo>
                    <a:lnTo>
                      <a:pt x="112" y="27"/>
                    </a:lnTo>
                    <a:close/>
                    <a:moveTo>
                      <a:pt x="108" y="35"/>
                    </a:moveTo>
                    <a:lnTo>
                      <a:pt x="96" y="35"/>
                    </a:lnTo>
                    <a:lnTo>
                      <a:pt x="87" y="33"/>
                    </a:lnTo>
                    <a:lnTo>
                      <a:pt x="81" y="29"/>
                    </a:lnTo>
                    <a:lnTo>
                      <a:pt x="77" y="23"/>
                    </a:lnTo>
                    <a:lnTo>
                      <a:pt x="83" y="18"/>
                    </a:lnTo>
                    <a:lnTo>
                      <a:pt x="87" y="20"/>
                    </a:lnTo>
                    <a:lnTo>
                      <a:pt x="91" y="23"/>
                    </a:lnTo>
                    <a:lnTo>
                      <a:pt x="98" y="25"/>
                    </a:lnTo>
                    <a:lnTo>
                      <a:pt x="106" y="25"/>
                    </a:lnTo>
                    <a:lnTo>
                      <a:pt x="108" y="35"/>
                    </a:lnTo>
                    <a:close/>
                    <a:moveTo>
                      <a:pt x="83" y="18"/>
                    </a:moveTo>
                    <a:lnTo>
                      <a:pt x="83" y="18"/>
                    </a:lnTo>
                    <a:lnTo>
                      <a:pt x="79" y="22"/>
                    </a:lnTo>
                    <a:lnTo>
                      <a:pt x="83" y="18"/>
                    </a:lnTo>
                    <a:close/>
                    <a:moveTo>
                      <a:pt x="77" y="23"/>
                    </a:moveTo>
                    <a:lnTo>
                      <a:pt x="73" y="22"/>
                    </a:lnTo>
                    <a:lnTo>
                      <a:pt x="68" y="18"/>
                    </a:lnTo>
                    <a:lnTo>
                      <a:pt x="60" y="16"/>
                    </a:lnTo>
                    <a:lnTo>
                      <a:pt x="50" y="18"/>
                    </a:lnTo>
                    <a:lnTo>
                      <a:pt x="48" y="8"/>
                    </a:lnTo>
                    <a:lnTo>
                      <a:pt x="62" y="6"/>
                    </a:lnTo>
                    <a:lnTo>
                      <a:pt x="71" y="8"/>
                    </a:lnTo>
                    <a:lnTo>
                      <a:pt x="77" y="12"/>
                    </a:lnTo>
                    <a:lnTo>
                      <a:pt x="83" y="18"/>
                    </a:lnTo>
                    <a:lnTo>
                      <a:pt x="77" y="23"/>
                    </a:lnTo>
                    <a:close/>
                    <a:moveTo>
                      <a:pt x="46" y="8"/>
                    </a:moveTo>
                    <a:lnTo>
                      <a:pt x="46" y="8"/>
                    </a:lnTo>
                    <a:lnTo>
                      <a:pt x="48" y="8"/>
                    </a:lnTo>
                    <a:lnTo>
                      <a:pt x="48" y="12"/>
                    </a:lnTo>
                    <a:lnTo>
                      <a:pt x="46" y="8"/>
                    </a:lnTo>
                    <a:close/>
                    <a:moveTo>
                      <a:pt x="52" y="16"/>
                    </a:moveTo>
                    <a:lnTo>
                      <a:pt x="46" y="22"/>
                    </a:lnTo>
                    <a:lnTo>
                      <a:pt x="43" y="27"/>
                    </a:lnTo>
                    <a:lnTo>
                      <a:pt x="41" y="31"/>
                    </a:lnTo>
                    <a:lnTo>
                      <a:pt x="41" y="37"/>
                    </a:lnTo>
                    <a:lnTo>
                      <a:pt x="31" y="37"/>
                    </a:lnTo>
                    <a:lnTo>
                      <a:pt x="31" y="29"/>
                    </a:lnTo>
                    <a:lnTo>
                      <a:pt x="33" y="23"/>
                    </a:lnTo>
                    <a:lnTo>
                      <a:pt x="39" y="16"/>
                    </a:lnTo>
                    <a:lnTo>
                      <a:pt x="46" y="8"/>
                    </a:lnTo>
                    <a:lnTo>
                      <a:pt x="52" y="16"/>
                    </a:lnTo>
                    <a:close/>
                    <a:moveTo>
                      <a:pt x="41" y="37"/>
                    </a:moveTo>
                    <a:lnTo>
                      <a:pt x="41" y="43"/>
                    </a:lnTo>
                    <a:lnTo>
                      <a:pt x="45" y="48"/>
                    </a:lnTo>
                    <a:lnTo>
                      <a:pt x="37" y="54"/>
                    </a:lnTo>
                    <a:lnTo>
                      <a:pt x="33" y="46"/>
                    </a:lnTo>
                    <a:lnTo>
                      <a:pt x="31" y="37"/>
                    </a:lnTo>
                    <a:lnTo>
                      <a:pt x="41" y="37"/>
                    </a:lnTo>
                    <a:close/>
                    <a:moveTo>
                      <a:pt x="45" y="48"/>
                    </a:moveTo>
                    <a:lnTo>
                      <a:pt x="50" y="54"/>
                    </a:lnTo>
                    <a:lnTo>
                      <a:pt x="56" y="58"/>
                    </a:lnTo>
                    <a:lnTo>
                      <a:pt x="52" y="66"/>
                    </a:lnTo>
                    <a:lnTo>
                      <a:pt x="45" y="60"/>
                    </a:lnTo>
                    <a:lnTo>
                      <a:pt x="37" y="54"/>
                    </a:lnTo>
                    <a:lnTo>
                      <a:pt x="45" y="48"/>
                    </a:lnTo>
                    <a:close/>
                    <a:moveTo>
                      <a:pt x="56" y="58"/>
                    </a:moveTo>
                    <a:lnTo>
                      <a:pt x="68" y="62"/>
                    </a:lnTo>
                    <a:lnTo>
                      <a:pt x="81" y="64"/>
                    </a:lnTo>
                    <a:lnTo>
                      <a:pt x="94" y="62"/>
                    </a:lnTo>
                    <a:lnTo>
                      <a:pt x="108" y="58"/>
                    </a:lnTo>
                    <a:lnTo>
                      <a:pt x="112" y="68"/>
                    </a:lnTo>
                    <a:lnTo>
                      <a:pt x="104" y="69"/>
                    </a:lnTo>
                    <a:lnTo>
                      <a:pt x="96" y="71"/>
                    </a:lnTo>
                    <a:lnTo>
                      <a:pt x="89" y="73"/>
                    </a:lnTo>
                    <a:lnTo>
                      <a:pt x="81" y="73"/>
                    </a:lnTo>
                    <a:lnTo>
                      <a:pt x="66" y="71"/>
                    </a:lnTo>
                    <a:lnTo>
                      <a:pt x="52" y="66"/>
                    </a:lnTo>
                    <a:lnTo>
                      <a:pt x="56" y="58"/>
                    </a:lnTo>
                    <a:close/>
                    <a:moveTo>
                      <a:pt x="108" y="58"/>
                    </a:moveTo>
                    <a:lnTo>
                      <a:pt x="112" y="58"/>
                    </a:lnTo>
                    <a:lnTo>
                      <a:pt x="114" y="62"/>
                    </a:lnTo>
                    <a:lnTo>
                      <a:pt x="110" y="62"/>
                    </a:lnTo>
                    <a:lnTo>
                      <a:pt x="108" y="58"/>
                    </a:lnTo>
                    <a:close/>
                    <a:moveTo>
                      <a:pt x="114" y="62"/>
                    </a:moveTo>
                    <a:lnTo>
                      <a:pt x="117" y="73"/>
                    </a:lnTo>
                    <a:lnTo>
                      <a:pt x="123" y="83"/>
                    </a:lnTo>
                    <a:lnTo>
                      <a:pt x="117" y="89"/>
                    </a:lnTo>
                    <a:lnTo>
                      <a:pt x="114" y="83"/>
                    </a:lnTo>
                    <a:lnTo>
                      <a:pt x="110" y="77"/>
                    </a:lnTo>
                    <a:lnTo>
                      <a:pt x="106" y="69"/>
                    </a:lnTo>
                    <a:lnTo>
                      <a:pt x="106" y="64"/>
                    </a:lnTo>
                    <a:lnTo>
                      <a:pt x="114" y="62"/>
                    </a:lnTo>
                    <a:close/>
                    <a:moveTo>
                      <a:pt x="123" y="83"/>
                    </a:moveTo>
                    <a:lnTo>
                      <a:pt x="127" y="85"/>
                    </a:lnTo>
                    <a:lnTo>
                      <a:pt x="131" y="89"/>
                    </a:lnTo>
                    <a:lnTo>
                      <a:pt x="137" y="89"/>
                    </a:lnTo>
                    <a:lnTo>
                      <a:pt x="140" y="91"/>
                    </a:lnTo>
                    <a:lnTo>
                      <a:pt x="140" y="100"/>
                    </a:lnTo>
                    <a:lnTo>
                      <a:pt x="135" y="98"/>
                    </a:lnTo>
                    <a:lnTo>
                      <a:pt x="129" y="96"/>
                    </a:lnTo>
                    <a:lnTo>
                      <a:pt x="123" y="94"/>
                    </a:lnTo>
                    <a:lnTo>
                      <a:pt x="117" y="89"/>
                    </a:lnTo>
                    <a:lnTo>
                      <a:pt x="123" y="83"/>
                    </a:lnTo>
                    <a:close/>
                    <a:moveTo>
                      <a:pt x="140" y="91"/>
                    </a:moveTo>
                    <a:lnTo>
                      <a:pt x="142" y="91"/>
                    </a:lnTo>
                    <a:lnTo>
                      <a:pt x="144" y="93"/>
                    </a:lnTo>
                    <a:lnTo>
                      <a:pt x="140" y="94"/>
                    </a:lnTo>
                    <a:lnTo>
                      <a:pt x="140" y="91"/>
                    </a:lnTo>
                    <a:close/>
                    <a:moveTo>
                      <a:pt x="144" y="93"/>
                    </a:moveTo>
                    <a:lnTo>
                      <a:pt x="156" y="116"/>
                    </a:lnTo>
                    <a:lnTo>
                      <a:pt x="169" y="141"/>
                    </a:lnTo>
                    <a:lnTo>
                      <a:pt x="162" y="144"/>
                    </a:lnTo>
                    <a:lnTo>
                      <a:pt x="148" y="121"/>
                    </a:lnTo>
                    <a:lnTo>
                      <a:pt x="137" y="96"/>
                    </a:lnTo>
                    <a:lnTo>
                      <a:pt x="144" y="93"/>
                    </a:lnTo>
                    <a:close/>
                    <a:moveTo>
                      <a:pt x="162" y="146"/>
                    </a:moveTo>
                    <a:lnTo>
                      <a:pt x="162" y="146"/>
                    </a:lnTo>
                    <a:lnTo>
                      <a:pt x="162" y="144"/>
                    </a:lnTo>
                    <a:lnTo>
                      <a:pt x="165" y="142"/>
                    </a:lnTo>
                    <a:lnTo>
                      <a:pt x="162" y="146"/>
                    </a:lnTo>
                    <a:close/>
                    <a:moveTo>
                      <a:pt x="169" y="141"/>
                    </a:moveTo>
                    <a:lnTo>
                      <a:pt x="177" y="148"/>
                    </a:lnTo>
                    <a:lnTo>
                      <a:pt x="187" y="154"/>
                    </a:lnTo>
                    <a:lnTo>
                      <a:pt x="183" y="164"/>
                    </a:lnTo>
                    <a:lnTo>
                      <a:pt x="177" y="162"/>
                    </a:lnTo>
                    <a:lnTo>
                      <a:pt x="171" y="156"/>
                    </a:lnTo>
                    <a:lnTo>
                      <a:pt x="165" y="152"/>
                    </a:lnTo>
                    <a:lnTo>
                      <a:pt x="162" y="146"/>
                    </a:lnTo>
                    <a:lnTo>
                      <a:pt x="169" y="141"/>
                    </a:lnTo>
                    <a:close/>
                    <a:moveTo>
                      <a:pt x="187" y="154"/>
                    </a:moveTo>
                    <a:lnTo>
                      <a:pt x="190" y="156"/>
                    </a:lnTo>
                    <a:lnTo>
                      <a:pt x="198" y="154"/>
                    </a:lnTo>
                    <a:lnTo>
                      <a:pt x="204" y="152"/>
                    </a:lnTo>
                    <a:lnTo>
                      <a:pt x="212" y="146"/>
                    </a:lnTo>
                    <a:lnTo>
                      <a:pt x="215" y="154"/>
                    </a:lnTo>
                    <a:lnTo>
                      <a:pt x="208" y="162"/>
                    </a:lnTo>
                    <a:lnTo>
                      <a:pt x="198" y="164"/>
                    </a:lnTo>
                    <a:lnTo>
                      <a:pt x="190" y="165"/>
                    </a:lnTo>
                    <a:lnTo>
                      <a:pt x="183" y="164"/>
                    </a:lnTo>
                    <a:lnTo>
                      <a:pt x="187" y="154"/>
                    </a:lnTo>
                    <a:close/>
                    <a:moveTo>
                      <a:pt x="212" y="146"/>
                    </a:moveTo>
                    <a:lnTo>
                      <a:pt x="213" y="146"/>
                    </a:lnTo>
                    <a:lnTo>
                      <a:pt x="217" y="148"/>
                    </a:lnTo>
                    <a:lnTo>
                      <a:pt x="213" y="150"/>
                    </a:lnTo>
                    <a:lnTo>
                      <a:pt x="212" y="146"/>
                    </a:lnTo>
                    <a:close/>
                    <a:moveTo>
                      <a:pt x="217" y="148"/>
                    </a:moveTo>
                    <a:lnTo>
                      <a:pt x="229" y="158"/>
                    </a:lnTo>
                    <a:lnTo>
                      <a:pt x="244" y="169"/>
                    </a:lnTo>
                    <a:lnTo>
                      <a:pt x="263" y="183"/>
                    </a:lnTo>
                    <a:lnTo>
                      <a:pt x="283" y="194"/>
                    </a:lnTo>
                    <a:lnTo>
                      <a:pt x="279" y="202"/>
                    </a:lnTo>
                    <a:lnTo>
                      <a:pt x="258" y="190"/>
                    </a:lnTo>
                    <a:lnTo>
                      <a:pt x="238" y="177"/>
                    </a:lnTo>
                    <a:lnTo>
                      <a:pt x="223" y="165"/>
                    </a:lnTo>
                    <a:lnTo>
                      <a:pt x="210" y="154"/>
                    </a:lnTo>
                    <a:lnTo>
                      <a:pt x="217" y="148"/>
                    </a:lnTo>
                    <a:close/>
                    <a:moveTo>
                      <a:pt x="283" y="194"/>
                    </a:moveTo>
                    <a:lnTo>
                      <a:pt x="300" y="202"/>
                    </a:lnTo>
                    <a:lnTo>
                      <a:pt x="315" y="210"/>
                    </a:lnTo>
                    <a:lnTo>
                      <a:pt x="329" y="215"/>
                    </a:lnTo>
                    <a:lnTo>
                      <a:pt x="338" y="217"/>
                    </a:lnTo>
                    <a:lnTo>
                      <a:pt x="338" y="227"/>
                    </a:lnTo>
                    <a:lnTo>
                      <a:pt x="327" y="225"/>
                    </a:lnTo>
                    <a:lnTo>
                      <a:pt x="313" y="219"/>
                    </a:lnTo>
                    <a:lnTo>
                      <a:pt x="296" y="212"/>
                    </a:lnTo>
                    <a:lnTo>
                      <a:pt x="279" y="202"/>
                    </a:lnTo>
                    <a:lnTo>
                      <a:pt x="283" y="194"/>
                    </a:lnTo>
                    <a:close/>
                    <a:moveTo>
                      <a:pt x="338" y="227"/>
                    </a:moveTo>
                    <a:lnTo>
                      <a:pt x="338" y="227"/>
                    </a:lnTo>
                    <a:lnTo>
                      <a:pt x="338" y="221"/>
                    </a:lnTo>
                    <a:lnTo>
                      <a:pt x="338" y="227"/>
                    </a:lnTo>
                    <a:close/>
                    <a:moveTo>
                      <a:pt x="336" y="217"/>
                    </a:moveTo>
                    <a:lnTo>
                      <a:pt x="340" y="215"/>
                    </a:lnTo>
                    <a:lnTo>
                      <a:pt x="344" y="213"/>
                    </a:lnTo>
                    <a:lnTo>
                      <a:pt x="348" y="223"/>
                    </a:lnTo>
                    <a:lnTo>
                      <a:pt x="344" y="225"/>
                    </a:lnTo>
                    <a:lnTo>
                      <a:pt x="338" y="227"/>
                    </a:lnTo>
                    <a:lnTo>
                      <a:pt x="336" y="217"/>
                    </a:lnTo>
                    <a:close/>
                    <a:moveTo>
                      <a:pt x="344" y="213"/>
                    </a:moveTo>
                    <a:lnTo>
                      <a:pt x="361" y="206"/>
                    </a:lnTo>
                    <a:lnTo>
                      <a:pt x="384" y="200"/>
                    </a:lnTo>
                    <a:lnTo>
                      <a:pt x="386" y="210"/>
                    </a:lnTo>
                    <a:lnTo>
                      <a:pt x="363" y="215"/>
                    </a:lnTo>
                    <a:lnTo>
                      <a:pt x="348" y="223"/>
                    </a:lnTo>
                    <a:lnTo>
                      <a:pt x="344" y="213"/>
                    </a:lnTo>
                    <a:close/>
                    <a:moveTo>
                      <a:pt x="388" y="200"/>
                    </a:moveTo>
                    <a:lnTo>
                      <a:pt x="386" y="202"/>
                    </a:lnTo>
                    <a:lnTo>
                      <a:pt x="384" y="206"/>
                    </a:lnTo>
                    <a:lnTo>
                      <a:pt x="384" y="208"/>
                    </a:lnTo>
                    <a:lnTo>
                      <a:pt x="386" y="210"/>
                    </a:lnTo>
                    <a:lnTo>
                      <a:pt x="386" y="206"/>
                    </a:lnTo>
                    <a:lnTo>
                      <a:pt x="388" y="20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22" name="Freeform 878">
                <a:extLst>
                  <a:ext uri="{FF2B5EF4-FFF2-40B4-BE49-F238E27FC236}">
                    <a16:creationId xmlns:a16="http://schemas.microsoft.com/office/drawing/2014/main" id="{FDF454BE-63D6-8169-C8B3-AB245E04137A}"/>
                  </a:ext>
                </a:extLst>
              </p:cNvPr>
              <p:cNvSpPr>
                <a:spLocks/>
              </p:cNvSpPr>
              <p:nvPr/>
            </p:nvSpPr>
            <p:spPr bwMode="auto">
              <a:xfrm>
                <a:off x="2637" y="1908"/>
                <a:ext cx="46" cy="33"/>
              </a:xfrm>
              <a:custGeom>
                <a:avLst/>
                <a:gdLst>
                  <a:gd name="T0" fmla="*/ 0 w 46"/>
                  <a:gd name="T1" fmla="*/ 15 h 33"/>
                  <a:gd name="T2" fmla="*/ 0 w 46"/>
                  <a:gd name="T3" fmla="*/ 23 h 33"/>
                  <a:gd name="T4" fmla="*/ 2 w 46"/>
                  <a:gd name="T5" fmla="*/ 29 h 33"/>
                  <a:gd name="T6" fmla="*/ 9 w 46"/>
                  <a:gd name="T7" fmla="*/ 29 h 33"/>
                  <a:gd name="T8" fmla="*/ 17 w 46"/>
                  <a:gd name="T9" fmla="*/ 29 h 33"/>
                  <a:gd name="T10" fmla="*/ 19 w 46"/>
                  <a:gd name="T11" fmla="*/ 31 h 33"/>
                  <a:gd name="T12" fmla="*/ 27 w 46"/>
                  <a:gd name="T13" fmla="*/ 33 h 33"/>
                  <a:gd name="T14" fmla="*/ 34 w 46"/>
                  <a:gd name="T15" fmla="*/ 33 h 33"/>
                  <a:gd name="T16" fmla="*/ 42 w 46"/>
                  <a:gd name="T17" fmla="*/ 31 h 33"/>
                  <a:gd name="T18" fmla="*/ 44 w 46"/>
                  <a:gd name="T19" fmla="*/ 29 h 33"/>
                  <a:gd name="T20" fmla="*/ 46 w 46"/>
                  <a:gd name="T21" fmla="*/ 19 h 33"/>
                  <a:gd name="T22" fmla="*/ 46 w 46"/>
                  <a:gd name="T23" fmla="*/ 10 h 33"/>
                  <a:gd name="T24" fmla="*/ 46 w 46"/>
                  <a:gd name="T25" fmla="*/ 0 h 33"/>
                  <a:gd name="T26" fmla="*/ 21 w 46"/>
                  <a:gd name="T27" fmla="*/ 10 h 33"/>
                  <a:gd name="T28" fmla="*/ 0 w 46"/>
                  <a:gd name="T29" fmla="*/ 15 h 3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6"/>
                  <a:gd name="T46" fmla="*/ 0 h 33"/>
                  <a:gd name="T47" fmla="*/ 46 w 46"/>
                  <a:gd name="T48" fmla="*/ 33 h 3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6" h="33">
                    <a:moveTo>
                      <a:pt x="0" y="15"/>
                    </a:moveTo>
                    <a:lnTo>
                      <a:pt x="0" y="23"/>
                    </a:lnTo>
                    <a:lnTo>
                      <a:pt x="2" y="29"/>
                    </a:lnTo>
                    <a:lnTo>
                      <a:pt x="9" y="29"/>
                    </a:lnTo>
                    <a:lnTo>
                      <a:pt x="17" y="29"/>
                    </a:lnTo>
                    <a:lnTo>
                      <a:pt x="19" y="31"/>
                    </a:lnTo>
                    <a:lnTo>
                      <a:pt x="27" y="33"/>
                    </a:lnTo>
                    <a:lnTo>
                      <a:pt x="34" y="33"/>
                    </a:lnTo>
                    <a:lnTo>
                      <a:pt x="42" y="31"/>
                    </a:lnTo>
                    <a:lnTo>
                      <a:pt x="44" y="29"/>
                    </a:lnTo>
                    <a:lnTo>
                      <a:pt x="46" y="19"/>
                    </a:lnTo>
                    <a:lnTo>
                      <a:pt x="46" y="10"/>
                    </a:lnTo>
                    <a:lnTo>
                      <a:pt x="46" y="0"/>
                    </a:lnTo>
                    <a:lnTo>
                      <a:pt x="21" y="10"/>
                    </a:lnTo>
                    <a:lnTo>
                      <a:pt x="0"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23" name="Freeform 879">
                <a:extLst>
                  <a:ext uri="{FF2B5EF4-FFF2-40B4-BE49-F238E27FC236}">
                    <a16:creationId xmlns:a16="http://schemas.microsoft.com/office/drawing/2014/main" id="{98D0E419-E33B-51E6-32AD-301E4DA11F36}"/>
                  </a:ext>
                </a:extLst>
              </p:cNvPr>
              <p:cNvSpPr>
                <a:spLocks noEditPoints="1"/>
              </p:cNvSpPr>
              <p:nvPr/>
            </p:nvSpPr>
            <p:spPr bwMode="auto">
              <a:xfrm>
                <a:off x="2635" y="1906"/>
                <a:ext cx="50" cy="37"/>
              </a:xfrm>
              <a:custGeom>
                <a:avLst/>
                <a:gdLst>
                  <a:gd name="T0" fmla="*/ 4 w 50"/>
                  <a:gd name="T1" fmla="*/ 21 h 37"/>
                  <a:gd name="T2" fmla="*/ 0 w 50"/>
                  <a:gd name="T3" fmla="*/ 25 h 37"/>
                  <a:gd name="T4" fmla="*/ 0 w 50"/>
                  <a:gd name="T5" fmla="*/ 17 h 37"/>
                  <a:gd name="T6" fmla="*/ 4 w 50"/>
                  <a:gd name="T7" fmla="*/ 25 h 37"/>
                  <a:gd name="T8" fmla="*/ 4 w 50"/>
                  <a:gd name="T9" fmla="*/ 29 h 37"/>
                  <a:gd name="T10" fmla="*/ 0 w 50"/>
                  <a:gd name="T11" fmla="*/ 29 h 37"/>
                  <a:gd name="T12" fmla="*/ 4 w 50"/>
                  <a:gd name="T13" fmla="*/ 25 h 37"/>
                  <a:gd name="T14" fmla="*/ 4 w 50"/>
                  <a:gd name="T15" fmla="*/ 29 h 37"/>
                  <a:gd name="T16" fmla="*/ 4 w 50"/>
                  <a:gd name="T17" fmla="*/ 29 h 37"/>
                  <a:gd name="T18" fmla="*/ 6 w 50"/>
                  <a:gd name="T19" fmla="*/ 29 h 37"/>
                  <a:gd name="T20" fmla="*/ 9 w 50"/>
                  <a:gd name="T21" fmla="*/ 35 h 37"/>
                  <a:gd name="T22" fmla="*/ 2 w 50"/>
                  <a:gd name="T23" fmla="*/ 33 h 37"/>
                  <a:gd name="T24" fmla="*/ 9 w 50"/>
                  <a:gd name="T25" fmla="*/ 29 h 37"/>
                  <a:gd name="T26" fmla="*/ 17 w 50"/>
                  <a:gd name="T27" fmla="*/ 29 h 37"/>
                  <a:gd name="T28" fmla="*/ 15 w 50"/>
                  <a:gd name="T29" fmla="*/ 33 h 37"/>
                  <a:gd name="T30" fmla="*/ 9 w 50"/>
                  <a:gd name="T31" fmla="*/ 29 h 37"/>
                  <a:gd name="T32" fmla="*/ 19 w 50"/>
                  <a:gd name="T33" fmla="*/ 29 h 37"/>
                  <a:gd name="T34" fmla="*/ 19 w 50"/>
                  <a:gd name="T35" fmla="*/ 31 h 37"/>
                  <a:gd name="T36" fmla="*/ 21 w 50"/>
                  <a:gd name="T37" fmla="*/ 29 h 37"/>
                  <a:gd name="T38" fmla="*/ 32 w 50"/>
                  <a:gd name="T39" fmla="*/ 33 h 37"/>
                  <a:gd name="T40" fmla="*/ 21 w 50"/>
                  <a:gd name="T41" fmla="*/ 35 h 37"/>
                  <a:gd name="T42" fmla="*/ 21 w 50"/>
                  <a:gd name="T43" fmla="*/ 29 h 37"/>
                  <a:gd name="T44" fmla="*/ 38 w 50"/>
                  <a:gd name="T45" fmla="*/ 33 h 37"/>
                  <a:gd name="T46" fmla="*/ 44 w 50"/>
                  <a:gd name="T47" fmla="*/ 37 h 37"/>
                  <a:gd name="T48" fmla="*/ 30 w 50"/>
                  <a:gd name="T49" fmla="*/ 37 h 37"/>
                  <a:gd name="T50" fmla="*/ 42 w 50"/>
                  <a:gd name="T51" fmla="*/ 31 h 37"/>
                  <a:gd name="T52" fmla="*/ 44 w 50"/>
                  <a:gd name="T53" fmla="*/ 31 h 37"/>
                  <a:gd name="T54" fmla="*/ 42 w 50"/>
                  <a:gd name="T55" fmla="*/ 31 h 37"/>
                  <a:gd name="T56" fmla="*/ 44 w 50"/>
                  <a:gd name="T57" fmla="*/ 29 h 37"/>
                  <a:gd name="T58" fmla="*/ 50 w 50"/>
                  <a:gd name="T59" fmla="*/ 25 h 37"/>
                  <a:gd name="T60" fmla="*/ 44 w 50"/>
                  <a:gd name="T61" fmla="*/ 37 h 37"/>
                  <a:gd name="T62" fmla="*/ 46 w 50"/>
                  <a:gd name="T63" fmla="*/ 23 h 37"/>
                  <a:gd name="T64" fmla="*/ 46 w 50"/>
                  <a:gd name="T65" fmla="*/ 2 h 37"/>
                  <a:gd name="T66" fmla="*/ 50 w 50"/>
                  <a:gd name="T67" fmla="*/ 13 h 37"/>
                  <a:gd name="T68" fmla="*/ 46 w 50"/>
                  <a:gd name="T69" fmla="*/ 23 h 37"/>
                  <a:gd name="T70" fmla="*/ 48 w 50"/>
                  <a:gd name="T71" fmla="*/ 2 h 37"/>
                  <a:gd name="T72" fmla="*/ 48 w 50"/>
                  <a:gd name="T73" fmla="*/ 2 h 37"/>
                  <a:gd name="T74" fmla="*/ 50 w 50"/>
                  <a:gd name="T75" fmla="*/ 4 h 37"/>
                  <a:gd name="T76" fmla="*/ 36 w 50"/>
                  <a:gd name="T77" fmla="*/ 10 h 37"/>
                  <a:gd name="T78" fmla="*/ 42 w 50"/>
                  <a:gd name="T79" fmla="*/ 2 h 37"/>
                  <a:gd name="T80" fmla="*/ 50 w 50"/>
                  <a:gd name="T81" fmla="*/ 4 h 37"/>
                  <a:gd name="T82" fmla="*/ 15 w 50"/>
                  <a:gd name="T83" fmla="*/ 15 h 37"/>
                  <a:gd name="T84" fmla="*/ 2 w 50"/>
                  <a:gd name="T85" fmla="*/ 15 h 37"/>
                  <a:gd name="T86" fmla="*/ 34 w 50"/>
                  <a:gd name="T87" fmla="*/ 4 h 37"/>
                  <a:gd name="T88" fmla="*/ 0 w 50"/>
                  <a:gd name="T89" fmla="*/ 17 h 37"/>
                  <a:gd name="T90" fmla="*/ 2 w 50"/>
                  <a:gd name="T91" fmla="*/ 15 h 37"/>
                  <a:gd name="T92" fmla="*/ 0 w 50"/>
                  <a:gd name="T93" fmla="*/ 17 h 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0"/>
                  <a:gd name="T142" fmla="*/ 0 h 37"/>
                  <a:gd name="T143" fmla="*/ 50 w 50"/>
                  <a:gd name="T144" fmla="*/ 37 h 3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0" h="37">
                    <a:moveTo>
                      <a:pt x="4" y="17"/>
                    </a:moveTo>
                    <a:lnTo>
                      <a:pt x="4" y="21"/>
                    </a:lnTo>
                    <a:lnTo>
                      <a:pt x="4" y="25"/>
                    </a:lnTo>
                    <a:lnTo>
                      <a:pt x="0" y="25"/>
                    </a:lnTo>
                    <a:lnTo>
                      <a:pt x="0" y="21"/>
                    </a:lnTo>
                    <a:lnTo>
                      <a:pt x="0" y="17"/>
                    </a:lnTo>
                    <a:lnTo>
                      <a:pt x="4" y="17"/>
                    </a:lnTo>
                    <a:close/>
                    <a:moveTo>
                      <a:pt x="4" y="25"/>
                    </a:moveTo>
                    <a:lnTo>
                      <a:pt x="4" y="27"/>
                    </a:lnTo>
                    <a:lnTo>
                      <a:pt x="4" y="29"/>
                    </a:lnTo>
                    <a:lnTo>
                      <a:pt x="2" y="33"/>
                    </a:lnTo>
                    <a:lnTo>
                      <a:pt x="0" y="29"/>
                    </a:lnTo>
                    <a:lnTo>
                      <a:pt x="0" y="25"/>
                    </a:lnTo>
                    <a:lnTo>
                      <a:pt x="4" y="25"/>
                    </a:lnTo>
                    <a:close/>
                    <a:moveTo>
                      <a:pt x="4" y="29"/>
                    </a:moveTo>
                    <a:lnTo>
                      <a:pt x="4" y="29"/>
                    </a:lnTo>
                    <a:lnTo>
                      <a:pt x="4" y="31"/>
                    </a:lnTo>
                    <a:lnTo>
                      <a:pt x="4" y="29"/>
                    </a:lnTo>
                    <a:close/>
                    <a:moveTo>
                      <a:pt x="4" y="29"/>
                    </a:moveTo>
                    <a:lnTo>
                      <a:pt x="6" y="29"/>
                    </a:lnTo>
                    <a:lnTo>
                      <a:pt x="9" y="29"/>
                    </a:lnTo>
                    <a:lnTo>
                      <a:pt x="9" y="35"/>
                    </a:lnTo>
                    <a:lnTo>
                      <a:pt x="6" y="33"/>
                    </a:lnTo>
                    <a:lnTo>
                      <a:pt x="2" y="33"/>
                    </a:lnTo>
                    <a:lnTo>
                      <a:pt x="4" y="29"/>
                    </a:lnTo>
                    <a:close/>
                    <a:moveTo>
                      <a:pt x="9" y="29"/>
                    </a:moveTo>
                    <a:lnTo>
                      <a:pt x="13" y="29"/>
                    </a:lnTo>
                    <a:lnTo>
                      <a:pt x="17" y="29"/>
                    </a:lnTo>
                    <a:lnTo>
                      <a:pt x="19" y="33"/>
                    </a:lnTo>
                    <a:lnTo>
                      <a:pt x="15" y="33"/>
                    </a:lnTo>
                    <a:lnTo>
                      <a:pt x="9" y="35"/>
                    </a:lnTo>
                    <a:lnTo>
                      <a:pt x="9" y="29"/>
                    </a:lnTo>
                    <a:close/>
                    <a:moveTo>
                      <a:pt x="17" y="29"/>
                    </a:moveTo>
                    <a:lnTo>
                      <a:pt x="19" y="29"/>
                    </a:lnTo>
                    <a:lnTo>
                      <a:pt x="21" y="29"/>
                    </a:lnTo>
                    <a:lnTo>
                      <a:pt x="19" y="31"/>
                    </a:lnTo>
                    <a:lnTo>
                      <a:pt x="17" y="29"/>
                    </a:lnTo>
                    <a:close/>
                    <a:moveTo>
                      <a:pt x="21" y="29"/>
                    </a:moveTo>
                    <a:lnTo>
                      <a:pt x="25" y="31"/>
                    </a:lnTo>
                    <a:lnTo>
                      <a:pt x="32" y="33"/>
                    </a:lnTo>
                    <a:lnTo>
                      <a:pt x="30" y="37"/>
                    </a:lnTo>
                    <a:lnTo>
                      <a:pt x="21" y="35"/>
                    </a:lnTo>
                    <a:lnTo>
                      <a:pt x="17" y="31"/>
                    </a:lnTo>
                    <a:lnTo>
                      <a:pt x="21" y="29"/>
                    </a:lnTo>
                    <a:close/>
                    <a:moveTo>
                      <a:pt x="32" y="33"/>
                    </a:moveTo>
                    <a:lnTo>
                      <a:pt x="38" y="33"/>
                    </a:lnTo>
                    <a:lnTo>
                      <a:pt x="42" y="31"/>
                    </a:lnTo>
                    <a:lnTo>
                      <a:pt x="44" y="37"/>
                    </a:lnTo>
                    <a:lnTo>
                      <a:pt x="38" y="37"/>
                    </a:lnTo>
                    <a:lnTo>
                      <a:pt x="30" y="37"/>
                    </a:lnTo>
                    <a:lnTo>
                      <a:pt x="32" y="33"/>
                    </a:lnTo>
                    <a:close/>
                    <a:moveTo>
                      <a:pt x="42" y="31"/>
                    </a:moveTo>
                    <a:lnTo>
                      <a:pt x="42" y="31"/>
                    </a:lnTo>
                    <a:lnTo>
                      <a:pt x="44" y="31"/>
                    </a:lnTo>
                    <a:lnTo>
                      <a:pt x="44" y="33"/>
                    </a:lnTo>
                    <a:lnTo>
                      <a:pt x="42" y="31"/>
                    </a:lnTo>
                    <a:close/>
                    <a:moveTo>
                      <a:pt x="44" y="31"/>
                    </a:moveTo>
                    <a:lnTo>
                      <a:pt x="44" y="29"/>
                    </a:lnTo>
                    <a:lnTo>
                      <a:pt x="46" y="23"/>
                    </a:lnTo>
                    <a:lnTo>
                      <a:pt x="50" y="25"/>
                    </a:lnTo>
                    <a:lnTo>
                      <a:pt x="48" y="33"/>
                    </a:lnTo>
                    <a:lnTo>
                      <a:pt x="44" y="37"/>
                    </a:lnTo>
                    <a:lnTo>
                      <a:pt x="44" y="31"/>
                    </a:lnTo>
                    <a:close/>
                    <a:moveTo>
                      <a:pt x="46" y="23"/>
                    </a:moveTo>
                    <a:lnTo>
                      <a:pt x="46" y="13"/>
                    </a:lnTo>
                    <a:lnTo>
                      <a:pt x="46" y="2"/>
                    </a:lnTo>
                    <a:lnTo>
                      <a:pt x="50" y="2"/>
                    </a:lnTo>
                    <a:lnTo>
                      <a:pt x="50" y="13"/>
                    </a:lnTo>
                    <a:lnTo>
                      <a:pt x="50" y="25"/>
                    </a:lnTo>
                    <a:lnTo>
                      <a:pt x="46" y="23"/>
                    </a:lnTo>
                    <a:close/>
                    <a:moveTo>
                      <a:pt x="48" y="0"/>
                    </a:moveTo>
                    <a:lnTo>
                      <a:pt x="48" y="2"/>
                    </a:lnTo>
                    <a:lnTo>
                      <a:pt x="50" y="2"/>
                    </a:lnTo>
                    <a:lnTo>
                      <a:pt x="48" y="2"/>
                    </a:lnTo>
                    <a:lnTo>
                      <a:pt x="48" y="0"/>
                    </a:lnTo>
                    <a:close/>
                    <a:moveTo>
                      <a:pt x="50" y="4"/>
                    </a:moveTo>
                    <a:lnTo>
                      <a:pt x="42" y="6"/>
                    </a:lnTo>
                    <a:lnTo>
                      <a:pt x="36" y="10"/>
                    </a:lnTo>
                    <a:lnTo>
                      <a:pt x="34" y="4"/>
                    </a:lnTo>
                    <a:lnTo>
                      <a:pt x="42" y="2"/>
                    </a:lnTo>
                    <a:lnTo>
                      <a:pt x="48" y="0"/>
                    </a:lnTo>
                    <a:lnTo>
                      <a:pt x="50" y="4"/>
                    </a:lnTo>
                    <a:close/>
                    <a:moveTo>
                      <a:pt x="36" y="10"/>
                    </a:moveTo>
                    <a:lnTo>
                      <a:pt x="15" y="15"/>
                    </a:lnTo>
                    <a:lnTo>
                      <a:pt x="2" y="19"/>
                    </a:lnTo>
                    <a:lnTo>
                      <a:pt x="2" y="15"/>
                    </a:lnTo>
                    <a:lnTo>
                      <a:pt x="15" y="12"/>
                    </a:lnTo>
                    <a:lnTo>
                      <a:pt x="34" y="4"/>
                    </a:lnTo>
                    <a:lnTo>
                      <a:pt x="36" y="10"/>
                    </a:lnTo>
                    <a:close/>
                    <a:moveTo>
                      <a:pt x="0" y="17"/>
                    </a:moveTo>
                    <a:lnTo>
                      <a:pt x="0" y="15"/>
                    </a:lnTo>
                    <a:lnTo>
                      <a:pt x="2" y="15"/>
                    </a:lnTo>
                    <a:lnTo>
                      <a:pt x="2" y="17"/>
                    </a:lnTo>
                    <a:lnTo>
                      <a:pt x="0" y="1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24" name="Freeform 880">
                <a:extLst>
                  <a:ext uri="{FF2B5EF4-FFF2-40B4-BE49-F238E27FC236}">
                    <a16:creationId xmlns:a16="http://schemas.microsoft.com/office/drawing/2014/main" id="{84C347A8-2D73-B769-DA3A-374D345C01DD}"/>
                  </a:ext>
                </a:extLst>
              </p:cNvPr>
              <p:cNvSpPr>
                <a:spLocks noEditPoints="1"/>
              </p:cNvSpPr>
              <p:nvPr/>
            </p:nvSpPr>
            <p:spPr bwMode="auto">
              <a:xfrm>
                <a:off x="2650" y="1918"/>
                <a:ext cx="6" cy="23"/>
              </a:xfrm>
              <a:custGeom>
                <a:avLst/>
                <a:gdLst>
                  <a:gd name="T0" fmla="*/ 6 w 6"/>
                  <a:gd name="T1" fmla="*/ 17 h 23"/>
                  <a:gd name="T2" fmla="*/ 4 w 6"/>
                  <a:gd name="T3" fmla="*/ 21 h 23"/>
                  <a:gd name="T4" fmla="*/ 2 w 6"/>
                  <a:gd name="T5" fmla="*/ 23 h 23"/>
                  <a:gd name="T6" fmla="*/ 0 w 6"/>
                  <a:gd name="T7" fmla="*/ 21 h 23"/>
                  <a:gd name="T8" fmla="*/ 0 w 6"/>
                  <a:gd name="T9" fmla="*/ 17 h 23"/>
                  <a:gd name="T10" fmla="*/ 6 w 6"/>
                  <a:gd name="T11" fmla="*/ 17 h 23"/>
                  <a:gd name="T12" fmla="*/ 0 w 6"/>
                  <a:gd name="T13" fmla="*/ 17 h 23"/>
                  <a:gd name="T14" fmla="*/ 0 w 6"/>
                  <a:gd name="T15" fmla="*/ 5 h 23"/>
                  <a:gd name="T16" fmla="*/ 4 w 6"/>
                  <a:gd name="T17" fmla="*/ 5 h 23"/>
                  <a:gd name="T18" fmla="*/ 6 w 6"/>
                  <a:gd name="T19" fmla="*/ 17 h 23"/>
                  <a:gd name="T20" fmla="*/ 0 w 6"/>
                  <a:gd name="T21" fmla="*/ 17 h 23"/>
                  <a:gd name="T22" fmla="*/ 0 w 6"/>
                  <a:gd name="T23" fmla="*/ 5 h 23"/>
                  <a:gd name="T24" fmla="*/ 0 w 6"/>
                  <a:gd name="T25" fmla="*/ 1 h 23"/>
                  <a:gd name="T26" fmla="*/ 2 w 6"/>
                  <a:gd name="T27" fmla="*/ 0 h 23"/>
                  <a:gd name="T28" fmla="*/ 4 w 6"/>
                  <a:gd name="T29" fmla="*/ 1 h 23"/>
                  <a:gd name="T30" fmla="*/ 4 w 6"/>
                  <a:gd name="T31" fmla="*/ 5 h 23"/>
                  <a:gd name="T32" fmla="*/ 0 w 6"/>
                  <a:gd name="T33" fmla="*/ 5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
                  <a:gd name="T52" fmla="*/ 0 h 23"/>
                  <a:gd name="T53" fmla="*/ 6 w 6"/>
                  <a:gd name="T54" fmla="*/ 23 h 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 h="23">
                    <a:moveTo>
                      <a:pt x="6" y="17"/>
                    </a:moveTo>
                    <a:lnTo>
                      <a:pt x="4" y="21"/>
                    </a:lnTo>
                    <a:lnTo>
                      <a:pt x="2" y="23"/>
                    </a:lnTo>
                    <a:lnTo>
                      <a:pt x="0" y="21"/>
                    </a:lnTo>
                    <a:lnTo>
                      <a:pt x="0" y="17"/>
                    </a:lnTo>
                    <a:lnTo>
                      <a:pt x="6" y="17"/>
                    </a:lnTo>
                    <a:close/>
                    <a:moveTo>
                      <a:pt x="0" y="17"/>
                    </a:moveTo>
                    <a:lnTo>
                      <a:pt x="0" y="5"/>
                    </a:lnTo>
                    <a:lnTo>
                      <a:pt x="4" y="5"/>
                    </a:lnTo>
                    <a:lnTo>
                      <a:pt x="6" y="17"/>
                    </a:lnTo>
                    <a:lnTo>
                      <a:pt x="0" y="17"/>
                    </a:lnTo>
                    <a:close/>
                    <a:moveTo>
                      <a:pt x="0" y="5"/>
                    </a:moveTo>
                    <a:lnTo>
                      <a:pt x="0" y="1"/>
                    </a:lnTo>
                    <a:lnTo>
                      <a:pt x="2" y="0"/>
                    </a:lnTo>
                    <a:lnTo>
                      <a:pt x="4" y="1"/>
                    </a:lnTo>
                    <a:lnTo>
                      <a:pt x="4" y="5"/>
                    </a:lnTo>
                    <a:lnTo>
                      <a:pt x="0" y="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grpSp>
      </p:grpSp>
    </p:spTree>
    <p:extLst>
      <p:ext uri="{BB962C8B-B14F-4D97-AF65-F5344CB8AC3E}">
        <p14:creationId xmlns:p14="http://schemas.microsoft.com/office/powerpoint/2010/main" val="1001723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0"/>
            <a:ext cx="2146539" cy="10287000"/>
          </a:xfrm>
          <a:prstGeom prst="rect">
            <a:avLst/>
          </a:prstGeom>
          <a:solidFill>
            <a:srgbClr val="07848A"/>
          </a:solidFill>
        </p:spPr>
      </p:sp>
      <p:sp>
        <p:nvSpPr>
          <p:cNvPr id="3" name="AutoShape 3"/>
          <p:cNvSpPr/>
          <p:nvPr/>
        </p:nvSpPr>
        <p:spPr>
          <a:xfrm>
            <a:off x="163830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4" name="Rectangle 5">
            <a:extLst>
              <a:ext uri="{FF2B5EF4-FFF2-40B4-BE49-F238E27FC236}">
                <a16:creationId xmlns:a16="http://schemas.microsoft.com/office/drawing/2014/main" id="{0A25EFDB-59E8-5C93-300C-1011AF47D162}"/>
              </a:ext>
            </a:extLst>
          </p:cNvPr>
          <p:cNvSpPr txBox="1">
            <a:spLocks noChangeArrowheads="1"/>
          </p:cNvSpPr>
          <p:nvPr/>
        </p:nvSpPr>
        <p:spPr>
          <a:xfrm>
            <a:off x="757700" y="178595"/>
            <a:ext cx="8569325" cy="10795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685800" indent="-685800"/>
            <a:r>
              <a:rPr lang="pt-BR" altLang="pt-BR" b="1" dirty="0">
                <a:solidFill>
                  <a:srgbClr val="000066"/>
                </a:solidFill>
                <a:latin typeface="Comic Sans MS" panose="030F0702030302020204" pitchFamily="66" charset="0"/>
                <a:cs typeface="Arial" panose="020B0604020202020204" pitchFamily="34" charset="0"/>
              </a:rPr>
              <a:t>Resultado desta evolução</a:t>
            </a:r>
          </a:p>
        </p:txBody>
      </p:sp>
      <p:sp>
        <p:nvSpPr>
          <p:cNvPr id="6" name="Text Box 308">
            <a:extLst>
              <a:ext uri="{FF2B5EF4-FFF2-40B4-BE49-F238E27FC236}">
                <a16:creationId xmlns:a16="http://schemas.microsoft.com/office/drawing/2014/main" id="{FBE98A09-F79A-0AE5-C2DF-7AFEDBA18DE0}"/>
              </a:ext>
            </a:extLst>
          </p:cNvPr>
          <p:cNvSpPr txBox="1">
            <a:spLocks noChangeArrowheads="1"/>
          </p:cNvSpPr>
          <p:nvPr/>
        </p:nvSpPr>
        <p:spPr bwMode="auto">
          <a:xfrm>
            <a:off x="2225675" y="1347788"/>
            <a:ext cx="11871325" cy="3477875"/>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p>
            <a:pPr algn="l">
              <a:defRPr/>
            </a:pPr>
            <a:r>
              <a:rPr lang="pt-BR" sz="4400" dirty="0">
                <a:latin typeface="Comic Sans MS" panose="030F0702030302020204" pitchFamily="66" charset="0"/>
                <a:cs typeface="Arial" charset="0"/>
              </a:rPr>
              <a:t>- Domínio do homem sobre os demais seres</a:t>
            </a:r>
          </a:p>
          <a:p>
            <a:pPr algn="l">
              <a:buFont typeface="Wingdings" pitchFamily="2" charset="2"/>
              <a:buChar char="Ø"/>
              <a:defRPr/>
            </a:pPr>
            <a:endParaRPr lang="pt-BR" sz="4400" dirty="0">
              <a:latin typeface="Comic Sans MS" panose="030F0702030302020204" pitchFamily="66" charset="0"/>
              <a:cs typeface="Arial" charset="0"/>
            </a:endParaRPr>
          </a:p>
          <a:p>
            <a:pPr algn="l">
              <a:defRPr/>
            </a:pPr>
            <a:r>
              <a:rPr lang="pt-BR" sz="4400" dirty="0">
                <a:latin typeface="Comic Sans MS" panose="030F0702030302020204" pitchFamily="66" charset="0"/>
                <a:cs typeface="Arial" charset="0"/>
              </a:rPr>
              <a:t>- Urbanização</a:t>
            </a:r>
          </a:p>
          <a:p>
            <a:pPr algn="l">
              <a:buFont typeface="Wingdings" pitchFamily="2" charset="2"/>
              <a:buChar char="Ø"/>
              <a:defRPr/>
            </a:pPr>
            <a:endParaRPr lang="pt-BR" sz="4400" dirty="0">
              <a:latin typeface="Comic Sans MS" panose="030F0702030302020204" pitchFamily="66" charset="0"/>
              <a:cs typeface="Arial" charset="0"/>
            </a:endParaRPr>
          </a:p>
          <a:p>
            <a:pPr algn="l">
              <a:defRPr/>
            </a:pPr>
            <a:r>
              <a:rPr lang="pt-BR" sz="4400" dirty="0">
                <a:latin typeface="Comic Sans MS" panose="030F0702030302020204" pitchFamily="66" charset="0"/>
                <a:cs typeface="Arial" charset="0"/>
                <a:sym typeface="Wingdings" pitchFamily="2" charset="2"/>
              </a:rPr>
              <a:t>- Desmatamento</a:t>
            </a:r>
          </a:p>
        </p:txBody>
      </p:sp>
      <p:sp>
        <p:nvSpPr>
          <p:cNvPr id="11" name="AutoShape 309">
            <a:extLst>
              <a:ext uri="{FF2B5EF4-FFF2-40B4-BE49-F238E27FC236}">
                <a16:creationId xmlns:a16="http://schemas.microsoft.com/office/drawing/2014/main" id="{7064A69B-CC80-63CF-8791-541720238428}"/>
              </a:ext>
            </a:extLst>
          </p:cNvPr>
          <p:cNvSpPr>
            <a:spLocks noChangeArrowheads="1"/>
          </p:cNvSpPr>
          <p:nvPr/>
        </p:nvSpPr>
        <p:spPr bwMode="auto">
          <a:xfrm>
            <a:off x="4890427" y="6837754"/>
            <a:ext cx="8634672" cy="2971800"/>
          </a:xfrm>
          <a:prstGeom prst="ribbon">
            <a:avLst>
              <a:gd name="adj1" fmla="val 12500"/>
              <a:gd name="adj2" fmla="val 68241"/>
            </a:avLst>
          </a:prstGeom>
          <a:solidFill>
            <a:srgbClr val="66FFFF"/>
          </a:solidFill>
          <a:ln w="9525">
            <a:solidFill>
              <a:schemeClr val="tx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pt-BR" altLang="pt-BR" sz="3600" dirty="0">
                <a:latin typeface="Comic Sans MS" panose="030F0702030302020204" pitchFamily="66" charset="0"/>
                <a:cs typeface="Times New Roman" panose="02020603050405020304" pitchFamily="18" charset="0"/>
              </a:rPr>
              <a:t>Quebra do equilíbrio entre</a:t>
            </a:r>
          </a:p>
          <a:p>
            <a:pPr eaLnBrk="1" hangingPunct="1"/>
            <a:r>
              <a:rPr lang="pt-BR" altLang="pt-BR" sz="3600" dirty="0">
                <a:latin typeface="Comic Sans MS" panose="030F0702030302020204" pitchFamily="66" charset="0"/>
                <a:cs typeface="Times New Roman" panose="02020603050405020304" pitchFamily="18" charset="0"/>
              </a:rPr>
              <a:t>os seres vivos e o </a:t>
            </a:r>
          </a:p>
          <a:p>
            <a:pPr eaLnBrk="1" hangingPunct="1"/>
            <a:r>
              <a:rPr lang="pt-BR" altLang="pt-BR" sz="3600" dirty="0">
                <a:latin typeface="Comic Sans MS" panose="030F0702030302020204" pitchFamily="66" charset="0"/>
                <a:cs typeface="Times New Roman" panose="02020603050405020304" pitchFamily="18" charset="0"/>
              </a:rPr>
              <a:t>ambiente em que vivem</a:t>
            </a:r>
          </a:p>
        </p:txBody>
      </p:sp>
      <p:sp>
        <p:nvSpPr>
          <p:cNvPr id="12" name="Rectangle 311">
            <a:extLst>
              <a:ext uri="{FF2B5EF4-FFF2-40B4-BE49-F238E27FC236}">
                <a16:creationId xmlns:a16="http://schemas.microsoft.com/office/drawing/2014/main" id="{154011A0-6821-7DCE-CB66-AE097E08EA17}"/>
              </a:ext>
            </a:extLst>
          </p:cNvPr>
          <p:cNvSpPr>
            <a:spLocks noChangeArrowheads="1"/>
          </p:cNvSpPr>
          <p:nvPr/>
        </p:nvSpPr>
        <p:spPr bwMode="auto">
          <a:xfrm>
            <a:off x="210216" y="5517059"/>
            <a:ext cx="12503744" cy="769441"/>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pt-BR" sz="4400" b="1" dirty="0">
                <a:latin typeface="Comic Sans MS" panose="030F0702030302020204" pitchFamily="66" charset="0"/>
                <a:cs typeface="Arial" charset="0"/>
              </a:rPr>
              <a:t>Ex: </a:t>
            </a:r>
            <a:r>
              <a:rPr lang="pt-BR" sz="4400" dirty="0">
                <a:latin typeface="Comic Sans MS" panose="030F0702030302020204" pitchFamily="66" charset="0"/>
                <a:cs typeface="Arial" charset="0"/>
              </a:rPr>
              <a:t>domínio do fogo </a:t>
            </a:r>
            <a:r>
              <a:rPr lang="pt-BR" sz="4400" dirty="0">
                <a:latin typeface="Comic Sans MS" panose="030F0702030302020204" pitchFamily="66" charset="0"/>
                <a:cs typeface="Arial" charset="0"/>
                <a:sym typeface="Wingdings" pitchFamily="2" charset="2"/>
              </a:rPr>
              <a:t> 1ª poluição atmosférica</a:t>
            </a:r>
          </a:p>
        </p:txBody>
      </p:sp>
      <p:grpSp>
        <p:nvGrpSpPr>
          <p:cNvPr id="13" name="Group 191">
            <a:extLst>
              <a:ext uri="{FF2B5EF4-FFF2-40B4-BE49-F238E27FC236}">
                <a16:creationId xmlns:a16="http://schemas.microsoft.com/office/drawing/2014/main" id="{4A5C6FD4-E9CA-87CE-995E-A4BA1510B166}"/>
              </a:ext>
            </a:extLst>
          </p:cNvPr>
          <p:cNvGrpSpPr>
            <a:grpSpLocks noChangeAspect="1"/>
          </p:cNvGrpSpPr>
          <p:nvPr/>
        </p:nvGrpSpPr>
        <p:grpSpPr bwMode="auto">
          <a:xfrm>
            <a:off x="12751345" y="4510087"/>
            <a:ext cx="3390114" cy="2081213"/>
            <a:chOff x="860" y="1062"/>
            <a:chExt cx="4040" cy="2196"/>
          </a:xfrm>
        </p:grpSpPr>
        <p:sp>
          <p:nvSpPr>
            <p:cNvPr id="14" name="AutoShape 192">
              <a:extLst>
                <a:ext uri="{FF2B5EF4-FFF2-40B4-BE49-F238E27FC236}">
                  <a16:creationId xmlns:a16="http://schemas.microsoft.com/office/drawing/2014/main" id="{97E59503-07F8-C7AA-00E3-DF6335E059C0}"/>
                </a:ext>
              </a:extLst>
            </p:cNvPr>
            <p:cNvSpPr>
              <a:spLocks noChangeAspect="1" noChangeArrowheads="1" noTextEdit="1"/>
            </p:cNvSpPr>
            <p:nvPr/>
          </p:nvSpPr>
          <p:spPr bwMode="auto">
            <a:xfrm>
              <a:off x="860" y="1062"/>
              <a:ext cx="4040" cy="2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5" name="Freeform 193">
              <a:extLst>
                <a:ext uri="{FF2B5EF4-FFF2-40B4-BE49-F238E27FC236}">
                  <a16:creationId xmlns:a16="http://schemas.microsoft.com/office/drawing/2014/main" id="{CD175ADB-748E-3B9F-2A49-B34531C80580}"/>
                </a:ext>
              </a:extLst>
            </p:cNvPr>
            <p:cNvSpPr>
              <a:spLocks/>
            </p:cNvSpPr>
            <p:nvPr/>
          </p:nvSpPr>
          <p:spPr bwMode="auto">
            <a:xfrm>
              <a:off x="2345" y="2838"/>
              <a:ext cx="1279" cy="226"/>
            </a:xfrm>
            <a:custGeom>
              <a:avLst/>
              <a:gdLst>
                <a:gd name="T0" fmla="*/ 706 w 1279"/>
                <a:gd name="T1" fmla="*/ 2 h 226"/>
                <a:gd name="T2" fmla="*/ 830 w 1279"/>
                <a:gd name="T3" fmla="*/ 5 h 226"/>
                <a:gd name="T4" fmla="*/ 946 w 1279"/>
                <a:gd name="T5" fmla="*/ 15 h 226"/>
                <a:gd name="T6" fmla="*/ 1047 w 1279"/>
                <a:gd name="T7" fmla="*/ 26 h 226"/>
                <a:gd name="T8" fmla="*/ 1134 w 1279"/>
                <a:gd name="T9" fmla="*/ 42 h 226"/>
                <a:gd name="T10" fmla="*/ 1203 w 1279"/>
                <a:gd name="T11" fmla="*/ 61 h 226"/>
                <a:gd name="T12" fmla="*/ 1251 w 1279"/>
                <a:gd name="T13" fmla="*/ 80 h 226"/>
                <a:gd name="T14" fmla="*/ 1272 w 1279"/>
                <a:gd name="T15" fmla="*/ 98 h 226"/>
                <a:gd name="T16" fmla="*/ 1279 w 1279"/>
                <a:gd name="T17" fmla="*/ 109 h 226"/>
                <a:gd name="T18" fmla="*/ 1279 w 1279"/>
                <a:gd name="T19" fmla="*/ 121 h 226"/>
                <a:gd name="T20" fmla="*/ 1272 w 1279"/>
                <a:gd name="T21" fmla="*/ 130 h 226"/>
                <a:gd name="T22" fmla="*/ 1251 w 1279"/>
                <a:gd name="T23" fmla="*/ 147 h 226"/>
                <a:gd name="T24" fmla="*/ 1203 w 1279"/>
                <a:gd name="T25" fmla="*/ 167 h 226"/>
                <a:gd name="T26" fmla="*/ 1134 w 1279"/>
                <a:gd name="T27" fmla="*/ 186 h 226"/>
                <a:gd name="T28" fmla="*/ 1047 w 1279"/>
                <a:gd name="T29" fmla="*/ 201 h 226"/>
                <a:gd name="T30" fmla="*/ 946 w 1279"/>
                <a:gd name="T31" fmla="*/ 213 h 226"/>
                <a:gd name="T32" fmla="*/ 830 w 1279"/>
                <a:gd name="T33" fmla="*/ 222 h 226"/>
                <a:gd name="T34" fmla="*/ 706 w 1279"/>
                <a:gd name="T35" fmla="*/ 226 h 226"/>
                <a:gd name="T36" fmla="*/ 575 w 1279"/>
                <a:gd name="T37" fmla="*/ 226 h 226"/>
                <a:gd name="T38" fmla="*/ 451 w 1279"/>
                <a:gd name="T39" fmla="*/ 222 h 226"/>
                <a:gd name="T40" fmla="*/ 335 w 1279"/>
                <a:gd name="T41" fmla="*/ 213 h 226"/>
                <a:gd name="T42" fmla="*/ 234 w 1279"/>
                <a:gd name="T43" fmla="*/ 201 h 226"/>
                <a:gd name="T44" fmla="*/ 147 w 1279"/>
                <a:gd name="T45" fmla="*/ 186 h 226"/>
                <a:gd name="T46" fmla="*/ 78 w 1279"/>
                <a:gd name="T47" fmla="*/ 167 h 226"/>
                <a:gd name="T48" fmla="*/ 29 w 1279"/>
                <a:gd name="T49" fmla="*/ 147 h 226"/>
                <a:gd name="T50" fmla="*/ 7 w 1279"/>
                <a:gd name="T51" fmla="*/ 130 h 226"/>
                <a:gd name="T52" fmla="*/ 2 w 1279"/>
                <a:gd name="T53" fmla="*/ 121 h 226"/>
                <a:gd name="T54" fmla="*/ 2 w 1279"/>
                <a:gd name="T55" fmla="*/ 109 h 226"/>
                <a:gd name="T56" fmla="*/ 7 w 1279"/>
                <a:gd name="T57" fmla="*/ 98 h 226"/>
                <a:gd name="T58" fmla="*/ 29 w 1279"/>
                <a:gd name="T59" fmla="*/ 80 h 226"/>
                <a:gd name="T60" fmla="*/ 78 w 1279"/>
                <a:gd name="T61" fmla="*/ 61 h 226"/>
                <a:gd name="T62" fmla="*/ 147 w 1279"/>
                <a:gd name="T63" fmla="*/ 42 h 226"/>
                <a:gd name="T64" fmla="*/ 234 w 1279"/>
                <a:gd name="T65" fmla="*/ 26 h 226"/>
                <a:gd name="T66" fmla="*/ 335 w 1279"/>
                <a:gd name="T67" fmla="*/ 15 h 226"/>
                <a:gd name="T68" fmla="*/ 451 w 1279"/>
                <a:gd name="T69" fmla="*/ 5 h 226"/>
                <a:gd name="T70" fmla="*/ 575 w 1279"/>
                <a:gd name="T71" fmla="*/ 2 h 2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79"/>
                <a:gd name="T109" fmla="*/ 0 h 226"/>
                <a:gd name="T110" fmla="*/ 1279 w 1279"/>
                <a:gd name="T111" fmla="*/ 226 h 22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79" h="226">
                  <a:moveTo>
                    <a:pt x="641" y="0"/>
                  </a:moveTo>
                  <a:lnTo>
                    <a:pt x="706" y="2"/>
                  </a:lnTo>
                  <a:lnTo>
                    <a:pt x="769" y="3"/>
                  </a:lnTo>
                  <a:lnTo>
                    <a:pt x="830" y="5"/>
                  </a:lnTo>
                  <a:lnTo>
                    <a:pt x="888" y="9"/>
                  </a:lnTo>
                  <a:lnTo>
                    <a:pt x="946" y="15"/>
                  </a:lnTo>
                  <a:lnTo>
                    <a:pt x="997" y="21"/>
                  </a:lnTo>
                  <a:lnTo>
                    <a:pt x="1047" y="26"/>
                  </a:lnTo>
                  <a:lnTo>
                    <a:pt x="1091" y="34"/>
                  </a:lnTo>
                  <a:lnTo>
                    <a:pt x="1134" y="42"/>
                  </a:lnTo>
                  <a:lnTo>
                    <a:pt x="1170" y="51"/>
                  </a:lnTo>
                  <a:lnTo>
                    <a:pt x="1203" y="61"/>
                  </a:lnTo>
                  <a:lnTo>
                    <a:pt x="1229" y="71"/>
                  </a:lnTo>
                  <a:lnTo>
                    <a:pt x="1251" y="80"/>
                  </a:lnTo>
                  <a:lnTo>
                    <a:pt x="1266" y="92"/>
                  </a:lnTo>
                  <a:lnTo>
                    <a:pt x="1272" y="98"/>
                  </a:lnTo>
                  <a:lnTo>
                    <a:pt x="1275" y="103"/>
                  </a:lnTo>
                  <a:lnTo>
                    <a:pt x="1279" y="109"/>
                  </a:lnTo>
                  <a:lnTo>
                    <a:pt x="1279" y="115"/>
                  </a:lnTo>
                  <a:lnTo>
                    <a:pt x="1279" y="121"/>
                  </a:lnTo>
                  <a:lnTo>
                    <a:pt x="1275" y="126"/>
                  </a:lnTo>
                  <a:lnTo>
                    <a:pt x="1272" y="130"/>
                  </a:lnTo>
                  <a:lnTo>
                    <a:pt x="1266" y="136"/>
                  </a:lnTo>
                  <a:lnTo>
                    <a:pt x="1251" y="147"/>
                  </a:lnTo>
                  <a:lnTo>
                    <a:pt x="1229" y="157"/>
                  </a:lnTo>
                  <a:lnTo>
                    <a:pt x="1203" y="167"/>
                  </a:lnTo>
                  <a:lnTo>
                    <a:pt x="1170" y="176"/>
                  </a:lnTo>
                  <a:lnTo>
                    <a:pt x="1134" y="186"/>
                  </a:lnTo>
                  <a:lnTo>
                    <a:pt x="1091" y="193"/>
                  </a:lnTo>
                  <a:lnTo>
                    <a:pt x="1047" y="201"/>
                  </a:lnTo>
                  <a:lnTo>
                    <a:pt x="997" y="207"/>
                  </a:lnTo>
                  <a:lnTo>
                    <a:pt x="946" y="213"/>
                  </a:lnTo>
                  <a:lnTo>
                    <a:pt x="888" y="218"/>
                  </a:lnTo>
                  <a:lnTo>
                    <a:pt x="830" y="222"/>
                  </a:lnTo>
                  <a:lnTo>
                    <a:pt x="769" y="224"/>
                  </a:lnTo>
                  <a:lnTo>
                    <a:pt x="706" y="226"/>
                  </a:lnTo>
                  <a:lnTo>
                    <a:pt x="641" y="226"/>
                  </a:lnTo>
                  <a:lnTo>
                    <a:pt x="575" y="226"/>
                  </a:lnTo>
                  <a:lnTo>
                    <a:pt x="512" y="224"/>
                  </a:lnTo>
                  <a:lnTo>
                    <a:pt x="451" y="222"/>
                  </a:lnTo>
                  <a:lnTo>
                    <a:pt x="391" y="218"/>
                  </a:lnTo>
                  <a:lnTo>
                    <a:pt x="335" y="213"/>
                  </a:lnTo>
                  <a:lnTo>
                    <a:pt x="284" y="207"/>
                  </a:lnTo>
                  <a:lnTo>
                    <a:pt x="234" y="201"/>
                  </a:lnTo>
                  <a:lnTo>
                    <a:pt x="188" y="193"/>
                  </a:lnTo>
                  <a:lnTo>
                    <a:pt x="147" y="186"/>
                  </a:lnTo>
                  <a:lnTo>
                    <a:pt x="109" y="176"/>
                  </a:lnTo>
                  <a:lnTo>
                    <a:pt x="78" y="167"/>
                  </a:lnTo>
                  <a:lnTo>
                    <a:pt x="52" y="157"/>
                  </a:lnTo>
                  <a:lnTo>
                    <a:pt x="29" y="147"/>
                  </a:lnTo>
                  <a:lnTo>
                    <a:pt x="13" y="136"/>
                  </a:lnTo>
                  <a:lnTo>
                    <a:pt x="7" y="130"/>
                  </a:lnTo>
                  <a:lnTo>
                    <a:pt x="4" y="126"/>
                  </a:lnTo>
                  <a:lnTo>
                    <a:pt x="2" y="121"/>
                  </a:lnTo>
                  <a:lnTo>
                    <a:pt x="0" y="115"/>
                  </a:lnTo>
                  <a:lnTo>
                    <a:pt x="2" y="109"/>
                  </a:lnTo>
                  <a:lnTo>
                    <a:pt x="4" y="103"/>
                  </a:lnTo>
                  <a:lnTo>
                    <a:pt x="7" y="98"/>
                  </a:lnTo>
                  <a:lnTo>
                    <a:pt x="13" y="92"/>
                  </a:lnTo>
                  <a:lnTo>
                    <a:pt x="29" y="80"/>
                  </a:lnTo>
                  <a:lnTo>
                    <a:pt x="52" y="71"/>
                  </a:lnTo>
                  <a:lnTo>
                    <a:pt x="78" y="61"/>
                  </a:lnTo>
                  <a:lnTo>
                    <a:pt x="109" y="51"/>
                  </a:lnTo>
                  <a:lnTo>
                    <a:pt x="147" y="42"/>
                  </a:lnTo>
                  <a:lnTo>
                    <a:pt x="188" y="34"/>
                  </a:lnTo>
                  <a:lnTo>
                    <a:pt x="234" y="26"/>
                  </a:lnTo>
                  <a:lnTo>
                    <a:pt x="284" y="21"/>
                  </a:lnTo>
                  <a:lnTo>
                    <a:pt x="335" y="15"/>
                  </a:lnTo>
                  <a:lnTo>
                    <a:pt x="391" y="9"/>
                  </a:lnTo>
                  <a:lnTo>
                    <a:pt x="451" y="5"/>
                  </a:lnTo>
                  <a:lnTo>
                    <a:pt x="512" y="3"/>
                  </a:lnTo>
                  <a:lnTo>
                    <a:pt x="575" y="2"/>
                  </a:lnTo>
                  <a:lnTo>
                    <a:pt x="641" y="0"/>
                  </a:lnTo>
                  <a:close/>
                </a:path>
              </a:pathLst>
            </a:custGeom>
            <a:solidFill>
              <a:srgbClr val="4542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6" name="Freeform 194">
              <a:extLst>
                <a:ext uri="{FF2B5EF4-FFF2-40B4-BE49-F238E27FC236}">
                  <a16:creationId xmlns:a16="http://schemas.microsoft.com/office/drawing/2014/main" id="{97DEF23A-ED33-9843-DF78-4326315646BC}"/>
                </a:ext>
              </a:extLst>
            </p:cNvPr>
            <p:cNvSpPr>
              <a:spLocks/>
            </p:cNvSpPr>
            <p:nvPr/>
          </p:nvSpPr>
          <p:spPr bwMode="auto">
            <a:xfrm>
              <a:off x="2377" y="2843"/>
              <a:ext cx="1215" cy="215"/>
            </a:xfrm>
            <a:custGeom>
              <a:avLst/>
              <a:gdLst>
                <a:gd name="T0" fmla="*/ 670 w 1215"/>
                <a:gd name="T1" fmla="*/ 2 h 215"/>
                <a:gd name="T2" fmla="*/ 789 w 1215"/>
                <a:gd name="T3" fmla="*/ 6 h 215"/>
                <a:gd name="T4" fmla="*/ 898 w 1215"/>
                <a:gd name="T5" fmla="*/ 14 h 215"/>
                <a:gd name="T6" fmla="*/ 994 w 1215"/>
                <a:gd name="T7" fmla="*/ 25 h 215"/>
                <a:gd name="T8" fmla="*/ 1077 w 1215"/>
                <a:gd name="T9" fmla="*/ 41 h 215"/>
                <a:gd name="T10" fmla="*/ 1142 w 1215"/>
                <a:gd name="T11" fmla="*/ 58 h 215"/>
                <a:gd name="T12" fmla="*/ 1188 w 1215"/>
                <a:gd name="T13" fmla="*/ 77 h 215"/>
                <a:gd name="T14" fmla="*/ 1209 w 1215"/>
                <a:gd name="T15" fmla="*/ 93 h 215"/>
                <a:gd name="T16" fmla="*/ 1215 w 1215"/>
                <a:gd name="T17" fmla="*/ 104 h 215"/>
                <a:gd name="T18" fmla="*/ 1215 w 1215"/>
                <a:gd name="T19" fmla="*/ 114 h 215"/>
                <a:gd name="T20" fmla="*/ 1209 w 1215"/>
                <a:gd name="T21" fmla="*/ 125 h 215"/>
                <a:gd name="T22" fmla="*/ 1188 w 1215"/>
                <a:gd name="T23" fmla="*/ 141 h 215"/>
                <a:gd name="T24" fmla="*/ 1142 w 1215"/>
                <a:gd name="T25" fmla="*/ 160 h 215"/>
                <a:gd name="T26" fmla="*/ 1077 w 1215"/>
                <a:gd name="T27" fmla="*/ 177 h 215"/>
                <a:gd name="T28" fmla="*/ 994 w 1215"/>
                <a:gd name="T29" fmla="*/ 192 h 215"/>
                <a:gd name="T30" fmla="*/ 898 w 1215"/>
                <a:gd name="T31" fmla="*/ 204 h 215"/>
                <a:gd name="T32" fmla="*/ 789 w 1215"/>
                <a:gd name="T33" fmla="*/ 212 h 215"/>
                <a:gd name="T34" fmla="*/ 670 w 1215"/>
                <a:gd name="T35" fmla="*/ 215 h 215"/>
                <a:gd name="T36" fmla="*/ 547 w 1215"/>
                <a:gd name="T37" fmla="*/ 215 h 215"/>
                <a:gd name="T38" fmla="*/ 428 w 1215"/>
                <a:gd name="T39" fmla="*/ 212 h 215"/>
                <a:gd name="T40" fmla="*/ 319 w 1215"/>
                <a:gd name="T41" fmla="*/ 204 h 215"/>
                <a:gd name="T42" fmla="*/ 223 w 1215"/>
                <a:gd name="T43" fmla="*/ 192 h 215"/>
                <a:gd name="T44" fmla="*/ 139 w 1215"/>
                <a:gd name="T45" fmla="*/ 177 h 215"/>
                <a:gd name="T46" fmla="*/ 73 w 1215"/>
                <a:gd name="T47" fmla="*/ 160 h 215"/>
                <a:gd name="T48" fmla="*/ 27 w 1215"/>
                <a:gd name="T49" fmla="*/ 141 h 215"/>
                <a:gd name="T50" fmla="*/ 6 w 1215"/>
                <a:gd name="T51" fmla="*/ 125 h 215"/>
                <a:gd name="T52" fmla="*/ 0 w 1215"/>
                <a:gd name="T53" fmla="*/ 114 h 215"/>
                <a:gd name="T54" fmla="*/ 0 w 1215"/>
                <a:gd name="T55" fmla="*/ 104 h 215"/>
                <a:gd name="T56" fmla="*/ 6 w 1215"/>
                <a:gd name="T57" fmla="*/ 93 h 215"/>
                <a:gd name="T58" fmla="*/ 27 w 1215"/>
                <a:gd name="T59" fmla="*/ 77 h 215"/>
                <a:gd name="T60" fmla="*/ 73 w 1215"/>
                <a:gd name="T61" fmla="*/ 58 h 215"/>
                <a:gd name="T62" fmla="*/ 139 w 1215"/>
                <a:gd name="T63" fmla="*/ 41 h 215"/>
                <a:gd name="T64" fmla="*/ 223 w 1215"/>
                <a:gd name="T65" fmla="*/ 25 h 215"/>
                <a:gd name="T66" fmla="*/ 319 w 1215"/>
                <a:gd name="T67" fmla="*/ 14 h 215"/>
                <a:gd name="T68" fmla="*/ 428 w 1215"/>
                <a:gd name="T69" fmla="*/ 6 h 215"/>
                <a:gd name="T70" fmla="*/ 547 w 1215"/>
                <a:gd name="T71" fmla="*/ 2 h 21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15"/>
                <a:gd name="T109" fmla="*/ 0 h 215"/>
                <a:gd name="T110" fmla="*/ 1215 w 1215"/>
                <a:gd name="T111" fmla="*/ 215 h 21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15" h="215">
                  <a:moveTo>
                    <a:pt x="609" y="0"/>
                  </a:moveTo>
                  <a:lnTo>
                    <a:pt x="670" y="2"/>
                  </a:lnTo>
                  <a:lnTo>
                    <a:pt x="731" y="4"/>
                  </a:lnTo>
                  <a:lnTo>
                    <a:pt x="789" y="6"/>
                  </a:lnTo>
                  <a:lnTo>
                    <a:pt x="844" y="10"/>
                  </a:lnTo>
                  <a:lnTo>
                    <a:pt x="898" y="14"/>
                  </a:lnTo>
                  <a:lnTo>
                    <a:pt x="948" y="20"/>
                  </a:lnTo>
                  <a:lnTo>
                    <a:pt x="994" y="25"/>
                  </a:lnTo>
                  <a:lnTo>
                    <a:pt x="1038" y="33"/>
                  </a:lnTo>
                  <a:lnTo>
                    <a:pt x="1077" y="41"/>
                  </a:lnTo>
                  <a:lnTo>
                    <a:pt x="1111" y="48"/>
                  </a:lnTo>
                  <a:lnTo>
                    <a:pt x="1142" y="58"/>
                  </a:lnTo>
                  <a:lnTo>
                    <a:pt x="1167" y="68"/>
                  </a:lnTo>
                  <a:lnTo>
                    <a:pt x="1188" y="77"/>
                  </a:lnTo>
                  <a:lnTo>
                    <a:pt x="1203" y="87"/>
                  </a:lnTo>
                  <a:lnTo>
                    <a:pt x="1209" y="93"/>
                  </a:lnTo>
                  <a:lnTo>
                    <a:pt x="1213" y="98"/>
                  </a:lnTo>
                  <a:lnTo>
                    <a:pt x="1215" y="104"/>
                  </a:lnTo>
                  <a:lnTo>
                    <a:pt x="1215" y="110"/>
                  </a:lnTo>
                  <a:lnTo>
                    <a:pt x="1215" y="114"/>
                  </a:lnTo>
                  <a:lnTo>
                    <a:pt x="1213" y="119"/>
                  </a:lnTo>
                  <a:lnTo>
                    <a:pt x="1209" y="125"/>
                  </a:lnTo>
                  <a:lnTo>
                    <a:pt x="1203" y="131"/>
                  </a:lnTo>
                  <a:lnTo>
                    <a:pt x="1188" y="141"/>
                  </a:lnTo>
                  <a:lnTo>
                    <a:pt x="1167" y="150"/>
                  </a:lnTo>
                  <a:lnTo>
                    <a:pt x="1142" y="160"/>
                  </a:lnTo>
                  <a:lnTo>
                    <a:pt x="1111" y="169"/>
                  </a:lnTo>
                  <a:lnTo>
                    <a:pt x="1077" y="177"/>
                  </a:lnTo>
                  <a:lnTo>
                    <a:pt x="1038" y="185"/>
                  </a:lnTo>
                  <a:lnTo>
                    <a:pt x="994" y="192"/>
                  </a:lnTo>
                  <a:lnTo>
                    <a:pt x="948" y="198"/>
                  </a:lnTo>
                  <a:lnTo>
                    <a:pt x="898" y="204"/>
                  </a:lnTo>
                  <a:lnTo>
                    <a:pt x="844" y="208"/>
                  </a:lnTo>
                  <a:lnTo>
                    <a:pt x="789" y="212"/>
                  </a:lnTo>
                  <a:lnTo>
                    <a:pt x="731" y="213"/>
                  </a:lnTo>
                  <a:lnTo>
                    <a:pt x="670" y="215"/>
                  </a:lnTo>
                  <a:lnTo>
                    <a:pt x="609" y="215"/>
                  </a:lnTo>
                  <a:lnTo>
                    <a:pt x="547" y="215"/>
                  </a:lnTo>
                  <a:lnTo>
                    <a:pt x="486" y="213"/>
                  </a:lnTo>
                  <a:lnTo>
                    <a:pt x="428" y="212"/>
                  </a:lnTo>
                  <a:lnTo>
                    <a:pt x="373" y="208"/>
                  </a:lnTo>
                  <a:lnTo>
                    <a:pt x="319" y="204"/>
                  </a:lnTo>
                  <a:lnTo>
                    <a:pt x="269" y="198"/>
                  </a:lnTo>
                  <a:lnTo>
                    <a:pt x="223" y="192"/>
                  </a:lnTo>
                  <a:lnTo>
                    <a:pt x="179" y="185"/>
                  </a:lnTo>
                  <a:lnTo>
                    <a:pt x="139" y="177"/>
                  </a:lnTo>
                  <a:lnTo>
                    <a:pt x="104" y="169"/>
                  </a:lnTo>
                  <a:lnTo>
                    <a:pt x="73" y="160"/>
                  </a:lnTo>
                  <a:lnTo>
                    <a:pt x="48" y="150"/>
                  </a:lnTo>
                  <a:lnTo>
                    <a:pt x="27" y="141"/>
                  </a:lnTo>
                  <a:lnTo>
                    <a:pt x="12" y="131"/>
                  </a:lnTo>
                  <a:lnTo>
                    <a:pt x="6" y="125"/>
                  </a:lnTo>
                  <a:lnTo>
                    <a:pt x="2" y="119"/>
                  </a:lnTo>
                  <a:lnTo>
                    <a:pt x="0" y="114"/>
                  </a:lnTo>
                  <a:lnTo>
                    <a:pt x="0" y="110"/>
                  </a:lnTo>
                  <a:lnTo>
                    <a:pt x="0" y="104"/>
                  </a:lnTo>
                  <a:lnTo>
                    <a:pt x="2" y="98"/>
                  </a:lnTo>
                  <a:lnTo>
                    <a:pt x="6" y="93"/>
                  </a:lnTo>
                  <a:lnTo>
                    <a:pt x="12" y="87"/>
                  </a:lnTo>
                  <a:lnTo>
                    <a:pt x="27" y="77"/>
                  </a:lnTo>
                  <a:lnTo>
                    <a:pt x="48" y="68"/>
                  </a:lnTo>
                  <a:lnTo>
                    <a:pt x="73" y="58"/>
                  </a:lnTo>
                  <a:lnTo>
                    <a:pt x="104" y="48"/>
                  </a:lnTo>
                  <a:lnTo>
                    <a:pt x="139" y="41"/>
                  </a:lnTo>
                  <a:lnTo>
                    <a:pt x="179" y="33"/>
                  </a:lnTo>
                  <a:lnTo>
                    <a:pt x="223" y="25"/>
                  </a:lnTo>
                  <a:lnTo>
                    <a:pt x="269" y="20"/>
                  </a:lnTo>
                  <a:lnTo>
                    <a:pt x="319" y="14"/>
                  </a:lnTo>
                  <a:lnTo>
                    <a:pt x="373" y="10"/>
                  </a:lnTo>
                  <a:lnTo>
                    <a:pt x="428" y="6"/>
                  </a:lnTo>
                  <a:lnTo>
                    <a:pt x="486" y="4"/>
                  </a:lnTo>
                  <a:lnTo>
                    <a:pt x="547" y="2"/>
                  </a:lnTo>
                  <a:lnTo>
                    <a:pt x="609" y="0"/>
                  </a:lnTo>
                  <a:close/>
                </a:path>
              </a:pathLst>
            </a:custGeom>
            <a:solidFill>
              <a:srgbClr val="514B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7" name="Freeform 195">
              <a:extLst>
                <a:ext uri="{FF2B5EF4-FFF2-40B4-BE49-F238E27FC236}">
                  <a16:creationId xmlns:a16="http://schemas.microsoft.com/office/drawing/2014/main" id="{F5F16F0A-529A-3D85-3AD9-E2A18EF98D0D}"/>
                </a:ext>
              </a:extLst>
            </p:cNvPr>
            <p:cNvSpPr>
              <a:spLocks/>
            </p:cNvSpPr>
            <p:nvPr/>
          </p:nvSpPr>
          <p:spPr bwMode="auto">
            <a:xfrm>
              <a:off x="2408" y="2849"/>
              <a:ext cx="1153" cy="206"/>
            </a:xfrm>
            <a:custGeom>
              <a:avLst/>
              <a:gdLst>
                <a:gd name="T0" fmla="*/ 637 w 1153"/>
                <a:gd name="T1" fmla="*/ 2 h 206"/>
                <a:gd name="T2" fmla="*/ 748 w 1153"/>
                <a:gd name="T3" fmla="*/ 6 h 206"/>
                <a:gd name="T4" fmla="*/ 852 w 1153"/>
                <a:gd name="T5" fmla="*/ 14 h 206"/>
                <a:gd name="T6" fmla="*/ 944 w 1153"/>
                <a:gd name="T7" fmla="*/ 25 h 206"/>
                <a:gd name="T8" fmla="*/ 1021 w 1153"/>
                <a:gd name="T9" fmla="*/ 39 h 206"/>
                <a:gd name="T10" fmla="*/ 1084 w 1153"/>
                <a:gd name="T11" fmla="*/ 54 h 206"/>
                <a:gd name="T12" fmla="*/ 1128 w 1153"/>
                <a:gd name="T13" fmla="*/ 73 h 206"/>
                <a:gd name="T14" fmla="*/ 1147 w 1153"/>
                <a:gd name="T15" fmla="*/ 88 h 206"/>
                <a:gd name="T16" fmla="*/ 1153 w 1153"/>
                <a:gd name="T17" fmla="*/ 98 h 206"/>
                <a:gd name="T18" fmla="*/ 1153 w 1153"/>
                <a:gd name="T19" fmla="*/ 108 h 206"/>
                <a:gd name="T20" fmla="*/ 1147 w 1153"/>
                <a:gd name="T21" fmla="*/ 119 h 206"/>
                <a:gd name="T22" fmla="*/ 1128 w 1153"/>
                <a:gd name="T23" fmla="*/ 133 h 206"/>
                <a:gd name="T24" fmla="*/ 1084 w 1153"/>
                <a:gd name="T25" fmla="*/ 152 h 206"/>
                <a:gd name="T26" fmla="*/ 1021 w 1153"/>
                <a:gd name="T27" fmla="*/ 167 h 206"/>
                <a:gd name="T28" fmla="*/ 944 w 1153"/>
                <a:gd name="T29" fmla="*/ 181 h 206"/>
                <a:gd name="T30" fmla="*/ 852 w 1153"/>
                <a:gd name="T31" fmla="*/ 192 h 206"/>
                <a:gd name="T32" fmla="*/ 748 w 1153"/>
                <a:gd name="T33" fmla="*/ 200 h 206"/>
                <a:gd name="T34" fmla="*/ 637 w 1153"/>
                <a:gd name="T35" fmla="*/ 204 h 206"/>
                <a:gd name="T36" fmla="*/ 518 w 1153"/>
                <a:gd name="T37" fmla="*/ 204 h 206"/>
                <a:gd name="T38" fmla="*/ 407 w 1153"/>
                <a:gd name="T39" fmla="*/ 200 h 206"/>
                <a:gd name="T40" fmla="*/ 303 w 1153"/>
                <a:gd name="T41" fmla="*/ 192 h 206"/>
                <a:gd name="T42" fmla="*/ 211 w 1153"/>
                <a:gd name="T43" fmla="*/ 181 h 206"/>
                <a:gd name="T44" fmla="*/ 132 w 1153"/>
                <a:gd name="T45" fmla="*/ 167 h 206"/>
                <a:gd name="T46" fmla="*/ 71 w 1153"/>
                <a:gd name="T47" fmla="*/ 152 h 206"/>
                <a:gd name="T48" fmla="*/ 27 w 1153"/>
                <a:gd name="T49" fmla="*/ 133 h 206"/>
                <a:gd name="T50" fmla="*/ 8 w 1153"/>
                <a:gd name="T51" fmla="*/ 119 h 206"/>
                <a:gd name="T52" fmla="*/ 2 w 1153"/>
                <a:gd name="T53" fmla="*/ 108 h 206"/>
                <a:gd name="T54" fmla="*/ 2 w 1153"/>
                <a:gd name="T55" fmla="*/ 98 h 206"/>
                <a:gd name="T56" fmla="*/ 8 w 1153"/>
                <a:gd name="T57" fmla="*/ 88 h 206"/>
                <a:gd name="T58" fmla="*/ 27 w 1153"/>
                <a:gd name="T59" fmla="*/ 73 h 206"/>
                <a:gd name="T60" fmla="*/ 71 w 1153"/>
                <a:gd name="T61" fmla="*/ 54 h 206"/>
                <a:gd name="T62" fmla="*/ 132 w 1153"/>
                <a:gd name="T63" fmla="*/ 39 h 206"/>
                <a:gd name="T64" fmla="*/ 211 w 1153"/>
                <a:gd name="T65" fmla="*/ 25 h 206"/>
                <a:gd name="T66" fmla="*/ 303 w 1153"/>
                <a:gd name="T67" fmla="*/ 14 h 206"/>
                <a:gd name="T68" fmla="*/ 407 w 1153"/>
                <a:gd name="T69" fmla="*/ 6 h 206"/>
                <a:gd name="T70" fmla="*/ 518 w 1153"/>
                <a:gd name="T71" fmla="*/ 2 h 20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53"/>
                <a:gd name="T109" fmla="*/ 0 h 206"/>
                <a:gd name="T110" fmla="*/ 1153 w 1153"/>
                <a:gd name="T111" fmla="*/ 206 h 20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53" h="206">
                  <a:moveTo>
                    <a:pt x="578" y="0"/>
                  </a:moveTo>
                  <a:lnTo>
                    <a:pt x="637" y="2"/>
                  </a:lnTo>
                  <a:lnTo>
                    <a:pt x="693" y="4"/>
                  </a:lnTo>
                  <a:lnTo>
                    <a:pt x="748" y="6"/>
                  </a:lnTo>
                  <a:lnTo>
                    <a:pt x="802" y="10"/>
                  </a:lnTo>
                  <a:lnTo>
                    <a:pt x="852" y="14"/>
                  </a:lnTo>
                  <a:lnTo>
                    <a:pt x="898" y="19"/>
                  </a:lnTo>
                  <a:lnTo>
                    <a:pt x="944" y="25"/>
                  </a:lnTo>
                  <a:lnTo>
                    <a:pt x="984" y="31"/>
                  </a:lnTo>
                  <a:lnTo>
                    <a:pt x="1021" y="39"/>
                  </a:lnTo>
                  <a:lnTo>
                    <a:pt x="1055" y="46"/>
                  </a:lnTo>
                  <a:lnTo>
                    <a:pt x="1084" y="54"/>
                  </a:lnTo>
                  <a:lnTo>
                    <a:pt x="1107" y="63"/>
                  </a:lnTo>
                  <a:lnTo>
                    <a:pt x="1128" y="73"/>
                  </a:lnTo>
                  <a:lnTo>
                    <a:pt x="1141" y="83"/>
                  </a:lnTo>
                  <a:lnTo>
                    <a:pt x="1147" y="88"/>
                  </a:lnTo>
                  <a:lnTo>
                    <a:pt x="1151" y="92"/>
                  </a:lnTo>
                  <a:lnTo>
                    <a:pt x="1153" y="98"/>
                  </a:lnTo>
                  <a:lnTo>
                    <a:pt x="1153" y="104"/>
                  </a:lnTo>
                  <a:lnTo>
                    <a:pt x="1153" y="108"/>
                  </a:lnTo>
                  <a:lnTo>
                    <a:pt x="1151" y="113"/>
                  </a:lnTo>
                  <a:lnTo>
                    <a:pt x="1147" y="119"/>
                  </a:lnTo>
                  <a:lnTo>
                    <a:pt x="1141" y="123"/>
                  </a:lnTo>
                  <a:lnTo>
                    <a:pt x="1128" y="133"/>
                  </a:lnTo>
                  <a:lnTo>
                    <a:pt x="1107" y="142"/>
                  </a:lnTo>
                  <a:lnTo>
                    <a:pt x="1084" y="152"/>
                  </a:lnTo>
                  <a:lnTo>
                    <a:pt x="1055" y="159"/>
                  </a:lnTo>
                  <a:lnTo>
                    <a:pt x="1021" y="167"/>
                  </a:lnTo>
                  <a:lnTo>
                    <a:pt x="984" y="175"/>
                  </a:lnTo>
                  <a:lnTo>
                    <a:pt x="944" y="181"/>
                  </a:lnTo>
                  <a:lnTo>
                    <a:pt x="898" y="186"/>
                  </a:lnTo>
                  <a:lnTo>
                    <a:pt x="852" y="192"/>
                  </a:lnTo>
                  <a:lnTo>
                    <a:pt x="802" y="196"/>
                  </a:lnTo>
                  <a:lnTo>
                    <a:pt x="748" y="200"/>
                  </a:lnTo>
                  <a:lnTo>
                    <a:pt x="693" y="204"/>
                  </a:lnTo>
                  <a:lnTo>
                    <a:pt x="637" y="204"/>
                  </a:lnTo>
                  <a:lnTo>
                    <a:pt x="578" y="206"/>
                  </a:lnTo>
                  <a:lnTo>
                    <a:pt x="518" y="204"/>
                  </a:lnTo>
                  <a:lnTo>
                    <a:pt x="462" y="204"/>
                  </a:lnTo>
                  <a:lnTo>
                    <a:pt x="407" y="200"/>
                  </a:lnTo>
                  <a:lnTo>
                    <a:pt x="353" y="196"/>
                  </a:lnTo>
                  <a:lnTo>
                    <a:pt x="303" y="192"/>
                  </a:lnTo>
                  <a:lnTo>
                    <a:pt x="255" y="186"/>
                  </a:lnTo>
                  <a:lnTo>
                    <a:pt x="211" y="181"/>
                  </a:lnTo>
                  <a:lnTo>
                    <a:pt x="171" y="175"/>
                  </a:lnTo>
                  <a:lnTo>
                    <a:pt x="132" y="167"/>
                  </a:lnTo>
                  <a:lnTo>
                    <a:pt x="100" y="159"/>
                  </a:lnTo>
                  <a:lnTo>
                    <a:pt x="71" y="152"/>
                  </a:lnTo>
                  <a:lnTo>
                    <a:pt x="46" y="142"/>
                  </a:lnTo>
                  <a:lnTo>
                    <a:pt x="27" y="133"/>
                  </a:lnTo>
                  <a:lnTo>
                    <a:pt x="12" y="123"/>
                  </a:lnTo>
                  <a:lnTo>
                    <a:pt x="8" y="119"/>
                  </a:lnTo>
                  <a:lnTo>
                    <a:pt x="4" y="113"/>
                  </a:lnTo>
                  <a:lnTo>
                    <a:pt x="2" y="108"/>
                  </a:lnTo>
                  <a:lnTo>
                    <a:pt x="0" y="104"/>
                  </a:lnTo>
                  <a:lnTo>
                    <a:pt x="2" y="98"/>
                  </a:lnTo>
                  <a:lnTo>
                    <a:pt x="4" y="92"/>
                  </a:lnTo>
                  <a:lnTo>
                    <a:pt x="8" y="88"/>
                  </a:lnTo>
                  <a:lnTo>
                    <a:pt x="12" y="83"/>
                  </a:lnTo>
                  <a:lnTo>
                    <a:pt x="27" y="73"/>
                  </a:lnTo>
                  <a:lnTo>
                    <a:pt x="46" y="63"/>
                  </a:lnTo>
                  <a:lnTo>
                    <a:pt x="71" y="54"/>
                  </a:lnTo>
                  <a:lnTo>
                    <a:pt x="100" y="46"/>
                  </a:lnTo>
                  <a:lnTo>
                    <a:pt x="132" y="39"/>
                  </a:lnTo>
                  <a:lnTo>
                    <a:pt x="171" y="31"/>
                  </a:lnTo>
                  <a:lnTo>
                    <a:pt x="211" y="25"/>
                  </a:lnTo>
                  <a:lnTo>
                    <a:pt x="255" y="19"/>
                  </a:lnTo>
                  <a:lnTo>
                    <a:pt x="303" y="14"/>
                  </a:lnTo>
                  <a:lnTo>
                    <a:pt x="353" y="10"/>
                  </a:lnTo>
                  <a:lnTo>
                    <a:pt x="407" y="6"/>
                  </a:lnTo>
                  <a:lnTo>
                    <a:pt x="462" y="4"/>
                  </a:lnTo>
                  <a:lnTo>
                    <a:pt x="518" y="2"/>
                  </a:lnTo>
                  <a:lnTo>
                    <a:pt x="578" y="0"/>
                  </a:lnTo>
                  <a:close/>
                </a:path>
              </a:pathLst>
            </a:custGeom>
            <a:solidFill>
              <a:srgbClr val="5D52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8" name="Freeform 196">
              <a:extLst>
                <a:ext uri="{FF2B5EF4-FFF2-40B4-BE49-F238E27FC236}">
                  <a16:creationId xmlns:a16="http://schemas.microsoft.com/office/drawing/2014/main" id="{91587851-2577-B0F7-C546-4DAF77996058}"/>
                </a:ext>
              </a:extLst>
            </p:cNvPr>
            <p:cNvSpPr>
              <a:spLocks/>
            </p:cNvSpPr>
            <p:nvPr/>
          </p:nvSpPr>
          <p:spPr bwMode="auto">
            <a:xfrm>
              <a:off x="2441" y="2855"/>
              <a:ext cx="1089" cy="194"/>
            </a:xfrm>
            <a:custGeom>
              <a:avLst/>
              <a:gdLst>
                <a:gd name="T0" fmla="*/ 600 w 1089"/>
                <a:gd name="T1" fmla="*/ 2 h 194"/>
                <a:gd name="T2" fmla="*/ 706 w 1089"/>
                <a:gd name="T3" fmla="*/ 6 h 194"/>
                <a:gd name="T4" fmla="*/ 803 w 1089"/>
                <a:gd name="T5" fmla="*/ 11 h 194"/>
                <a:gd name="T6" fmla="*/ 890 w 1089"/>
                <a:gd name="T7" fmla="*/ 23 h 194"/>
                <a:gd name="T8" fmla="*/ 965 w 1089"/>
                <a:gd name="T9" fmla="*/ 36 h 194"/>
                <a:gd name="T10" fmla="*/ 1022 w 1089"/>
                <a:gd name="T11" fmla="*/ 52 h 194"/>
                <a:gd name="T12" fmla="*/ 1064 w 1089"/>
                <a:gd name="T13" fmla="*/ 69 h 194"/>
                <a:gd name="T14" fmla="*/ 1082 w 1089"/>
                <a:gd name="T15" fmla="*/ 82 h 194"/>
                <a:gd name="T16" fmla="*/ 1087 w 1089"/>
                <a:gd name="T17" fmla="*/ 92 h 194"/>
                <a:gd name="T18" fmla="*/ 1087 w 1089"/>
                <a:gd name="T19" fmla="*/ 102 h 194"/>
                <a:gd name="T20" fmla="*/ 1082 w 1089"/>
                <a:gd name="T21" fmla="*/ 111 h 194"/>
                <a:gd name="T22" fmla="*/ 1064 w 1089"/>
                <a:gd name="T23" fmla="*/ 125 h 194"/>
                <a:gd name="T24" fmla="*/ 1022 w 1089"/>
                <a:gd name="T25" fmla="*/ 142 h 194"/>
                <a:gd name="T26" fmla="*/ 965 w 1089"/>
                <a:gd name="T27" fmla="*/ 157 h 194"/>
                <a:gd name="T28" fmla="*/ 890 w 1089"/>
                <a:gd name="T29" fmla="*/ 171 h 194"/>
                <a:gd name="T30" fmla="*/ 803 w 1089"/>
                <a:gd name="T31" fmla="*/ 182 h 194"/>
                <a:gd name="T32" fmla="*/ 706 w 1089"/>
                <a:gd name="T33" fmla="*/ 188 h 194"/>
                <a:gd name="T34" fmla="*/ 600 w 1089"/>
                <a:gd name="T35" fmla="*/ 192 h 194"/>
                <a:gd name="T36" fmla="*/ 489 w 1089"/>
                <a:gd name="T37" fmla="*/ 192 h 194"/>
                <a:gd name="T38" fmla="*/ 383 w 1089"/>
                <a:gd name="T39" fmla="*/ 188 h 194"/>
                <a:gd name="T40" fmla="*/ 286 w 1089"/>
                <a:gd name="T41" fmla="*/ 182 h 194"/>
                <a:gd name="T42" fmla="*/ 199 w 1089"/>
                <a:gd name="T43" fmla="*/ 171 h 194"/>
                <a:gd name="T44" fmla="*/ 124 w 1089"/>
                <a:gd name="T45" fmla="*/ 157 h 194"/>
                <a:gd name="T46" fmla="*/ 67 w 1089"/>
                <a:gd name="T47" fmla="*/ 142 h 194"/>
                <a:gd name="T48" fmla="*/ 25 w 1089"/>
                <a:gd name="T49" fmla="*/ 125 h 194"/>
                <a:gd name="T50" fmla="*/ 5 w 1089"/>
                <a:gd name="T51" fmla="*/ 111 h 194"/>
                <a:gd name="T52" fmla="*/ 2 w 1089"/>
                <a:gd name="T53" fmla="*/ 102 h 194"/>
                <a:gd name="T54" fmla="*/ 2 w 1089"/>
                <a:gd name="T55" fmla="*/ 92 h 194"/>
                <a:gd name="T56" fmla="*/ 5 w 1089"/>
                <a:gd name="T57" fmla="*/ 82 h 194"/>
                <a:gd name="T58" fmla="*/ 25 w 1089"/>
                <a:gd name="T59" fmla="*/ 69 h 194"/>
                <a:gd name="T60" fmla="*/ 67 w 1089"/>
                <a:gd name="T61" fmla="*/ 52 h 194"/>
                <a:gd name="T62" fmla="*/ 124 w 1089"/>
                <a:gd name="T63" fmla="*/ 36 h 194"/>
                <a:gd name="T64" fmla="*/ 199 w 1089"/>
                <a:gd name="T65" fmla="*/ 23 h 194"/>
                <a:gd name="T66" fmla="*/ 286 w 1089"/>
                <a:gd name="T67" fmla="*/ 11 h 194"/>
                <a:gd name="T68" fmla="*/ 383 w 1089"/>
                <a:gd name="T69" fmla="*/ 6 h 194"/>
                <a:gd name="T70" fmla="*/ 489 w 1089"/>
                <a:gd name="T71" fmla="*/ 2 h 19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89"/>
                <a:gd name="T109" fmla="*/ 0 h 194"/>
                <a:gd name="T110" fmla="*/ 1089 w 1089"/>
                <a:gd name="T111" fmla="*/ 194 h 19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89" h="194">
                  <a:moveTo>
                    <a:pt x="545" y="0"/>
                  </a:moveTo>
                  <a:lnTo>
                    <a:pt x="600" y="2"/>
                  </a:lnTo>
                  <a:lnTo>
                    <a:pt x="654" y="2"/>
                  </a:lnTo>
                  <a:lnTo>
                    <a:pt x="706" y="6"/>
                  </a:lnTo>
                  <a:lnTo>
                    <a:pt x="756" y="8"/>
                  </a:lnTo>
                  <a:lnTo>
                    <a:pt x="803" y="11"/>
                  </a:lnTo>
                  <a:lnTo>
                    <a:pt x="848" y="17"/>
                  </a:lnTo>
                  <a:lnTo>
                    <a:pt x="890" y="23"/>
                  </a:lnTo>
                  <a:lnTo>
                    <a:pt x="928" y="29"/>
                  </a:lnTo>
                  <a:lnTo>
                    <a:pt x="965" y="36"/>
                  </a:lnTo>
                  <a:lnTo>
                    <a:pt x="995" y="42"/>
                  </a:lnTo>
                  <a:lnTo>
                    <a:pt x="1022" y="52"/>
                  </a:lnTo>
                  <a:lnTo>
                    <a:pt x="1045" y="59"/>
                  </a:lnTo>
                  <a:lnTo>
                    <a:pt x="1064" y="69"/>
                  </a:lnTo>
                  <a:lnTo>
                    <a:pt x="1078" y="77"/>
                  </a:lnTo>
                  <a:lnTo>
                    <a:pt x="1082" y="82"/>
                  </a:lnTo>
                  <a:lnTo>
                    <a:pt x="1085" y="86"/>
                  </a:lnTo>
                  <a:lnTo>
                    <a:pt x="1087" y="92"/>
                  </a:lnTo>
                  <a:lnTo>
                    <a:pt x="1089" y="98"/>
                  </a:lnTo>
                  <a:lnTo>
                    <a:pt x="1087" y="102"/>
                  </a:lnTo>
                  <a:lnTo>
                    <a:pt x="1085" y="107"/>
                  </a:lnTo>
                  <a:lnTo>
                    <a:pt x="1082" y="111"/>
                  </a:lnTo>
                  <a:lnTo>
                    <a:pt x="1078" y="117"/>
                  </a:lnTo>
                  <a:lnTo>
                    <a:pt x="1064" y="125"/>
                  </a:lnTo>
                  <a:lnTo>
                    <a:pt x="1045" y="134"/>
                  </a:lnTo>
                  <a:lnTo>
                    <a:pt x="1022" y="142"/>
                  </a:lnTo>
                  <a:lnTo>
                    <a:pt x="995" y="152"/>
                  </a:lnTo>
                  <a:lnTo>
                    <a:pt x="965" y="157"/>
                  </a:lnTo>
                  <a:lnTo>
                    <a:pt x="928" y="165"/>
                  </a:lnTo>
                  <a:lnTo>
                    <a:pt x="890" y="171"/>
                  </a:lnTo>
                  <a:lnTo>
                    <a:pt x="848" y="176"/>
                  </a:lnTo>
                  <a:lnTo>
                    <a:pt x="803" y="182"/>
                  </a:lnTo>
                  <a:lnTo>
                    <a:pt x="756" y="186"/>
                  </a:lnTo>
                  <a:lnTo>
                    <a:pt x="706" y="188"/>
                  </a:lnTo>
                  <a:lnTo>
                    <a:pt x="654" y="192"/>
                  </a:lnTo>
                  <a:lnTo>
                    <a:pt x="600" y="192"/>
                  </a:lnTo>
                  <a:lnTo>
                    <a:pt x="545" y="194"/>
                  </a:lnTo>
                  <a:lnTo>
                    <a:pt x="489" y="192"/>
                  </a:lnTo>
                  <a:lnTo>
                    <a:pt x="435" y="192"/>
                  </a:lnTo>
                  <a:lnTo>
                    <a:pt x="383" y="188"/>
                  </a:lnTo>
                  <a:lnTo>
                    <a:pt x="333" y="186"/>
                  </a:lnTo>
                  <a:lnTo>
                    <a:pt x="286" y="182"/>
                  </a:lnTo>
                  <a:lnTo>
                    <a:pt x="241" y="176"/>
                  </a:lnTo>
                  <a:lnTo>
                    <a:pt x="199" y="171"/>
                  </a:lnTo>
                  <a:lnTo>
                    <a:pt x="159" y="165"/>
                  </a:lnTo>
                  <a:lnTo>
                    <a:pt x="124" y="157"/>
                  </a:lnTo>
                  <a:lnTo>
                    <a:pt x="94" y="152"/>
                  </a:lnTo>
                  <a:lnTo>
                    <a:pt x="67" y="142"/>
                  </a:lnTo>
                  <a:lnTo>
                    <a:pt x="44" y="134"/>
                  </a:lnTo>
                  <a:lnTo>
                    <a:pt x="25" y="125"/>
                  </a:lnTo>
                  <a:lnTo>
                    <a:pt x="11" y="117"/>
                  </a:lnTo>
                  <a:lnTo>
                    <a:pt x="5" y="111"/>
                  </a:lnTo>
                  <a:lnTo>
                    <a:pt x="4" y="107"/>
                  </a:lnTo>
                  <a:lnTo>
                    <a:pt x="2" y="102"/>
                  </a:lnTo>
                  <a:lnTo>
                    <a:pt x="0" y="98"/>
                  </a:lnTo>
                  <a:lnTo>
                    <a:pt x="2" y="92"/>
                  </a:lnTo>
                  <a:lnTo>
                    <a:pt x="4" y="86"/>
                  </a:lnTo>
                  <a:lnTo>
                    <a:pt x="5" y="82"/>
                  </a:lnTo>
                  <a:lnTo>
                    <a:pt x="11" y="77"/>
                  </a:lnTo>
                  <a:lnTo>
                    <a:pt x="25" y="69"/>
                  </a:lnTo>
                  <a:lnTo>
                    <a:pt x="44" y="59"/>
                  </a:lnTo>
                  <a:lnTo>
                    <a:pt x="67" y="52"/>
                  </a:lnTo>
                  <a:lnTo>
                    <a:pt x="94" y="42"/>
                  </a:lnTo>
                  <a:lnTo>
                    <a:pt x="124" y="36"/>
                  </a:lnTo>
                  <a:lnTo>
                    <a:pt x="159" y="29"/>
                  </a:lnTo>
                  <a:lnTo>
                    <a:pt x="199" y="23"/>
                  </a:lnTo>
                  <a:lnTo>
                    <a:pt x="241" y="17"/>
                  </a:lnTo>
                  <a:lnTo>
                    <a:pt x="286" y="11"/>
                  </a:lnTo>
                  <a:lnTo>
                    <a:pt x="333" y="8"/>
                  </a:lnTo>
                  <a:lnTo>
                    <a:pt x="383" y="6"/>
                  </a:lnTo>
                  <a:lnTo>
                    <a:pt x="435" y="2"/>
                  </a:lnTo>
                  <a:lnTo>
                    <a:pt x="489" y="2"/>
                  </a:lnTo>
                  <a:lnTo>
                    <a:pt x="545" y="0"/>
                  </a:lnTo>
                  <a:close/>
                </a:path>
              </a:pathLst>
            </a:custGeom>
            <a:solidFill>
              <a:srgbClr val="6D5C5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9" name="Freeform 197">
              <a:extLst>
                <a:ext uri="{FF2B5EF4-FFF2-40B4-BE49-F238E27FC236}">
                  <a16:creationId xmlns:a16="http://schemas.microsoft.com/office/drawing/2014/main" id="{A28535AC-1050-A90B-98B5-552B9BF50270}"/>
                </a:ext>
              </a:extLst>
            </p:cNvPr>
            <p:cNvSpPr>
              <a:spLocks/>
            </p:cNvSpPr>
            <p:nvPr/>
          </p:nvSpPr>
          <p:spPr bwMode="auto">
            <a:xfrm>
              <a:off x="2473" y="2861"/>
              <a:ext cx="1025" cy="182"/>
            </a:xfrm>
            <a:custGeom>
              <a:avLst/>
              <a:gdLst>
                <a:gd name="T0" fmla="*/ 616 w 1025"/>
                <a:gd name="T1" fmla="*/ 2 h 182"/>
                <a:gd name="T2" fmla="*/ 756 w 1025"/>
                <a:gd name="T3" fmla="*/ 11 h 182"/>
                <a:gd name="T4" fmla="*/ 839 w 1025"/>
                <a:gd name="T5" fmla="*/ 21 h 182"/>
                <a:gd name="T6" fmla="*/ 908 w 1025"/>
                <a:gd name="T7" fmla="*/ 34 h 182"/>
                <a:gd name="T8" fmla="*/ 963 w 1025"/>
                <a:gd name="T9" fmla="*/ 48 h 182"/>
                <a:gd name="T10" fmla="*/ 1002 w 1025"/>
                <a:gd name="T11" fmla="*/ 65 h 182"/>
                <a:gd name="T12" fmla="*/ 1019 w 1025"/>
                <a:gd name="T13" fmla="*/ 76 h 182"/>
                <a:gd name="T14" fmla="*/ 1025 w 1025"/>
                <a:gd name="T15" fmla="*/ 86 h 182"/>
                <a:gd name="T16" fmla="*/ 1025 w 1025"/>
                <a:gd name="T17" fmla="*/ 96 h 182"/>
                <a:gd name="T18" fmla="*/ 1019 w 1025"/>
                <a:gd name="T19" fmla="*/ 105 h 182"/>
                <a:gd name="T20" fmla="*/ 1002 w 1025"/>
                <a:gd name="T21" fmla="*/ 117 h 182"/>
                <a:gd name="T22" fmla="*/ 963 w 1025"/>
                <a:gd name="T23" fmla="*/ 134 h 182"/>
                <a:gd name="T24" fmla="*/ 908 w 1025"/>
                <a:gd name="T25" fmla="*/ 147 h 182"/>
                <a:gd name="T26" fmla="*/ 839 w 1025"/>
                <a:gd name="T27" fmla="*/ 161 h 182"/>
                <a:gd name="T28" fmla="*/ 756 w 1025"/>
                <a:gd name="T29" fmla="*/ 170 h 182"/>
                <a:gd name="T30" fmla="*/ 616 w 1025"/>
                <a:gd name="T31" fmla="*/ 180 h 182"/>
                <a:gd name="T32" fmla="*/ 409 w 1025"/>
                <a:gd name="T33" fmla="*/ 180 h 182"/>
                <a:gd name="T34" fmla="*/ 269 w 1025"/>
                <a:gd name="T35" fmla="*/ 170 h 182"/>
                <a:gd name="T36" fmla="*/ 186 w 1025"/>
                <a:gd name="T37" fmla="*/ 161 h 182"/>
                <a:gd name="T38" fmla="*/ 117 w 1025"/>
                <a:gd name="T39" fmla="*/ 147 h 182"/>
                <a:gd name="T40" fmla="*/ 62 w 1025"/>
                <a:gd name="T41" fmla="*/ 134 h 182"/>
                <a:gd name="T42" fmla="*/ 23 w 1025"/>
                <a:gd name="T43" fmla="*/ 117 h 182"/>
                <a:gd name="T44" fmla="*/ 6 w 1025"/>
                <a:gd name="T45" fmla="*/ 105 h 182"/>
                <a:gd name="T46" fmla="*/ 0 w 1025"/>
                <a:gd name="T47" fmla="*/ 96 h 182"/>
                <a:gd name="T48" fmla="*/ 0 w 1025"/>
                <a:gd name="T49" fmla="*/ 86 h 182"/>
                <a:gd name="T50" fmla="*/ 6 w 1025"/>
                <a:gd name="T51" fmla="*/ 76 h 182"/>
                <a:gd name="T52" fmla="*/ 23 w 1025"/>
                <a:gd name="T53" fmla="*/ 65 h 182"/>
                <a:gd name="T54" fmla="*/ 62 w 1025"/>
                <a:gd name="T55" fmla="*/ 48 h 182"/>
                <a:gd name="T56" fmla="*/ 117 w 1025"/>
                <a:gd name="T57" fmla="*/ 34 h 182"/>
                <a:gd name="T58" fmla="*/ 186 w 1025"/>
                <a:gd name="T59" fmla="*/ 21 h 182"/>
                <a:gd name="T60" fmla="*/ 269 w 1025"/>
                <a:gd name="T61" fmla="*/ 11 h 182"/>
                <a:gd name="T62" fmla="*/ 409 w 1025"/>
                <a:gd name="T63" fmla="*/ 2 h 1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25"/>
                <a:gd name="T97" fmla="*/ 0 h 182"/>
                <a:gd name="T98" fmla="*/ 1025 w 1025"/>
                <a:gd name="T99" fmla="*/ 182 h 1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25" h="182">
                  <a:moveTo>
                    <a:pt x="513" y="0"/>
                  </a:moveTo>
                  <a:lnTo>
                    <a:pt x="616" y="2"/>
                  </a:lnTo>
                  <a:lnTo>
                    <a:pt x="712" y="7"/>
                  </a:lnTo>
                  <a:lnTo>
                    <a:pt x="756" y="11"/>
                  </a:lnTo>
                  <a:lnTo>
                    <a:pt x="798" y="15"/>
                  </a:lnTo>
                  <a:lnTo>
                    <a:pt x="839" y="21"/>
                  </a:lnTo>
                  <a:lnTo>
                    <a:pt x="875" y="27"/>
                  </a:lnTo>
                  <a:lnTo>
                    <a:pt x="908" y="34"/>
                  </a:lnTo>
                  <a:lnTo>
                    <a:pt x="936" y="40"/>
                  </a:lnTo>
                  <a:lnTo>
                    <a:pt x="963" y="48"/>
                  </a:lnTo>
                  <a:lnTo>
                    <a:pt x="984" y="55"/>
                  </a:lnTo>
                  <a:lnTo>
                    <a:pt x="1002" y="65"/>
                  </a:lnTo>
                  <a:lnTo>
                    <a:pt x="1015" y="73"/>
                  </a:lnTo>
                  <a:lnTo>
                    <a:pt x="1019" y="76"/>
                  </a:lnTo>
                  <a:lnTo>
                    <a:pt x="1023" y="82"/>
                  </a:lnTo>
                  <a:lnTo>
                    <a:pt x="1025" y="86"/>
                  </a:lnTo>
                  <a:lnTo>
                    <a:pt x="1025" y="92"/>
                  </a:lnTo>
                  <a:lnTo>
                    <a:pt x="1025" y="96"/>
                  </a:lnTo>
                  <a:lnTo>
                    <a:pt x="1023" y="99"/>
                  </a:lnTo>
                  <a:lnTo>
                    <a:pt x="1019" y="105"/>
                  </a:lnTo>
                  <a:lnTo>
                    <a:pt x="1015" y="109"/>
                  </a:lnTo>
                  <a:lnTo>
                    <a:pt x="1002" y="117"/>
                  </a:lnTo>
                  <a:lnTo>
                    <a:pt x="984" y="126"/>
                  </a:lnTo>
                  <a:lnTo>
                    <a:pt x="963" y="134"/>
                  </a:lnTo>
                  <a:lnTo>
                    <a:pt x="936" y="142"/>
                  </a:lnTo>
                  <a:lnTo>
                    <a:pt x="908" y="147"/>
                  </a:lnTo>
                  <a:lnTo>
                    <a:pt x="875" y="155"/>
                  </a:lnTo>
                  <a:lnTo>
                    <a:pt x="839" y="161"/>
                  </a:lnTo>
                  <a:lnTo>
                    <a:pt x="798" y="167"/>
                  </a:lnTo>
                  <a:lnTo>
                    <a:pt x="756" y="170"/>
                  </a:lnTo>
                  <a:lnTo>
                    <a:pt x="712" y="174"/>
                  </a:lnTo>
                  <a:lnTo>
                    <a:pt x="616" y="180"/>
                  </a:lnTo>
                  <a:lnTo>
                    <a:pt x="513" y="182"/>
                  </a:lnTo>
                  <a:lnTo>
                    <a:pt x="409" y="180"/>
                  </a:lnTo>
                  <a:lnTo>
                    <a:pt x="313" y="174"/>
                  </a:lnTo>
                  <a:lnTo>
                    <a:pt x="269" y="170"/>
                  </a:lnTo>
                  <a:lnTo>
                    <a:pt x="227" y="167"/>
                  </a:lnTo>
                  <a:lnTo>
                    <a:pt x="186" y="161"/>
                  </a:lnTo>
                  <a:lnTo>
                    <a:pt x="150" y="155"/>
                  </a:lnTo>
                  <a:lnTo>
                    <a:pt x="117" y="147"/>
                  </a:lnTo>
                  <a:lnTo>
                    <a:pt x="87" y="142"/>
                  </a:lnTo>
                  <a:lnTo>
                    <a:pt x="62" y="134"/>
                  </a:lnTo>
                  <a:lnTo>
                    <a:pt x="41" y="126"/>
                  </a:lnTo>
                  <a:lnTo>
                    <a:pt x="23" y="117"/>
                  </a:lnTo>
                  <a:lnTo>
                    <a:pt x="10" y="109"/>
                  </a:lnTo>
                  <a:lnTo>
                    <a:pt x="6" y="105"/>
                  </a:lnTo>
                  <a:lnTo>
                    <a:pt x="2" y="99"/>
                  </a:lnTo>
                  <a:lnTo>
                    <a:pt x="0" y="96"/>
                  </a:lnTo>
                  <a:lnTo>
                    <a:pt x="0" y="92"/>
                  </a:lnTo>
                  <a:lnTo>
                    <a:pt x="0" y="86"/>
                  </a:lnTo>
                  <a:lnTo>
                    <a:pt x="2" y="82"/>
                  </a:lnTo>
                  <a:lnTo>
                    <a:pt x="6" y="76"/>
                  </a:lnTo>
                  <a:lnTo>
                    <a:pt x="10" y="73"/>
                  </a:lnTo>
                  <a:lnTo>
                    <a:pt x="23" y="65"/>
                  </a:lnTo>
                  <a:lnTo>
                    <a:pt x="41" y="55"/>
                  </a:lnTo>
                  <a:lnTo>
                    <a:pt x="62" y="48"/>
                  </a:lnTo>
                  <a:lnTo>
                    <a:pt x="87" y="40"/>
                  </a:lnTo>
                  <a:lnTo>
                    <a:pt x="117" y="34"/>
                  </a:lnTo>
                  <a:lnTo>
                    <a:pt x="150" y="27"/>
                  </a:lnTo>
                  <a:lnTo>
                    <a:pt x="186" y="21"/>
                  </a:lnTo>
                  <a:lnTo>
                    <a:pt x="227" y="15"/>
                  </a:lnTo>
                  <a:lnTo>
                    <a:pt x="269" y="11"/>
                  </a:lnTo>
                  <a:lnTo>
                    <a:pt x="313" y="7"/>
                  </a:lnTo>
                  <a:lnTo>
                    <a:pt x="409" y="2"/>
                  </a:lnTo>
                  <a:lnTo>
                    <a:pt x="513" y="0"/>
                  </a:lnTo>
                  <a:close/>
                </a:path>
              </a:pathLst>
            </a:custGeom>
            <a:solidFill>
              <a:srgbClr val="81635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0" name="Freeform 198">
              <a:extLst>
                <a:ext uri="{FF2B5EF4-FFF2-40B4-BE49-F238E27FC236}">
                  <a16:creationId xmlns:a16="http://schemas.microsoft.com/office/drawing/2014/main" id="{D0F61FDC-6D28-44CE-1FAC-4699332E32AF}"/>
                </a:ext>
              </a:extLst>
            </p:cNvPr>
            <p:cNvSpPr>
              <a:spLocks/>
            </p:cNvSpPr>
            <p:nvPr/>
          </p:nvSpPr>
          <p:spPr bwMode="auto">
            <a:xfrm>
              <a:off x="2504" y="2866"/>
              <a:ext cx="963" cy="169"/>
            </a:xfrm>
            <a:custGeom>
              <a:avLst/>
              <a:gdLst>
                <a:gd name="T0" fmla="*/ 482 w 963"/>
                <a:gd name="T1" fmla="*/ 0 h 169"/>
                <a:gd name="T2" fmla="*/ 577 w 963"/>
                <a:gd name="T3" fmla="*/ 2 h 169"/>
                <a:gd name="T4" fmla="*/ 668 w 963"/>
                <a:gd name="T5" fmla="*/ 8 h 169"/>
                <a:gd name="T6" fmla="*/ 750 w 963"/>
                <a:gd name="T7" fmla="*/ 16 h 169"/>
                <a:gd name="T8" fmla="*/ 821 w 963"/>
                <a:gd name="T9" fmla="*/ 25 h 169"/>
                <a:gd name="T10" fmla="*/ 852 w 963"/>
                <a:gd name="T11" fmla="*/ 31 h 169"/>
                <a:gd name="T12" fmla="*/ 881 w 963"/>
                <a:gd name="T13" fmla="*/ 39 h 169"/>
                <a:gd name="T14" fmla="*/ 904 w 963"/>
                <a:gd name="T15" fmla="*/ 45 h 169"/>
                <a:gd name="T16" fmla="*/ 925 w 963"/>
                <a:gd name="T17" fmla="*/ 52 h 169"/>
                <a:gd name="T18" fmla="*/ 940 w 963"/>
                <a:gd name="T19" fmla="*/ 60 h 169"/>
                <a:gd name="T20" fmla="*/ 951 w 963"/>
                <a:gd name="T21" fmla="*/ 70 h 169"/>
                <a:gd name="T22" fmla="*/ 957 w 963"/>
                <a:gd name="T23" fmla="*/ 73 h 169"/>
                <a:gd name="T24" fmla="*/ 959 w 963"/>
                <a:gd name="T25" fmla="*/ 77 h 169"/>
                <a:gd name="T26" fmla="*/ 961 w 963"/>
                <a:gd name="T27" fmla="*/ 81 h 169"/>
                <a:gd name="T28" fmla="*/ 963 w 963"/>
                <a:gd name="T29" fmla="*/ 87 h 169"/>
                <a:gd name="T30" fmla="*/ 961 w 963"/>
                <a:gd name="T31" fmla="*/ 91 h 169"/>
                <a:gd name="T32" fmla="*/ 959 w 963"/>
                <a:gd name="T33" fmla="*/ 94 h 169"/>
                <a:gd name="T34" fmla="*/ 957 w 963"/>
                <a:gd name="T35" fmla="*/ 98 h 169"/>
                <a:gd name="T36" fmla="*/ 951 w 963"/>
                <a:gd name="T37" fmla="*/ 102 h 169"/>
                <a:gd name="T38" fmla="*/ 940 w 963"/>
                <a:gd name="T39" fmla="*/ 112 h 169"/>
                <a:gd name="T40" fmla="*/ 925 w 963"/>
                <a:gd name="T41" fmla="*/ 119 h 169"/>
                <a:gd name="T42" fmla="*/ 904 w 963"/>
                <a:gd name="T43" fmla="*/ 127 h 169"/>
                <a:gd name="T44" fmla="*/ 881 w 963"/>
                <a:gd name="T45" fmla="*/ 133 h 169"/>
                <a:gd name="T46" fmla="*/ 852 w 963"/>
                <a:gd name="T47" fmla="*/ 141 h 169"/>
                <a:gd name="T48" fmla="*/ 821 w 963"/>
                <a:gd name="T49" fmla="*/ 146 h 169"/>
                <a:gd name="T50" fmla="*/ 750 w 963"/>
                <a:gd name="T51" fmla="*/ 156 h 169"/>
                <a:gd name="T52" fmla="*/ 668 w 963"/>
                <a:gd name="T53" fmla="*/ 164 h 169"/>
                <a:gd name="T54" fmla="*/ 577 w 963"/>
                <a:gd name="T55" fmla="*/ 169 h 169"/>
                <a:gd name="T56" fmla="*/ 482 w 963"/>
                <a:gd name="T57" fmla="*/ 169 h 169"/>
                <a:gd name="T58" fmla="*/ 386 w 963"/>
                <a:gd name="T59" fmla="*/ 169 h 169"/>
                <a:gd name="T60" fmla="*/ 295 w 963"/>
                <a:gd name="T61" fmla="*/ 164 h 169"/>
                <a:gd name="T62" fmla="*/ 213 w 963"/>
                <a:gd name="T63" fmla="*/ 156 h 169"/>
                <a:gd name="T64" fmla="*/ 142 w 963"/>
                <a:gd name="T65" fmla="*/ 146 h 169"/>
                <a:gd name="T66" fmla="*/ 111 w 963"/>
                <a:gd name="T67" fmla="*/ 141 h 169"/>
                <a:gd name="T68" fmla="*/ 82 w 963"/>
                <a:gd name="T69" fmla="*/ 133 h 169"/>
                <a:gd name="T70" fmla="*/ 58 w 963"/>
                <a:gd name="T71" fmla="*/ 127 h 169"/>
                <a:gd name="T72" fmla="*/ 38 w 963"/>
                <a:gd name="T73" fmla="*/ 119 h 169"/>
                <a:gd name="T74" fmla="*/ 21 w 963"/>
                <a:gd name="T75" fmla="*/ 112 h 169"/>
                <a:gd name="T76" fmla="*/ 10 w 963"/>
                <a:gd name="T77" fmla="*/ 102 h 169"/>
                <a:gd name="T78" fmla="*/ 6 w 963"/>
                <a:gd name="T79" fmla="*/ 98 h 169"/>
                <a:gd name="T80" fmla="*/ 2 w 963"/>
                <a:gd name="T81" fmla="*/ 94 h 169"/>
                <a:gd name="T82" fmla="*/ 0 w 963"/>
                <a:gd name="T83" fmla="*/ 91 h 169"/>
                <a:gd name="T84" fmla="*/ 0 w 963"/>
                <a:gd name="T85" fmla="*/ 87 h 169"/>
                <a:gd name="T86" fmla="*/ 0 w 963"/>
                <a:gd name="T87" fmla="*/ 81 h 169"/>
                <a:gd name="T88" fmla="*/ 2 w 963"/>
                <a:gd name="T89" fmla="*/ 77 h 169"/>
                <a:gd name="T90" fmla="*/ 6 w 963"/>
                <a:gd name="T91" fmla="*/ 73 h 169"/>
                <a:gd name="T92" fmla="*/ 10 w 963"/>
                <a:gd name="T93" fmla="*/ 70 h 169"/>
                <a:gd name="T94" fmla="*/ 21 w 963"/>
                <a:gd name="T95" fmla="*/ 60 h 169"/>
                <a:gd name="T96" fmla="*/ 38 w 963"/>
                <a:gd name="T97" fmla="*/ 52 h 169"/>
                <a:gd name="T98" fmla="*/ 58 w 963"/>
                <a:gd name="T99" fmla="*/ 45 h 169"/>
                <a:gd name="T100" fmla="*/ 82 w 963"/>
                <a:gd name="T101" fmla="*/ 39 h 169"/>
                <a:gd name="T102" fmla="*/ 111 w 963"/>
                <a:gd name="T103" fmla="*/ 31 h 169"/>
                <a:gd name="T104" fmla="*/ 142 w 963"/>
                <a:gd name="T105" fmla="*/ 25 h 169"/>
                <a:gd name="T106" fmla="*/ 213 w 963"/>
                <a:gd name="T107" fmla="*/ 16 h 169"/>
                <a:gd name="T108" fmla="*/ 295 w 963"/>
                <a:gd name="T109" fmla="*/ 8 h 169"/>
                <a:gd name="T110" fmla="*/ 386 w 963"/>
                <a:gd name="T111" fmla="*/ 2 h 169"/>
                <a:gd name="T112" fmla="*/ 482 w 963"/>
                <a:gd name="T113" fmla="*/ 0 h 16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63"/>
                <a:gd name="T172" fmla="*/ 0 h 169"/>
                <a:gd name="T173" fmla="*/ 963 w 963"/>
                <a:gd name="T174" fmla="*/ 169 h 16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63" h="169">
                  <a:moveTo>
                    <a:pt x="482" y="0"/>
                  </a:moveTo>
                  <a:lnTo>
                    <a:pt x="577" y="2"/>
                  </a:lnTo>
                  <a:lnTo>
                    <a:pt x="668" y="8"/>
                  </a:lnTo>
                  <a:lnTo>
                    <a:pt x="750" y="16"/>
                  </a:lnTo>
                  <a:lnTo>
                    <a:pt x="821" y="25"/>
                  </a:lnTo>
                  <a:lnTo>
                    <a:pt x="852" y="31"/>
                  </a:lnTo>
                  <a:lnTo>
                    <a:pt x="881" y="39"/>
                  </a:lnTo>
                  <a:lnTo>
                    <a:pt x="904" y="45"/>
                  </a:lnTo>
                  <a:lnTo>
                    <a:pt x="925" y="52"/>
                  </a:lnTo>
                  <a:lnTo>
                    <a:pt x="940" y="60"/>
                  </a:lnTo>
                  <a:lnTo>
                    <a:pt x="951" y="70"/>
                  </a:lnTo>
                  <a:lnTo>
                    <a:pt x="957" y="73"/>
                  </a:lnTo>
                  <a:lnTo>
                    <a:pt x="959" y="77"/>
                  </a:lnTo>
                  <a:lnTo>
                    <a:pt x="961" y="81"/>
                  </a:lnTo>
                  <a:lnTo>
                    <a:pt x="963" y="87"/>
                  </a:lnTo>
                  <a:lnTo>
                    <a:pt x="961" y="91"/>
                  </a:lnTo>
                  <a:lnTo>
                    <a:pt x="959" y="94"/>
                  </a:lnTo>
                  <a:lnTo>
                    <a:pt x="957" y="98"/>
                  </a:lnTo>
                  <a:lnTo>
                    <a:pt x="951" y="102"/>
                  </a:lnTo>
                  <a:lnTo>
                    <a:pt x="940" y="112"/>
                  </a:lnTo>
                  <a:lnTo>
                    <a:pt x="925" y="119"/>
                  </a:lnTo>
                  <a:lnTo>
                    <a:pt x="904" y="127"/>
                  </a:lnTo>
                  <a:lnTo>
                    <a:pt x="881" y="133"/>
                  </a:lnTo>
                  <a:lnTo>
                    <a:pt x="852" y="141"/>
                  </a:lnTo>
                  <a:lnTo>
                    <a:pt x="821" y="146"/>
                  </a:lnTo>
                  <a:lnTo>
                    <a:pt x="750" y="156"/>
                  </a:lnTo>
                  <a:lnTo>
                    <a:pt x="668" y="164"/>
                  </a:lnTo>
                  <a:lnTo>
                    <a:pt x="577" y="169"/>
                  </a:lnTo>
                  <a:lnTo>
                    <a:pt x="482" y="169"/>
                  </a:lnTo>
                  <a:lnTo>
                    <a:pt x="386" y="169"/>
                  </a:lnTo>
                  <a:lnTo>
                    <a:pt x="295" y="164"/>
                  </a:lnTo>
                  <a:lnTo>
                    <a:pt x="213" y="156"/>
                  </a:lnTo>
                  <a:lnTo>
                    <a:pt x="142" y="146"/>
                  </a:lnTo>
                  <a:lnTo>
                    <a:pt x="111" y="141"/>
                  </a:lnTo>
                  <a:lnTo>
                    <a:pt x="82" y="133"/>
                  </a:lnTo>
                  <a:lnTo>
                    <a:pt x="58" y="127"/>
                  </a:lnTo>
                  <a:lnTo>
                    <a:pt x="38" y="119"/>
                  </a:lnTo>
                  <a:lnTo>
                    <a:pt x="21" y="112"/>
                  </a:lnTo>
                  <a:lnTo>
                    <a:pt x="10" y="102"/>
                  </a:lnTo>
                  <a:lnTo>
                    <a:pt x="6" y="98"/>
                  </a:lnTo>
                  <a:lnTo>
                    <a:pt x="2" y="94"/>
                  </a:lnTo>
                  <a:lnTo>
                    <a:pt x="0" y="91"/>
                  </a:lnTo>
                  <a:lnTo>
                    <a:pt x="0" y="87"/>
                  </a:lnTo>
                  <a:lnTo>
                    <a:pt x="0" y="81"/>
                  </a:lnTo>
                  <a:lnTo>
                    <a:pt x="2" y="77"/>
                  </a:lnTo>
                  <a:lnTo>
                    <a:pt x="6" y="73"/>
                  </a:lnTo>
                  <a:lnTo>
                    <a:pt x="10" y="70"/>
                  </a:lnTo>
                  <a:lnTo>
                    <a:pt x="21" y="60"/>
                  </a:lnTo>
                  <a:lnTo>
                    <a:pt x="38" y="52"/>
                  </a:lnTo>
                  <a:lnTo>
                    <a:pt x="58" y="45"/>
                  </a:lnTo>
                  <a:lnTo>
                    <a:pt x="82" y="39"/>
                  </a:lnTo>
                  <a:lnTo>
                    <a:pt x="111" y="31"/>
                  </a:lnTo>
                  <a:lnTo>
                    <a:pt x="142" y="25"/>
                  </a:lnTo>
                  <a:lnTo>
                    <a:pt x="213" y="16"/>
                  </a:lnTo>
                  <a:lnTo>
                    <a:pt x="295" y="8"/>
                  </a:lnTo>
                  <a:lnTo>
                    <a:pt x="386" y="2"/>
                  </a:lnTo>
                  <a:lnTo>
                    <a:pt x="482" y="0"/>
                  </a:lnTo>
                  <a:close/>
                </a:path>
              </a:pathLst>
            </a:custGeom>
            <a:solidFill>
              <a:srgbClr val="9E624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1" name="Freeform 199">
              <a:extLst>
                <a:ext uri="{FF2B5EF4-FFF2-40B4-BE49-F238E27FC236}">
                  <a16:creationId xmlns:a16="http://schemas.microsoft.com/office/drawing/2014/main" id="{3E176609-3995-548B-00C5-3A957BE11120}"/>
                </a:ext>
              </a:extLst>
            </p:cNvPr>
            <p:cNvSpPr>
              <a:spLocks/>
            </p:cNvSpPr>
            <p:nvPr/>
          </p:nvSpPr>
          <p:spPr bwMode="auto">
            <a:xfrm>
              <a:off x="2537" y="2872"/>
              <a:ext cx="897" cy="159"/>
            </a:xfrm>
            <a:custGeom>
              <a:avLst/>
              <a:gdLst>
                <a:gd name="T0" fmla="*/ 449 w 897"/>
                <a:gd name="T1" fmla="*/ 0 h 159"/>
                <a:gd name="T2" fmla="*/ 539 w 897"/>
                <a:gd name="T3" fmla="*/ 2 h 159"/>
                <a:gd name="T4" fmla="*/ 623 w 897"/>
                <a:gd name="T5" fmla="*/ 6 h 159"/>
                <a:gd name="T6" fmla="*/ 700 w 897"/>
                <a:gd name="T7" fmla="*/ 14 h 159"/>
                <a:gd name="T8" fmla="*/ 765 w 897"/>
                <a:gd name="T9" fmla="*/ 23 h 159"/>
                <a:gd name="T10" fmla="*/ 794 w 897"/>
                <a:gd name="T11" fmla="*/ 29 h 159"/>
                <a:gd name="T12" fmla="*/ 821 w 897"/>
                <a:gd name="T13" fmla="*/ 35 h 159"/>
                <a:gd name="T14" fmla="*/ 842 w 897"/>
                <a:gd name="T15" fmla="*/ 42 h 159"/>
                <a:gd name="T16" fmla="*/ 861 w 897"/>
                <a:gd name="T17" fmla="*/ 48 h 159"/>
                <a:gd name="T18" fmla="*/ 876 w 897"/>
                <a:gd name="T19" fmla="*/ 56 h 159"/>
                <a:gd name="T20" fmla="*/ 888 w 897"/>
                <a:gd name="T21" fmla="*/ 64 h 159"/>
                <a:gd name="T22" fmla="*/ 892 w 897"/>
                <a:gd name="T23" fmla="*/ 67 h 159"/>
                <a:gd name="T24" fmla="*/ 895 w 897"/>
                <a:gd name="T25" fmla="*/ 71 h 159"/>
                <a:gd name="T26" fmla="*/ 895 w 897"/>
                <a:gd name="T27" fmla="*/ 75 h 159"/>
                <a:gd name="T28" fmla="*/ 897 w 897"/>
                <a:gd name="T29" fmla="*/ 81 h 159"/>
                <a:gd name="T30" fmla="*/ 895 w 897"/>
                <a:gd name="T31" fmla="*/ 85 h 159"/>
                <a:gd name="T32" fmla="*/ 895 w 897"/>
                <a:gd name="T33" fmla="*/ 88 h 159"/>
                <a:gd name="T34" fmla="*/ 892 w 897"/>
                <a:gd name="T35" fmla="*/ 92 h 159"/>
                <a:gd name="T36" fmla="*/ 888 w 897"/>
                <a:gd name="T37" fmla="*/ 96 h 159"/>
                <a:gd name="T38" fmla="*/ 876 w 897"/>
                <a:gd name="T39" fmla="*/ 104 h 159"/>
                <a:gd name="T40" fmla="*/ 861 w 897"/>
                <a:gd name="T41" fmla="*/ 112 h 159"/>
                <a:gd name="T42" fmla="*/ 842 w 897"/>
                <a:gd name="T43" fmla="*/ 117 h 159"/>
                <a:gd name="T44" fmla="*/ 821 w 897"/>
                <a:gd name="T45" fmla="*/ 123 h 159"/>
                <a:gd name="T46" fmla="*/ 794 w 897"/>
                <a:gd name="T47" fmla="*/ 131 h 159"/>
                <a:gd name="T48" fmla="*/ 765 w 897"/>
                <a:gd name="T49" fmla="*/ 136 h 159"/>
                <a:gd name="T50" fmla="*/ 700 w 897"/>
                <a:gd name="T51" fmla="*/ 146 h 159"/>
                <a:gd name="T52" fmla="*/ 623 w 897"/>
                <a:gd name="T53" fmla="*/ 152 h 159"/>
                <a:gd name="T54" fmla="*/ 539 w 897"/>
                <a:gd name="T55" fmla="*/ 158 h 159"/>
                <a:gd name="T56" fmla="*/ 449 w 897"/>
                <a:gd name="T57" fmla="*/ 159 h 159"/>
                <a:gd name="T58" fmla="*/ 358 w 897"/>
                <a:gd name="T59" fmla="*/ 158 h 159"/>
                <a:gd name="T60" fmla="*/ 274 w 897"/>
                <a:gd name="T61" fmla="*/ 152 h 159"/>
                <a:gd name="T62" fmla="*/ 197 w 897"/>
                <a:gd name="T63" fmla="*/ 146 h 159"/>
                <a:gd name="T64" fmla="*/ 132 w 897"/>
                <a:gd name="T65" fmla="*/ 136 h 159"/>
                <a:gd name="T66" fmla="*/ 103 w 897"/>
                <a:gd name="T67" fmla="*/ 131 h 159"/>
                <a:gd name="T68" fmla="*/ 76 w 897"/>
                <a:gd name="T69" fmla="*/ 123 h 159"/>
                <a:gd name="T70" fmla="*/ 53 w 897"/>
                <a:gd name="T71" fmla="*/ 117 h 159"/>
                <a:gd name="T72" fmla="*/ 34 w 897"/>
                <a:gd name="T73" fmla="*/ 112 h 159"/>
                <a:gd name="T74" fmla="*/ 21 w 897"/>
                <a:gd name="T75" fmla="*/ 104 h 159"/>
                <a:gd name="T76" fmla="*/ 9 w 897"/>
                <a:gd name="T77" fmla="*/ 96 h 159"/>
                <a:gd name="T78" fmla="*/ 5 w 897"/>
                <a:gd name="T79" fmla="*/ 92 h 159"/>
                <a:gd name="T80" fmla="*/ 2 w 897"/>
                <a:gd name="T81" fmla="*/ 88 h 159"/>
                <a:gd name="T82" fmla="*/ 0 w 897"/>
                <a:gd name="T83" fmla="*/ 85 h 159"/>
                <a:gd name="T84" fmla="*/ 0 w 897"/>
                <a:gd name="T85" fmla="*/ 81 h 159"/>
                <a:gd name="T86" fmla="*/ 0 w 897"/>
                <a:gd name="T87" fmla="*/ 75 h 159"/>
                <a:gd name="T88" fmla="*/ 2 w 897"/>
                <a:gd name="T89" fmla="*/ 71 h 159"/>
                <a:gd name="T90" fmla="*/ 5 w 897"/>
                <a:gd name="T91" fmla="*/ 67 h 159"/>
                <a:gd name="T92" fmla="*/ 9 w 897"/>
                <a:gd name="T93" fmla="*/ 64 h 159"/>
                <a:gd name="T94" fmla="*/ 21 w 897"/>
                <a:gd name="T95" fmla="*/ 56 h 159"/>
                <a:gd name="T96" fmla="*/ 34 w 897"/>
                <a:gd name="T97" fmla="*/ 48 h 159"/>
                <a:gd name="T98" fmla="*/ 53 w 897"/>
                <a:gd name="T99" fmla="*/ 42 h 159"/>
                <a:gd name="T100" fmla="*/ 76 w 897"/>
                <a:gd name="T101" fmla="*/ 35 h 159"/>
                <a:gd name="T102" fmla="*/ 103 w 897"/>
                <a:gd name="T103" fmla="*/ 29 h 159"/>
                <a:gd name="T104" fmla="*/ 132 w 897"/>
                <a:gd name="T105" fmla="*/ 23 h 159"/>
                <a:gd name="T106" fmla="*/ 197 w 897"/>
                <a:gd name="T107" fmla="*/ 14 h 159"/>
                <a:gd name="T108" fmla="*/ 274 w 897"/>
                <a:gd name="T109" fmla="*/ 6 h 159"/>
                <a:gd name="T110" fmla="*/ 358 w 897"/>
                <a:gd name="T111" fmla="*/ 2 h 159"/>
                <a:gd name="T112" fmla="*/ 449 w 897"/>
                <a:gd name="T113" fmla="*/ 0 h 15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97"/>
                <a:gd name="T172" fmla="*/ 0 h 159"/>
                <a:gd name="T173" fmla="*/ 897 w 897"/>
                <a:gd name="T174" fmla="*/ 159 h 15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97" h="159">
                  <a:moveTo>
                    <a:pt x="449" y="0"/>
                  </a:moveTo>
                  <a:lnTo>
                    <a:pt x="539" y="2"/>
                  </a:lnTo>
                  <a:lnTo>
                    <a:pt x="623" y="6"/>
                  </a:lnTo>
                  <a:lnTo>
                    <a:pt x="700" y="14"/>
                  </a:lnTo>
                  <a:lnTo>
                    <a:pt x="765" y="23"/>
                  </a:lnTo>
                  <a:lnTo>
                    <a:pt x="794" y="29"/>
                  </a:lnTo>
                  <a:lnTo>
                    <a:pt x="821" y="35"/>
                  </a:lnTo>
                  <a:lnTo>
                    <a:pt x="842" y="42"/>
                  </a:lnTo>
                  <a:lnTo>
                    <a:pt x="861" y="48"/>
                  </a:lnTo>
                  <a:lnTo>
                    <a:pt x="876" y="56"/>
                  </a:lnTo>
                  <a:lnTo>
                    <a:pt x="888" y="64"/>
                  </a:lnTo>
                  <a:lnTo>
                    <a:pt x="892" y="67"/>
                  </a:lnTo>
                  <a:lnTo>
                    <a:pt x="895" y="71"/>
                  </a:lnTo>
                  <a:lnTo>
                    <a:pt x="895" y="75"/>
                  </a:lnTo>
                  <a:lnTo>
                    <a:pt x="897" y="81"/>
                  </a:lnTo>
                  <a:lnTo>
                    <a:pt x="895" y="85"/>
                  </a:lnTo>
                  <a:lnTo>
                    <a:pt x="895" y="88"/>
                  </a:lnTo>
                  <a:lnTo>
                    <a:pt x="892" y="92"/>
                  </a:lnTo>
                  <a:lnTo>
                    <a:pt x="888" y="96"/>
                  </a:lnTo>
                  <a:lnTo>
                    <a:pt x="876" y="104"/>
                  </a:lnTo>
                  <a:lnTo>
                    <a:pt x="861" y="112"/>
                  </a:lnTo>
                  <a:lnTo>
                    <a:pt x="842" y="117"/>
                  </a:lnTo>
                  <a:lnTo>
                    <a:pt x="821" y="123"/>
                  </a:lnTo>
                  <a:lnTo>
                    <a:pt x="794" y="131"/>
                  </a:lnTo>
                  <a:lnTo>
                    <a:pt x="765" y="136"/>
                  </a:lnTo>
                  <a:lnTo>
                    <a:pt x="700" y="146"/>
                  </a:lnTo>
                  <a:lnTo>
                    <a:pt x="623" y="152"/>
                  </a:lnTo>
                  <a:lnTo>
                    <a:pt x="539" y="158"/>
                  </a:lnTo>
                  <a:lnTo>
                    <a:pt x="449" y="159"/>
                  </a:lnTo>
                  <a:lnTo>
                    <a:pt x="358" y="158"/>
                  </a:lnTo>
                  <a:lnTo>
                    <a:pt x="274" y="152"/>
                  </a:lnTo>
                  <a:lnTo>
                    <a:pt x="197" y="146"/>
                  </a:lnTo>
                  <a:lnTo>
                    <a:pt x="132" y="136"/>
                  </a:lnTo>
                  <a:lnTo>
                    <a:pt x="103" y="131"/>
                  </a:lnTo>
                  <a:lnTo>
                    <a:pt x="76" y="123"/>
                  </a:lnTo>
                  <a:lnTo>
                    <a:pt x="53" y="117"/>
                  </a:lnTo>
                  <a:lnTo>
                    <a:pt x="34" y="112"/>
                  </a:lnTo>
                  <a:lnTo>
                    <a:pt x="21" y="104"/>
                  </a:lnTo>
                  <a:lnTo>
                    <a:pt x="9" y="96"/>
                  </a:lnTo>
                  <a:lnTo>
                    <a:pt x="5" y="92"/>
                  </a:lnTo>
                  <a:lnTo>
                    <a:pt x="2" y="88"/>
                  </a:lnTo>
                  <a:lnTo>
                    <a:pt x="0" y="85"/>
                  </a:lnTo>
                  <a:lnTo>
                    <a:pt x="0" y="81"/>
                  </a:lnTo>
                  <a:lnTo>
                    <a:pt x="0" y="75"/>
                  </a:lnTo>
                  <a:lnTo>
                    <a:pt x="2" y="71"/>
                  </a:lnTo>
                  <a:lnTo>
                    <a:pt x="5" y="67"/>
                  </a:lnTo>
                  <a:lnTo>
                    <a:pt x="9" y="64"/>
                  </a:lnTo>
                  <a:lnTo>
                    <a:pt x="21" y="56"/>
                  </a:lnTo>
                  <a:lnTo>
                    <a:pt x="34" y="48"/>
                  </a:lnTo>
                  <a:lnTo>
                    <a:pt x="53" y="42"/>
                  </a:lnTo>
                  <a:lnTo>
                    <a:pt x="76" y="35"/>
                  </a:lnTo>
                  <a:lnTo>
                    <a:pt x="103" y="29"/>
                  </a:lnTo>
                  <a:lnTo>
                    <a:pt x="132" y="23"/>
                  </a:lnTo>
                  <a:lnTo>
                    <a:pt x="197" y="14"/>
                  </a:lnTo>
                  <a:lnTo>
                    <a:pt x="274" y="6"/>
                  </a:lnTo>
                  <a:lnTo>
                    <a:pt x="358" y="2"/>
                  </a:lnTo>
                  <a:lnTo>
                    <a:pt x="449" y="0"/>
                  </a:lnTo>
                  <a:close/>
                </a:path>
              </a:pathLst>
            </a:custGeom>
            <a:solidFill>
              <a:srgbClr val="DE46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2" name="Freeform 200">
              <a:extLst>
                <a:ext uri="{FF2B5EF4-FFF2-40B4-BE49-F238E27FC236}">
                  <a16:creationId xmlns:a16="http://schemas.microsoft.com/office/drawing/2014/main" id="{01493D49-77C1-8977-3AAD-A1F9FE6BD881}"/>
                </a:ext>
              </a:extLst>
            </p:cNvPr>
            <p:cNvSpPr>
              <a:spLocks/>
            </p:cNvSpPr>
            <p:nvPr/>
          </p:nvSpPr>
          <p:spPr bwMode="auto">
            <a:xfrm>
              <a:off x="4150" y="1530"/>
              <a:ext cx="740" cy="1392"/>
            </a:xfrm>
            <a:custGeom>
              <a:avLst/>
              <a:gdLst>
                <a:gd name="T0" fmla="*/ 86 w 740"/>
                <a:gd name="T1" fmla="*/ 117 h 1392"/>
                <a:gd name="T2" fmla="*/ 96 w 740"/>
                <a:gd name="T3" fmla="*/ 73 h 1392"/>
                <a:gd name="T4" fmla="*/ 140 w 740"/>
                <a:gd name="T5" fmla="*/ 29 h 1392"/>
                <a:gd name="T6" fmla="*/ 194 w 740"/>
                <a:gd name="T7" fmla="*/ 4 h 1392"/>
                <a:gd name="T8" fmla="*/ 255 w 740"/>
                <a:gd name="T9" fmla="*/ 0 h 1392"/>
                <a:gd name="T10" fmla="*/ 320 w 740"/>
                <a:gd name="T11" fmla="*/ 14 h 1392"/>
                <a:gd name="T12" fmla="*/ 380 w 740"/>
                <a:gd name="T13" fmla="*/ 48 h 1392"/>
                <a:gd name="T14" fmla="*/ 397 w 740"/>
                <a:gd name="T15" fmla="*/ 81 h 1392"/>
                <a:gd name="T16" fmla="*/ 403 w 740"/>
                <a:gd name="T17" fmla="*/ 129 h 1392"/>
                <a:gd name="T18" fmla="*/ 416 w 740"/>
                <a:gd name="T19" fmla="*/ 190 h 1392"/>
                <a:gd name="T20" fmla="*/ 401 w 740"/>
                <a:gd name="T21" fmla="*/ 235 h 1392"/>
                <a:gd name="T22" fmla="*/ 384 w 740"/>
                <a:gd name="T23" fmla="*/ 267 h 1392"/>
                <a:gd name="T24" fmla="*/ 403 w 740"/>
                <a:gd name="T25" fmla="*/ 277 h 1392"/>
                <a:gd name="T26" fmla="*/ 451 w 740"/>
                <a:gd name="T27" fmla="*/ 298 h 1392"/>
                <a:gd name="T28" fmla="*/ 524 w 740"/>
                <a:gd name="T29" fmla="*/ 373 h 1392"/>
                <a:gd name="T30" fmla="*/ 621 w 740"/>
                <a:gd name="T31" fmla="*/ 542 h 1392"/>
                <a:gd name="T32" fmla="*/ 694 w 740"/>
                <a:gd name="T33" fmla="*/ 686 h 1392"/>
                <a:gd name="T34" fmla="*/ 721 w 740"/>
                <a:gd name="T35" fmla="*/ 768 h 1392"/>
                <a:gd name="T36" fmla="*/ 729 w 740"/>
                <a:gd name="T37" fmla="*/ 830 h 1392"/>
                <a:gd name="T38" fmla="*/ 740 w 740"/>
                <a:gd name="T39" fmla="*/ 864 h 1392"/>
                <a:gd name="T40" fmla="*/ 723 w 740"/>
                <a:gd name="T41" fmla="*/ 905 h 1392"/>
                <a:gd name="T42" fmla="*/ 727 w 740"/>
                <a:gd name="T43" fmla="*/ 945 h 1392"/>
                <a:gd name="T44" fmla="*/ 738 w 740"/>
                <a:gd name="T45" fmla="*/ 1014 h 1392"/>
                <a:gd name="T46" fmla="*/ 723 w 740"/>
                <a:gd name="T47" fmla="*/ 1108 h 1392"/>
                <a:gd name="T48" fmla="*/ 679 w 740"/>
                <a:gd name="T49" fmla="*/ 1166 h 1392"/>
                <a:gd name="T50" fmla="*/ 608 w 740"/>
                <a:gd name="T51" fmla="*/ 1221 h 1392"/>
                <a:gd name="T52" fmla="*/ 547 w 740"/>
                <a:gd name="T53" fmla="*/ 1227 h 1392"/>
                <a:gd name="T54" fmla="*/ 472 w 740"/>
                <a:gd name="T55" fmla="*/ 1231 h 1392"/>
                <a:gd name="T56" fmla="*/ 535 w 740"/>
                <a:gd name="T57" fmla="*/ 1254 h 1392"/>
                <a:gd name="T58" fmla="*/ 566 w 740"/>
                <a:gd name="T59" fmla="*/ 1275 h 1392"/>
                <a:gd name="T60" fmla="*/ 547 w 740"/>
                <a:gd name="T61" fmla="*/ 1290 h 1392"/>
                <a:gd name="T62" fmla="*/ 506 w 740"/>
                <a:gd name="T63" fmla="*/ 1358 h 1392"/>
                <a:gd name="T64" fmla="*/ 441 w 740"/>
                <a:gd name="T65" fmla="*/ 1392 h 1392"/>
                <a:gd name="T66" fmla="*/ 301 w 740"/>
                <a:gd name="T67" fmla="*/ 1382 h 1392"/>
                <a:gd name="T68" fmla="*/ 282 w 740"/>
                <a:gd name="T69" fmla="*/ 1363 h 1392"/>
                <a:gd name="T70" fmla="*/ 328 w 740"/>
                <a:gd name="T71" fmla="*/ 1348 h 1392"/>
                <a:gd name="T72" fmla="*/ 386 w 740"/>
                <a:gd name="T73" fmla="*/ 1329 h 1392"/>
                <a:gd name="T74" fmla="*/ 393 w 740"/>
                <a:gd name="T75" fmla="*/ 1306 h 1392"/>
                <a:gd name="T76" fmla="*/ 361 w 740"/>
                <a:gd name="T77" fmla="*/ 1288 h 1392"/>
                <a:gd name="T78" fmla="*/ 238 w 740"/>
                <a:gd name="T79" fmla="*/ 1244 h 1392"/>
                <a:gd name="T80" fmla="*/ 61 w 740"/>
                <a:gd name="T81" fmla="*/ 1144 h 1392"/>
                <a:gd name="T82" fmla="*/ 13 w 740"/>
                <a:gd name="T83" fmla="*/ 1066 h 1392"/>
                <a:gd name="T84" fmla="*/ 0 w 740"/>
                <a:gd name="T85" fmla="*/ 995 h 1392"/>
                <a:gd name="T86" fmla="*/ 15 w 740"/>
                <a:gd name="T87" fmla="*/ 960 h 1392"/>
                <a:gd name="T88" fmla="*/ 75 w 740"/>
                <a:gd name="T89" fmla="*/ 920 h 1392"/>
                <a:gd name="T90" fmla="*/ 117 w 740"/>
                <a:gd name="T91" fmla="*/ 905 h 1392"/>
                <a:gd name="T92" fmla="*/ 100 w 740"/>
                <a:gd name="T93" fmla="*/ 889 h 1392"/>
                <a:gd name="T94" fmla="*/ 90 w 740"/>
                <a:gd name="T95" fmla="*/ 868 h 1392"/>
                <a:gd name="T96" fmla="*/ 111 w 740"/>
                <a:gd name="T97" fmla="*/ 839 h 1392"/>
                <a:gd name="T98" fmla="*/ 169 w 740"/>
                <a:gd name="T99" fmla="*/ 805 h 1392"/>
                <a:gd name="T100" fmla="*/ 157 w 740"/>
                <a:gd name="T101" fmla="*/ 797 h 1392"/>
                <a:gd name="T102" fmla="*/ 128 w 740"/>
                <a:gd name="T103" fmla="*/ 770 h 1392"/>
                <a:gd name="T104" fmla="*/ 125 w 740"/>
                <a:gd name="T105" fmla="*/ 699 h 1392"/>
                <a:gd name="T106" fmla="*/ 169 w 740"/>
                <a:gd name="T107" fmla="*/ 503 h 1392"/>
                <a:gd name="T108" fmla="*/ 196 w 740"/>
                <a:gd name="T109" fmla="*/ 373 h 1392"/>
                <a:gd name="T110" fmla="*/ 173 w 740"/>
                <a:gd name="T111" fmla="*/ 354 h 1392"/>
                <a:gd name="T112" fmla="*/ 151 w 740"/>
                <a:gd name="T113" fmla="*/ 323 h 1392"/>
                <a:gd name="T114" fmla="*/ 130 w 740"/>
                <a:gd name="T115" fmla="*/ 298 h 1392"/>
                <a:gd name="T116" fmla="*/ 111 w 740"/>
                <a:gd name="T117" fmla="*/ 298 h 1392"/>
                <a:gd name="T118" fmla="*/ 117 w 740"/>
                <a:gd name="T119" fmla="*/ 252 h 1392"/>
                <a:gd name="T120" fmla="*/ 105 w 740"/>
                <a:gd name="T121" fmla="*/ 231 h 1392"/>
                <a:gd name="T122" fmla="*/ 94 w 740"/>
                <a:gd name="T123" fmla="*/ 210 h 13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40"/>
                <a:gd name="T187" fmla="*/ 0 h 1392"/>
                <a:gd name="T188" fmla="*/ 740 w 740"/>
                <a:gd name="T189" fmla="*/ 1392 h 139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40" h="1392">
                  <a:moveTo>
                    <a:pt x="100" y="148"/>
                  </a:moveTo>
                  <a:lnTo>
                    <a:pt x="96" y="141"/>
                  </a:lnTo>
                  <a:lnTo>
                    <a:pt x="88" y="127"/>
                  </a:lnTo>
                  <a:lnTo>
                    <a:pt x="86" y="117"/>
                  </a:lnTo>
                  <a:lnTo>
                    <a:pt x="84" y="110"/>
                  </a:lnTo>
                  <a:lnTo>
                    <a:pt x="84" y="98"/>
                  </a:lnTo>
                  <a:lnTo>
                    <a:pt x="88" y="89"/>
                  </a:lnTo>
                  <a:lnTo>
                    <a:pt x="96" y="73"/>
                  </a:lnTo>
                  <a:lnTo>
                    <a:pt x="105" y="60"/>
                  </a:lnTo>
                  <a:lnTo>
                    <a:pt x="115" y="48"/>
                  </a:lnTo>
                  <a:lnTo>
                    <a:pt x="127" y="39"/>
                  </a:lnTo>
                  <a:lnTo>
                    <a:pt x="140" y="29"/>
                  </a:lnTo>
                  <a:lnTo>
                    <a:pt x="151" y="21"/>
                  </a:lnTo>
                  <a:lnTo>
                    <a:pt x="165" y="14"/>
                  </a:lnTo>
                  <a:lnTo>
                    <a:pt x="180" y="10"/>
                  </a:lnTo>
                  <a:lnTo>
                    <a:pt x="194" y="4"/>
                  </a:lnTo>
                  <a:lnTo>
                    <a:pt x="209" y="2"/>
                  </a:lnTo>
                  <a:lnTo>
                    <a:pt x="224" y="0"/>
                  </a:lnTo>
                  <a:lnTo>
                    <a:pt x="240" y="0"/>
                  </a:lnTo>
                  <a:lnTo>
                    <a:pt x="255" y="0"/>
                  </a:lnTo>
                  <a:lnTo>
                    <a:pt x="270" y="2"/>
                  </a:lnTo>
                  <a:lnTo>
                    <a:pt x="286" y="4"/>
                  </a:lnTo>
                  <a:lnTo>
                    <a:pt x="301" y="8"/>
                  </a:lnTo>
                  <a:lnTo>
                    <a:pt x="320" y="14"/>
                  </a:lnTo>
                  <a:lnTo>
                    <a:pt x="339" y="21"/>
                  </a:lnTo>
                  <a:lnTo>
                    <a:pt x="359" y="31"/>
                  </a:lnTo>
                  <a:lnTo>
                    <a:pt x="374" y="43"/>
                  </a:lnTo>
                  <a:lnTo>
                    <a:pt x="380" y="48"/>
                  </a:lnTo>
                  <a:lnTo>
                    <a:pt x="387" y="56"/>
                  </a:lnTo>
                  <a:lnTo>
                    <a:pt x="391" y="64"/>
                  </a:lnTo>
                  <a:lnTo>
                    <a:pt x="395" y="73"/>
                  </a:lnTo>
                  <a:lnTo>
                    <a:pt x="397" y="81"/>
                  </a:lnTo>
                  <a:lnTo>
                    <a:pt x="399" y="93"/>
                  </a:lnTo>
                  <a:lnTo>
                    <a:pt x="399" y="102"/>
                  </a:lnTo>
                  <a:lnTo>
                    <a:pt x="395" y="114"/>
                  </a:lnTo>
                  <a:lnTo>
                    <a:pt x="403" y="129"/>
                  </a:lnTo>
                  <a:lnTo>
                    <a:pt x="414" y="160"/>
                  </a:lnTo>
                  <a:lnTo>
                    <a:pt x="416" y="169"/>
                  </a:lnTo>
                  <a:lnTo>
                    <a:pt x="416" y="179"/>
                  </a:lnTo>
                  <a:lnTo>
                    <a:pt x="416" y="190"/>
                  </a:lnTo>
                  <a:lnTo>
                    <a:pt x="414" y="202"/>
                  </a:lnTo>
                  <a:lnTo>
                    <a:pt x="412" y="213"/>
                  </a:lnTo>
                  <a:lnTo>
                    <a:pt x="409" y="223"/>
                  </a:lnTo>
                  <a:lnTo>
                    <a:pt x="401" y="235"/>
                  </a:lnTo>
                  <a:lnTo>
                    <a:pt x="391" y="246"/>
                  </a:lnTo>
                  <a:lnTo>
                    <a:pt x="386" y="254"/>
                  </a:lnTo>
                  <a:lnTo>
                    <a:pt x="384" y="263"/>
                  </a:lnTo>
                  <a:lnTo>
                    <a:pt x="384" y="267"/>
                  </a:lnTo>
                  <a:lnTo>
                    <a:pt x="386" y="271"/>
                  </a:lnTo>
                  <a:lnTo>
                    <a:pt x="387" y="273"/>
                  </a:lnTo>
                  <a:lnTo>
                    <a:pt x="391" y="275"/>
                  </a:lnTo>
                  <a:lnTo>
                    <a:pt x="403" y="277"/>
                  </a:lnTo>
                  <a:lnTo>
                    <a:pt x="412" y="279"/>
                  </a:lnTo>
                  <a:lnTo>
                    <a:pt x="422" y="283"/>
                  </a:lnTo>
                  <a:lnTo>
                    <a:pt x="432" y="286"/>
                  </a:lnTo>
                  <a:lnTo>
                    <a:pt x="451" y="298"/>
                  </a:lnTo>
                  <a:lnTo>
                    <a:pt x="470" y="313"/>
                  </a:lnTo>
                  <a:lnTo>
                    <a:pt x="489" y="332"/>
                  </a:lnTo>
                  <a:lnTo>
                    <a:pt x="506" y="352"/>
                  </a:lnTo>
                  <a:lnTo>
                    <a:pt x="524" y="373"/>
                  </a:lnTo>
                  <a:lnTo>
                    <a:pt x="541" y="398"/>
                  </a:lnTo>
                  <a:lnTo>
                    <a:pt x="572" y="446"/>
                  </a:lnTo>
                  <a:lnTo>
                    <a:pt x="598" y="496"/>
                  </a:lnTo>
                  <a:lnTo>
                    <a:pt x="621" y="542"/>
                  </a:lnTo>
                  <a:lnTo>
                    <a:pt x="639" y="580"/>
                  </a:lnTo>
                  <a:lnTo>
                    <a:pt x="654" y="613"/>
                  </a:lnTo>
                  <a:lnTo>
                    <a:pt x="673" y="649"/>
                  </a:lnTo>
                  <a:lnTo>
                    <a:pt x="694" y="686"/>
                  </a:lnTo>
                  <a:lnTo>
                    <a:pt x="712" y="718"/>
                  </a:lnTo>
                  <a:lnTo>
                    <a:pt x="715" y="734"/>
                  </a:lnTo>
                  <a:lnTo>
                    <a:pt x="719" y="751"/>
                  </a:lnTo>
                  <a:lnTo>
                    <a:pt x="721" y="768"/>
                  </a:lnTo>
                  <a:lnTo>
                    <a:pt x="723" y="785"/>
                  </a:lnTo>
                  <a:lnTo>
                    <a:pt x="723" y="801"/>
                  </a:lnTo>
                  <a:lnTo>
                    <a:pt x="725" y="816"/>
                  </a:lnTo>
                  <a:lnTo>
                    <a:pt x="729" y="830"/>
                  </a:lnTo>
                  <a:lnTo>
                    <a:pt x="733" y="839"/>
                  </a:lnTo>
                  <a:lnTo>
                    <a:pt x="738" y="849"/>
                  </a:lnTo>
                  <a:lnTo>
                    <a:pt x="740" y="857"/>
                  </a:lnTo>
                  <a:lnTo>
                    <a:pt x="740" y="864"/>
                  </a:lnTo>
                  <a:lnTo>
                    <a:pt x="740" y="870"/>
                  </a:lnTo>
                  <a:lnTo>
                    <a:pt x="737" y="881"/>
                  </a:lnTo>
                  <a:lnTo>
                    <a:pt x="731" y="893"/>
                  </a:lnTo>
                  <a:lnTo>
                    <a:pt x="723" y="905"/>
                  </a:lnTo>
                  <a:lnTo>
                    <a:pt x="721" y="920"/>
                  </a:lnTo>
                  <a:lnTo>
                    <a:pt x="721" y="928"/>
                  </a:lnTo>
                  <a:lnTo>
                    <a:pt x="723" y="935"/>
                  </a:lnTo>
                  <a:lnTo>
                    <a:pt x="727" y="945"/>
                  </a:lnTo>
                  <a:lnTo>
                    <a:pt x="733" y="956"/>
                  </a:lnTo>
                  <a:lnTo>
                    <a:pt x="737" y="968"/>
                  </a:lnTo>
                  <a:lnTo>
                    <a:pt x="738" y="989"/>
                  </a:lnTo>
                  <a:lnTo>
                    <a:pt x="738" y="1014"/>
                  </a:lnTo>
                  <a:lnTo>
                    <a:pt x="737" y="1043"/>
                  </a:lnTo>
                  <a:lnTo>
                    <a:pt x="733" y="1070"/>
                  </a:lnTo>
                  <a:lnTo>
                    <a:pt x="727" y="1096"/>
                  </a:lnTo>
                  <a:lnTo>
                    <a:pt x="723" y="1108"/>
                  </a:lnTo>
                  <a:lnTo>
                    <a:pt x="719" y="1118"/>
                  </a:lnTo>
                  <a:lnTo>
                    <a:pt x="715" y="1127"/>
                  </a:lnTo>
                  <a:lnTo>
                    <a:pt x="712" y="1133"/>
                  </a:lnTo>
                  <a:lnTo>
                    <a:pt x="679" y="1166"/>
                  </a:lnTo>
                  <a:lnTo>
                    <a:pt x="654" y="1191"/>
                  </a:lnTo>
                  <a:lnTo>
                    <a:pt x="635" y="1208"/>
                  </a:lnTo>
                  <a:lnTo>
                    <a:pt x="618" y="1217"/>
                  </a:lnTo>
                  <a:lnTo>
                    <a:pt x="608" y="1221"/>
                  </a:lnTo>
                  <a:lnTo>
                    <a:pt x="598" y="1225"/>
                  </a:lnTo>
                  <a:lnTo>
                    <a:pt x="589" y="1227"/>
                  </a:lnTo>
                  <a:lnTo>
                    <a:pt x="577" y="1227"/>
                  </a:lnTo>
                  <a:lnTo>
                    <a:pt x="547" y="1227"/>
                  </a:lnTo>
                  <a:lnTo>
                    <a:pt x="506" y="1227"/>
                  </a:lnTo>
                  <a:lnTo>
                    <a:pt x="487" y="1229"/>
                  </a:lnTo>
                  <a:lnTo>
                    <a:pt x="476" y="1229"/>
                  </a:lnTo>
                  <a:lnTo>
                    <a:pt x="472" y="1231"/>
                  </a:lnTo>
                  <a:lnTo>
                    <a:pt x="472" y="1233"/>
                  </a:lnTo>
                  <a:lnTo>
                    <a:pt x="485" y="1239"/>
                  </a:lnTo>
                  <a:lnTo>
                    <a:pt x="508" y="1244"/>
                  </a:lnTo>
                  <a:lnTo>
                    <a:pt x="535" y="1254"/>
                  </a:lnTo>
                  <a:lnTo>
                    <a:pt x="556" y="1262"/>
                  </a:lnTo>
                  <a:lnTo>
                    <a:pt x="562" y="1267"/>
                  </a:lnTo>
                  <a:lnTo>
                    <a:pt x="566" y="1273"/>
                  </a:lnTo>
                  <a:lnTo>
                    <a:pt x="566" y="1275"/>
                  </a:lnTo>
                  <a:lnTo>
                    <a:pt x="564" y="1277"/>
                  </a:lnTo>
                  <a:lnTo>
                    <a:pt x="562" y="1281"/>
                  </a:lnTo>
                  <a:lnTo>
                    <a:pt x="556" y="1283"/>
                  </a:lnTo>
                  <a:lnTo>
                    <a:pt x="547" y="1290"/>
                  </a:lnTo>
                  <a:lnTo>
                    <a:pt x="537" y="1304"/>
                  </a:lnTo>
                  <a:lnTo>
                    <a:pt x="526" y="1321"/>
                  </a:lnTo>
                  <a:lnTo>
                    <a:pt x="516" y="1340"/>
                  </a:lnTo>
                  <a:lnTo>
                    <a:pt x="506" y="1358"/>
                  </a:lnTo>
                  <a:lnTo>
                    <a:pt x="497" y="1373"/>
                  </a:lnTo>
                  <a:lnTo>
                    <a:pt x="489" y="1384"/>
                  </a:lnTo>
                  <a:lnTo>
                    <a:pt x="483" y="1388"/>
                  </a:lnTo>
                  <a:lnTo>
                    <a:pt x="441" y="1392"/>
                  </a:lnTo>
                  <a:lnTo>
                    <a:pt x="374" y="1392"/>
                  </a:lnTo>
                  <a:lnTo>
                    <a:pt x="341" y="1390"/>
                  </a:lnTo>
                  <a:lnTo>
                    <a:pt x="313" y="1384"/>
                  </a:lnTo>
                  <a:lnTo>
                    <a:pt x="301" y="1382"/>
                  </a:lnTo>
                  <a:lnTo>
                    <a:pt x="292" y="1379"/>
                  </a:lnTo>
                  <a:lnTo>
                    <a:pt x="284" y="1373"/>
                  </a:lnTo>
                  <a:lnTo>
                    <a:pt x="282" y="1367"/>
                  </a:lnTo>
                  <a:lnTo>
                    <a:pt x="282" y="1363"/>
                  </a:lnTo>
                  <a:lnTo>
                    <a:pt x="288" y="1359"/>
                  </a:lnTo>
                  <a:lnTo>
                    <a:pt x="295" y="1356"/>
                  </a:lnTo>
                  <a:lnTo>
                    <a:pt x="305" y="1354"/>
                  </a:lnTo>
                  <a:lnTo>
                    <a:pt x="328" y="1348"/>
                  </a:lnTo>
                  <a:lnTo>
                    <a:pt x="353" y="1340"/>
                  </a:lnTo>
                  <a:lnTo>
                    <a:pt x="366" y="1336"/>
                  </a:lnTo>
                  <a:lnTo>
                    <a:pt x="376" y="1333"/>
                  </a:lnTo>
                  <a:lnTo>
                    <a:pt x="386" y="1329"/>
                  </a:lnTo>
                  <a:lnTo>
                    <a:pt x="393" y="1323"/>
                  </a:lnTo>
                  <a:lnTo>
                    <a:pt x="397" y="1317"/>
                  </a:lnTo>
                  <a:lnTo>
                    <a:pt x="397" y="1311"/>
                  </a:lnTo>
                  <a:lnTo>
                    <a:pt x="393" y="1306"/>
                  </a:lnTo>
                  <a:lnTo>
                    <a:pt x="386" y="1296"/>
                  </a:lnTo>
                  <a:lnTo>
                    <a:pt x="382" y="1292"/>
                  </a:lnTo>
                  <a:lnTo>
                    <a:pt x="378" y="1290"/>
                  </a:lnTo>
                  <a:lnTo>
                    <a:pt x="361" y="1288"/>
                  </a:lnTo>
                  <a:lnTo>
                    <a:pt x="341" y="1283"/>
                  </a:lnTo>
                  <a:lnTo>
                    <a:pt x="318" y="1275"/>
                  </a:lnTo>
                  <a:lnTo>
                    <a:pt x="293" y="1267"/>
                  </a:lnTo>
                  <a:lnTo>
                    <a:pt x="238" y="1244"/>
                  </a:lnTo>
                  <a:lnTo>
                    <a:pt x="180" y="1215"/>
                  </a:lnTo>
                  <a:lnTo>
                    <a:pt x="127" y="1187"/>
                  </a:lnTo>
                  <a:lnTo>
                    <a:pt x="79" y="1158"/>
                  </a:lnTo>
                  <a:lnTo>
                    <a:pt x="61" y="1144"/>
                  </a:lnTo>
                  <a:lnTo>
                    <a:pt x="46" y="1131"/>
                  </a:lnTo>
                  <a:lnTo>
                    <a:pt x="34" y="1119"/>
                  </a:lnTo>
                  <a:lnTo>
                    <a:pt x="29" y="1110"/>
                  </a:lnTo>
                  <a:lnTo>
                    <a:pt x="13" y="1066"/>
                  </a:lnTo>
                  <a:lnTo>
                    <a:pt x="2" y="1024"/>
                  </a:lnTo>
                  <a:lnTo>
                    <a:pt x="0" y="1014"/>
                  </a:lnTo>
                  <a:lnTo>
                    <a:pt x="0" y="1004"/>
                  </a:lnTo>
                  <a:lnTo>
                    <a:pt x="0" y="995"/>
                  </a:lnTo>
                  <a:lnTo>
                    <a:pt x="2" y="987"/>
                  </a:lnTo>
                  <a:lnTo>
                    <a:pt x="6" y="977"/>
                  </a:lnTo>
                  <a:lnTo>
                    <a:pt x="10" y="970"/>
                  </a:lnTo>
                  <a:lnTo>
                    <a:pt x="15" y="960"/>
                  </a:lnTo>
                  <a:lnTo>
                    <a:pt x="23" y="952"/>
                  </a:lnTo>
                  <a:lnTo>
                    <a:pt x="38" y="939"/>
                  </a:lnTo>
                  <a:lnTo>
                    <a:pt x="57" y="929"/>
                  </a:lnTo>
                  <a:lnTo>
                    <a:pt x="75" y="920"/>
                  </a:lnTo>
                  <a:lnTo>
                    <a:pt x="92" y="914"/>
                  </a:lnTo>
                  <a:lnTo>
                    <a:pt x="105" y="910"/>
                  </a:lnTo>
                  <a:lnTo>
                    <a:pt x="115" y="906"/>
                  </a:lnTo>
                  <a:lnTo>
                    <a:pt x="117" y="905"/>
                  </a:lnTo>
                  <a:lnTo>
                    <a:pt x="119" y="903"/>
                  </a:lnTo>
                  <a:lnTo>
                    <a:pt x="117" y="901"/>
                  </a:lnTo>
                  <a:lnTo>
                    <a:pt x="113" y="899"/>
                  </a:lnTo>
                  <a:lnTo>
                    <a:pt x="100" y="889"/>
                  </a:lnTo>
                  <a:lnTo>
                    <a:pt x="92" y="881"/>
                  </a:lnTo>
                  <a:lnTo>
                    <a:pt x="90" y="878"/>
                  </a:lnTo>
                  <a:lnTo>
                    <a:pt x="90" y="874"/>
                  </a:lnTo>
                  <a:lnTo>
                    <a:pt x="90" y="868"/>
                  </a:lnTo>
                  <a:lnTo>
                    <a:pt x="90" y="864"/>
                  </a:lnTo>
                  <a:lnTo>
                    <a:pt x="94" y="857"/>
                  </a:lnTo>
                  <a:lnTo>
                    <a:pt x="102" y="847"/>
                  </a:lnTo>
                  <a:lnTo>
                    <a:pt x="111" y="839"/>
                  </a:lnTo>
                  <a:lnTo>
                    <a:pt x="121" y="832"/>
                  </a:lnTo>
                  <a:lnTo>
                    <a:pt x="144" y="818"/>
                  </a:lnTo>
                  <a:lnTo>
                    <a:pt x="163" y="809"/>
                  </a:lnTo>
                  <a:lnTo>
                    <a:pt x="169" y="805"/>
                  </a:lnTo>
                  <a:lnTo>
                    <a:pt x="173" y="801"/>
                  </a:lnTo>
                  <a:lnTo>
                    <a:pt x="173" y="799"/>
                  </a:lnTo>
                  <a:lnTo>
                    <a:pt x="169" y="799"/>
                  </a:lnTo>
                  <a:lnTo>
                    <a:pt x="157" y="797"/>
                  </a:lnTo>
                  <a:lnTo>
                    <a:pt x="148" y="793"/>
                  </a:lnTo>
                  <a:lnTo>
                    <a:pt x="140" y="787"/>
                  </a:lnTo>
                  <a:lnTo>
                    <a:pt x="134" y="780"/>
                  </a:lnTo>
                  <a:lnTo>
                    <a:pt x="128" y="770"/>
                  </a:lnTo>
                  <a:lnTo>
                    <a:pt x="127" y="759"/>
                  </a:lnTo>
                  <a:lnTo>
                    <a:pt x="125" y="747"/>
                  </a:lnTo>
                  <a:lnTo>
                    <a:pt x="123" y="732"/>
                  </a:lnTo>
                  <a:lnTo>
                    <a:pt x="125" y="699"/>
                  </a:lnTo>
                  <a:lnTo>
                    <a:pt x="130" y="663"/>
                  </a:lnTo>
                  <a:lnTo>
                    <a:pt x="138" y="624"/>
                  </a:lnTo>
                  <a:lnTo>
                    <a:pt x="148" y="584"/>
                  </a:lnTo>
                  <a:lnTo>
                    <a:pt x="169" y="503"/>
                  </a:lnTo>
                  <a:lnTo>
                    <a:pt x="188" y="432"/>
                  </a:lnTo>
                  <a:lnTo>
                    <a:pt x="194" y="403"/>
                  </a:lnTo>
                  <a:lnTo>
                    <a:pt x="196" y="380"/>
                  </a:lnTo>
                  <a:lnTo>
                    <a:pt x="196" y="373"/>
                  </a:lnTo>
                  <a:lnTo>
                    <a:pt x="194" y="365"/>
                  </a:lnTo>
                  <a:lnTo>
                    <a:pt x="192" y="361"/>
                  </a:lnTo>
                  <a:lnTo>
                    <a:pt x="186" y="359"/>
                  </a:lnTo>
                  <a:lnTo>
                    <a:pt x="173" y="354"/>
                  </a:lnTo>
                  <a:lnTo>
                    <a:pt x="163" y="348"/>
                  </a:lnTo>
                  <a:lnTo>
                    <a:pt x="157" y="340"/>
                  </a:lnTo>
                  <a:lnTo>
                    <a:pt x="153" y="332"/>
                  </a:lnTo>
                  <a:lnTo>
                    <a:pt x="151" y="323"/>
                  </a:lnTo>
                  <a:lnTo>
                    <a:pt x="148" y="315"/>
                  </a:lnTo>
                  <a:lnTo>
                    <a:pt x="146" y="306"/>
                  </a:lnTo>
                  <a:lnTo>
                    <a:pt x="140" y="298"/>
                  </a:lnTo>
                  <a:lnTo>
                    <a:pt x="130" y="298"/>
                  </a:lnTo>
                  <a:lnTo>
                    <a:pt x="117" y="304"/>
                  </a:lnTo>
                  <a:lnTo>
                    <a:pt x="115" y="302"/>
                  </a:lnTo>
                  <a:lnTo>
                    <a:pt x="113" y="302"/>
                  </a:lnTo>
                  <a:lnTo>
                    <a:pt x="111" y="298"/>
                  </a:lnTo>
                  <a:lnTo>
                    <a:pt x="109" y="294"/>
                  </a:lnTo>
                  <a:lnTo>
                    <a:pt x="111" y="281"/>
                  </a:lnTo>
                  <a:lnTo>
                    <a:pt x="117" y="260"/>
                  </a:lnTo>
                  <a:lnTo>
                    <a:pt x="117" y="252"/>
                  </a:lnTo>
                  <a:lnTo>
                    <a:pt x="115" y="244"/>
                  </a:lnTo>
                  <a:lnTo>
                    <a:pt x="111" y="236"/>
                  </a:lnTo>
                  <a:lnTo>
                    <a:pt x="109" y="233"/>
                  </a:lnTo>
                  <a:lnTo>
                    <a:pt x="105" y="231"/>
                  </a:lnTo>
                  <a:lnTo>
                    <a:pt x="102" y="229"/>
                  </a:lnTo>
                  <a:lnTo>
                    <a:pt x="98" y="225"/>
                  </a:lnTo>
                  <a:lnTo>
                    <a:pt x="96" y="219"/>
                  </a:lnTo>
                  <a:lnTo>
                    <a:pt x="94" y="210"/>
                  </a:lnTo>
                  <a:lnTo>
                    <a:pt x="94" y="196"/>
                  </a:lnTo>
                  <a:lnTo>
                    <a:pt x="96" y="169"/>
                  </a:lnTo>
                  <a:lnTo>
                    <a:pt x="100" y="148"/>
                  </a:lnTo>
                  <a:close/>
                </a:path>
              </a:pathLst>
            </a:custGeom>
            <a:solidFill>
              <a:srgbClr val="37353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3" name="Freeform 201">
              <a:extLst>
                <a:ext uri="{FF2B5EF4-FFF2-40B4-BE49-F238E27FC236}">
                  <a16:creationId xmlns:a16="http://schemas.microsoft.com/office/drawing/2014/main" id="{896D10D4-47DF-758D-AC4C-35D3A9557ECF}"/>
                </a:ext>
              </a:extLst>
            </p:cNvPr>
            <p:cNvSpPr>
              <a:spLocks/>
            </p:cNvSpPr>
            <p:nvPr/>
          </p:nvSpPr>
          <p:spPr bwMode="auto">
            <a:xfrm>
              <a:off x="1821" y="1327"/>
              <a:ext cx="568" cy="1906"/>
            </a:xfrm>
            <a:custGeom>
              <a:avLst/>
              <a:gdLst>
                <a:gd name="T0" fmla="*/ 196 w 568"/>
                <a:gd name="T1" fmla="*/ 1839 h 1906"/>
                <a:gd name="T2" fmla="*/ 190 w 568"/>
                <a:gd name="T3" fmla="*/ 1756 h 1906"/>
                <a:gd name="T4" fmla="*/ 186 w 568"/>
                <a:gd name="T5" fmla="*/ 1697 h 1906"/>
                <a:gd name="T6" fmla="*/ 161 w 568"/>
                <a:gd name="T7" fmla="*/ 1599 h 1906"/>
                <a:gd name="T8" fmla="*/ 134 w 568"/>
                <a:gd name="T9" fmla="*/ 1442 h 1906"/>
                <a:gd name="T10" fmla="*/ 150 w 568"/>
                <a:gd name="T11" fmla="*/ 1284 h 1906"/>
                <a:gd name="T12" fmla="*/ 129 w 568"/>
                <a:gd name="T13" fmla="*/ 1232 h 1906"/>
                <a:gd name="T14" fmla="*/ 129 w 568"/>
                <a:gd name="T15" fmla="*/ 1157 h 1906"/>
                <a:gd name="T16" fmla="*/ 65 w 568"/>
                <a:gd name="T17" fmla="*/ 1119 h 1906"/>
                <a:gd name="T18" fmla="*/ 75 w 568"/>
                <a:gd name="T19" fmla="*/ 889 h 1906"/>
                <a:gd name="T20" fmla="*/ 69 w 568"/>
                <a:gd name="T21" fmla="*/ 775 h 1906"/>
                <a:gd name="T22" fmla="*/ 48 w 568"/>
                <a:gd name="T23" fmla="*/ 704 h 1906"/>
                <a:gd name="T24" fmla="*/ 17 w 568"/>
                <a:gd name="T25" fmla="*/ 664 h 1906"/>
                <a:gd name="T26" fmla="*/ 4 w 568"/>
                <a:gd name="T27" fmla="*/ 595 h 1906"/>
                <a:gd name="T28" fmla="*/ 6 w 568"/>
                <a:gd name="T29" fmla="*/ 543 h 1906"/>
                <a:gd name="T30" fmla="*/ 14 w 568"/>
                <a:gd name="T31" fmla="*/ 466 h 1906"/>
                <a:gd name="T32" fmla="*/ 40 w 568"/>
                <a:gd name="T33" fmla="*/ 390 h 1906"/>
                <a:gd name="T34" fmla="*/ 67 w 568"/>
                <a:gd name="T35" fmla="*/ 345 h 1906"/>
                <a:gd name="T36" fmla="*/ 86 w 568"/>
                <a:gd name="T37" fmla="*/ 319 h 1906"/>
                <a:gd name="T38" fmla="*/ 125 w 568"/>
                <a:gd name="T39" fmla="*/ 292 h 1906"/>
                <a:gd name="T40" fmla="*/ 211 w 568"/>
                <a:gd name="T41" fmla="*/ 230 h 1906"/>
                <a:gd name="T42" fmla="*/ 200 w 568"/>
                <a:gd name="T43" fmla="*/ 205 h 1906"/>
                <a:gd name="T44" fmla="*/ 198 w 568"/>
                <a:gd name="T45" fmla="*/ 129 h 1906"/>
                <a:gd name="T46" fmla="*/ 207 w 568"/>
                <a:gd name="T47" fmla="*/ 77 h 1906"/>
                <a:gd name="T48" fmla="*/ 225 w 568"/>
                <a:gd name="T49" fmla="*/ 40 h 1906"/>
                <a:gd name="T50" fmla="*/ 288 w 568"/>
                <a:gd name="T51" fmla="*/ 8 h 1906"/>
                <a:gd name="T52" fmla="*/ 343 w 568"/>
                <a:gd name="T53" fmla="*/ 2 h 1906"/>
                <a:gd name="T54" fmla="*/ 422 w 568"/>
                <a:gd name="T55" fmla="*/ 69 h 1906"/>
                <a:gd name="T56" fmla="*/ 434 w 568"/>
                <a:gd name="T57" fmla="*/ 140 h 1906"/>
                <a:gd name="T58" fmla="*/ 399 w 568"/>
                <a:gd name="T59" fmla="*/ 165 h 1906"/>
                <a:gd name="T60" fmla="*/ 393 w 568"/>
                <a:gd name="T61" fmla="*/ 238 h 1906"/>
                <a:gd name="T62" fmla="*/ 378 w 568"/>
                <a:gd name="T63" fmla="*/ 263 h 1906"/>
                <a:gd name="T64" fmla="*/ 370 w 568"/>
                <a:gd name="T65" fmla="*/ 288 h 1906"/>
                <a:gd name="T66" fmla="*/ 370 w 568"/>
                <a:gd name="T67" fmla="*/ 301 h 1906"/>
                <a:gd name="T68" fmla="*/ 391 w 568"/>
                <a:gd name="T69" fmla="*/ 311 h 1906"/>
                <a:gd name="T70" fmla="*/ 459 w 568"/>
                <a:gd name="T71" fmla="*/ 347 h 1906"/>
                <a:gd name="T72" fmla="*/ 497 w 568"/>
                <a:gd name="T73" fmla="*/ 424 h 1906"/>
                <a:gd name="T74" fmla="*/ 503 w 568"/>
                <a:gd name="T75" fmla="*/ 486 h 1906"/>
                <a:gd name="T76" fmla="*/ 512 w 568"/>
                <a:gd name="T77" fmla="*/ 535 h 1906"/>
                <a:gd name="T78" fmla="*/ 528 w 568"/>
                <a:gd name="T79" fmla="*/ 608 h 1906"/>
                <a:gd name="T80" fmla="*/ 539 w 568"/>
                <a:gd name="T81" fmla="*/ 689 h 1906"/>
                <a:gd name="T82" fmla="*/ 533 w 568"/>
                <a:gd name="T83" fmla="*/ 739 h 1906"/>
                <a:gd name="T84" fmla="*/ 501 w 568"/>
                <a:gd name="T85" fmla="*/ 802 h 1906"/>
                <a:gd name="T86" fmla="*/ 514 w 568"/>
                <a:gd name="T87" fmla="*/ 841 h 1906"/>
                <a:gd name="T88" fmla="*/ 518 w 568"/>
                <a:gd name="T89" fmla="*/ 898 h 1906"/>
                <a:gd name="T90" fmla="*/ 554 w 568"/>
                <a:gd name="T91" fmla="*/ 1010 h 1906"/>
                <a:gd name="T92" fmla="*/ 531 w 568"/>
                <a:gd name="T93" fmla="*/ 1069 h 1906"/>
                <a:gd name="T94" fmla="*/ 503 w 568"/>
                <a:gd name="T95" fmla="*/ 1088 h 1906"/>
                <a:gd name="T96" fmla="*/ 505 w 568"/>
                <a:gd name="T97" fmla="*/ 1146 h 1906"/>
                <a:gd name="T98" fmla="*/ 495 w 568"/>
                <a:gd name="T99" fmla="*/ 1215 h 1906"/>
                <a:gd name="T100" fmla="*/ 485 w 568"/>
                <a:gd name="T101" fmla="*/ 1347 h 1906"/>
                <a:gd name="T102" fmla="*/ 493 w 568"/>
                <a:gd name="T103" fmla="*/ 1482 h 1906"/>
                <a:gd name="T104" fmla="*/ 487 w 568"/>
                <a:gd name="T105" fmla="*/ 1635 h 1906"/>
                <a:gd name="T106" fmla="*/ 503 w 568"/>
                <a:gd name="T107" fmla="*/ 1762 h 1906"/>
                <a:gd name="T108" fmla="*/ 528 w 568"/>
                <a:gd name="T109" fmla="*/ 1812 h 1906"/>
                <a:gd name="T110" fmla="*/ 554 w 568"/>
                <a:gd name="T111" fmla="*/ 1839 h 1906"/>
                <a:gd name="T112" fmla="*/ 568 w 568"/>
                <a:gd name="T113" fmla="*/ 1881 h 1906"/>
                <a:gd name="T114" fmla="*/ 460 w 568"/>
                <a:gd name="T115" fmla="*/ 1873 h 1906"/>
                <a:gd name="T116" fmla="*/ 374 w 568"/>
                <a:gd name="T117" fmla="*/ 1881 h 1906"/>
                <a:gd name="T118" fmla="*/ 330 w 568"/>
                <a:gd name="T119" fmla="*/ 1906 h 1906"/>
                <a:gd name="T120" fmla="*/ 261 w 568"/>
                <a:gd name="T121" fmla="*/ 1891 h 19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68"/>
                <a:gd name="T184" fmla="*/ 0 h 1906"/>
                <a:gd name="T185" fmla="*/ 568 w 568"/>
                <a:gd name="T186" fmla="*/ 1906 h 190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68" h="1906">
                  <a:moveTo>
                    <a:pt x="217" y="1850"/>
                  </a:moveTo>
                  <a:lnTo>
                    <a:pt x="205" y="1850"/>
                  </a:lnTo>
                  <a:lnTo>
                    <a:pt x="198" y="1848"/>
                  </a:lnTo>
                  <a:lnTo>
                    <a:pt x="196" y="1845"/>
                  </a:lnTo>
                  <a:lnTo>
                    <a:pt x="196" y="1839"/>
                  </a:lnTo>
                  <a:lnTo>
                    <a:pt x="186" y="1835"/>
                  </a:lnTo>
                  <a:lnTo>
                    <a:pt x="186" y="1814"/>
                  </a:lnTo>
                  <a:lnTo>
                    <a:pt x="188" y="1793"/>
                  </a:lnTo>
                  <a:lnTo>
                    <a:pt x="190" y="1774"/>
                  </a:lnTo>
                  <a:lnTo>
                    <a:pt x="190" y="1756"/>
                  </a:lnTo>
                  <a:lnTo>
                    <a:pt x="188" y="1747"/>
                  </a:lnTo>
                  <a:lnTo>
                    <a:pt x="186" y="1735"/>
                  </a:lnTo>
                  <a:lnTo>
                    <a:pt x="186" y="1724"/>
                  </a:lnTo>
                  <a:lnTo>
                    <a:pt x="186" y="1710"/>
                  </a:lnTo>
                  <a:lnTo>
                    <a:pt x="186" y="1697"/>
                  </a:lnTo>
                  <a:lnTo>
                    <a:pt x="184" y="1685"/>
                  </a:lnTo>
                  <a:lnTo>
                    <a:pt x="184" y="1674"/>
                  </a:lnTo>
                  <a:lnTo>
                    <a:pt x="180" y="1662"/>
                  </a:lnTo>
                  <a:lnTo>
                    <a:pt x="171" y="1633"/>
                  </a:lnTo>
                  <a:lnTo>
                    <a:pt x="161" y="1599"/>
                  </a:lnTo>
                  <a:lnTo>
                    <a:pt x="150" y="1564"/>
                  </a:lnTo>
                  <a:lnTo>
                    <a:pt x="144" y="1534"/>
                  </a:lnTo>
                  <a:lnTo>
                    <a:pt x="138" y="1509"/>
                  </a:lnTo>
                  <a:lnTo>
                    <a:pt x="136" y="1476"/>
                  </a:lnTo>
                  <a:lnTo>
                    <a:pt x="134" y="1442"/>
                  </a:lnTo>
                  <a:lnTo>
                    <a:pt x="132" y="1405"/>
                  </a:lnTo>
                  <a:lnTo>
                    <a:pt x="134" y="1369"/>
                  </a:lnTo>
                  <a:lnTo>
                    <a:pt x="138" y="1334"/>
                  </a:lnTo>
                  <a:lnTo>
                    <a:pt x="142" y="1305"/>
                  </a:lnTo>
                  <a:lnTo>
                    <a:pt x="150" y="1284"/>
                  </a:lnTo>
                  <a:lnTo>
                    <a:pt x="146" y="1267"/>
                  </a:lnTo>
                  <a:lnTo>
                    <a:pt x="144" y="1248"/>
                  </a:lnTo>
                  <a:lnTo>
                    <a:pt x="142" y="1244"/>
                  </a:lnTo>
                  <a:lnTo>
                    <a:pt x="138" y="1238"/>
                  </a:lnTo>
                  <a:lnTo>
                    <a:pt x="129" y="1232"/>
                  </a:lnTo>
                  <a:lnTo>
                    <a:pt x="129" y="1205"/>
                  </a:lnTo>
                  <a:lnTo>
                    <a:pt x="134" y="1205"/>
                  </a:lnTo>
                  <a:lnTo>
                    <a:pt x="134" y="1194"/>
                  </a:lnTo>
                  <a:lnTo>
                    <a:pt x="132" y="1175"/>
                  </a:lnTo>
                  <a:lnTo>
                    <a:pt x="129" y="1157"/>
                  </a:lnTo>
                  <a:lnTo>
                    <a:pt x="123" y="1150"/>
                  </a:lnTo>
                  <a:lnTo>
                    <a:pt x="123" y="1123"/>
                  </a:lnTo>
                  <a:lnTo>
                    <a:pt x="117" y="1119"/>
                  </a:lnTo>
                  <a:lnTo>
                    <a:pt x="92" y="1117"/>
                  </a:lnTo>
                  <a:lnTo>
                    <a:pt x="65" y="1119"/>
                  </a:lnTo>
                  <a:lnTo>
                    <a:pt x="63" y="1048"/>
                  </a:lnTo>
                  <a:lnTo>
                    <a:pt x="63" y="977"/>
                  </a:lnTo>
                  <a:lnTo>
                    <a:pt x="65" y="940"/>
                  </a:lnTo>
                  <a:lnTo>
                    <a:pt x="71" y="906"/>
                  </a:lnTo>
                  <a:lnTo>
                    <a:pt x="75" y="889"/>
                  </a:lnTo>
                  <a:lnTo>
                    <a:pt x="79" y="871"/>
                  </a:lnTo>
                  <a:lnTo>
                    <a:pt x="84" y="854"/>
                  </a:lnTo>
                  <a:lnTo>
                    <a:pt x="92" y="839"/>
                  </a:lnTo>
                  <a:lnTo>
                    <a:pt x="81" y="808"/>
                  </a:lnTo>
                  <a:lnTo>
                    <a:pt x="69" y="775"/>
                  </a:lnTo>
                  <a:lnTo>
                    <a:pt x="63" y="760"/>
                  </a:lnTo>
                  <a:lnTo>
                    <a:pt x="60" y="743"/>
                  </a:lnTo>
                  <a:lnTo>
                    <a:pt x="56" y="727"/>
                  </a:lnTo>
                  <a:lnTo>
                    <a:pt x="56" y="714"/>
                  </a:lnTo>
                  <a:lnTo>
                    <a:pt x="48" y="704"/>
                  </a:lnTo>
                  <a:lnTo>
                    <a:pt x="40" y="695"/>
                  </a:lnTo>
                  <a:lnTo>
                    <a:pt x="35" y="685"/>
                  </a:lnTo>
                  <a:lnTo>
                    <a:pt x="29" y="678"/>
                  </a:lnTo>
                  <a:lnTo>
                    <a:pt x="25" y="678"/>
                  </a:lnTo>
                  <a:lnTo>
                    <a:pt x="17" y="664"/>
                  </a:lnTo>
                  <a:lnTo>
                    <a:pt x="10" y="637"/>
                  </a:lnTo>
                  <a:lnTo>
                    <a:pt x="6" y="624"/>
                  </a:lnTo>
                  <a:lnTo>
                    <a:pt x="4" y="610"/>
                  </a:lnTo>
                  <a:lnTo>
                    <a:pt x="2" y="601"/>
                  </a:lnTo>
                  <a:lnTo>
                    <a:pt x="4" y="595"/>
                  </a:lnTo>
                  <a:lnTo>
                    <a:pt x="10" y="595"/>
                  </a:lnTo>
                  <a:lnTo>
                    <a:pt x="12" y="585"/>
                  </a:lnTo>
                  <a:lnTo>
                    <a:pt x="12" y="572"/>
                  </a:lnTo>
                  <a:lnTo>
                    <a:pt x="10" y="559"/>
                  </a:lnTo>
                  <a:lnTo>
                    <a:pt x="6" y="543"/>
                  </a:lnTo>
                  <a:lnTo>
                    <a:pt x="4" y="530"/>
                  </a:lnTo>
                  <a:lnTo>
                    <a:pt x="2" y="514"/>
                  </a:lnTo>
                  <a:lnTo>
                    <a:pt x="0" y="501"/>
                  </a:lnTo>
                  <a:lnTo>
                    <a:pt x="4" y="489"/>
                  </a:lnTo>
                  <a:lnTo>
                    <a:pt x="14" y="466"/>
                  </a:lnTo>
                  <a:lnTo>
                    <a:pt x="25" y="449"/>
                  </a:lnTo>
                  <a:lnTo>
                    <a:pt x="25" y="438"/>
                  </a:lnTo>
                  <a:lnTo>
                    <a:pt x="29" y="424"/>
                  </a:lnTo>
                  <a:lnTo>
                    <a:pt x="35" y="407"/>
                  </a:lnTo>
                  <a:lnTo>
                    <a:pt x="40" y="390"/>
                  </a:lnTo>
                  <a:lnTo>
                    <a:pt x="48" y="372"/>
                  </a:lnTo>
                  <a:lnTo>
                    <a:pt x="56" y="357"/>
                  </a:lnTo>
                  <a:lnTo>
                    <a:pt x="60" y="353"/>
                  </a:lnTo>
                  <a:lnTo>
                    <a:pt x="63" y="347"/>
                  </a:lnTo>
                  <a:lnTo>
                    <a:pt x="67" y="345"/>
                  </a:lnTo>
                  <a:lnTo>
                    <a:pt x="71" y="344"/>
                  </a:lnTo>
                  <a:lnTo>
                    <a:pt x="73" y="332"/>
                  </a:lnTo>
                  <a:lnTo>
                    <a:pt x="75" y="324"/>
                  </a:lnTo>
                  <a:lnTo>
                    <a:pt x="81" y="322"/>
                  </a:lnTo>
                  <a:lnTo>
                    <a:pt x="86" y="319"/>
                  </a:lnTo>
                  <a:lnTo>
                    <a:pt x="90" y="313"/>
                  </a:lnTo>
                  <a:lnTo>
                    <a:pt x="92" y="309"/>
                  </a:lnTo>
                  <a:lnTo>
                    <a:pt x="102" y="305"/>
                  </a:lnTo>
                  <a:lnTo>
                    <a:pt x="113" y="299"/>
                  </a:lnTo>
                  <a:lnTo>
                    <a:pt x="125" y="292"/>
                  </a:lnTo>
                  <a:lnTo>
                    <a:pt x="134" y="282"/>
                  </a:lnTo>
                  <a:lnTo>
                    <a:pt x="157" y="278"/>
                  </a:lnTo>
                  <a:lnTo>
                    <a:pt x="180" y="272"/>
                  </a:lnTo>
                  <a:lnTo>
                    <a:pt x="196" y="251"/>
                  </a:lnTo>
                  <a:lnTo>
                    <a:pt x="211" y="230"/>
                  </a:lnTo>
                  <a:lnTo>
                    <a:pt x="209" y="223"/>
                  </a:lnTo>
                  <a:lnTo>
                    <a:pt x="205" y="217"/>
                  </a:lnTo>
                  <a:lnTo>
                    <a:pt x="205" y="215"/>
                  </a:lnTo>
                  <a:lnTo>
                    <a:pt x="205" y="209"/>
                  </a:lnTo>
                  <a:lnTo>
                    <a:pt x="200" y="205"/>
                  </a:lnTo>
                  <a:lnTo>
                    <a:pt x="194" y="200"/>
                  </a:lnTo>
                  <a:lnTo>
                    <a:pt x="194" y="182"/>
                  </a:lnTo>
                  <a:lnTo>
                    <a:pt x="198" y="169"/>
                  </a:lnTo>
                  <a:lnTo>
                    <a:pt x="198" y="150"/>
                  </a:lnTo>
                  <a:lnTo>
                    <a:pt x="198" y="129"/>
                  </a:lnTo>
                  <a:lnTo>
                    <a:pt x="198" y="107"/>
                  </a:lnTo>
                  <a:lnTo>
                    <a:pt x="202" y="88"/>
                  </a:lnTo>
                  <a:lnTo>
                    <a:pt x="202" y="84"/>
                  </a:lnTo>
                  <a:lnTo>
                    <a:pt x="203" y="82"/>
                  </a:lnTo>
                  <a:lnTo>
                    <a:pt x="207" y="77"/>
                  </a:lnTo>
                  <a:lnTo>
                    <a:pt x="209" y="73"/>
                  </a:lnTo>
                  <a:lnTo>
                    <a:pt x="211" y="67"/>
                  </a:lnTo>
                  <a:lnTo>
                    <a:pt x="213" y="61"/>
                  </a:lnTo>
                  <a:lnTo>
                    <a:pt x="219" y="52"/>
                  </a:lnTo>
                  <a:lnTo>
                    <a:pt x="225" y="40"/>
                  </a:lnTo>
                  <a:lnTo>
                    <a:pt x="232" y="29"/>
                  </a:lnTo>
                  <a:lnTo>
                    <a:pt x="240" y="23"/>
                  </a:lnTo>
                  <a:lnTo>
                    <a:pt x="255" y="17"/>
                  </a:lnTo>
                  <a:lnTo>
                    <a:pt x="271" y="11"/>
                  </a:lnTo>
                  <a:lnTo>
                    <a:pt x="288" y="8"/>
                  </a:lnTo>
                  <a:lnTo>
                    <a:pt x="301" y="4"/>
                  </a:lnTo>
                  <a:lnTo>
                    <a:pt x="313" y="0"/>
                  </a:lnTo>
                  <a:lnTo>
                    <a:pt x="322" y="0"/>
                  </a:lnTo>
                  <a:lnTo>
                    <a:pt x="332" y="0"/>
                  </a:lnTo>
                  <a:lnTo>
                    <a:pt x="343" y="2"/>
                  </a:lnTo>
                  <a:lnTo>
                    <a:pt x="363" y="11"/>
                  </a:lnTo>
                  <a:lnTo>
                    <a:pt x="380" y="23"/>
                  </a:lnTo>
                  <a:lnTo>
                    <a:pt x="399" y="42"/>
                  </a:lnTo>
                  <a:lnTo>
                    <a:pt x="416" y="61"/>
                  </a:lnTo>
                  <a:lnTo>
                    <a:pt x="422" y="69"/>
                  </a:lnTo>
                  <a:lnTo>
                    <a:pt x="426" y="79"/>
                  </a:lnTo>
                  <a:lnTo>
                    <a:pt x="430" y="88"/>
                  </a:lnTo>
                  <a:lnTo>
                    <a:pt x="432" y="98"/>
                  </a:lnTo>
                  <a:lnTo>
                    <a:pt x="434" y="119"/>
                  </a:lnTo>
                  <a:lnTo>
                    <a:pt x="434" y="140"/>
                  </a:lnTo>
                  <a:lnTo>
                    <a:pt x="426" y="148"/>
                  </a:lnTo>
                  <a:lnTo>
                    <a:pt x="416" y="153"/>
                  </a:lnTo>
                  <a:lnTo>
                    <a:pt x="409" y="153"/>
                  </a:lnTo>
                  <a:lnTo>
                    <a:pt x="403" y="161"/>
                  </a:lnTo>
                  <a:lnTo>
                    <a:pt x="399" y="165"/>
                  </a:lnTo>
                  <a:lnTo>
                    <a:pt x="399" y="188"/>
                  </a:lnTo>
                  <a:lnTo>
                    <a:pt x="401" y="209"/>
                  </a:lnTo>
                  <a:lnTo>
                    <a:pt x="399" y="219"/>
                  </a:lnTo>
                  <a:lnTo>
                    <a:pt x="397" y="228"/>
                  </a:lnTo>
                  <a:lnTo>
                    <a:pt x="393" y="238"/>
                  </a:lnTo>
                  <a:lnTo>
                    <a:pt x="388" y="246"/>
                  </a:lnTo>
                  <a:lnTo>
                    <a:pt x="386" y="246"/>
                  </a:lnTo>
                  <a:lnTo>
                    <a:pt x="382" y="253"/>
                  </a:lnTo>
                  <a:lnTo>
                    <a:pt x="378" y="263"/>
                  </a:lnTo>
                  <a:lnTo>
                    <a:pt x="376" y="276"/>
                  </a:lnTo>
                  <a:lnTo>
                    <a:pt x="374" y="284"/>
                  </a:lnTo>
                  <a:lnTo>
                    <a:pt x="372" y="284"/>
                  </a:lnTo>
                  <a:lnTo>
                    <a:pt x="370" y="286"/>
                  </a:lnTo>
                  <a:lnTo>
                    <a:pt x="370" y="288"/>
                  </a:lnTo>
                  <a:lnTo>
                    <a:pt x="366" y="290"/>
                  </a:lnTo>
                  <a:lnTo>
                    <a:pt x="366" y="292"/>
                  </a:lnTo>
                  <a:lnTo>
                    <a:pt x="363" y="294"/>
                  </a:lnTo>
                  <a:lnTo>
                    <a:pt x="368" y="296"/>
                  </a:lnTo>
                  <a:lnTo>
                    <a:pt x="370" y="301"/>
                  </a:lnTo>
                  <a:lnTo>
                    <a:pt x="372" y="303"/>
                  </a:lnTo>
                  <a:lnTo>
                    <a:pt x="376" y="303"/>
                  </a:lnTo>
                  <a:lnTo>
                    <a:pt x="376" y="305"/>
                  </a:lnTo>
                  <a:lnTo>
                    <a:pt x="384" y="307"/>
                  </a:lnTo>
                  <a:lnTo>
                    <a:pt x="391" y="311"/>
                  </a:lnTo>
                  <a:lnTo>
                    <a:pt x="403" y="315"/>
                  </a:lnTo>
                  <a:lnTo>
                    <a:pt x="416" y="322"/>
                  </a:lnTo>
                  <a:lnTo>
                    <a:pt x="432" y="332"/>
                  </a:lnTo>
                  <a:lnTo>
                    <a:pt x="441" y="338"/>
                  </a:lnTo>
                  <a:lnTo>
                    <a:pt x="459" y="347"/>
                  </a:lnTo>
                  <a:lnTo>
                    <a:pt x="474" y="357"/>
                  </a:lnTo>
                  <a:lnTo>
                    <a:pt x="485" y="368"/>
                  </a:lnTo>
                  <a:lnTo>
                    <a:pt x="495" y="380"/>
                  </a:lnTo>
                  <a:lnTo>
                    <a:pt x="497" y="403"/>
                  </a:lnTo>
                  <a:lnTo>
                    <a:pt x="497" y="424"/>
                  </a:lnTo>
                  <a:lnTo>
                    <a:pt x="501" y="436"/>
                  </a:lnTo>
                  <a:lnTo>
                    <a:pt x="503" y="447"/>
                  </a:lnTo>
                  <a:lnTo>
                    <a:pt x="503" y="461"/>
                  </a:lnTo>
                  <a:lnTo>
                    <a:pt x="503" y="472"/>
                  </a:lnTo>
                  <a:lnTo>
                    <a:pt x="503" y="486"/>
                  </a:lnTo>
                  <a:lnTo>
                    <a:pt x="505" y="499"/>
                  </a:lnTo>
                  <a:lnTo>
                    <a:pt x="507" y="511"/>
                  </a:lnTo>
                  <a:lnTo>
                    <a:pt x="508" y="522"/>
                  </a:lnTo>
                  <a:lnTo>
                    <a:pt x="510" y="528"/>
                  </a:lnTo>
                  <a:lnTo>
                    <a:pt x="512" y="535"/>
                  </a:lnTo>
                  <a:lnTo>
                    <a:pt x="512" y="545"/>
                  </a:lnTo>
                  <a:lnTo>
                    <a:pt x="510" y="551"/>
                  </a:lnTo>
                  <a:lnTo>
                    <a:pt x="520" y="572"/>
                  </a:lnTo>
                  <a:lnTo>
                    <a:pt x="526" y="593"/>
                  </a:lnTo>
                  <a:lnTo>
                    <a:pt x="528" y="608"/>
                  </a:lnTo>
                  <a:lnTo>
                    <a:pt x="528" y="626"/>
                  </a:lnTo>
                  <a:lnTo>
                    <a:pt x="526" y="643"/>
                  </a:lnTo>
                  <a:lnTo>
                    <a:pt x="528" y="660"/>
                  </a:lnTo>
                  <a:lnTo>
                    <a:pt x="531" y="674"/>
                  </a:lnTo>
                  <a:lnTo>
                    <a:pt x="539" y="689"/>
                  </a:lnTo>
                  <a:lnTo>
                    <a:pt x="541" y="697"/>
                  </a:lnTo>
                  <a:lnTo>
                    <a:pt x="543" y="704"/>
                  </a:lnTo>
                  <a:lnTo>
                    <a:pt x="543" y="712"/>
                  </a:lnTo>
                  <a:lnTo>
                    <a:pt x="541" y="720"/>
                  </a:lnTo>
                  <a:lnTo>
                    <a:pt x="533" y="739"/>
                  </a:lnTo>
                  <a:lnTo>
                    <a:pt x="526" y="760"/>
                  </a:lnTo>
                  <a:lnTo>
                    <a:pt x="518" y="779"/>
                  </a:lnTo>
                  <a:lnTo>
                    <a:pt x="507" y="798"/>
                  </a:lnTo>
                  <a:lnTo>
                    <a:pt x="503" y="800"/>
                  </a:lnTo>
                  <a:lnTo>
                    <a:pt x="501" y="802"/>
                  </a:lnTo>
                  <a:lnTo>
                    <a:pt x="501" y="804"/>
                  </a:lnTo>
                  <a:lnTo>
                    <a:pt x="501" y="808"/>
                  </a:lnTo>
                  <a:lnTo>
                    <a:pt x="508" y="821"/>
                  </a:lnTo>
                  <a:lnTo>
                    <a:pt x="516" y="835"/>
                  </a:lnTo>
                  <a:lnTo>
                    <a:pt x="514" y="841"/>
                  </a:lnTo>
                  <a:lnTo>
                    <a:pt x="510" y="845"/>
                  </a:lnTo>
                  <a:lnTo>
                    <a:pt x="516" y="856"/>
                  </a:lnTo>
                  <a:lnTo>
                    <a:pt x="516" y="869"/>
                  </a:lnTo>
                  <a:lnTo>
                    <a:pt x="518" y="885"/>
                  </a:lnTo>
                  <a:lnTo>
                    <a:pt x="518" y="898"/>
                  </a:lnTo>
                  <a:lnTo>
                    <a:pt x="520" y="914"/>
                  </a:lnTo>
                  <a:lnTo>
                    <a:pt x="524" y="925"/>
                  </a:lnTo>
                  <a:lnTo>
                    <a:pt x="533" y="952"/>
                  </a:lnTo>
                  <a:lnTo>
                    <a:pt x="543" y="981"/>
                  </a:lnTo>
                  <a:lnTo>
                    <a:pt x="554" y="1010"/>
                  </a:lnTo>
                  <a:lnTo>
                    <a:pt x="560" y="1036"/>
                  </a:lnTo>
                  <a:lnTo>
                    <a:pt x="560" y="1038"/>
                  </a:lnTo>
                  <a:lnTo>
                    <a:pt x="549" y="1050"/>
                  </a:lnTo>
                  <a:lnTo>
                    <a:pt x="537" y="1063"/>
                  </a:lnTo>
                  <a:lnTo>
                    <a:pt x="531" y="1069"/>
                  </a:lnTo>
                  <a:lnTo>
                    <a:pt x="524" y="1075"/>
                  </a:lnTo>
                  <a:lnTo>
                    <a:pt x="516" y="1077"/>
                  </a:lnTo>
                  <a:lnTo>
                    <a:pt x="508" y="1079"/>
                  </a:lnTo>
                  <a:lnTo>
                    <a:pt x="505" y="1083"/>
                  </a:lnTo>
                  <a:lnTo>
                    <a:pt x="503" y="1088"/>
                  </a:lnTo>
                  <a:lnTo>
                    <a:pt x="507" y="1098"/>
                  </a:lnTo>
                  <a:lnTo>
                    <a:pt x="510" y="1108"/>
                  </a:lnTo>
                  <a:lnTo>
                    <a:pt x="510" y="1117"/>
                  </a:lnTo>
                  <a:lnTo>
                    <a:pt x="510" y="1127"/>
                  </a:lnTo>
                  <a:lnTo>
                    <a:pt x="505" y="1146"/>
                  </a:lnTo>
                  <a:lnTo>
                    <a:pt x="495" y="1163"/>
                  </a:lnTo>
                  <a:lnTo>
                    <a:pt x="493" y="1175"/>
                  </a:lnTo>
                  <a:lnTo>
                    <a:pt x="493" y="1188"/>
                  </a:lnTo>
                  <a:lnTo>
                    <a:pt x="493" y="1203"/>
                  </a:lnTo>
                  <a:lnTo>
                    <a:pt x="495" y="1215"/>
                  </a:lnTo>
                  <a:lnTo>
                    <a:pt x="493" y="1242"/>
                  </a:lnTo>
                  <a:lnTo>
                    <a:pt x="491" y="1269"/>
                  </a:lnTo>
                  <a:lnTo>
                    <a:pt x="487" y="1296"/>
                  </a:lnTo>
                  <a:lnTo>
                    <a:pt x="487" y="1322"/>
                  </a:lnTo>
                  <a:lnTo>
                    <a:pt x="485" y="1347"/>
                  </a:lnTo>
                  <a:lnTo>
                    <a:pt x="487" y="1372"/>
                  </a:lnTo>
                  <a:lnTo>
                    <a:pt x="487" y="1397"/>
                  </a:lnTo>
                  <a:lnTo>
                    <a:pt x="491" y="1424"/>
                  </a:lnTo>
                  <a:lnTo>
                    <a:pt x="493" y="1453"/>
                  </a:lnTo>
                  <a:lnTo>
                    <a:pt x="493" y="1482"/>
                  </a:lnTo>
                  <a:lnTo>
                    <a:pt x="491" y="1513"/>
                  </a:lnTo>
                  <a:lnTo>
                    <a:pt x="489" y="1543"/>
                  </a:lnTo>
                  <a:lnTo>
                    <a:pt x="487" y="1574"/>
                  </a:lnTo>
                  <a:lnTo>
                    <a:pt x="485" y="1605"/>
                  </a:lnTo>
                  <a:lnTo>
                    <a:pt x="487" y="1635"/>
                  </a:lnTo>
                  <a:lnTo>
                    <a:pt x="491" y="1662"/>
                  </a:lnTo>
                  <a:lnTo>
                    <a:pt x="489" y="1680"/>
                  </a:lnTo>
                  <a:lnTo>
                    <a:pt x="485" y="1695"/>
                  </a:lnTo>
                  <a:lnTo>
                    <a:pt x="493" y="1722"/>
                  </a:lnTo>
                  <a:lnTo>
                    <a:pt x="503" y="1762"/>
                  </a:lnTo>
                  <a:lnTo>
                    <a:pt x="508" y="1781"/>
                  </a:lnTo>
                  <a:lnTo>
                    <a:pt x="516" y="1799"/>
                  </a:lnTo>
                  <a:lnTo>
                    <a:pt x="520" y="1804"/>
                  </a:lnTo>
                  <a:lnTo>
                    <a:pt x="524" y="1810"/>
                  </a:lnTo>
                  <a:lnTo>
                    <a:pt x="528" y="1812"/>
                  </a:lnTo>
                  <a:lnTo>
                    <a:pt x="531" y="1814"/>
                  </a:lnTo>
                  <a:lnTo>
                    <a:pt x="543" y="1827"/>
                  </a:lnTo>
                  <a:lnTo>
                    <a:pt x="549" y="1839"/>
                  </a:lnTo>
                  <a:lnTo>
                    <a:pt x="553" y="1839"/>
                  </a:lnTo>
                  <a:lnTo>
                    <a:pt x="554" y="1839"/>
                  </a:lnTo>
                  <a:lnTo>
                    <a:pt x="556" y="1837"/>
                  </a:lnTo>
                  <a:lnTo>
                    <a:pt x="554" y="1835"/>
                  </a:lnTo>
                  <a:lnTo>
                    <a:pt x="562" y="1843"/>
                  </a:lnTo>
                  <a:lnTo>
                    <a:pt x="568" y="1854"/>
                  </a:lnTo>
                  <a:lnTo>
                    <a:pt x="568" y="1881"/>
                  </a:lnTo>
                  <a:lnTo>
                    <a:pt x="553" y="1883"/>
                  </a:lnTo>
                  <a:lnTo>
                    <a:pt x="535" y="1883"/>
                  </a:lnTo>
                  <a:lnTo>
                    <a:pt x="516" y="1881"/>
                  </a:lnTo>
                  <a:lnTo>
                    <a:pt x="499" y="1879"/>
                  </a:lnTo>
                  <a:lnTo>
                    <a:pt x="460" y="1873"/>
                  </a:lnTo>
                  <a:lnTo>
                    <a:pt x="424" y="1870"/>
                  </a:lnTo>
                  <a:lnTo>
                    <a:pt x="413" y="1881"/>
                  </a:lnTo>
                  <a:lnTo>
                    <a:pt x="397" y="1877"/>
                  </a:lnTo>
                  <a:lnTo>
                    <a:pt x="382" y="1875"/>
                  </a:lnTo>
                  <a:lnTo>
                    <a:pt x="374" y="1881"/>
                  </a:lnTo>
                  <a:lnTo>
                    <a:pt x="363" y="1885"/>
                  </a:lnTo>
                  <a:lnTo>
                    <a:pt x="353" y="1885"/>
                  </a:lnTo>
                  <a:lnTo>
                    <a:pt x="342" y="1887"/>
                  </a:lnTo>
                  <a:lnTo>
                    <a:pt x="336" y="1896"/>
                  </a:lnTo>
                  <a:lnTo>
                    <a:pt x="330" y="1906"/>
                  </a:lnTo>
                  <a:lnTo>
                    <a:pt x="313" y="1904"/>
                  </a:lnTo>
                  <a:lnTo>
                    <a:pt x="288" y="1900"/>
                  </a:lnTo>
                  <a:lnTo>
                    <a:pt x="276" y="1896"/>
                  </a:lnTo>
                  <a:lnTo>
                    <a:pt x="267" y="1893"/>
                  </a:lnTo>
                  <a:lnTo>
                    <a:pt x="261" y="1891"/>
                  </a:lnTo>
                  <a:lnTo>
                    <a:pt x="257" y="1887"/>
                  </a:lnTo>
                  <a:lnTo>
                    <a:pt x="242" y="1887"/>
                  </a:lnTo>
                  <a:lnTo>
                    <a:pt x="228" y="1862"/>
                  </a:lnTo>
                  <a:lnTo>
                    <a:pt x="217" y="1850"/>
                  </a:lnTo>
                  <a:close/>
                </a:path>
              </a:pathLst>
            </a:custGeom>
            <a:solidFill>
              <a:srgbClr val="37353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4" name="Freeform 202">
              <a:extLst>
                <a:ext uri="{FF2B5EF4-FFF2-40B4-BE49-F238E27FC236}">
                  <a16:creationId xmlns:a16="http://schemas.microsoft.com/office/drawing/2014/main" id="{BB45D66D-5108-3A2D-ED52-40B527AD8F65}"/>
                </a:ext>
              </a:extLst>
            </p:cNvPr>
            <p:cNvSpPr>
              <a:spLocks/>
            </p:cNvSpPr>
            <p:nvPr/>
          </p:nvSpPr>
          <p:spPr bwMode="auto">
            <a:xfrm>
              <a:off x="3323" y="1072"/>
              <a:ext cx="787" cy="2178"/>
            </a:xfrm>
            <a:custGeom>
              <a:avLst/>
              <a:gdLst>
                <a:gd name="T0" fmla="*/ 342 w 787"/>
                <a:gd name="T1" fmla="*/ 2176 h 2178"/>
                <a:gd name="T2" fmla="*/ 240 w 787"/>
                <a:gd name="T3" fmla="*/ 2109 h 2178"/>
                <a:gd name="T4" fmla="*/ 307 w 787"/>
                <a:gd name="T5" fmla="*/ 2054 h 2178"/>
                <a:gd name="T6" fmla="*/ 255 w 787"/>
                <a:gd name="T7" fmla="*/ 1913 h 2178"/>
                <a:gd name="T8" fmla="*/ 202 w 787"/>
                <a:gd name="T9" fmla="*/ 1718 h 2178"/>
                <a:gd name="T10" fmla="*/ 177 w 787"/>
                <a:gd name="T11" fmla="*/ 1499 h 2178"/>
                <a:gd name="T12" fmla="*/ 127 w 787"/>
                <a:gd name="T13" fmla="*/ 1297 h 2178"/>
                <a:gd name="T14" fmla="*/ 56 w 787"/>
                <a:gd name="T15" fmla="*/ 1328 h 2178"/>
                <a:gd name="T16" fmla="*/ 10 w 787"/>
                <a:gd name="T17" fmla="*/ 1245 h 2178"/>
                <a:gd name="T18" fmla="*/ 0 w 787"/>
                <a:gd name="T19" fmla="*/ 1142 h 2178"/>
                <a:gd name="T20" fmla="*/ 6 w 787"/>
                <a:gd name="T21" fmla="*/ 1046 h 2178"/>
                <a:gd name="T22" fmla="*/ 14 w 787"/>
                <a:gd name="T23" fmla="*/ 975 h 2178"/>
                <a:gd name="T24" fmla="*/ 29 w 787"/>
                <a:gd name="T25" fmla="*/ 867 h 2178"/>
                <a:gd name="T26" fmla="*/ 69 w 787"/>
                <a:gd name="T27" fmla="*/ 639 h 2178"/>
                <a:gd name="T28" fmla="*/ 88 w 787"/>
                <a:gd name="T29" fmla="*/ 508 h 2178"/>
                <a:gd name="T30" fmla="*/ 138 w 787"/>
                <a:gd name="T31" fmla="*/ 451 h 2178"/>
                <a:gd name="T32" fmla="*/ 221 w 787"/>
                <a:gd name="T33" fmla="*/ 407 h 2178"/>
                <a:gd name="T34" fmla="*/ 267 w 787"/>
                <a:gd name="T35" fmla="*/ 370 h 2178"/>
                <a:gd name="T36" fmla="*/ 255 w 787"/>
                <a:gd name="T37" fmla="*/ 311 h 2178"/>
                <a:gd name="T38" fmla="*/ 236 w 787"/>
                <a:gd name="T39" fmla="*/ 268 h 2178"/>
                <a:gd name="T40" fmla="*/ 180 w 787"/>
                <a:gd name="T41" fmla="*/ 174 h 2178"/>
                <a:gd name="T42" fmla="*/ 192 w 787"/>
                <a:gd name="T43" fmla="*/ 57 h 2178"/>
                <a:gd name="T44" fmla="*/ 273 w 787"/>
                <a:gd name="T45" fmla="*/ 17 h 2178"/>
                <a:gd name="T46" fmla="*/ 388 w 787"/>
                <a:gd name="T47" fmla="*/ 7 h 2178"/>
                <a:gd name="T48" fmla="*/ 457 w 787"/>
                <a:gd name="T49" fmla="*/ 69 h 2178"/>
                <a:gd name="T50" fmla="*/ 476 w 787"/>
                <a:gd name="T51" fmla="*/ 136 h 2178"/>
                <a:gd name="T52" fmla="*/ 478 w 787"/>
                <a:gd name="T53" fmla="*/ 167 h 2178"/>
                <a:gd name="T54" fmla="*/ 484 w 787"/>
                <a:gd name="T55" fmla="*/ 211 h 2178"/>
                <a:gd name="T56" fmla="*/ 470 w 787"/>
                <a:gd name="T57" fmla="*/ 265 h 2178"/>
                <a:gd name="T58" fmla="*/ 472 w 787"/>
                <a:gd name="T59" fmla="*/ 303 h 2178"/>
                <a:gd name="T60" fmla="*/ 535 w 787"/>
                <a:gd name="T61" fmla="*/ 330 h 2178"/>
                <a:gd name="T62" fmla="*/ 672 w 787"/>
                <a:gd name="T63" fmla="*/ 380 h 2178"/>
                <a:gd name="T64" fmla="*/ 689 w 787"/>
                <a:gd name="T65" fmla="*/ 414 h 2178"/>
                <a:gd name="T66" fmla="*/ 756 w 787"/>
                <a:gd name="T67" fmla="*/ 558 h 2178"/>
                <a:gd name="T68" fmla="*/ 779 w 787"/>
                <a:gd name="T69" fmla="*/ 700 h 2178"/>
                <a:gd name="T70" fmla="*/ 766 w 787"/>
                <a:gd name="T71" fmla="*/ 881 h 2178"/>
                <a:gd name="T72" fmla="*/ 733 w 787"/>
                <a:gd name="T73" fmla="*/ 1013 h 2178"/>
                <a:gd name="T74" fmla="*/ 723 w 787"/>
                <a:gd name="T75" fmla="*/ 1109 h 2178"/>
                <a:gd name="T76" fmla="*/ 723 w 787"/>
                <a:gd name="T77" fmla="*/ 1207 h 2178"/>
                <a:gd name="T78" fmla="*/ 706 w 787"/>
                <a:gd name="T79" fmla="*/ 1270 h 2178"/>
                <a:gd name="T80" fmla="*/ 639 w 787"/>
                <a:gd name="T81" fmla="*/ 1274 h 2178"/>
                <a:gd name="T82" fmla="*/ 637 w 787"/>
                <a:gd name="T83" fmla="*/ 1418 h 2178"/>
                <a:gd name="T84" fmla="*/ 612 w 787"/>
                <a:gd name="T85" fmla="*/ 1528 h 2178"/>
                <a:gd name="T86" fmla="*/ 631 w 787"/>
                <a:gd name="T87" fmla="*/ 1754 h 2178"/>
                <a:gd name="T88" fmla="*/ 660 w 787"/>
                <a:gd name="T89" fmla="*/ 1850 h 2178"/>
                <a:gd name="T90" fmla="*/ 675 w 787"/>
                <a:gd name="T91" fmla="*/ 2017 h 2178"/>
                <a:gd name="T92" fmla="*/ 708 w 787"/>
                <a:gd name="T93" fmla="*/ 2119 h 2178"/>
                <a:gd name="T94" fmla="*/ 587 w 787"/>
                <a:gd name="T95" fmla="*/ 2176 h 2178"/>
                <a:gd name="T96" fmla="*/ 501 w 787"/>
                <a:gd name="T97" fmla="*/ 2161 h 2178"/>
                <a:gd name="T98" fmla="*/ 493 w 787"/>
                <a:gd name="T99" fmla="*/ 2094 h 2178"/>
                <a:gd name="T100" fmla="*/ 484 w 787"/>
                <a:gd name="T101" fmla="*/ 2040 h 2178"/>
                <a:gd name="T102" fmla="*/ 457 w 787"/>
                <a:gd name="T103" fmla="*/ 1840 h 2178"/>
                <a:gd name="T104" fmla="*/ 445 w 787"/>
                <a:gd name="T105" fmla="*/ 1867 h 2178"/>
                <a:gd name="T106" fmla="*/ 459 w 787"/>
                <a:gd name="T107" fmla="*/ 2007 h 2178"/>
                <a:gd name="T108" fmla="*/ 457 w 787"/>
                <a:gd name="T109" fmla="*/ 2111 h 2178"/>
                <a:gd name="T110" fmla="*/ 453 w 787"/>
                <a:gd name="T111" fmla="*/ 2161 h 217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87"/>
                <a:gd name="T169" fmla="*/ 0 h 2178"/>
                <a:gd name="T170" fmla="*/ 787 w 787"/>
                <a:gd name="T171" fmla="*/ 2178 h 217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87" h="2178">
                  <a:moveTo>
                    <a:pt x="453" y="2161"/>
                  </a:moveTo>
                  <a:lnTo>
                    <a:pt x="441" y="2167"/>
                  </a:lnTo>
                  <a:lnTo>
                    <a:pt x="428" y="2171"/>
                  </a:lnTo>
                  <a:lnTo>
                    <a:pt x="414" y="2174"/>
                  </a:lnTo>
                  <a:lnTo>
                    <a:pt x="401" y="2176"/>
                  </a:lnTo>
                  <a:lnTo>
                    <a:pt x="372" y="2178"/>
                  </a:lnTo>
                  <a:lnTo>
                    <a:pt x="342" y="2176"/>
                  </a:lnTo>
                  <a:lnTo>
                    <a:pt x="280" y="2171"/>
                  </a:lnTo>
                  <a:lnTo>
                    <a:pt x="225" y="2167"/>
                  </a:lnTo>
                  <a:lnTo>
                    <a:pt x="217" y="2157"/>
                  </a:lnTo>
                  <a:lnTo>
                    <a:pt x="207" y="2150"/>
                  </a:lnTo>
                  <a:lnTo>
                    <a:pt x="211" y="2136"/>
                  </a:lnTo>
                  <a:lnTo>
                    <a:pt x="213" y="2123"/>
                  </a:lnTo>
                  <a:lnTo>
                    <a:pt x="240" y="2109"/>
                  </a:lnTo>
                  <a:lnTo>
                    <a:pt x="265" y="2092"/>
                  </a:lnTo>
                  <a:lnTo>
                    <a:pt x="278" y="2082"/>
                  </a:lnTo>
                  <a:lnTo>
                    <a:pt x="292" y="2077"/>
                  </a:lnTo>
                  <a:lnTo>
                    <a:pt x="303" y="2071"/>
                  </a:lnTo>
                  <a:lnTo>
                    <a:pt x="317" y="2069"/>
                  </a:lnTo>
                  <a:lnTo>
                    <a:pt x="315" y="2063"/>
                  </a:lnTo>
                  <a:lnTo>
                    <a:pt x="307" y="2054"/>
                  </a:lnTo>
                  <a:lnTo>
                    <a:pt x="303" y="2050"/>
                  </a:lnTo>
                  <a:lnTo>
                    <a:pt x="299" y="2046"/>
                  </a:lnTo>
                  <a:lnTo>
                    <a:pt x="294" y="2044"/>
                  </a:lnTo>
                  <a:lnTo>
                    <a:pt x="290" y="2042"/>
                  </a:lnTo>
                  <a:lnTo>
                    <a:pt x="278" y="2000"/>
                  </a:lnTo>
                  <a:lnTo>
                    <a:pt x="267" y="1956"/>
                  </a:lnTo>
                  <a:lnTo>
                    <a:pt x="255" y="1913"/>
                  </a:lnTo>
                  <a:lnTo>
                    <a:pt x="242" y="1873"/>
                  </a:lnTo>
                  <a:lnTo>
                    <a:pt x="232" y="1856"/>
                  </a:lnTo>
                  <a:lnTo>
                    <a:pt x="225" y="1837"/>
                  </a:lnTo>
                  <a:lnTo>
                    <a:pt x="219" y="1817"/>
                  </a:lnTo>
                  <a:lnTo>
                    <a:pt x="213" y="1798"/>
                  </a:lnTo>
                  <a:lnTo>
                    <a:pt x="205" y="1758"/>
                  </a:lnTo>
                  <a:lnTo>
                    <a:pt x="202" y="1718"/>
                  </a:lnTo>
                  <a:lnTo>
                    <a:pt x="198" y="1677"/>
                  </a:lnTo>
                  <a:lnTo>
                    <a:pt x="198" y="1637"/>
                  </a:lnTo>
                  <a:lnTo>
                    <a:pt x="198" y="1597"/>
                  </a:lnTo>
                  <a:lnTo>
                    <a:pt x="198" y="1558"/>
                  </a:lnTo>
                  <a:lnTo>
                    <a:pt x="188" y="1543"/>
                  </a:lnTo>
                  <a:lnTo>
                    <a:pt x="180" y="1526"/>
                  </a:lnTo>
                  <a:lnTo>
                    <a:pt x="177" y="1499"/>
                  </a:lnTo>
                  <a:lnTo>
                    <a:pt x="169" y="1470"/>
                  </a:lnTo>
                  <a:lnTo>
                    <a:pt x="159" y="1441"/>
                  </a:lnTo>
                  <a:lnTo>
                    <a:pt x="150" y="1412"/>
                  </a:lnTo>
                  <a:lnTo>
                    <a:pt x="142" y="1382"/>
                  </a:lnTo>
                  <a:lnTo>
                    <a:pt x="134" y="1353"/>
                  </a:lnTo>
                  <a:lnTo>
                    <a:pt x="129" y="1326"/>
                  </a:lnTo>
                  <a:lnTo>
                    <a:pt x="127" y="1297"/>
                  </a:lnTo>
                  <a:lnTo>
                    <a:pt x="117" y="1309"/>
                  </a:lnTo>
                  <a:lnTo>
                    <a:pt x="111" y="1318"/>
                  </a:lnTo>
                  <a:lnTo>
                    <a:pt x="83" y="1318"/>
                  </a:lnTo>
                  <a:lnTo>
                    <a:pt x="77" y="1328"/>
                  </a:lnTo>
                  <a:lnTo>
                    <a:pt x="73" y="1336"/>
                  </a:lnTo>
                  <a:lnTo>
                    <a:pt x="65" y="1334"/>
                  </a:lnTo>
                  <a:lnTo>
                    <a:pt x="56" y="1328"/>
                  </a:lnTo>
                  <a:lnTo>
                    <a:pt x="44" y="1322"/>
                  </a:lnTo>
                  <a:lnTo>
                    <a:pt x="35" y="1315"/>
                  </a:lnTo>
                  <a:lnTo>
                    <a:pt x="31" y="1291"/>
                  </a:lnTo>
                  <a:lnTo>
                    <a:pt x="29" y="1270"/>
                  </a:lnTo>
                  <a:lnTo>
                    <a:pt x="23" y="1267"/>
                  </a:lnTo>
                  <a:lnTo>
                    <a:pt x="15" y="1257"/>
                  </a:lnTo>
                  <a:lnTo>
                    <a:pt x="10" y="1245"/>
                  </a:lnTo>
                  <a:lnTo>
                    <a:pt x="8" y="1238"/>
                  </a:lnTo>
                  <a:lnTo>
                    <a:pt x="10" y="1217"/>
                  </a:lnTo>
                  <a:lnTo>
                    <a:pt x="14" y="1192"/>
                  </a:lnTo>
                  <a:lnTo>
                    <a:pt x="19" y="1167"/>
                  </a:lnTo>
                  <a:lnTo>
                    <a:pt x="23" y="1146"/>
                  </a:lnTo>
                  <a:lnTo>
                    <a:pt x="12" y="1144"/>
                  </a:lnTo>
                  <a:lnTo>
                    <a:pt x="0" y="1142"/>
                  </a:lnTo>
                  <a:lnTo>
                    <a:pt x="2" y="1117"/>
                  </a:lnTo>
                  <a:lnTo>
                    <a:pt x="6" y="1094"/>
                  </a:lnTo>
                  <a:lnTo>
                    <a:pt x="8" y="1084"/>
                  </a:lnTo>
                  <a:lnTo>
                    <a:pt x="10" y="1073"/>
                  </a:lnTo>
                  <a:lnTo>
                    <a:pt x="8" y="1063"/>
                  </a:lnTo>
                  <a:lnTo>
                    <a:pt x="6" y="1053"/>
                  </a:lnTo>
                  <a:lnTo>
                    <a:pt x="6" y="1046"/>
                  </a:lnTo>
                  <a:lnTo>
                    <a:pt x="6" y="1038"/>
                  </a:lnTo>
                  <a:lnTo>
                    <a:pt x="8" y="1030"/>
                  </a:lnTo>
                  <a:lnTo>
                    <a:pt x="10" y="1023"/>
                  </a:lnTo>
                  <a:lnTo>
                    <a:pt x="14" y="1009"/>
                  </a:lnTo>
                  <a:lnTo>
                    <a:pt x="15" y="996"/>
                  </a:lnTo>
                  <a:lnTo>
                    <a:pt x="14" y="984"/>
                  </a:lnTo>
                  <a:lnTo>
                    <a:pt x="14" y="975"/>
                  </a:lnTo>
                  <a:lnTo>
                    <a:pt x="14" y="965"/>
                  </a:lnTo>
                  <a:lnTo>
                    <a:pt x="17" y="956"/>
                  </a:lnTo>
                  <a:lnTo>
                    <a:pt x="23" y="936"/>
                  </a:lnTo>
                  <a:lnTo>
                    <a:pt x="29" y="917"/>
                  </a:lnTo>
                  <a:lnTo>
                    <a:pt x="29" y="902"/>
                  </a:lnTo>
                  <a:lnTo>
                    <a:pt x="29" y="885"/>
                  </a:lnTo>
                  <a:lnTo>
                    <a:pt x="29" y="867"/>
                  </a:lnTo>
                  <a:lnTo>
                    <a:pt x="29" y="852"/>
                  </a:lnTo>
                  <a:lnTo>
                    <a:pt x="35" y="812"/>
                  </a:lnTo>
                  <a:lnTo>
                    <a:pt x="40" y="767"/>
                  </a:lnTo>
                  <a:lnTo>
                    <a:pt x="46" y="725"/>
                  </a:lnTo>
                  <a:lnTo>
                    <a:pt x="52" y="683"/>
                  </a:lnTo>
                  <a:lnTo>
                    <a:pt x="62" y="662"/>
                  </a:lnTo>
                  <a:lnTo>
                    <a:pt x="69" y="639"/>
                  </a:lnTo>
                  <a:lnTo>
                    <a:pt x="69" y="614"/>
                  </a:lnTo>
                  <a:lnTo>
                    <a:pt x="71" y="587"/>
                  </a:lnTo>
                  <a:lnTo>
                    <a:pt x="75" y="570"/>
                  </a:lnTo>
                  <a:lnTo>
                    <a:pt x="79" y="552"/>
                  </a:lnTo>
                  <a:lnTo>
                    <a:pt x="83" y="533"/>
                  </a:lnTo>
                  <a:lnTo>
                    <a:pt x="86" y="516"/>
                  </a:lnTo>
                  <a:lnTo>
                    <a:pt x="88" y="508"/>
                  </a:lnTo>
                  <a:lnTo>
                    <a:pt x="92" y="499"/>
                  </a:lnTo>
                  <a:lnTo>
                    <a:pt x="98" y="487"/>
                  </a:lnTo>
                  <a:lnTo>
                    <a:pt x="106" y="478"/>
                  </a:lnTo>
                  <a:lnTo>
                    <a:pt x="115" y="466"/>
                  </a:lnTo>
                  <a:lnTo>
                    <a:pt x="123" y="458"/>
                  </a:lnTo>
                  <a:lnTo>
                    <a:pt x="131" y="453"/>
                  </a:lnTo>
                  <a:lnTo>
                    <a:pt x="138" y="451"/>
                  </a:lnTo>
                  <a:lnTo>
                    <a:pt x="150" y="439"/>
                  </a:lnTo>
                  <a:lnTo>
                    <a:pt x="161" y="430"/>
                  </a:lnTo>
                  <a:lnTo>
                    <a:pt x="175" y="420"/>
                  </a:lnTo>
                  <a:lnTo>
                    <a:pt x="190" y="412"/>
                  </a:lnTo>
                  <a:lnTo>
                    <a:pt x="211" y="408"/>
                  </a:lnTo>
                  <a:lnTo>
                    <a:pt x="219" y="407"/>
                  </a:lnTo>
                  <a:lnTo>
                    <a:pt x="221" y="407"/>
                  </a:lnTo>
                  <a:lnTo>
                    <a:pt x="223" y="407"/>
                  </a:lnTo>
                  <a:lnTo>
                    <a:pt x="232" y="399"/>
                  </a:lnTo>
                  <a:lnTo>
                    <a:pt x="248" y="389"/>
                  </a:lnTo>
                  <a:lnTo>
                    <a:pt x="255" y="384"/>
                  </a:lnTo>
                  <a:lnTo>
                    <a:pt x="261" y="380"/>
                  </a:lnTo>
                  <a:lnTo>
                    <a:pt x="265" y="374"/>
                  </a:lnTo>
                  <a:lnTo>
                    <a:pt x="267" y="370"/>
                  </a:lnTo>
                  <a:lnTo>
                    <a:pt x="273" y="366"/>
                  </a:lnTo>
                  <a:lnTo>
                    <a:pt x="276" y="359"/>
                  </a:lnTo>
                  <a:lnTo>
                    <a:pt x="278" y="351"/>
                  </a:lnTo>
                  <a:lnTo>
                    <a:pt x="278" y="345"/>
                  </a:lnTo>
                  <a:lnTo>
                    <a:pt x="271" y="334"/>
                  </a:lnTo>
                  <a:lnTo>
                    <a:pt x="263" y="322"/>
                  </a:lnTo>
                  <a:lnTo>
                    <a:pt x="255" y="311"/>
                  </a:lnTo>
                  <a:lnTo>
                    <a:pt x="244" y="303"/>
                  </a:lnTo>
                  <a:lnTo>
                    <a:pt x="242" y="293"/>
                  </a:lnTo>
                  <a:lnTo>
                    <a:pt x="240" y="286"/>
                  </a:lnTo>
                  <a:lnTo>
                    <a:pt x="240" y="282"/>
                  </a:lnTo>
                  <a:lnTo>
                    <a:pt x="242" y="276"/>
                  </a:lnTo>
                  <a:lnTo>
                    <a:pt x="242" y="270"/>
                  </a:lnTo>
                  <a:lnTo>
                    <a:pt x="236" y="268"/>
                  </a:lnTo>
                  <a:lnTo>
                    <a:pt x="228" y="263"/>
                  </a:lnTo>
                  <a:lnTo>
                    <a:pt x="223" y="255"/>
                  </a:lnTo>
                  <a:lnTo>
                    <a:pt x="219" y="249"/>
                  </a:lnTo>
                  <a:lnTo>
                    <a:pt x="215" y="245"/>
                  </a:lnTo>
                  <a:lnTo>
                    <a:pt x="203" y="218"/>
                  </a:lnTo>
                  <a:lnTo>
                    <a:pt x="186" y="190"/>
                  </a:lnTo>
                  <a:lnTo>
                    <a:pt x="180" y="174"/>
                  </a:lnTo>
                  <a:lnTo>
                    <a:pt x="179" y="161"/>
                  </a:lnTo>
                  <a:lnTo>
                    <a:pt x="179" y="145"/>
                  </a:lnTo>
                  <a:lnTo>
                    <a:pt x="180" y="130"/>
                  </a:lnTo>
                  <a:lnTo>
                    <a:pt x="184" y="105"/>
                  </a:lnTo>
                  <a:lnTo>
                    <a:pt x="186" y="80"/>
                  </a:lnTo>
                  <a:lnTo>
                    <a:pt x="188" y="69"/>
                  </a:lnTo>
                  <a:lnTo>
                    <a:pt x="192" y="57"/>
                  </a:lnTo>
                  <a:lnTo>
                    <a:pt x="198" y="46"/>
                  </a:lnTo>
                  <a:lnTo>
                    <a:pt x="207" y="34"/>
                  </a:lnTo>
                  <a:lnTo>
                    <a:pt x="217" y="30"/>
                  </a:lnTo>
                  <a:lnTo>
                    <a:pt x="226" y="26"/>
                  </a:lnTo>
                  <a:lnTo>
                    <a:pt x="238" y="23"/>
                  </a:lnTo>
                  <a:lnTo>
                    <a:pt x="250" y="21"/>
                  </a:lnTo>
                  <a:lnTo>
                    <a:pt x="273" y="17"/>
                  </a:lnTo>
                  <a:lnTo>
                    <a:pt x="292" y="15"/>
                  </a:lnTo>
                  <a:lnTo>
                    <a:pt x="299" y="7"/>
                  </a:lnTo>
                  <a:lnTo>
                    <a:pt x="311" y="2"/>
                  </a:lnTo>
                  <a:lnTo>
                    <a:pt x="330" y="0"/>
                  </a:lnTo>
                  <a:lnTo>
                    <a:pt x="349" y="0"/>
                  </a:lnTo>
                  <a:lnTo>
                    <a:pt x="368" y="2"/>
                  </a:lnTo>
                  <a:lnTo>
                    <a:pt x="388" y="7"/>
                  </a:lnTo>
                  <a:lnTo>
                    <a:pt x="405" y="15"/>
                  </a:lnTo>
                  <a:lnTo>
                    <a:pt x="422" y="23"/>
                  </a:lnTo>
                  <a:lnTo>
                    <a:pt x="439" y="30"/>
                  </a:lnTo>
                  <a:lnTo>
                    <a:pt x="453" y="40"/>
                  </a:lnTo>
                  <a:lnTo>
                    <a:pt x="455" y="46"/>
                  </a:lnTo>
                  <a:lnTo>
                    <a:pt x="459" y="50"/>
                  </a:lnTo>
                  <a:lnTo>
                    <a:pt x="457" y="69"/>
                  </a:lnTo>
                  <a:lnTo>
                    <a:pt x="457" y="88"/>
                  </a:lnTo>
                  <a:lnTo>
                    <a:pt x="462" y="96"/>
                  </a:lnTo>
                  <a:lnTo>
                    <a:pt x="464" y="103"/>
                  </a:lnTo>
                  <a:lnTo>
                    <a:pt x="464" y="113"/>
                  </a:lnTo>
                  <a:lnTo>
                    <a:pt x="464" y="122"/>
                  </a:lnTo>
                  <a:lnTo>
                    <a:pt x="470" y="128"/>
                  </a:lnTo>
                  <a:lnTo>
                    <a:pt x="476" y="136"/>
                  </a:lnTo>
                  <a:lnTo>
                    <a:pt x="472" y="142"/>
                  </a:lnTo>
                  <a:lnTo>
                    <a:pt x="470" y="147"/>
                  </a:lnTo>
                  <a:lnTo>
                    <a:pt x="470" y="151"/>
                  </a:lnTo>
                  <a:lnTo>
                    <a:pt x="472" y="157"/>
                  </a:lnTo>
                  <a:lnTo>
                    <a:pt x="474" y="161"/>
                  </a:lnTo>
                  <a:lnTo>
                    <a:pt x="478" y="161"/>
                  </a:lnTo>
                  <a:lnTo>
                    <a:pt x="478" y="167"/>
                  </a:lnTo>
                  <a:lnTo>
                    <a:pt x="482" y="167"/>
                  </a:lnTo>
                  <a:lnTo>
                    <a:pt x="480" y="172"/>
                  </a:lnTo>
                  <a:lnTo>
                    <a:pt x="478" y="178"/>
                  </a:lnTo>
                  <a:lnTo>
                    <a:pt x="484" y="186"/>
                  </a:lnTo>
                  <a:lnTo>
                    <a:pt x="487" y="195"/>
                  </a:lnTo>
                  <a:lnTo>
                    <a:pt x="482" y="201"/>
                  </a:lnTo>
                  <a:lnTo>
                    <a:pt x="484" y="211"/>
                  </a:lnTo>
                  <a:lnTo>
                    <a:pt x="485" y="218"/>
                  </a:lnTo>
                  <a:lnTo>
                    <a:pt x="485" y="222"/>
                  </a:lnTo>
                  <a:lnTo>
                    <a:pt x="485" y="228"/>
                  </a:lnTo>
                  <a:lnTo>
                    <a:pt x="482" y="232"/>
                  </a:lnTo>
                  <a:lnTo>
                    <a:pt x="478" y="238"/>
                  </a:lnTo>
                  <a:lnTo>
                    <a:pt x="476" y="253"/>
                  </a:lnTo>
                  <a:lnTo>
                    <a:pt x="470" y="265"/>
                  </a:lnTo>
                  <a:lnTo>
                    <a:pt x="472" y="272"/>
                  </a:lnTo>
                  <a:lnTo>
                    <a:pt x="472" y="280"/>
                  </a:lnTo>
                  <a:lnTo>
                    <a:pt x="482" y="288"/>
                  </a:lnTo>
                  <a:lnTo>
                    <a:pt x="480" y="291"/>
                  </a:lnTo>
                  <a:lnTo>
                    <a:pt x="480" y="295"/>
                  </a:lnTo>
                  <a:lnTo>
                    <a:pt x="476" y="301"/>
                  </a:lnTo>
                  <a:lnTo>
                    <a:pt x="472" y="303"/>
                  </a:lnTo>
                  <a:lnTo>
                    <a:pt x="480" y="307"/>
                  </a:lnTo>
                  <a:lnTo>
                    <a:pt x="487" y="309"/>
                  </a:lnTo>
                  <a:lnTo>
                    <a:pt x="495" y="312"/>
                  </a:lnTo>
                  <a:lnTo>
                    <a:pt x="503" y="312"/>
                  </a:lnTo>
                  <a:lnTo>
                    <a:pt x="516" y="322"/>
                  </a:lnTo>
                  <a:lnTo>
                    <a:pt x="530" y="330"/>
                  </a:lnTo>
                  <a:lnTo>
                    <a:pt x="535" y="330"/>
                  </a:lnTo>
                  <a:lnTo>
                    <a:pt x="537" y="334"/>
                  </a:lnTo>
                  <a:lnTo>
                    <a:pt x="585" y="355"/>
                  </a:lnTo>
                  <a:lnTo>
                    <a:pt x="612" y="359"/>
                  </a:lnTo>
                  <a:lnTo>
                    <a:pt x="639" y="360"/>
                  </a:lnTo>
                  <a:lnTo>
                    <a:pt x="654" y="370"/>
                  </a:lnTo>
                  <a:lnTo>
                    <a:pt x="670" y="378"/>
                  </a:lnTo>
                  <a:lnTo>
                    <a:pt x="672" y="380"/>
                  </a:lnTo>
                  <a:lnTo>
                    <a:pt x="675" y="385"/>
                  </a:lnTo>
                  <a:lnTo>
                    <a:pt x="675" y="389"/>
                  </a:lnTo>
                  <a:lnTo>
                    <a:pt x="675" y="391"/>
                  </a:lnTo>
                  <a:lnTo>
                    <a:pt x="677" y="393"/>
                  </a:lnTo>
                  <a:lnTo>
                    <a:pt x="681" y="399"/>
                  </a:lnTo>
                  <a:lnTo>
                    <a:pt x="685" y="407"/>
                  </a:lnTo>
                  <a:lnTo>
                    <a:pt x="689" y="414"/>
                  </a:lnTo>
                  <a:lnTo>
                    <a:pt x="696" y="432"/>
                  </a:lnTo>
                  <a:lnTo>
                    <a:pt x="700" y="443"/>
                  </a:lnTo>
                  <a:lnTo>
                    <a:pt x="706" y="451"/>
                  </a:lnTo>
                  <a:lnTo>
                    <a:pt x="714" y="456"/>
                  </a:lnTo>
                  <a:lnTo>
                    <a:pt x="729" y="489"/>
                  </a:lnTo>
                  <a:lnTo>
                    <a:pt x="744" y="524"/>
                  </a:lnTo>
                  <a:lnTo>
                    <a:pt x="756" y="558"/>
                  </a:lnTo>
                  <a:lnTo>
                    <a:pt x="766" y="595"/>
                  </a:lnTo>
                  <a:lnTo>
                    <a:pt x="769" y="606"/>
                  </a:lnTo>
                  <a:lnTo>
                    <a:pt x="771" y="620"/>
                  </a:lnTo>
                  <a:lnTo>
                    <a:pt x="773" y="633"/>
                  </a:lnTo>
                  <a:lnTo>
                    <a:pt x="775" y="646"/>
                  </a:lnTo>
                  <a:lnTo>
                    <a:pt x="775" y="673"/>
                  </a:lnTo>
                  <a:lnTo>
                    <a:pt x="779" y="700"/>
                  </a:lnTo>
                  <a:lnTo>
                    <a:pt x="785" y="742"/>
                  </a:lnTo>
                  <a:lnTo>
                    <a:pt x="787" y="783"/>
                  </a:lnTo>
                  <a:lnTo>
                    <a:pt x="785" y="804"/>
                  </a:lnTo>
                  <a:lnTo>
                    <a:pt x="785" y="825"/>
                  </a:lnTo>
                  <a:lnTo>
                    <a:pt x="781" y="844"/>
                  </a:lnTo>
                  <a:lnTo>
                    <a:pt x="777" y="863"/>
                  </a:lnTo>
                  <a:lnTo>
                    <a:pt x="766" y="881"/>
                  </a:lnTo>
                  <a:lnTo>
                    <a:pt x="756" y="898"/>
                  </a:lnTo>
                  <a:lnTo>
                    <a:pt x="752" y="915"/>
                  </a:lnTo>
                  <a:lnTo>
                    <a:pt x="748" y="936"/>
                  </a:lnTo>
                  <a:lnTo>
                    <a:pt x="746" y="957"/>
                  </a:lnTo>
                  <a:lnTo>
                    <a:pt x="743" y="975"/>
                  </a:lnTo>
                  <a:lnTo>
                    <a:pt x="739" y="994"/>
                  </a:lnTo>
                  <a:lnTo>
                    <a:pt x="733" y="1013"/>
                  </a:lnTo>
                  <a:lnTo>
                    <a:pt x="733" y="1032"/>
                  </a:lnTo>
                  <a:lnTo>
                    <a:pt x="735" y="1050"/>
                  </a:lnTo>
                  <a:lnTo>
                    <a:pt x="737" y="1059"/>
                  </a:lnTo>
                  <a:lnTo>
                    <a:pt x="735" y="1069"/>
                  </a:lnTo>
                  <a:lnTo>
                    <a:pt x="733" y="1078"/>
                  </a:lnTo>
                  <a:lnTo>
                    <a:pt x="731" y="1090"/>
                  </a:lnTo>
                  <a:lnTo>
                    <a:pt x="723" y="1109"/>
                  </a:lnTo>
                  <a:lnTo>
                    <a:pt x="720" y="1128"/>
                  </a:lnTo>
                  <a:lnTo>
                    <a:pt x="720" y="1146"/>
                  </a:lnTo>
                  <a:lnTo>
                    <a:pt x="718" y="1169"/>
                  </a:lnTo>
                  <a:lnTo>
                    <a:pt x="718" y="1180"/>
                  </a:lnTo>
                  <a:lnTo>
                    <a:pt x="718" y="1190"/>
                  </a:lnTo>
                  <a:lnTo>
                    <a:pt x="720" y="1199"/>
                  </a:lnTo>
                  <a:lnTo>
                    <a:pt x="723" y="1207"/>
                  </a:lnTo>
                  <a:lnTo>
                    <a:pt x="725" y="1207"/>
                  </a:lnTo>
                  <a:lnTo>
                    <a:pt x="723" y="1213"/>
                  </a:lnTo>
                  <a:lnTo>
                    <a:pt x="720" y="1217"/>
                  </a:lnTo>
                  <a:lnTo>
                    <a:pt x="718" y="1240"/>
                  </a:lnTo>
                  <a:lnTo>
                    <a:pt x="714" y="1263"/>
                  </a:lnTo>
                  <a:lnTo>
                    <a:pt x="708" y="1265"/>
                  </a:lnTo>
                  <a:lnTo>
                    <a:pt x="706" y="1270"/>
                  </a:lnTo>
                  <a:lnTo>
                    <a:pt x="702" y="1274"/>
                  </a:lnTo>
                  <a:lnTo>
                    <a:pt x="689" y="1274"/>
                  </a:lnTo>
                  <a:lnTo>
                    <a:pt x="675" y="1274"/>
                  </a:lnTo>
                  <a:lnTo>
                    <a:pt x="662" y="1274"/>
                  </a:lnTo>
                  <a:lnTo>
                    <a:pt x="647" y="1270"/>
                  </a:lnTo>
                  <a:lnTo>
                    <a:pt x="643" y="1272"/>
                  </a:lnTo>
                  <a:lnTo>
                    <a:pt x="639" y="1274"/>
                  </a:lnTo>
                  <a:lnTo>
                    <a:pt x="641" y="1280"/>
                  </a:lnTo>
                  <a:lnTo>
                    <a:pt x="645" y="1286"/>
                  </a:lnTo>
                  <a:lnTo>
                    <a:pt x="643" y="1311"/>
                  </a:lnTo>
                  <a:lnTo>
                    <a:pt x="643" y="1339"/>
                  </a:lnTo>
                  <a:lnTo>
                    <a:pt x="641" y="1368"/>
                  </a:lnTo>
                  <a:lnTo>
                    <a:pt x="639" y="1397"/>
                  </a:lnTo>
                  <a:lnTo>
                    <a:pt x="637" y="1418"/>
                  </a:lnTo>
                  <a:lnTo>
                    <a:pt x="633" y="1439"/>
                  </a:lnTo>
                  <a:lnTo>
                    <a:pt x="629" y="1460"/>
                  </a:lnTo>
                  <a:lnTo>
                    <a:pt x="626" y="1478"/>
                  </a:lnTo>
                  <a:lnTo>
                    <a:pt x="620" y="1489"/>
                  </a:lnTo>
                  <a:lnTo>
                    <a:pt x="614" y="1499"/>
                  </a:lnTo>
                  <a:lnTo>
                    <a:pt x="612" y="1512"/>
                  </a:lnTo>
                  <a:lnTo>
                    <a:pt x="612" y="1528"/>
                  </a:lnTo>
                  <a:lnTo>
                    <a:pt x="614" y="1545"/>
                  </a:lnTo>
                  <a:lnTo>
                    <a:pt x="616" y="1562"/>
                  </a:lnTo>
                  <a:lnTo>
                    <a:pt x="622" y="1595"/>
                  </a:lnTo>
                  <a:lnTo>
                    <a:pt x="626" y="1625"/>
                  </a:lnTo>
                  <a:lnTo>
                    <a:pt x="627" y="1675"/>
                  </a:lnTo>
                  <a:lnTo>
                    <a:pt x="629" y="1729"/>
                  </a:lnTo>
                  <a:lnTo>
                    <a:pt x="631" y="1754"/>
                  </a:lnTo>
                  <a:lnTo>
                    <a:pt x="633" y="1781"/>
                  </a:lnTo>
                  <a:lnTo>
                    <a:pt x="637" y="1792"/>
                  </a:lnTo>
                  <a:lnTo>
                    <a:pt x="641" y="1804"/>
                  </a:lnTo>
                  <a:lnTo>
                    <a:pt x="645" y="1816"/>
                  </a:lnTo>
                  <a:lnTo>
                    <a:pt x="650" y="1827"/>
                  </a:lnTo>
                  <a:lnTo>
                    <a:pt x="656" y="1839"/>
                  </a:lnTo>
                  <a:lnTo>
                    <a:pt x="660" y="1850"/>
                  </a:lnTo>
                  <a:lnTo>
                    <a:pt x="662" y="1864"/>
                  </a:lnTo>
                  <a:lnTo>
                    <a:pt x="666" y="1877"/>
                  </a:lnTo>
                  <a:lnTo>
                    <a:pt x="668" y="1904"/>
                  </a:lnTo>
                  <a:lnTo>
                    <a:pt x="670" y="1929"/>
                  </a:lnTo>
                  <a:lnTo>
                    <a:pt x="673" y="1958"/>
                  </a:lnTo>
                  <a:lnTo>
                    <a:pt x="673" y="1986"/>
                  </a:lnTo>
                  <a:lnTo>
                    <a:pt x="675" y="2017"/>
                  </a:lnTo>
                  <a:lnTo>
                    <a:pt x="675" y="2046"/>
                  </a:lnTo>
                  <a:lnTo>
                    <a:pt x="679" y="2073"/>
                  </a:lnTo>
                  <a:lnTo>
                    <a:pt x="683" y="2096"/>
                  </a:lnTo>
                  <a:lnTo>
                    <a:pt x="693" y="2103"/>
                  </a:lnTo>
                  <a:lnTo>
                    <a:pt x="700" y="2113"/>
                  </a:lnTo>
                  <a:lnTo>
                    <a:pt x="704" y="2115"/>
                  </a:lnTo>
                  <a:lnTo>
                    <a:pt x="708" y="2119"/>
                  </a:lnTo>
                  <a:lnTo>
                    <a:pt x="702" y="2144"/>
                  </a:lnTo>
                  <a:lnTo>
                    <a:pt x="695" y="2169"/>
                  </a:lnTo>
                  <a:lnTo>
                    <a:pt x="685" y="2173"/>
                  </a:lnTo>
                  <a:lnTo>
                    <a:pt x="675" y="2174"/>
                  </a:lnTo>
                  <a:lnTo>
                    <a:pt x="643" y="2174"/>
                  </a:lnTo>
                  <a:lnTo>
                    <a:pt x="606" y="2176"/>
                  </a:lnTo>
                  <a:lnTo>
                    <a:pt x="587" y="2176"/>
                  </a:lnTo>
                  <a:lnTo>
                    <a:pt x="570" y="2176"/>
                  </a:lnTo>
                  <a:lnTo>
                    <a:pt x="553" y="2174"/>
                  </a:lnTo>
                  <a:lnTo>
                    <a:pt x="537" y="2173"/>
                  </a:lnTo>
                  <a:lnTo>
                    <a:pt x="532" y="2169"/>
                  </a:lnTo>
                  <a:lnTo>
                    <a:pt x="526" y="2165"/>
                  </a:lnTo>
                  <a:lnTo>
                    <a:pt x="514" y="2163"/>
                  </a:lnTo>
                  <a:lnTo>
                    <a:pt x="501" y="2161"/>
                  </a:lnTo>
                  <a:lnTo>
                    <a:pt x="501" y="2159"/>
                  </a:lnTo>
                  <a:lnTo>
                    <a:pt x="501" y="2155"/>
                  </a:lnTo>
                  <a:lnTo>
                    <a:pt x="491" y="2153"/>
                  </a:lnTo>
                  <a:lnTo>
                    <a:pt x="484" y="2150"/>
                  </a:lnTo>
                  <a:lnTo>
                    <a:pt x="485" y="2132"/>
                  </a:lnTo>
                  <a:lnTo>
                    <a:pt x="489" y="2113"/>
                  </a:lnTo>
                  <a:lnTo>
                    <a:pt x="493" y="2094"/>
                  </a:lnTo>
                  <a:lnTo>
                    <a:pt x="497" y="2080"/>
                  </a:lnTo>
                  <a:lnTo>
                    <a:pt x="495" y="2073"/>
                  </a:lnTo>
                  <a:lnTo>
                    <a:pt x="489" y="2065"/>
                  </a:lnTo>
                  <a:lnTo>
                    <a:pt x="491" y="2059"/>
                  </a:lnTo>
                  <a:lnTo>
                    <a:pt x="495" y="2057"/>
                  </a:lnTo>
                  <a:lnTo>
                    <a:pt x="489" y="2048"/>
                  </a:lnTo>
                  <a:lnTo>
                    <a:pt x="484" y="2040"/>
                  </a:lnTo>
                  <a:lnTo>
                    <a:pt x="487" y="2031"/>
                  </a:lnTo>
                  <a:lnTo>
                    <a:pt x="489" y="2021"/>
                  </a:lnTo>
                  <a:lnTo>
                    <a:pt x="489" y="2011"/>
                  </a:lnTo>
                  <a:lnTo>
                    <a:pt x="487" y="2002"/>
                  </a:lnTo>
                  <a:lnTo>
                    <a:pt x="482" y="1984"/>
                  </a:lnTo>
                  <a:lnTo>
                    <a:pt x="476" y="1963"/>
                  </a:lnTo>
                  <a:lnTo>
                    <a:pt x="457" y="1840"/>
                  </a:lnTo>
                  <a:lnTo>
                    <a:pt x="449" y="1819"/>
                  </a:lnTo>
                  <a:lnTo>
                    <a:pt x="445" y="1800"/>
                  </a:lnTo>
                  <a:lnTo>
                    <a:pt x="449" y="1814"/>
                  </a:lnTo>
                  <a:lnTo>
                    <a:pt x="451" y="1835"/>
                  </a:lnTo>
                  <a:lnTo>
                    <a:pt x="447" y="1846"/>
                  </a:lnTo>
                  <a:lnTo>
                    <a:pt x="447" y="1856"/>
                  </a:lnTo>
                  <a:lnTo>
                    <a:pt x="445" y="1867"/>
                  </a:lnTo>
                  <a:lnTo>
                    <a:pt x="445" y="1877"/>
                  </a:lnTo>
                  <a:lnTo>
                    <a:pt x="449" y="1898"/>
                  </a:lnTo>
                  <a:lnTo>
                    <a:pt x="453" y="1921"/>
                  </a:lnTo>
                  <a:lnTo>
                    <a:pt x="457" y="1942"/>
                  </a:lnTo>
                  <a:lnTo>
                    <a:pt x="461" y="1965"/>
                  </a:lnTo>
                  <a:lnTo>
                    <a:pt x="461" y="1986"/>
                  </a:lnTo>
                  <a:lnTo>
                    <a:pt x="459" y="2007"/>
                  </a:lnTo>
                  <a:lnTo>
                    <a:pt x="459" y="2031"/>
                  </a:lnTo>
                  <a:lnTo>
                    <a:pt x="461" y="2057"/>
                  </a:lnTo>
                  <a:lnTo>
                    <a:pt x="462" y="2073"/>
                  </a:lnTo>
                  <a:lnTo>
                    <a:pt x="461" y="2084"/>
                  </a:lnTo>
                  <a:lnTo>
                    <a:pt x="459" y="2096"/>
                  </a:lnTo>
                  <a:lnTo>
                    <a:pt x="453" y="2105"/>
                  </a:lnTo>
                  <a:lnTo>
                    <a:pt x="457" y="2111"/>
                  </a:lnTo>
                  <a:lnTo>
                    <a:pt x="461" y="2119"/>
                  </a:lnTo>
                  <a:lnTo>
                    <a:pt x="462" y="2126"/>
                  </a:lnTo>
                  <a:lnTo>
                    <a:pt x="464" y="2134"/>
                  </a:lnTo>
                  <a:lnTo>
                    <a:pt x="464" y="2142"/>
                  </a:lnTo>
                  <a:lnTo>
                    <a:pt x="462" y="2150"/>
                  </a:lnTo>
                  <a:lnTo>
                    <a:pt x="459" y="2155"/>
                  </a:lnTo>
                  <a:lnTo>
                    <a:pt x="453" y="2161"/>
                  </a:lnTo>
                  <a:close/>
                </a:path>
              </a:pathLst>
            </a:custGeom>
            <a:solidFill>
              <a:srgbClr val="37353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5" name="Freeform 203">
              <a:extLst>
                <a:ext uri="{FF2B5EF4-FFF2-40B4-BE49-F238E27FC236}">
                  <a16:creationId xmlns:a16="http://schemas.microsoft.com/office/drawing/2014/main" id="{AE654002-ECD9-7BEB-222B-6F0D4718001B}"/>
                </a:ext>
              </a:extLst>
            </p:cNvPr>
            <p:cNvSpPr>
              <a:spLocks/>
            </p:cNvSpPr>
            <p:nvPr/>
          </p:nvSpPr>
          <p:spPr bwMode="auto">
            <a:xfrm>
              <a:off x="2611" y="1601"/>
              <a:ext cx="785" cy="1473"/>
            </a:xfrm>
            <a:custGeom>
              <a:avLst/>
              <a:gdLst>
                <a:gd name="T0" fmla="*/ 181 w 785"/>
                <a:gd name="T1" fmla="*/ 897 h 1473"/>
                <a:gd name="T2" fmla="*/ 173 w 785"/>
                <a:gd name="T3" fmla="*/ 780 h 1473"/>
                <a:gd name="T4" fmla="*/ 185 w 785"/>
                <a:gd name="T5" fmla="*/ 682 h 1473"/>
                <a:gd name="T6" fmla="*/ 200 w 785"/>
                <a:gd name="T7" fmla="*/ 653 h 1473"/>
                <a:gd name="T8" fmla="*/ 221 w 785"/>
                <a:gd name="T9" fmla="*/ 716 h 1473"/>
                <a:gd name="T10" fmla="*/ 246 w 785"/>
                <a:gd name="T11" fmla="*/ 868 h 1473"/>
                <a:gd name="T12" fmla="*/ 254 w 785"/>
                <a:gd name="T13" fmla="*/ 872 h 1473"/>
                <a:gd name="T14" fmla="*/ 259 w 785"/>
                <a:gd name="T15" fmla="*/ 759 h 1473"/>
                <a:gd name="T16" fmla="*/ 234 w 785"/>
                <a:gd name="T17" fmla="*/ 544 h 1473"/>
                <a:gd name="T18" fmla="*/ 229 w 785"/>
                <a:gd name="T19" fmla="*/ 384 h 1473"/>
                <a:gd name="T20" fmla="*/ 252 w 785"/>
                <a:gd name="T21" fmla="*/ 240 h 1473"/>
                <a:gd name="T22" fmla="*/ 261 w 785"/>
                <a:gd name="T23" fmla="*/ 227 h 1473"/>
                <a:gd name="T24" fmla="*/ 277 w 785"/>
                <a:gd name="T25" fmla="*/ 285 h 1473"/>
                <a:gd name="T26" fmla="*/ 327 w 785"/>
                <a:gd name="T27" fmla="*/ 536 h 1473"/>
                <a:gd name="T28" fmla="*/ 355 w 785"/>
                <a:gd name="T29" fmla="*/ 609 h 1473"/>
                <a:gd name="T30" fmla="*/ 380 w 785"/>
                <a:gd name="T31" fmla="*/ 626 h 1473"/>
                <a:gd name="T32" fmla="*/ 380 w 785"/>
                <a:gd name="T33" fmla="*/ 521 h 1473"/>
                <a:gd name="T34" fmla="*/ 367 w 785"/>
                <a:gd name="T35" fmla="*/ 352 h 1473"/>
                <a:gd name="T36" fmla="*/ 338 w 785"/>
                <a:gd name="T37" fmla="*/ 94 h 1473"/>
                <a:gd name="T38" fmla="*/ 336 w 785"/>
                <a:gd name="T39" fmla="*/ 8 h 1473"/>
                <a:gd name="T40" fmla="*/ 348 w 785"/>
                <a:gd name="T41" fmla="*/ 0 h 1473"/>
                <a:gd name="T42" fmla="*/ 371 w 785"/>
                <a:gd name="T43" fmla="*/ 31 h 1473"/>
                <a:gd name="T44" fmla="*/ 421 w 785"/>
                <a:gd name="T45" fmla="*/ 261 h 1473"/>
                <a:gd name="T46" fmla="*/ 476 w 785"/>
                <a:gd name="T47" fmla="*/ 446 h 1473"/>
                <a:gd name="T48" fmla="*/ 505 w 785"/>
                <a:gd name="T49" fmla="*/ 484 h 1473"/>
                <a:gd name="T50" fmla="*/ 492 w 785"/>
                <a:gd name="T51" fmla="*/ 392 h 1473"/>
                <a:gd name="T52" fmla="*/ 444 w 785"/>
                <a:gd name="T53" fmla="*/ 173 h 1473"/>
                <a:gd name="T54" fmla="*/ 451 w 785"/>
                <a:gd name="T55" fmla="*/ 164 h 1473"/>
                <a:gd name="T56" fmla="*/ 503 w 785"/>
                <a:gd name="T57" fmla="*/ 254 h 1473"/>
                <a:gd name="T58" fmla="*/ 570 w 785"/>
                <a:gd name="T59" fmla="*/ 473 h 1473"/>
                <a:gd name="T60" fmla="*/ 630 w 785"/>
                <a:gd name="T61" fmla="*/ 714 h 1473"/>
                <a:gd name="T62" fmla="*/ 657 w 785"/>
                <a:gd name="T63" fmla="*/ 845 h 1473"/>
                <a:gd name="T64" fmla="*/ 674 w 785"/>
                <a:gd name="T65" fmla="*/ 870 h 1473"/>
                <a:gd name="T66" fmla="*/ 693 w 785"/>
                <a:gd name="T67" fmla="*/ 832 h 1473"/>
                <a:gd name="T68" fmla="*/ 703 w 785"/>
                <a:gd name="T69" fmla="*/ 818 h 1473"/>
                <a:gd name="T70" fmla="*/ 718 w 785"/>
                <a:gd name="T71" fmla="*/ 906 h 1473"/>
                <a:gd name="T72" fmla="*/ 729 w 785"/>
                <a:gd name="T73" fmla="*/ 1077 h 1473"/>
                <a:gd name="T74" fmla="*/ 749 w 785"/>
                <a:gd name="T75" fmla="*/ 1169 h 1473"/>
                <a:gd name="T76" fmla="*/ 768 w 785"/>
                <a:gd name="T77" fmla="*/ 1269 h 1473"/>
                <a:gd name="T78" fmla="*/ 785 w 785"/>
                <a:gd name="T79" fmla="*/ 1354 h 1473"/>
                <a:gd name="T80" fmla="*/ 774 w 785"/>
                <a:gd name="T81" fmla="*/ 1432 h 1473"/>
                <a:gd name="T82" fmla="*/ 752 w 785"/>
                <a:gd name="T83" fmla="*/ 1473 h 1473"/>
                <a:gd name="T84" fmla="*/ 727 w 785"/>
                <a:gd name="T85" fmla="*/ 1463 h 1473"/>
                <a:gd name="T86" fmla="*/ 670 w 785"/>
                <a:gd name="T87" fmla="*/ 1415 h 1473"/>
                <a:gd name="T88" fmla="*/ 603 w 785"/>
                <a:gd name="T89" fmla="*/ 1394 h 1473"/>
                <a:gd name="T90" fmla="*/ 453 w 785"/>
                <a:gd name="T91" fmla="*/ 1407 h 1473"/>
                <a:gd name="T92" fmla="*/ 321 w 785"/>
                <a:gd name="T93" fmla="*/ 1427 h 1473"/>
                <a:gd name="T94" fmla="*/ 131 w 785"/>
                <a:gd name="T95" fmla="*/ 1406 h 1473"/>
                <a:gd name="T96" fmla="*/ 50 w 785"/>
                <a:gd name="T97" fmla="*/ 1379 h 1473"/>
                <a:gd name="T98" fmla="*/ 10 w 785"/>
                <a:gd name="T99" fmla="*/ 1344 h 1473"/>
                <a:gd name="T100" fmla="*/ 0 w 785"/>
                <a:gd name="T101" fmla="*/ 1302 h 1473"/>
                <a:gd name="T102" fmla="*/ 23 w 785"/>
                <a:gd name="T103" fmla="*/ 1240 h 1473"/>
                <a:gd name="T104" fmla="*/ 81 w 785"/>
                <a:gd name="T105" fmla="*/ 1121 h 1473"/>
                <a:gd name="T106" fmla="*/ 121 w 785"/>
                <a:gd name="T107" fmla="*/ 1075 h 1473"/>
                <a:gd name="T108" fmla="*/ 150 w 785"/>
                <a:gd name="T109" fmla="*/ 1029 h 147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85"/>
                <a:gd name="T166" fmla="*/ 0 h 1473"/>
                <a:gd name="T167" fmla="*/ 785 w 785"/>
                <a:gd name="T168" fmla="*/ 1473 h 147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85" h="1473">
                  <a:moveTo>
                    <a:pt x="173" y="939"/>
                  </a:moveTo>
                  <a:lnTo>
                    <a:pt x="177" y="926"/>
                  </a:lnTo>
                  <a:lnTo>
                    <a:pt x="179" y="912"/>
                  </a:lnTo>
                  <a:lnTo>
                    <a:pt x="181" y="897"/>
                  </a:lnTo>
                  <a:lnTo>
                    <a:pt x="181" y="881"/>
                  </a:lnTo>
                  <a:lnTo>
                    <a:pt x="179" y="851"/>
                  </a:lnTo>
                  <a:lnTo>
                    <a:pt x="175" y="816"/>
                  </a:lnTo>
                  <a:lnTo>
                    <a:pt x="173" y="780"/>
                  </a:lnTo>
                  <a:lnTo>
                    <a:pt x="175" y="741"/>
                  </a:lnTo>
                  <a:lnTo>
                    <a:pt x="177" y="722"/>
                  </a:lnTo>
                  <a:lnTo>
                    <a:pt x="181" y="701"/>
                  </a:lnTo>
                  <a:lnTo>
                    <a:pt x="185" y="682"/>
                  </a:lnTo>
                  <a:lnTo>
                    <a:pt x="192" y="661"/>
                  </a:lnTo>
                  <a:lnTo>
                    <a:pt x="196" y="657"/>
                  </a:lnTo>
                  <a:lnTo>
                    <a:pt x="198" y="653"/>
                  </a:lnTo>
                  <a:lnTo>
                    <a:pt x="200" y="653"/>
                  </a:lnTo>
                  <a:lnTo>
                    <a:pt x="204" y="655"/>
                  </a:lnTo>
                  <a:lnTo>
                    <a:pt x="208" y="663"/>
                  </a:lnTo>
                  <a:lnTo>
                    <a:pt x="213" y="676"/>
                  </a:lnTo>
                  <a:lnTo>
                    <a:pt x="221" y="716"/>
                  </a:lnTo>
                  <a:lnTo>
                    <a:pt x="229" y="766"/>
                  </a:lnTo>
                  <a:lnTo>
                    <a:pt x="236" y="816"/>
                  </a:lnTo>
                  <a:lnTo>
                    <a:pt x="244" y="855"/>
                  </a:lnTo>
                  <a:lnTo>
                    <a:pt x="246" y="868"/>
                  </a:lnTo>
                  <a:lnTo>
                    <a:pt x="250" y="876"/>
                  </a:lnTo>
                  <a:lnTo>
                    <a:pt x="252" y="876"/>
                  </a:lnTo>
                  <a:lnTo>
                    <a:pt x="254" y="872"/>
                  </a:lnTo>
                  <a:lnTo>
                    <a:pt x="254" y="866"/>
                  </a:lnTo>
                  <a:lnTo>
                    <a:pt x="259" y="830"/>
                  </a:lnTo>
                  <a:lnTo>
                    <a:pt x="259" y="795"/>
                  </a:lnTo>
                  <a:lnTo>
                    <a:pt x="259" y="759"/>
                  </a:lnTo>
                  <a:lnTo>
                    <a:pt x="257" y="724"/>
                  </a:lnTo>
                  <a:lnTo>
                    <a:pt x="250" y="653"/>
                  </a:lnTo>
                  <a:lnTo>
                    <a:pt x="240" y="580"/>
                  </a:lnTo>
                  <a:lnTo>
                    <a:pt x="234" y="544"/>
                  </a:lnTo>
                  <a:lnTo>
                    <a:pt x="231" y="505"/>
                  </a:lnTo>
                  <a:lnTo>
                    <a:pt x="229" y="467"/>
                  </a:lnTo>
                  <a:lnTo>
                    <a:pt x="229" y="427"/>
                  </a:lnTo>
                  <a:lnTo>
                    <a:pt x="229" y="384"/>
                  </a:lnTo>
                  <a:lnTo>
                    <a:pt x="233" y="342"/>
                  </a:lnTo>
                  <a:lnTo>
                    <a:pt x="238" y="296"/>
                  </a:lnTo>
                  <a:lnTo>
                    <a:pt x="248" y="250"/>
                  </a:lnTo>
                  <a:lnTo>
                    <a:pt x="252" y="240"/>
                  </a:lnTo>
                  <a:lnTo>
                    <a:pt x="254" y="233"/>
                  </a:lnTo>
                  <a:lnTo>
                    <a:pt x="257" y="229"/>
                  </a:lnTo>
                  <a:lnTo>
                    <a:pt x="259" y="225"/>
                  </a:lnTo>
                  <a:lnTo>
                    <a:pt x="261" y="227"/>
                  </a:lnTo>
                  <a:lnTo>
                    <a:pt x="263" y="229"/>
                  </a:lnTo>
                  <a:lnTo>
                    <a:pt x="265" y="235"/>
                  </a:lnTo>
                  <a:lnTo>
                    <a:pt x="269" y="240"/>
                  </a:lnTo>
                  <a:lnTo>
                    <a:pt x="277" y="285"/>
                  </a:lnTo>
                  <a:lnTo>
                    <a:pt x="288" y="350"/>
                  </a:lnTo>
                  <a:lnTo>
                    <a:pt x="300" y="425"/>
                  </a:lnTo>
                  <a:lnTo>
                    <a:pt x="317" y="501"/>
                  </a:lnTo>
                  <a:lnTo>
                    <a:pt x="327" y="536"/>
                  </a:lnTo>
                  <a:lnTo>
                    <a:pt x="336" y="569"/>
                  </a:lnTo>
                  <a:lnTo>
                    <a:pt x="342" y="584"/>
                  </a:lnTo>
                  <a:lnTo>
                    <a:pt x="350" y="597"/>
                  </a:lnTo>
                  <a:lnTo>
                    <a:pt x="355" y="609"/>
                  </a:lnTo>
                  <a:lnTo>
                    <a:pt x="363" y="619"/>
                  </a:lnTo>
                  <a:lnTo>
                    <a:pt x="371" y="626"/>
                  </a:lnTo>
                  <a:lnTo>
                    <a:pt x="376" y="628"/>
                  </a:lnTo>
                  <a:lnTo>
                    <a:pt x="380" y="626"/>
                  </a:lnTo>
                  <a:lnTo>
                    <a:pt x="382" y="619"/>
                  </a:lnTo>
                  <a:lnTo>
                    <a:pt x="384" y="595"/>
                  </a:lnTo>
                  <a:lnTo>
                    <a:pt x="384" y="561"/>
                  </a:lnTo>
                  <a:lnTo>
                    <a:pt x="380" y="521"/>
                  </a:lnTo>
                  <a:lnTo>
                    <a:pt x="376" y="478"/>
                  </a:lnTo>
                  <a:lnTo>
                    <a:pt x="373" y="440"/>
                  </a:lnTo>
                  <a:lnTo>
                    <a:pt x="371" y="409"/>
                  </a:lnTo>
                  <a:lnTo>
                    <a:pt x="367" y="352"/>
                  </a:lnTo>
                  <a:lnTo>
                    <a:pt x="361" y="288"/>
                  </a:lnTo>
                  <a:lnTo>
                    <a:pt x="353" y="221"/>
                  </a:lnTo>
                  <a:lnTo>
                    <a:pt x="344" y="154"/>
                  </a:lnTo>
                  <a:lnTo>
                    <a:pt x="338" y="94"/>
                  </a:lnTo>
                  <a:lnTo>
                    <a:pt x="334" y="46"/>
                  </a:lnTo>
                  <a:lnTo>
                    <a:pt x="334" y="27"/>
                  </a:lnTo>
                  <a:lnTo>
                    <a:pt x="334" y="14"/>
                  </a:lnTo>
                  <a:lnTo>
                    <a:pt x="336" y="8"/>
                  </a:lnTo>
                  <a:lnTo>
                    <a:pt x="336" y="4"/>
                  </a:lnTo>
                  <a:lnTo>
                    <a:pt x="338" y="2"/>
                  </a:lnTo>
                  <a:lnTo>
                    <a:pt x="342" y="0"/>
                  </a:lnTo>
                  <a:lnTo>
                    <a:pt x="348" y="0"/>
                  </a:lnTo>
                  <a:lnTo>
                    <a:pt x="351" y="4"/>
                  </a:lnTo>
                  <a:lnTo>
                    <a:pt x="357" y="8"/>
                  </a:lnTo>
                  <a:lnTo>
                    <a:pt x="363" y="14"/>
                  </a:lnTo>
                  <a:lnTo>
                    <a:pt x="371" y="31"/>
                  </a:lnTo>
                  <a:lnTo>
                    <a:pt x="378" y="52"/>
                  </a:lnTo>
                  <a:lnTo>
                    <a:pt x="392" y="112"/>
                  </a:lnTo>
                  <a:lnTo>
                    <a:pt x="405" y="183"/>
                  </a:lnTo>
                  <a:lnTo>
                    <a:pt x="421" y="261"/>
                  </a:lnTo>
                  <a:lnTo>
                    <a:pt x="440" y="342"/>
                  </a:lnTo>
                  <a:lnTo>
                    <a:pt x="449" y="379"/>
                  </a:lnTo>
                  <a:lnTo>
                    <a:pt x="463" y="415"/>
                  </a:lnTo>
                  <a:lnTo>
                    <a:pt x="476" y="446"/>
                  </a:lnTo>
                  <a:lnTo>
                    <a:pt x="493" y="475"/>
                  </a:lnTo>
                  <a:lnTo>
                    <a:pt x="499" y="480"/>
                  </a:lnTo>
                  <a:lnTo>
                    <a:pt x="501" y="484"/>
                  </a:lnTo>
                  <a:lnTo>
                    <a:pt x="505" y="484"/>
                  </a:lnTo>
                  <a:lnTo>
                    <a:pt x="507" y="482"/>
                  </a:lnTo>
                  <a:lnTo>
                    <a:pt x="507" y="471"/>
                  </a:lnTo>
                  <a:lnTo>
                    <a:pt x="503" y="450"/>
                  </a:lnTo>
                  <a:lnTo>
                    <a:pt x="492" y="392"/>
                  </a:lnTo>
                  <a:lnTo>
                    <a:pt x="474" y="321"/>
                  </a:lnTo>
                  <a:lnTo>
                    <a:pt x="459" y="250"/>
                  </a:lnTo>
                  <a:lnTo>
                    <a:pt x="445" y="192"/>
                  </a:lnTo>
                  <a:lnTo>
                    <a:pt x="444" y="173"/>
                  </a:lnTo>
                  <a:lnTo>
                    <a:pt x="444" y="162"/>
                  </a:lnTo>
                  <a:lnTo>
                    <a:pt x="445" y="160"/>
                  </a:lnTo>
                  <a:lnTo>
                    <a:pt x="447" y="160"/>
                  </a:lnTo>
                  <a:lnTo>
                    <a:pt x="451" y="164"/>
                  </a:lnTo>
                  <a:lnTo>
                    <a:pt x="455" y="169"/>
                  </a:lnTo>
                  <a:lnTo>
                    <a:pt x="472" y="196"/>
                  </a:lnTo>
                  <a:lnTo>
                    <a:pt x="488" y="225"/>
                  </a:lnTo>
                  <a:lnTo>
                    <a:pt x="503" y="254"/>
                  </a:lnTo>
                  <a:lnTo>
                    <a:pt x="515" y="285"/>
                  </a:lnTo>
                  <a:lnTo>
                    <a:pt x="536" y="346"/>
                  </a:lnTo>
                  <a:lnTo>
                    <a:pt x="555" y="409"/>
                  </a:lnTo>
                  <a:lnTo>
                    <a:pt x="570" y="473"/>
                  </a:lnTo>
                  <a:lnTo>
                    <a:pt x="586" y="536"/>
                  </a:lnTo>
                  <a:lnTo>
                    <a:pt x="601" y="601"/>
                  </a:lnTo>
                  <a:lnTo>
                    <a:pt x="618" y="663"/>
                  </a:lnTo>
                  <a:lnTo>
                    <a:pt x="630" y="714"/>
                  </a:lnTo>
                  <a:lnTo>
                    <a:pt x="639" y="768"/>
                  </a:lnTo>
                  <a:lnTo>
                    <a:pt x="643" y="795"/>
                  </a:lnTo>
                  <a:lnTo>
                    <a:pt x="649" y="820"/>
                  </a:lnTo>
                  <a:lnTo>
                    <a:pt x="657" y="845"/>
                  </a:lnTo>
                  <a:lnTo>
                    <a:pt x="668" y="868"/>
                  </a:lnTo>
                  <a:lnTo>
                    <a:pt x="670" y="870"/>
                  </a:lnTo>
                  <a:lnTo>
                    <a:pt x="672" y="870"/>
                  </a:lnTo>
                  <a:lnTo>
                    <a:pt x="674" y="870"/>
                  </a:lnTo>
                  <a:lnTo>
                    <a:pt x="676" y="866"/>
                  </a:lnTo>
                  <a:lnTo>
                    <a:pt x="681" y="857"/>
                  </a:lnTo>
                  <a:lnTo>
                    <a:pt x="687" y="843"/>
                  </a:lnTo>
                  <a:lnTo>
                    <a:pt x="693" y="832"/>
                  </a:lnTo>
                  <a:lnTo>
                    <a:pt x="697" y="822"/>
                  </a:lnTo>
                  <a:lnTo>
                    <a:pt x="699" y="818"/>
                  </a:lnTo>
                  <a:lnTo>
                    <a:pt x="701" y="816"/>
                  </a:lnTo>
                  <a:lnTo>
                    <a:pt x="703" y="818"/>
                  </a:lnTo>
                  <a:lnTo>
                    <a:pt x="703" y="820"/>
                  </a:lnTo>
                  <a:lnTo>
                    <a:pt x="710" y="849"/>
                  </a:lnTo>
                  <a:lnTo>
                    <a:pt x="716" y="878"/>
                  </a:lnTo>
                  <a:lnTo>
                    <a:pt x="718" y="906"/>
                  </a:lnTo>
                  <a:lnTo>
                    <a:pt x="720" y="937"/>
                  </a:lnTo>
                  <a:lnTo>
                    <a:pt x="720" y="997"/>
                  </a:lnTo>
                  <a:lnTo>
                    <a:pt x="726" y="1054"/>
                  </a:lnTo>
                  <a:lnTo>
                    <a:pt x="729" y="1077"/>
                  </a:lnTo>
                  <a:lnTo>
                    <a:pt x="737" y="1100"/>
                  </a:lnTo>
                  <a:lnTo>
                    <a:pt x="743" y="1121"/>
                  </a:lnTo>
                  <a:lnTo>
                    <a:pt x="747" y="1144"/>
                  </a:lnTo>
                  <a:lnTo>
                    <a:pt x="749" y="1169"/>
                  </a:lnTo>
                  <a:lnTo>
                    <a:pt x="752" y="1192"/>
                  </a:lnTo>
                  <a:lnTo>
                    <a:pt x="754" y="1212"/>
                  </a:lnTo>
                  <a:lnTo>
                    <a:pt x="760" y="1233"/>
                  </a:lnTo>
                  <a:lnTo>
                    <a:pt x="768" y="1269"/>
                  </a:lnTo>
                  <a:lnTo>
                    <a:pt x="777" y="1302"/>
                  </a:lnTo>
                  <a:lnTo>
                    <a:pt x="781" y="1319"/>
                  </a:lnTo>
                  <a:lnTo>
                    <a:pt x="783" y="1336"/>
                  </a:lnTo>
                  <a:lnTo>
                    <a:pt x="785" y="1354"/>
                  </a:lnTo>
                  <a:lnTo>
                    <a:pt x="785" y="1371"/>
                  </a:lnTo>
                  <a:lnTo>
                    <a:pt x="783" y="1390"/>
                  </a:lnTo>
                  <a:lnTo>
                    <a:pt x="779" y="1411"/>
                  </a:lnTo>
                  <a:lnTo>
                    <a:pt x="774" y="1432"/>
                  </a:lnTo>
                  <a:lnTo>
                    <a:pt x="766" y="1455"/>
                  </a:lnTo>
                  <a:lnTo>
                    <a:pt x="762" y="1463"/>
                  </a:lnTo>
                  <a:lnTo>
                    <a:pt x="758" y="1469"/>
                  </a:lnTo>
                  <a:lnTo>
                    <a:pt x="752" y="1473"/>
                  </a:lnTo>
                  <a:lnTo>
                    <a:pt x="747" y="1473"/>
                  </a:lnTo>
                  <a:lnTo>
                    <a:pt x="741" y="1471"/>
                  </a:lnTo>
                  <a:lnTo>
                    <a:pt x="735" y="1469"/>
                  </a:lnTo>
                  <a:lnTo>
                    <a:pt x="727" y="1463"/>
                  </a:lnTo>
                  <a:lnTo>
                    <a:pt x="720" y="1457"/>
                  </a:lnTo>
                  <a:lnTo>
                    <a:pt x="704" y="1444"/>
                  </a:lnTo>
                  <a:lnTo>
                    <a:pt x="687" y="1429"/>
                  </a:lnTo>
                  <a:lnTo>
                    <a:pt x="670" y="1415"/>
                  </a:lnTo>
                  <a:lnTo>
                    <a:pt x="649" y="1406"/>
                  </a:lnTo>
                  <a:lnTo>
                    <a:pt x="633" y="1400"/>
                  </a:lnTo>
                  <a:lnTo>
                    <a:pt x="618" y="1396"/>
                  </a:lnTo>
                  <a:lnTo>
                    <a:pt x="603" y="1394"/>
                  </a:lnTo>
                  <a:lnTo>
                    <a:pt x="586" y="1394"/>
                  </a:lnTo>
                  <a:lnTo>
                    <a:pt x="553" y="1394"/>
                  </a:lnTo>
                  <a:lnTo>
                    <a:pt x="520" y="1398"/>
                  </a:lnTo>
                  <a:lnTo>
                    <a:pt x="453" y="1407"/>
                  </a:lnTo>
                  <a:lnTo>
                    <a:pt x="388" y="1415"/>
                  </a:lnTo>
                  <a:lnTo>
                    <a:pt x="365" y="1419"/>
                  </a:lnTo>
                  <a:lnTo>
                    <a:pt x="344" y="1423"/>
                  </a:lnTo>
                  <a:lnTo>
                    <a:pt x="321" y="1427"/>
                  </a:lnTo>
                  <a:lnTo>
                    <a:pt x="300" y="1429"/>
                  </a:lnTo>
                  <a:lnTo>
                    <a:pt x="223" y="1421"/>
                  </a:lnTo>
                  <a:lnTo>
                    <a:pt x="158" y="1411"/>
                  </a:lnTo>
                  <a:lnTo>
                    <a:pt x="131" y="1406"/>
                  </a:lnTo>
                  <a:lnTo>
                    <a:pt x="108" y="1400"/>
                  </a:lnTo>
                  <a:lnTo>
                    <a:pt x="87" y="1392"/>
                  </a:lnTo>
                  <a:lnTo>
                    <a:pt x="68" y="1386"/>
                  </a:lnTo>
                  <a:lnTo>
                    <a:pt x="50" y="1379"/>
                  </a:lnTo>
                  <a:lnTo>
                    <a:pt x="37" y="1371"/>
                  </a:lnTo>
                  <a:lnTo>
                    <a:pt x="27" y="1361"/>
                  </a:lnTo>
                  <a:lnTo>
                    <a:pt x="18" y="1354"/>
                  </a:lnTo>
                  <a:lnTo>
                    <a:pt x="10" y="1344"/>
                  </a:lnTo>
                  <a:lnTo>
                    <a:pt x="6" y="1335"/>
                  </a:lnTo>
                  <a:lnTo>
                    <a:pt x="2" y="1323"/>
                  </a:lnTo>
                  <a:lnTo>
                    <a:pt x="0" y="1313"/>
                  </a:lnTo>
                  <a:lnTo>
                    <a:pt x="0" y="1302"/>
                  </a:lnTo>
                  <a:lnTo>
                    <a:pt x="2" y="1290"/>
                  </a:lnTo>
                  <a:lnTo>
                    <a:pt x="6" y="1279"/>
                  </a:lnTo>
                  <a:lnTo>
                    <a:pt x="10" y="1265"/>
                  </a:lnTo>
                  <a:lnTo>
                    <a:pt x="23" y="1240"/>
                  </a:lnTo>
                  <a:lnTo>
                    <a:pt x="39" y="1212"/>
                  </a:lnTo>
                  <a:lnTo>
                    <a:pt x="58" y="1175"/>
                  </a:lnTo>
                  <a:lnTo>
                    <a:pt x="73" y="1139"/>
                  </a:lnTo>
                  <a:lnTo>
                    <a:pt x="81" y="1121"/>
                  </a:lnTo>
                  <a:lnTo>
                    <a:pt x="91" y="1102"/>
                  </a:lnTo>
                  <a:lnTo>
                    <a:pt x="100" y="1085"/>
                  </a:lnTo>
                  <a:lnTo>
                    <a:pt x="112" y="1070"/>
                  </a:lnTo>
                  <a:lnTo>
                    <a:pt x="121" y="1075"/>
                  </a:lnTo>
                  <a:lnTo>
                    <a:pt x="131" y="1081"/>
                  </a:lnTo>
                  <a:lnTo>
                    <a:pt x="139" y="1064"/>
                  </a:lnTo>
                  <a:lnTo>
                    <a:pt x="144" y="1047"/>
                  </a:lnTo>
                  <a:lnTo>
                    <a:pt x="150" y="1029"/>
                  </a:lnTo>
                  <a:lnTo>
                    <a:pt x="154" y="1012"/>
                  </a:lnTo>
                  <a:lnTo>
                    <a:pt x="163" y="976"/>
                  </a:lnTo>
                  <a:lnTo>
                    <a:pt x="173" y="939"/>
                  </a:lnTo>
                  <a:close/>
                </a:path>
              </a:pathLst>
            </a:custGeom>
            <a:solidFill>
              <a:srgbClr val="49515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6" name="Freeform 204">
              <a:extLst>
                <a:ext uri="{FF2B5EF4-FFF2-40B4-BE49-F238E27FC236}">
                  <a16:creationId xmlns:a16="http://schemas.microsoft.com/office/drawing/2014/main" id="{43F08D01-1AC1-D6AD-2F18-86EFFF93B4E4}"/>
                </a:ext>
              </a:extLst>
            </p:cNvPr>
            <p:cNvSpPr>
              <a:spLocks/>
            </p:cNvSpPr>
            <p:nvPr/>
          </p:nvSpPr>
          <p:spPr bwMode="auto">
            <a:xfrm>
              <a:off x="2634" y="1659"/>
              <a:ext cx="718" cy="1353"/>
            </a:xfrm>
            <a:custGeom>
              <a:avLst/>
              <a:gdLst>
                <a:gd name="T0" fmla="*/ 0 w 718"/>
                <a:gd name="T1" fmla="*/ 1184 h 1353"/>
                <a:gd name="T2" fmla="*/ 22 w 718"/>
                <a:gd name="T3" fmla="*/ 1156 h 1353"/>
                <a:gd name="T4" fmla="*/ 87 w 718"/>
                <a:gd name="T5" fmla="*/ 1019 h 1353"/>
                <a:gd name="T6" fmla="*/ 112 w 718"/>
                <a:gd name="T7" fmla="*/ 1035 h 1353"/>
                <a:gd name="T8" fmla="*/ 175 w 718"/>
                <a:gd name="T9" fmla="*/ 643 h 1353"/>
                <a:gd name="T10" fmla="*/ 229 w 718"/>
                <a:gd name="T11" fmla="*/ 827 h 1353"/>
                <a:gd name="T12" fmla="*/ 267 w 718"/>
                <a:gd name="T13" fmla="*/ 639 h 1353"/>
                <a:gd name="T14" fmla="*/ 238 w 718"/>
                <a:gd name="T15" fmla="*/ 255 h 1353"/>
                <a:gd name="T16" fmla="*/ 340 w 718"/>
                <a:gd name="T17" fmla="*/ 587 h 1353"/>
                <a:gd name="T18" fmla="*/ 330 w 718"/>
                <a:gd name="T19" fmla="*/ 0 h 1353"/>
                <a:gd name="T20" fmla="*/ 480 w 718"/>
                <a:gd name="T21" fmla="*/ 534 h 1353"/>
                <a:gd name="T22" fmla="*/ 499 w 718"/>
                <a:gd name="T23" fmla="*/ 595 h 1353"/>
                <a:gd name="T24" fmla="*/ 449 w 718"/>
                <a:gd name="T25" fmla="*/ 184 h 1353"/>
                <a:gd name="T26" fmla="*/ 595 w 718"/>
                <a:gd name="T27" fmla="*/ 626 h 1353"/>
                <a:gd name="T28" fmla="*/ 639 w 718"/>
                <a:gd name="T29" fmla="*/ 831 h 1353"/>
                <a:gd name="T30" fmla="*/ 680 w 718"/>
                <a:gd name="T31" fmla="*/ 777 h 1353"/>
                <a:gd name="T32" fmla="*/ 695 w 718"/>
                <a:gd name="T33" fmla="*/ 994 h 1353"/>
                <a:gd name="T34" fmla="*/ 718 w 718"/>
                <a:gd name="T35" fmla="*/ 1090 h 1353"/>
                <a:gd name="T36" fmla="*/ 701 w 718"/>
                <a:gd name="T37" fmla="*/ 1323 h 1353"/>
                <a:gd name="T38" fmla="*/ 626 w 718"/>
                <a:gd name="T39" fmla="*/ 1334 h 1353"/>
                <a:gd name="T40" fmla="*/ 357 w 718"/>
                <a:gd name="T41" fmla="*/ 1353 h 1353"/>
                <a:gd name="T42" fmla="*/ 171 w 718"/>
                <a:gd name="T43" fmla="*/ 1338 h 1353"/>
                <a:gd name="T44" fmla="*/ 8 w 718"/>
                <a:gd name="T45" fmla="*/ 1313 h 1353"/>
                <a:gd name="T46" fmla="*/ 0 w 718"/>
                <a:gd name="T47" fmla="*/ 1184 h 13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18"/>
                <a:gd name="T73" fmla="*/ 0 h 1353"/>
                <a:gd name="T74" fmla="*/ 718 w 718"/>
                <a:gd name="T75" fmla="*/ 1353 h 13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18" h="1353">
                  <a:moveTo>
                    <a:pt x="0" y="1184"/>
                  </a:moveTo>
                  <a:lnTo>
                    <a:pt x="22" y="1156"/>
                  </a:lnTo>
                  <a:lnTo>
                    <a:pt x="87" y="1019"/>
                  </a:lnTo>
                  <a:lnTo>
                    <a:pt x="112" y="1035"/>
                  </a:lnTo>
                  <a:lnTo>
                    <a:pt x="175" y="643"/>
                  </a:lnTo>
                  <a:lnTo>
                    <a:pt x="229" y="827"/>
                  </a:lnTo>
                  <a:lnTo>
                    <a:pt x="267" y="639"/>
                  </a:lnTo>
                  <a:lnTo>
                    <a:pt x="238" y="255"/>
                  </a:lnTo>
                  <a:lnTo>
                    <a:pt x="340" y="587"/>
                  </a:lnTo>
                  <a:lnTo>
                    <a:pt x="330" y="0"/>
                  </a:lnTo>
                  <a:lnTo>
                    <a:pt x="480" y="534"/>
                  </a:lnTo>
                  <a:lnTo>
                    <a:pt x="499" y="595"/>
                  </a:lnTo>
                  <a:lnTo>
                    <a:pt x="449" y="184"/>
                  </a:lnTo>
                  <a:lnTo>
                    <a:pt x="595" y="626"/>
                  </a:lnTo>
                  <a:lnTo>
                    <a:pt x="639" y="831"/>
                  </a:lnTo>
                  <a:lnTo>
                    <a:pt x="680" y="777"/>
                  </a:lnTo>
                  <a:lnTo>
                    <a:pt x="695" y="994"/>
                  </a:lnTo>
                  <a:lnTo>
                    <a:pt x="718" y="1090"/>
                  </a:lnTo>
                  <a:lnTo>
                    <a:pt x="701" y="1323"/>
                  </a:lnTo>
                  <a:lnTo>
                    <a:pt x="626" y="1334"/>
                  </a:lnTo>
                  <a:lnTo>
                    <a:pt x="357" y="1353"/>
                  </a:lnTo>
                  <a:lnTo>
                    <a:pt x="171" y="1338"/>
                  </a:lnTo>
                  <a:lnTo>
                    <a:pt x="8" y="1313"/>
                  </a:lnTo>
                  <a:lnTo>
                    <a:pt x="0" y="1184"/>
                  </a:lnTo>
                  <a:close/>
                </a:path>
              </a:pathLst>
            </a:custGeom>
            <a:solidFill>
              <a:srgbClr val="735D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7" name="Freeform 205">
              <a:extLst>
                <a:ext uri="{FF2B5EF4-FFF2-40B4-BE49-F238E27FC236}">
                  <a16:creationId xmlns:a16="http://schemas.microsoft.com/office/drawing/2014/main" id="{C97BF651-6DDA-BDD5-2D74-1114D75730D3}"/>
                </a:ext>
              </a:extLst>
            </p:cNvPr>
            <p:cNvSpPr>
              <a:spLocks noEditPoints="1"/>
            </p:cNvSpPr>
            <p:nvPr/>
          </p:nvSpPr>
          <p:spPr bwMode="auto">
            <a:xfrm>
              <a:off x="2644" y="1717"/>
              <a:ext cx="702" cy="1284"/>
            </a:xfrm>
            <a:custGeom>
              <a:avLst/>
              <a:gdLst>
                <a:gd name="T0" fmla="*/ 595 w 702"/>
                <a:gd name="T1" fmla="*/ 1222 h 1284"/>
                <a:gd name="T2" fmla="*/ 593 w 702"/>
                <a:gd name="T3" fmla="*/ 1219 h 1284"/>
                <a:gd name="T4" fmla="*/ 593 w 702"/>
                <a:gd name="T5" fmla="*/ 1220 h 1284"/>
                <a:gd name="T6" fmla="*/ 595 w 702"/>
                <a:gd name="T7" fmla="*/ 1222 h 1284"/>
                <a:gd name="T8" fmla="*/ 612 w 702"/>
                <a:gd name="T9" fmla="*/ 1257 h 1284"/>
                <a:gd name="T10" fmla="*/ 353 w 702"/>
                <a:gd name="T11" fmla="*/ 1284 h 1284"/>
                <a:gd name="T12" fmla="*/ 178 w 702"/>
                <a:gd name="T13" fmla="*/ 1276 h 1284"/>
                <a:gd name="T14" fmla="*/ 198 w 702"/>
                <a:gd name="T15" fmla="*/ 1261 h 1284"/>
                <a:gd name="T16" fmla="*/ 4 w 702"/>
                <a:gd name="T17" fmla="*/ 1247 h 1284"/>
                <a:gd name="T18" fmla="*/ 0 w 702"/>
                <a:gd name="T19" fmla="*/ 1123 h 1284"/>
                <a:gd name="T20" fmla="*/ 75 w 702"/>
                <a:gd name="T21" fmla="*/ 969 h 1284"/>
                <a:gd name="T22" fmla="*/ 102 w 702"/>
                <a:gd name="T23" fmla="*/ 988 h 1284"/>
                <a:gd name="T24" fmla="*/ 169 w 702"/>
                <a:gd name="T25" fmla="*/ 625 h 1284"/>
                <a:gd name="T26" fmla="*/ 219 w 702"/>
                <a:gd name="T27" fmla="*/ 796 h 1284"/>
                <a:gd name="T28" fmla="*/ 232 w 702"/>
                <a:gd name="T29" fmla="*/ 762 h 1284"/>
                <a:gd name="T30" fmla="*/ 240 w 702"/>
                <a:gd name="T31" fmla="*/ 261 h 1284"/>
                <a:gd name="T32" fmla="*/ 332 w 702"/>
                <a:gd name="T33" fmla="*/ 556 h 1284"/>
                <a:gd name="T34" fmla="*/ 332 w 702"/>
                <a:gd name="T35" fmla="*/ 0 h 1284"/>
                <a:gd name="T36" fmla="*/ 462 w 702"/>
                <a:gd name="T37" fmla="*/ 474 h 1284"/>
                <a:gd name="T38" fmla="*/ 501 w 702"/>
                <a:gd name="T39" fmla="*/ 570 h 1284"/>
                <a:gd name="T40" fmla="*/ 455 w 702"/>
                <a:gd name="T41" fmla="*/ 197 h 1284"/>
                <a:gd name="T42" fmla="*/ 622 w 702"/>
                <a:gd name="T43" fmla="*/ 804 h 1284"/>
                <a:gd name="T44" fmla="*/ 668 w 702"/>
                <a:gd name="T45" fmla="*/ 733 h 1284"/>
                <a:gd name="T46" fmla="*/ 677 w 702"/>
                <a:gd name="T47" fmla="*/ 938 h 1284"/>
                <a:gd name="T48" fmla="*/ 702 w 702"/>
                <a:gd name="T49" fmla="*/ 1038 h 1284"/>
                <a:gd name="T50" fmla="*/ 612 w 702"/>
                <a:gd name="T51" fmla="*/ 1257 h 128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02"/>
                <a:gd name="T79" fmla="*/ 0 h 1284"/>
                <a:gd name="T80" fmla="*/ 702 w 702"/>
                <a:gd name="T81" fmla="*/ 1284 h 128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02" h="1284">
                  <a:moveTo>
                    <a:pt x="595" y="1222"/>
                  </a:moveTo>
                  <a:lnTo>
                    <a:pt x="593" y="1219"/>
                  </a:lnTo>
                  <a:lnTo>
                    <a:pt x="593" y="1220"/>
                  </a:lnTo>
                  <a:lnTo>
                    <a:pt x="595" y="1222"/>
                  </a:lnTo>
                  <a:close/>
                  <a:moveTo>
                    <a:pt x="612" y="1257"/>
                  </a:moveTo>
                  <a:lnTo>
                    <a:pt x="353" y="1284"/>
                  </a:lnTo>
                  <a:lnTo>
                    <a:pt x="178" y="1276"/>
                  </a:lnTo>
                  <a:lnTo>
                    <a:pt x="198" y="1261"/>
                  </a:lnTo>
                  <a:lnTo>
                    <a:pt x="4" y="1247"/>
                  </a:lnTo>
                  <a:lnTo>
                    <a:pt x="0" y="1123"/>
                  </a:lnTo>
                  <a:lnTo>
                    <a:pt x="75" y="969"/>
                  </a:lnTo>
                  <a:lnTo>
                    <a:pt x="102" y="988"/>
                  </a:lnTo>
                  <a:lnTo>
                    <a:pt x="169" y="625"/>
                  </a:lnTo>
                  <a:lnTo>
                    <a:pt x="219" y="796"/>
                  </a:lnTo>
                  <a:lnTo>
                    <a:pt x="232" y="762"/>
                  </a:lnTo>
                  <a:lnTo>
                    <a:pt x="240" y="261"/>
                  </a:lnTo>
                  <a:lnTo>
                    <a:pt x="332" y="556"/>
                  </a:lnTo>
                  <a:lnTo>
                    <a:pt x="332" y="0"/>
                  </a:lnTo>
                  <a:lnTo>
                    <a:pt x="462" y="474"/>
                  </a:lnTo>
                  <a:lnTo>
                    <a:pt x="501" y="570"/>
                  </a:lnTo>
                  <a:lnTo>
                    <a:pt x="455" y="197"/>
                  </a:lnTo>
                  <a:lnTo>
                    <a:pt x="622" y="804"/>
                  </a:lnTo>
                  <a:lnTo>
                    <a:pt x="668" y="733"/>
                  </a:lnTo>
                  <a:lnTo>
                    <a:pt x="677" y="938"/>
                  </a:lnTo>
                  <a:lnTo>
                    <a:pt x="702" y="1038"/>
                  </a:lnTo>
                  <a:lnTo>
                    <a:pt x="612" y="1257"/>
                  </a:lnTo>
                  <a:close/>
                </a:path>
              </a:pathLst>
            </a:custGeom>
            <a:solidFill>
              <a:srgbClr val="A16D4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8" name="Freeform 206">
              <a:extLst>
                <a:ext uri="{FF2B5EF4-FFF2-40B4-BE49-F238E27FC236}">
                  <a16:creationId xmlns:a16="http://schemas.microsoft.com/office/drawing/2014/main" id="{8C584056-D799-C138-BB9C-7DBE26474E3F}"/>
                </a:ext>
              </a:extLst>
            </p:cNvPr>
            <p:cNvSpPr>
              <a:spLocks/>
            </p:cNvSpPr>
            <p:nvPr/>
          </p:nvSpPr>
          <p:spPr bwMode="auto">
            <a:xfrm>
              <a:off x="2650" y="1774"/>
              <a:ext cx="690" cy="1231"/>
            </a:xfrm>
            <a:custGeom>
              <a:avLst/>
              <a:gdLst>
                <a:gd name="T0" fmla="*/ 266 w 690"/>
                <a:gd name="T1" fmla="*/ 545 h 1231"/>
                <a:gd name="T2" fmla="*/ 245 w 690"/>
                <a:gd name="T3" fmla="*/ 267 h 1231"/>
                <a:gd name="T4" fmla="*/ 328 w 690"/>
                <a:gd name="T5" fmla="*/ 528 h 1231"/>
                <a:gd name="T6" fmla="*/ 357 w 690"/>
                <a:gd name="T7" fmla="*/ 390 h 1231"/>
                <a:gd name="T8" fmla="*/ 337 w 690"/>
                <a:gd name="T9" fmla="*/ 0 h 1231"/>
                <a:gd name="T10" fmla="*/ 449 w 690"/>
                <a:gd name="T11" fmla="*/ 411 h 1231"/>
                <a:gd name="T12" fmla="*/ 506 w 690"/>
                <a:gd name="T13" fmla="*/ 543 h 1231"/>
                <a:gd name="T14" fmla="*/ 466 w 690"/>
                <a:gd name="T15" fmla="*/ 213 h 1231"/>
                <a:gd name="T16" fmla="*/ 604 w 690"/>
                <a:gd name="T17" fmla="*/ 787 h 1231"/>
                <a:gd name="T18" fmla="*/ 660 w 690"/>
                <a:gd name="T19" fmla="*/ 691 h 1231"/>
                <a:gd name="T20" fmla="*/ 664 w 690"/>
                <a:gd name="T21" fmla="*/ 883 h 1231"/>
                <a:gd name="T22" fmla="*/ 690 w 690"/>
                <a:gd name="T23" fmla="*/ 985 h 1231"/>
                <a:gd name="T24" fmla="*/ 591 w 690"/>
                <a:gd name="T25" fmla="*/ 1152 h 1231"/>
                <a:gd name="T26" fmla="*/ 573 w 690"/>
                <a:gd name="T27" fmla="*/ 1162 h 1231"/>
                <a:gd name="T28" fmla="*/ 397 w 690"/>
                <a:gd name="T29" fmla="*/ 1215 h 1231"/>
                <a:gd name="T30" fmla="*/ 245 w 690"/>
                <a:gd name="T31" fmla="*/ 1231 h 1231"/>
                <a:gd name="T32" fmla="*/ 188 w 690"/>
                <a:gd name="T33" fmla="*/ 1215 h 1231"/>
                <a:gd name="T34" fmla="*/ 215 w 690"/>
                <a:gd name="T35" fmla="*/ 1196 h 1231"/>
                <a:gd name="T36" fmla="*/ 0 w 690"/>
                <a:gd name="T37" fmla="*/ 1179 h 1231"/>
                <a:gd name="T38" fmla="*/ 29 w 690"/>
                <a:gd name="T39" fmla="*/ 989 h 1231"/>
                <a:gd name="T40" fmla="*/ 69 w 690"/>
                <a:gd name="T41" fmla="*/ 920 h 1231"/>
                <a:gd name="T42" fmla="*/ 94 w 690"/>
                <a:gd name="T43" fmla="*/ 948 h 1231"/>
                <a:gd name="T44" fmla="*/ 167 w 690"/>
                <a:gd name="T45" fmla="*/ 609 h 1231"/>
                <a:gd name="T46" fmla="*/ 217 w 690"/>
                <a:gd name="T47" fmla="*/ 781 h 1231"/>
                <a:gd name="T48" fmla="*/ 234 w 690"/>
                <a:gd name="T49" fmla="*/ 705 h 1231"/>
                <a:gd name="T50" fmla="*/ 266 w 690"/>
                <a:gd name="T51" fmla="*/ 545 h 123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90"/>
                <a:gd name="T79" fmla="*/ 0 h 1231"/>
                <a:gd name="T80" fmla="*/ 690 w 690"/>
                <a:gd name="T81" fmla="*/ 1231 h 123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90" h="1231">
                  <a:moveTo>
                    <a:pt x="266" y="545"/>
                  </a:moveTo>
                  <a:lnTo>
                    <a:pt x="245" y="267"/>
                  </a:lnTo>
                  <a:lnTo>
                    <a:pt x="328" y="528"/>
                  </a:lnTo>
                  <a:lnTo>
                    <a:pt x="357" y="390"/>
                  </a:lnTo>
                  <a:lnTo>
                    <a:pt x="337" y="0"/>
                  </a:lnTo>
                  <a:lnTo>
                    <a:pt x="449" y="411"/>
                  </a:lnTo>
                  <a:lnTo>
                    <a:pt x="506" y="543"/>
                  </a:lnTo>
                  <a:lnTo>
                    <a:pt x="466" y="213"/>
                  </a:lnTo>
                  <a:lnTo>
                    <a:pt x="604" y="787"/>
                  </a:lnTo>
                  <a:lnTo>
                    <a:pt x="660" y="691"/>
                  </a:lnTo>
                  <a:lnTo>
                    <a:pt x="664" y="883"/>
                  </a:lnTo>
                  <a:lnTo>
                    <a:pt x="690" y="985"/>
                  </a:lnTo>
                  <a:lnTo>
                    <a:pt x="591" y="1152"/>
                  </a:lnTo>
                  <a:lnTo>
                    <a:pt x="573" y="1162"/>
                  </a:lnTo>
                  <a:lnTo>
                    <a:pt x="397" y="1215"/>
                  </a:lnTo>
                  <a:lnTo>
                    <a:pt x="245" y="1231"/>
                  </a:lnTo>
                  <a:lnTo>
                    <a:pt x="188" y="1215"/>
                  </a:lnTo>
                  <a:lnTo>
                    <a:pt x="215" y="1196"/>
                  </a:lnTo>
                  <a:lnTo>
                    <a:pt x="0" y="1179"/>
                  </a:lnTo>
                  <a:lnTo>
                    <a:pt x="29" y="989"/>
                  </a:lnTo>
                  <a:lnTo>
                    <a:pt x="69" y="920"/>
                  </a:lnTo>
                  <a:lnTo>
                    <a:pt x="94" y="948"/>
                  </a:lnTo>
                  <a:lnTo>
                    <a:pt x="167" y="609"/>
                  </a:lnTo>
                  <a:lnTo>
                    <a:pt x="217" y="781"/>
                  </a:lnTo>
                  <a:lnTo>
                    <a:pt x="234" y="705"/>
                  </a:lnTo>
                  <a:lnTo>
                    <a:pt x="266" y="545"/>
                  </a:lnTo>
                  <a:close/>
                </a:path>
              </a:pathLst>
            </a:custGeom>
            <a:solidFill>
              <a:srgbClr val="DF7D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9" name="Freeform 207">
              <a:extLst>
                <a:ext uri="{FF2B5EF4-FFF2-40B4-BE49-F238E27FC236}">
                  <a16:creationId xmlns:a16="http://schemas.microsoft.com/office/drawing/2014/main" id="{5FA0E6EE-B7E9-7123-3CC0-2284CDFC675A}"/>
                </a:ext>
              </a:extLst>
            </p:cNvPr>
            <p:cNvSpPr>
              <a:spLocks/>
            </p:cNvSpPr>
            <p:nvPr/>
          </p:nvSpPr>
          <p:spPr bwMode="auto">
            <a:xfrm>
              <a:off x="2669" y="1834"/>
              <a:ext cx="668" cy="1165"/>
            </a:xfrm>
            <a:custGeom>
              <a:avLst/>
              <a:gdLst>
                <a:gd name="T0" fmla="*/ 119 w 668"/>
                <a:gd name="T1" fmla="*/ 1140 h 1165"/>
                <a:gd name="T2" fmla="*/ 0 w 668"/>
                <a:gd name="T3" fmla="*/ 1000 h 1165"/>
                <a:gd name="T4" fmla="*/ 48 w 668"/>
                <a:gd name="T5" fmla="*/ 867 h 1165"/>
                <a:gd name="T6" fmla="*/ 71 w 668"/>
                <a:gd name="T7" fmla="*/ 958 h 1165"/>
                <a:gd name="T8" fmla="*/ 127 w 668"/>
                <a:gd name="T9" fmla="*/ 771 h 1165"/>
                <a:gd name="T10" fmla="*/ 153 w 668"/>
                <a:gd name="T11" fmla="*/ 589 h 1165"/>
                <a:gd name="T12" fmla="*/ 199 w 668"/>
                <a:gd name="T13" fmla="*/ 768 h 1165"/>
                <a:gd name="T14" fmla="*/ 219 w 668"/>
                <a:gd name="T15" fmla="*/ 650 h 1165"/>
                <a:gd name="T16" fmla="*/ 240 w 668"/>
                <a:gd name="T17" fmla="*/ 270 h 1165"/>
                <a:gd name="T18" fmla="*/ 311 w 668"/>
                <a:gd name="T19" fmla="*/ 510 h 1165"/>
                <a:gd name="T20" fmla="*/ 326 w 668"/>
                <a:gd name="T21" fmla="*/ 422 h 1165"/>
                <a:gd name="T22" fmla="*/ 330 w 668"/>
                <a:gd name="T23" fmla="*/ 0 h 1165"/>
                <a:gd name="T24" fmla="*/ 422 w 668"/>
                <a:gd name="T25" fmla="*/ 341 h 1165"/>
                <a:gd name="T26" fmla="*/ 497 w 668"/>
                <a:gd name="T27" fmla="*/ 508 h 1165"/>
                <a:gd name="T28" fmla="*/ 462 w 668"/>
                <a:gd name="T29" fmla="*/ 224 h 1165"/>
                <a:gd name="T30" fmla="*/ 575 w 668"/>
                <a:gd name="T31" fmla="*/ 746 h 1165"/>
                <a:gd name="T32" fmla="*/ 570 w 668"/>
                <a:gd name="T33" fmla="*/ 779 h 1165"/>
                <a:gd name="T34" fmla="*/ 639 w 668"/>
                <a:gd name="T35" fmla="*/ 645 h 1165"/>
                <a:gd name="T36" fmla="*/ 668 w 668"/>
                <a:gd name="T37" fmla="*/ 929 h 1165"/>
                <a:gd name="T38" fmla="*/ 575 w 668"/>
                <a:gd name="T39" fmla="*/ 1082 h 1165"/>
                <a:gd name="T40" fmla="*/ 541 w 668"/>
                <a:gd name="T41" fmla="*/ 1102 h 1165"/>
                <a:gd name="T42" fmla="*/ 370 w 668"/>
                <a:gd name="T43" fmla="*/ 1148 h 1165"/>
                <a:gd name="T44" fmla="*/ 228 w 668"/>
                <a:gd name="T45" fmla="*/ 1165 h 1165"/>
                <a:gd name="T46" fmla="*/ 186 w 668"/>
                <a:gd name="T47" fmla="*/ 1153 h 1165"/>
                <a:gd name="T48" fmla="*/ 217 w 668"/>
                <a:gd name="T49" fmla="*/ 1128 h 1165"/>
                <a:gd name="T50" fmla="*/ 119 w 668"/>
                <a:gd name="T51" fmla="*/ 1140 h 116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68"/>
                <a:gd name="T79" fmla="*/ 0 h 1165"/>
                <a:gd name="T80" fmla="*/ 668 w 668"/>
                <a:gd name="T81" fmla="*/ 1165 h 116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68" h="1165">
                  <a:moveTo>
                    <a:pt x="119" y="1140"/>
                  </a:moveTo>
                  <a:lnTo>
                    <a:pt x="0" y="1000"/>
                  </a:lnTo>
                  <a:lnTo>
                    <a:pt x="48" y="867"/>
                  </a:lnTo>
                  <a:lnTo>
                    <a:pt x="71" y="958"/>
                  </a:lnTo>
                  <a:lnTo>
                    <a:pt x="127" y="771"/>
                  </a:lnTo>
                  <a:lnTo>
                    <a:pt x="153" y="589"/>
                  </a:lnTo>
                  <a:lnTo>
                    <a:pt x="199" y="768"/>
                  </a:lnTo>
                  <a:lnTo>
                    <a:pt x="219" y="650"/>
                  </a:lnTo>
                  <a:lnTo>
                    <a:pt x="240" y="270"/>
                  </a:lnTo>
                  <a:lnTo>
                    <a:pt x="311" y="510"/>
                  </a:lnTo>
                  <a:lnTo>
                    <a:pt x="326" y="422"/>
                  </a:lnTo>
                  <a:lnTo>
                    <a:pt x="330" y="0"/>
                  </a:lnTo>
                  <a:lnTo>
                    <a:pt x="422" y="341"/>
                  </a:lnTo>
                  <a:lnTo>
                    <a:pt x="497" y="508"/>
                  </a:lnTo>
                  <a:lnTo>
                    <a:pt x="462" y="224"/>
                  </a:lnTo>
                  <a:lnTo>
                    <a:pt x="575" y="746"/>
                  </a:lnTo>
                  <a:lnTo>
                    <a:pt x="570" y="779"/>
                  </a:lnTo>
                  <a:lnTo>
                    <a:pt x="639" y="645"/>
                  </a:lnTo>
                  <a:lnTo>
                    <a:pt x="668" y="929"/>
                  </a:lnTo>
                  <a:lnTo>
                    <a:pt x="575" y="1082"/>
                  </a:lnTo>
                  <a:lnTo>
                    <a:pt x="541" y="1102"/>
                  </a:lnTo>
                  <a:lnTo>
                    <a:pt x="370" y="1148"/>
                  </a:lnTo>
                  <a:lnTo>
                    <a:pt x="228" y="1165"/>
                  </a:lnTo>
                  <a:lnTo>
                    <a:pt x="186" y="1153"/>
                  </a:lnTo>
                  <a:lnTo>
                    <a:pt x="217" y="1128"/>
                  </a:lnTo>
                  <a:lnTo>
                    <a:pt x="119" y="1140"/>
                  </a:lnTo>
                  <a:close/>
                </a:path>
              </a:pathLst>
            </a:custGeom>
            <a:solidFill>
              <a:srgbClr val="E58D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0" name="Freeform 208">
              <a:extLst>
                <a:ext uri="{FF2B5EF4-FFF2-40B4-BE49-F238E27FC236}">
                  <a16:creationId xmlns:a16="http://schemas.microsoft.com/office/drawing/2014/main" id="{6E6E7AAF-58CC-7B2C-F0FD-75038BA49258}"/>
                </a:ext>
              </a:extLst>
            </p:cNvPr>
            <p:cNvSpPr>
              <a:spLocks/>
            </p:cNvSpPr>
            <p:nvPr/>
          </p:nvSpPr>
          <p:spPr bwMode="auto">
            <a:xfrm>
              <a:off x="2642" y="1889"/>
              <a:ext cx="685" cy="1095"/>
            </a:xfrm>
            <a:custGeom>
              <a:avLst/>
              <a:gdLst>
                <a:gd name="T0" fmla="*/ 658 w 685"/>
                <a:gd name="T1" fmla="*/ 820 h 1095"/>
                <a:gd name="T2" fmla="*/ 683 w 685"/>
                <a:gd name="T3" fmla="*/ 874 h 1095"/>
                <a:gd name="T4" fmla="*/ 685 w 685"/>
                <a:gd name="T5" fmla="*/ 1093 h 1095"/>
                <a:gd name="T6" fmla="*/ 604 w 685"/>
                <a:gd name="T7" fmla="*/ 1016 h 1095"/>
                <a:gd name="T8" fmla="*/ 551 w 685"/>
                <a:gd name="T9" fmla="*/ 1043 h 1095"/>
                <a:gd name="T10" fmla="*/ 455 w 685"/>
                <a:gd name="T11" fmla="*/ 1089 h 1095"/>
                <a:gd name="T12" fmla="*/ 228 w 685"/>
                <a:gd name="T13" fmla="*/ 1095 h 1095"/>
                <a:gd name="T14" fmla="*/ 265 w 685"/>
                <a:gd name="T15" fmla="*/ 1064 h 1095"/>
                <a:gd name="T16" fmla="*/ 0 w 685"/>
                <a:gd name="T17" fmla="*/ 1014 h 1095"/>
                <a:gd name="T18" fmla="*/ 35 w 685"/>
                <a:gd name="T19" fmla="*/ 947 h 1095"/>
                <a:gd name="T20" fmla="*/ 75 w 685"/>
                <a:gd name="T21" fmla="*/ 820 h 1095"/>
                <a:gd name="T22" fmla="*/ 108 w 685"/>
                <a:gd name="T23" fmla="*/ 939 h 1095"/>
                <a:gd name="T24" fmla="*/ 111 w 685"/>
                <a:gd name="T25" fmla="*/ 847 h 1095"/>
                <a:gd name="T26" fmla="*/ 182 w 685"/>
                <a:gd name="T27" fmla="*/ 572 h 1095"/>
                <a:gd name="T28" fmla="*/ 228 w 685"/>
                <a:gd name="T29" fmla="*/ 759 h 1095"/>
                <a:gd name="T30" fmla="*/ 255 w 685"/>
                <a:gd name="T31" fmla="*/ 593 h 1095"/>
                <a:gd name="T32" fmla="*/ 278 w 685"/>
                <a:gd name="T33" fmla="*/ 279 h 1095"/>
                <a:gd name="T34" fmla="*/ 342 w 685"/>
                <a:gd name="T35" fmla="*/ 528 h 1095"/>
                <a:gd name="T36" fmla="*/ 353 w 685"/>
                <a:gd name="T37" fmla="*/ 392 h 1095"/>
                <a:gd name="T38" fmla="*/ 367 w 685"/>
                <a:gd name="T39" fmla="*/ 0 h 1095"/>
                <a:gd name="T40" fmla="*/ 441 w 685"/>
                <a:gd name="T41" fmla="*/ 286 h 1095"/>
                <a:gd name="T42" fmla="*/ 533 w 685"/>
                <a:gd name="T43" fmla="*/ 509 h 1095"/>
                <a:gd name="T44" fmla="*/ 507 w 685"/>
                <a:gd name="T45" fmla="*/ 242 h 1095"/>
                <a:gd name="T46" fmla="*/ 601 w 685"/>
                <a:gd name="T47" fmla="*/ 638 h 1095"/>
                <a:gd name="T48" fmla="*/ 589 w 685"/>
                <a:gd name="T49" fmla="*/ 764 h 1095"/>
                <a:gd name="T50" fmla="*/ 664 w 685"/>
                <a:gd name="T51" fmla="*/ 603 h 1095"/>
                <a:gd name="T52" fmla="*/ 658 w 685"/>
                <a:gd name="T53" fmla="*/ 820 h 109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85"/>
                <a:gd name="T82" fmla="*/ 0 h 1095"/>
                <a:gd name="T83" fmla="*/ 685 w 685"/>
                <a:gd name="T84" fmla="*/ 1095 h 109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85" h="1095">
                  <a:moveTo>
                    <a:pt x="658" y="820"/>
                  </a:moveTo>
                  <a:lnTo>
                    <a:pt x="683" y="874"/>
                  </a:lnTo>
                  <a:lnTo>
                    <a:pt x="685" y="1093"/>
                  </a:lnTo>
                  <a:lnTo>
                    <a:pt x="604" y="1016"/>
                  </a:lnTo>
                  <a:lnTo>
                    <a:pt x="551" y="1043"/>
                  </a:lnTo>
                  <a:lnTo>
                    <a:pt x="455" y="1089"/>
                  </a:lnTo>
                  <a:lnTo>
                    <a:pt x="228" y="1095"/>
                  </a:lnTo>
                  <a:lnTo>
                    <a:pt x="265" y="1064"/>
                  </a:lnTo>
                  <a:lnTo>
                    <a:pt x="0" y="1014"/>
                  </a:lnTo>
                  <a:lnTo>
                    <a:pt x="35" y="947"/>
                  </a:lnTo>
                  <a:lnTo>
                    <a:pt x="75" y="820"/>
                  </a:lnTo>
                  <a:lnTo>
                    <a:pt x="108" y="939"/>
                  </a:lnTo>
                  <a:lnTo>
                    <a:pt x="111" y="847"/>
                  </a:lnTo>
                  <a:lnTo>
                    <a:pt x="182" y="572"/>
                  </a:lnTo>
                  <a:lnTo>
                    <a:pt x="228" y="759"/>
                  </a:lnTo>
                  <a:lnTo>
                    <a:pt x="255" y="593"/>
                  </a:lnTo>
                  <a:lnTo>
                    <a:pt x="278" y="279"/>
                  </a:lnTo>
                  <a:lnTo>
                    <a:pt x="342" y="528"/>
                  </a:lnTo>
                  <a:lnTo>
                    <a:pt x="353" y="392"/>
                  </a:lnTo>
                  <a:lnTo>
                    <a:pt x="367" y="0"/>
                  </a:lnTo>
                  <a:lnTo>
                    <a:pt x="441" y="286"/>
                  </a:lnTo>
                  <a:lnTo>
                    <a:pt x="533" y="509"/>
                  </a:lnTo>
                  <a:lnTo>
                    <a:pt x="507" y="242"/>
                  </a:lnTo>
                  <a:lnTo>
                    <a:pt x="601" y="638"/>
                  </a:lnTo>
                  <a:lnTo>
                    <a:pt x="589" y="764"/>
                  </a:lnTo>
                  <a:lnTo>
                    <a:pt x="664" y="603"/>
                  </a:lnTo>
                  <a:lnTo>
                    <a:pt x="658" y="820"/>
                  </a:lnTo>
                  <a:close/>
                </a:path>
              </a:pathLst>
            </a:custGeom>
            <a:solidFill>
              <a:srgbClr val="EB9E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1" name="Freeform 209">
              <a:extLst>
                <a:ext uri="{FF2B5EF4-FFF2-40B4-BE49-F238E27FC236}">
                  <a16:creationId xmlns:a16="http://schemas.microsoft.com/office/drawing/2014/main" id="{18DD2E5A-BC65-C1FB-E787-FF8E39C28594}"/>
                </a:ext>
              </a:extLst>
            </p:cNvPr>
            <p:cNvSpPr>
              <a:spLocks noEditPoints="1"/>
            </p:cNvSpPr>
            <p:nvPr/>
          </p:nvSpPr>
          <p:spPr bwMode="auto">
            <a:xfrm>
              <a:off x="2700" y="1947"/>
              <a:ext cx="637" cy="1050"/>
            </a:xfrm>
            <a:custGeom>
              <a:avLst/>
              <a:gdLst>
                <a:gd name="T0" fmla="*/ 307 w 637"/>
                <a:gd name="T1" fmla="*/ 731 h 1050"/>
                <a:gd name="T2" fmla="*/ 310 w 637"/>
                <a:gd name="T3" fmla="*/ 760 h 1050"/>
                <a:gd name="T4" fmla="*/ 307 w 637"/>
                <a:gd name="T5" fmla="*/ 731 h 1050"/>
                <a:gd name="T6" fmla="*/ 307 w 637"/>
                <a:gd name="T7" fmla="*/ 729 h 1050"/>
                <a:gd name="T8" fmla="*/ 303 w 637"/>
                <a:gd name="T9" fmla="*/ 685 h 1050"/>
                <a:gd name="T10" fmla="*/ 314 w 637"/>
                <a:gd name="T11" fmla="*/ 290 h 1050"/>
                <a:gd name="T12" fmla="*/ 320 w 637"/>
                <a:gd name="T13" fmla="*/ 0 h 1050"/>
                <a:gd name="T14" fmla="*/ 378 w 637"/>
                <a:gd name="T15" fmla="*/ 234 h 1050"/>
                <a:gd name="T16" fmla="*/ 470 w 637"/>
                <a:gd name="T17" fmla="*/ 470 h 1050"/>
                <a:gd name="T18" fmla="*/ 470 w 637"/>
                <a:gd name="T19" fmla="*/ 507 h 1050"/>
                <a:gd name="T20" fmla="*/ 464 w 637"/>
                <a:gd name="T21" fmla="*/ 257 h 1050"/>
                <a:gd name="T22" fmla="*/ 531 w 637"/>
                <a:gd name="T23" fmla="*/ 631 h 1050"/>
                <a:gd name="T24" fmla="*/ 533 w 637"/>
                <a:gd name="T25" fmla="*/ 749 h 1050"/>
                <a:gd name="T26" fmla="*/ 604 w 637"/>
                <a:gd name="T27" fmla="*/ 560 h 1050"/>
                <a:gd name="T28" fmla="*/ 589 w 637"/>
                <a:gd name="T29" fmla="*/ 724 h 1050"/>
                <a:gd name="T30" fmla="*/ 637 w 637"/>
                <a:gd name="T31" fmla="*/ 873 h 1050"/>
                <a:gd name="T32" fmla="*/ 625 w 637"/>
                <a:gd name="T33" fmla="*/ 1050 h 1050"/>
                <a:gd name="T34" fmla="*/ 562 w 637"/>
                <a:gd name="T35" fmla="*/ 975 h 1050"/>
                <a:gd name="T36" fmla="*/ 464 w 637"/>
                <a:gd name="T37" fmla="*/ 971 h 1050"/>
                <a:gd name="T38" fmla="*/ 506 w 637"/>
                <a:gd name="T39" fmla="*/ 1037 h 1050"/>
                <a:gd name="T40" fmla="*/ 355 w 637"/>
                <a:gd name="T41" fmla="*/ 1021 h 1050"/>
                <a:gd name="T42" fmla="*/ 188 w 637"/>
                <a:gd name="T43" fmla="*/ 1033 h 1050"/>
                <a:gd name="T44" fmla="*/ 220 w 637"/>
                <a:gd name="T45" fmla="*/ 1000 h 1050"/>
                <a:gd name="T46" fmla="*/ 40 w 637"/>
                <a:gd name="T47" fmla="*/ 1017 h 1050"/>
                <a:gd name="T48" fmla="*/ 0 w 637"/>
                <a:gd name="T49" fmla="*/ 829 h 1050"/>
                <a:gd name="T50" fmla="*/ 15 w 637"/>
                <a:gd name="T51" fmla="*/ 770 h 1050"/>
                <a:gd name="T52" fmla="*/ 57 w 637"/>
                <a:gd name="T53" fmla="*/ 902 h 1050"/>
                <a:gd name="T54" fmla="*/ 59 w 637"/>
                <a:gd name="T55" fmla="*/ 793 h 1050"/>
                <a:gd name="T56" fmla="*/ 130 w 637"/>
                <a:gd name="T57" fmla="*/ 555 h 1050"/>
                <a:gd name="T58" fmla="*/ 165 w 637"/>
                <a:gd name="T59" fmla="*/ 724 h 1050"/>
                <a:gd name="T60" fmla="*/ 170 w 637"/>
                <a:gd name="T61" fmla="*/ 797 h 1050"/>
                <a:gd name="T62" fmla="*/ 205 w 637"/>
                <a:gd name="T63" fmla="*/ 539 h 1050"/>
                <a:gd name="T64" fmla="*/ 232 w 637"/>
                <a:gd name="T65" fmla="*/ 284 h 1050"/>
                <a:gd name="T66" fmla="*/ 276 w 637"/>
                <a:gd name="T67" fmla="*/ 501 h 1050"/>
                <a:gd name="T68" fmla="*/ 307 w 637"/>
                <a:gd name="T69" fmla="*/ 729 h 10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37"/>
                <a:gd name="T106" fmla="*/ 0 h 1050"/>
                <a:gd name="T107" fmla="*/ 637 w 637"/>
                <a:gd name="T108" fmla="*/ 1050 h 10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37" h="1050">
                  <a:moveTo>
                    <a:pt x="307" y="731"/>
                  </a:moveTo>
                  <a:lnTo>
                    <a:pt x="310" y="760"/>
                  </a:lnTo>
                  <a:lnTo>
                    <a:pt x="307" y="731"/>
                  </a:lnTo>
                  <a:close/>
                  <a:moveTo>
                    <a:pt x="307" y="729"/>
                  </a:moveTo>
                  <a:lnTo>
                    <a:pt x="303" y="685"/>
                  </a:lnTo>
                  <a:lnTo>
                    <a:pt x="314" y="290"/>
                  </a:lnTo>
                  <a:lnTo>
                    <a:pt x="320" y="0"/>
                  </a:lnTo>
                  <a:lnTo>
                    <a:pt x="378" y="234"/>
                  </a:lnTo>
                  <a:lnTo>
                    <a:pt x="470" y="470"/>
                  </a:lnTo>
                  <a:lnTo>
                    <a:pt x="470" y="507"/>
                  </a:lnTo>
                  <a:lnTo>
                    <a:pt x="464" y="257"/>
                  </a:lnTo>
                  <a:lnTo>
                    <a:pt x="531" y="631"/>
                  </a:lnTo>
                  <a:lnTo>
                    <a:pt x="533" y="749"/>
                  </a:lnTo>
                  <a:lnTo>
                    <a:pt x="604" y="560"/>
                  </a:lnTo>
                  <a:lnTo>
                    <a:pt x="589" y="724"/>
                  </a:lnTo>
                  <a:lnTo>
                    <a:pt x="637" y="873"/>
                  </a:lnTo>
                  <a:lnTo>
                    <a:pt x="625" y="1050"/>
                  </a:lnTo>
                  <a:lnTo>
                    <a:pt x="562" y="975"/>
                  </a:lnTo>
                  <a:lnTo>
                    <a:pt x="464" y="971"/>
                  </a:lnTo>
                  <a:lnTo>
                    <a:pt x="506" y="1037"/>
                  </a:lnTo>
                  <a:lnTo>
                    <a:pt x="355" y="1021"/>
                  </a:lnTo>
                  <a:lnTo>
                    <a:pt x="188" y="1033"/>
                  </a:lnTo>
                  <a:lnTo>
                    <a:pt x="220" y="1000"/>
                  </a:lnTo>
                  <a:lnTo>
                    <a:pt x="40" y="1017"/>
                  </a:lnTo>
                  <a:lnTo>
                    <a:pt x="0" y="829"/>
                  </a:lnTo>
                  <a:lnTo>
                    <a:pt x="15" y="770"/>
                  </a:lnTo>
                  <a:lnTo>
                    <a:pt x="57" y="902"/>
                  </a:lnTo>
                  <a:lnTo>
                    <a:pt x="59" y="793"/>
                  </a:lnTo>
                  <a:lnTo>
                    <a:pt x="130" y="555"/>
                  </a:lnTo>
                  <a:lnTo>
                    <a:pt x="165" y="724"/>
                  </a:lnTo>
                  <a:lnTo>
                    <a:pt x="170" y="797"/>
                  </a:lnTo>
                  <a:lnTo>
                    <a:pt x="205" y="539"/>
                  </a:lnTo>
                  <a:lnTo>
                    <a:pt x="232" y="284"/>
                  </a:lnTo>
                  <a:lnTo>
                    <a:pt x="276" y="501"/>
                  </a:lnTo>
                  <a:lnTo>
                    <a:pt x="307" y="729"/>
                  </a:lnTo>
                  <a:close/>
                </a:path>
              </a:pathLst>
            </a:custGeom>
            <a:solidFill>
              <a:srgbClr val="F0AF5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2" name="Freeform 210">
              <a:extLst>
                <a:ext uri="{FF2B5EF4-FFF2-40B4-BE49-F238E27FC236}">
                  <a16:creationId xmlns:a16="http://schemas.microsoft.com/office/drawing/2014/main" id="{2DBF007D-09FB-1E9F-451C-14EC45D69E78}"/>
                </a:ext>
              </a:extLst>
            </p:cNvPr>
            <p:cNvSpPr>
              <a:spLocks/>
            </p:cNvSpPr>
            <p:nvPr/>
          </p:nvSpPr>
          <p:spPr bwMode="auto">
            <a:xfrm>
              <a:off x="2657" y="2006"/>
              <a:ext cx="670" cy="974"/>
            </a:xfrm>
            <a:custGeom>
              <a:avLst/>
              <a:gdLst>
                <a:gd name="T0" fmla="*/ 0 w 670"/>
                <a:gd name="T1" fmla="*/ 906 h 974"/>
                <a:gd name="T2" fmla="*/ 22 w 670"/>
                <a:gd name="T3" fmla="*/ 851 h 974"/>
                <a:gd name="T4" fmla="*/ 47 w 670"/>
                <a:gd name="T5" fmla="*/ 797 h 974"/>
                <a:gd name="T6" fmla="*/ 58 w 670"/>
                <a:gd name="T7" fmla="*/ 728 h 974"/>
                <a:gd name="T8" fmla="*/ 70 w 670"/>
                <a:gd name="T9" fmla="*/ 810 h 974"/>
                <a:gd name="T10" fmla="*/ 104 w 670"/>
                <a:gd name="T11" fmla="*/ 857 h 974"/>
                <a:gd name="T12" fmla="*/ 106 w 670"/>
                <a:gd name="T13" fmla="*/ 797 h 974"/>
                <a:gd name="T14" fmla="*/ 108 w 670"/>
                <a:gd name="T15" fmla="*/ 738 h 974"/>
                <a:gd name="T16" fmla="*/ 142 w 670"/>
                <a:gd name="T17" fmla="*/ 663 h 974"/>
                <a:gd name="T18" fmla="*/ 177 w 670"/>
                <a:gd name="T19" fmla="*/ 540 h 974"/>
                <a:gd name="T20" fmla="*/ 200 w 670"/>
                <a:gd name="T21" fmla="*/ 657 h 974"/>
                <a:gd name="T22" fmla="*/ 208 w 670"/>
                <a:gd name="T23" fmla="*/ 741 h 974"/>
                <a:gd name="T24" fmla="*/ 223 w 670"/>
                <a:gd name="T25" fmla="*/ 713 h 974"/>
                <a:gd name="T26" fmla="*/ 236 w 670"/>
                <a:gd name="T27" fmla="*/ 571 h 974"/>
                <a:gd name="T28" fmla="*/ 256 w 670"/>
                <a:gd name="T29" fmla="*/ 478 h 974"/>
                <a:gd name="T30" fmla="*/ 284 w 670"/>
                <a:gd name="T31" fmla="*/ 359 h 974"/>
                <a:gd name="T32" fmla="*/ 300 w 670"/>
                <a:gd name="T33" fmla="*/ 334 h 974"/>
                <a:gd name="T34" fmla="*/ 311 w 670"/>
                <a:gd name="T35" fmla="*/ 442 h 974"/>
                <a:gd name="T36" fmla="*/ 317 w 670"/>
                <a:gd name="T37" fmla="*/ 572 h 974"/>
                <a:gd name="T38" fmla="*/ 344 w 670"/>
                <a:gd name="T39" fmla="*/ 676 h 974"/>
                <a:gd name="T40" fmla="*/ 353 w 670"/>
                <a:gd name="T41" fmla="*/ 722 h 974"/>
                <a:gd name="T42" fmla="*/ 359 w 670"/>
                <a:gd name="T43" fmla="*/ 691 h 974"/>
                <a:gd name="T44" fmla="*/ 336 w 670"/>
                <a:gd name="T45" fmla="*/ 517 h 974"/>
                <a:gd name="T46" fmla="*/ 344 w 670"/>
                <a:gd name="T47" fmla="*/ 354 h 974"/>
                <a:gd name="T48" fmla="*/ 369 w 670"/>
                <a:gd name="T49" fmla="*/ 214 h 974"/>
                <a:gd name="T50" fmla="*/ 378 w 670"/>
                <a:gd name="T51" fmla="*/ 66 h 974"/>
                <a:gd name="T52" fmla="*/ 394 w 670"/>
                <a:gd name="T53" fmla="*/ 64 h 974"/>
                <a:gd name="T54" fmla="*/ 413 w 670"/>
                <a:gd name="T55" fmla="*/ 192 h 974"/>
                <a:gd name="T56" fmla="*/ 465 w 670"/>
                <a:gd name="T57" fmla="*/ 311 h 974"/>
                <a:gd name="T58" fmla="*/ 505 w 670"/>
                <a:gd name="T59" fmla="*/ 390 h 974"/>
                <a:gd name="T60" fmla="*/ 505 w 670"/>
                <a:gd name="T61" fmla="*/ 492 h 974"/>
                <a:gd name="T62" fmla="*/ 534 w 670"/>
                <a:gd name="T63" fmla="*/ 394 h 974"/>
                <a:gd name="T64" fmla="*/ 524 w 670"/>
                <a:gd name="T65" fmla="*/ 269 h 974"/>
                <a:gd name="T66" fmla="*/ 566 w 670"/>
                <a:gd name="T67" fmla="*/ 436 h 974"/>
                <a:gd name="T68" fmla="*/ 563 w 670"/>
                <a:gd name="T69" fmla="*/ 592 h 974"/>
                <a:gd name="T70" fmla="*/ 566 w 670"/>
                <a:gd name="T71" fmla="*/ 684 h 974"/>
                <a:gd name="T72" fmla="*/ 582 w 670"/>
                <a:gd name="T73" fmla="*/ 695 h 974"/>
                <a:gd name="T74" fmla="*/ 635 w 670"/>
                <a:gd name="T75" fmla="*/ 542 h 974"/>
                <a:gd name="T76" fmla="*/ 630 w 670"/>
                <a:gd name="T77" fmla="*/ 634 h 974"/>
                <a:gd name="T78" fmla="*/ 645 w 670"/>
                <a:gd name="T79" fmla="*/ 749 h 974"/>
                <a:gd name="T80" fmla="*/ 668 w 670"/>
                <a:gd name="T81" fmla="*/ 786 h 974"/>
                <a:gd name="T82" fmla="*/ 670 w 670"/>
                <a:gd name="T83" fmla="*/ 891 h 974"/>
                <a:gd name="T84" fmla="*/ 651 w 670"/>
                <a:gd name="T85" fmla="*/ 964 h 974"/>
                <a:gd name="T86" fmla="*/ 614 w 670"/>
                <a:gd name="T87" fmla="*/ 920 h 974"/>
                <a:gd name="T88" fmla="*/ 589 w 670"/>
                <a:gd name="T89" fmla="*/ 883 h 974"/>
                <a:gd name="T90" fmla="*/ 536 w 670"/>
                <a:gd name="T91" fmla="*/ 912 h 974"/>
                <a:gd name="T92" fmla="*/ 493 w 670"/>
                <a:gd name="T93" fmla="*/ 893 h 974"/>
                <a:gd name="T94" fmla="*/ 449 w 670"/>
                <a:gd name="T95" fmla="*/ 847 h 974"/>
                <a:gd name="T96" fmla="*/ 543 w 670"/>
                <a:gd name="T97" fmla="*/ 949 h 974"/>
                <a:gd name="T98" fmla="*/ 557 w 670"/>
                <a:gd name="T99" fmla="*/ 972 h 974"/>
                <a:gd name="T100" fmla="*/ 369 w 670"/>
                <a:gd name="T101" fmla="*/ 956 h 974"/>
                <a:gd name="T102" fmla="*/ 309 w 670"/>
                <a:gd name="T103" fmla="*/ 970 h 974"/>
                <a:gd name="T104" fmla="*/ 246 w 670"/>
                <a:gd name="T105" fmla="*/ 970 h 974"/>
                <a:gd name="T106" fmla="*/ 271 w 670"/>
                <a:gd name="T107" fmla="*/ 941 h 974"/>
                <a:gd name="T108" fmla="*/ 246 w 670"/>
                <a:gd name="T109" fmla="*/ 933 h 974"/>
                <a:gd name="T110" fmla="*/ 131 w 670"/>
                <a:gd name="T111" fmla="*/ 945 h 974"/>
                <a:gd name="T112" fmla="*/ 23 w 670"/>
                <a:gd name="T113" fmla="*/ 941 h 97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70"/>
                <a:gd name="T172" fmla="*/ 0 h 974"/>
                <a:gd name="T173" fmla="*/ 670 w 670"/>
                <a:gd name="T174" fmla="*/ 974 h 97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70" h="974">
                  <a:moveTo>
                    <a:pt x="23" y="941"/>
                  </a:moveTo>
                  <a:lnTo>
                    <a:pt x="14" y="930"/>
                  </a:lnTo>
                  <a:lnTo>
                    <a:pt x="8" y="920"/>
                  </a:lnTo>
                  <a:lnTo>
                    <a:pt x="2" y="912"/>
                  </a:lnTo>
                  <a:lnTo>
                    <a:pt x="0" y="906"/>
                  </a:lnTo>
                  <a:lnTo>
                    <a:pt x="0" y="899"/>
                  </a:lnTo>
                  <a:lnTo>
                    <a:pt x="2" y="891"/>
                  </a:lnTo>
                  <a:lnTo>
                    <a:pt x="4" y="882"/>
                  </a:lnTo>
                  <a:lnTo>
                    <a:pt x="10" y="870"/>
                  </a:lnTo>
                  <a:lnTo>
                    <a:pt x="22" y="851"/>
                  </a:lnTo>
                  <a:lnTo>
                    <a:pt x="31" y="839"/>
                  </a:lnTo>
                  <a:lnTo>
                    <a:pt x="37" y="832"/>
                  </a:lnTo>
                  <a:lnTo>
                    <a:pt x="41" y="824"/>
                  </a:lnTo>
                  <a:lnTo>
                    <a:pt x="45" y="812"/>
                  </a:lnTo>
                  <a:lnTo>
                    <a:pt x="47" y="797"/>
                  </a:lnTo>
                  <a:lnTo>
                    <a:pt x="50" y="764"/>
                  </a:lnTo>
                  <a:lnTo>
                    <a:pt x="52" y="739"/>
                  </a:lnTo>
                  <a:lnTo>
                    <a:pt x="56" y="724"/>
                  </a:lnTo>
                  <a:lnTo>
                    <a:pt x="58" y="718"/>
                  </a:lnTo>
                  <a:lnTo>
                    <a:pt x="58" y="728"/>
                  </a:lnTo>
                  <a:lnTo>
                    <a:pt x="58" y="753"/>
                  </a:lnTo>
                  <a:lnTo>
                    <a:pt x="60" y="766"/>
                  </a:lnTo>
                  <a:lnTo>
                    <a:pt x="62" y="782"/>
                  </a:lnTo>
                  <a:lnTo>
                    <a:pt x="64" y="797"/>
                  </a:lnTo>
                  <a:lnTo>
                    <a:pt x="70" y="810"/>
                  </a:lnTo>
                  <a:lnTo>
                    <a:pt x="75" y="822"/>
                  </a:lnTo>
                  <a:lnTo>
                    <a:pt x="81" y="834"/>
                  </a:lnTo>
                  <a:lnTo>
                    <a:pt x="87" y="841"/>
                  </a:lnTo>
                  <a:lnTo>
                    <a:pt x="94" y="847"/>
                  </a:lnTo>
                  <a:lnTo>
                    <a:pt x="104" y="857"/>
                  </a:lnTo>
                  <a:lnTo>
                    <a:pt x="108" y="860"/>
                  </a:lnTo>
                  <a:lnTo>
                    <a:pt x="108" y="855"/>
                  </a:lnTo>
                  <a:lnTo>
                    <a:pt x="108" y="841"/>
                  </a:lnTo>
                  <a:lnTo>
                    <a:pt x="106" y="822"/>
                  </a:lnTo>
                  <a:lnTo>
                    <a:pt x="106" y="797"/>
                  </a:lnTo>
                  <a:lnTo>
                    <a:pt x="104" y="774"/>
                  </a:lnTo>
                  <a:lnTo>
                    <a:pt x="104" y="757"/>
                  </a:lnTo>
                  <a:lnTo>
                    <a:pt x="104" y="751"/>
                  </a:lnTo>
                  <a:lnTo>
                    <a:pt x="106" y="745"/>
                  </a:lnTo>
                  <a:lnTo>
                    <a:pt x="108" y="738"/>
                  </a:lnTo>
                  <a:lnTo>
                    <a:pt x="114" y="730"/>
                  </a:lnTo>
                  <a:lnTo>
                    <a:pt x="123" y="716"/>
                  </a:lnTo>
                  <a:lnTo>
                    <a:pt x="129" y="703"/>
                  </a:lnTo>
                  <a:lnTo>
                    <a:pt x="135" y="688"/>
                  </a:lnTo>
                  <a:lnTo>
                    <a:pt x="142" y="663"/>
                  </a:lnTo>
                  <a:lnTo>
                    <a:pt x="152" y="632"/>
                  </a:lnTo>
                  <a:lnTo>
                    <a:pt x="162" y="599"/>
                  </a:lnTo>
                  <a:lnTo>
                    <a:pt x="171" y="571"/>
                  </a:lnTo>
                  <a:lnTo>
                    <a:pt x="177" y="551"/>
                  </a:lnTo>
                  <a:lnTo>
                    <a:pt x="177" y="540"/>
                  </a:lnTo>
                  <a:lnTo>
                    <a:pt x="177" y="536"/>
                  </a:lnTo>
                  <a:lnTo>
                    <a:pt x="181" y="549"/>
                  </a:lnTo>
                  <a:lnTo>
                    <a:pt x="188" y="586"/>
                  </a:lnTo>
                  <a:lnTo>
                    <a:pt x="196" y="628"/>
                  </a:lnTo>
                  <a:lnTo>
                    <a:pt x="200" y="657"/>
                  </a:lnTo>
                  <a:lnTo>
                    <a:pt x="202" y="682"/>
                  </a:lnTo>
                  <a:lnTo>
                    <a:pt x="202" y="707"/>
                  </a:lnTo>
                  <a:lnTo>
                    <a:pt x="202" y="720"/>
                  </a:lnTo>
                  <a:lnTo>
                    <a:pt x="204" y="732"/>
                  </a:lnTo>
                  <a:lnTo>
                    <a:pt x="208" y="741"/>
                  </a:lnTo>
                  <a:lnTo>
                    <a:pt x="211" y="749"/>
                  </a:lnTo>
                  <a:lnTo>
                    <a:pt x="217" y="761"/>
                  </a:lnTo>
                  <a:lnTo>
                    <a:pt x="221" y="763"/>
                  </a:lnTo>
                  <a:lnTo>
                    <a:pt x="221" y="749"/>
                  </a:lnTo>
                  <a:lnTo>
                    <a:pt x="223" y="713"/>
                  </a:lnTo>
                  <a:lnTo>
                    <a:pt x="225" y="670"/>
                  </a:lnTo>
                  <a:lnTo>
                    <a:pt x="227" y="638"/>
                  </a:lnTo>
                  <a:lnTo>
                    <a:pt x="231" y="615"/>
                  </a:lnTo>
                  <a:lnTo>
                    <a:pt x="233" y="596"/>
                  </a:lnTo>
                  <a:lnTo>
                    <a:pt x="236" y="571"/>
                  </a:lnTo>
                  <a:lnTo>
                    <a:pt x="238" y="532"/>
                  </a:lnTo>
                  <a:lnTo>
                    <a:pt x="242" y="513"/>
                  </a:lnTo>
                  <a:lnTo>
                    <a:pt x="246" y="500"/>
                  </a:lnTo>
                  <a:lnTo>
                    <a:pt x="250" y="488"/>
                  </a:lnTo>
                  <a:lnTo>
                    <a:pt x="256" y="478"/>
                  </a:lnTo>
                  <a:lnTo>
                    <a:pt x="263" y="469"/>
                  </a:lnTo>
                  <a:lnTo>
                    <a:pt x="269" y="455"/>
                  </a:lnTo>
                  <a:lnTo>
                    <a:pt x="275" y="436"/>
                  </a:lnTo>
                  <a:lnTo>
                    <a:pt x="279" y="411"/>
                  </a:lnTo>
                  <a:lnTo>
                    <a:pt x="284" y="359"/>
                  </a:lnTo>
                  <a:lnTo>
                    <a:pt x="288" y="321"/>
                  </a:lnTo>
                  <a:lnTo>
                    <a:pt x="286" y="296"/>
                  </a:lnTo>
                  <a:lnTo>
                    <a:pt x="286" y="288"/>
                  </a:lnTo>
                  <a:lnTo>
                    <a:pt x="290" y="302"/>
                  </a:lnTo>
                  <a:lnTo>
                    <a:pt x="300" y="334"/>
                  </a:lnTo>
                  <a:lnTo>
                    <a:pt x="304" y="356"/>
                  </a:lnTo>
                  <a:lnTo>
                    <a:pt x="309" y="377"/>
                  </a:lnTo>
                  <a:lnTo>
                    <a:pt x="311" y="396"/>
                  </a:lnTo>
                  <a:lnTo>
                    <a:pt x="313" y="415"/>
                  </a:lnTo>
                  <a:lnTo>
                    <a:pt x="311" y="442"/>
                  </a:lnTo>
                  <a:lnTo>
                    <a:pt x="309" y="463"/>
                  </a:lnTo>
                  <a:lnTo>
                    <a:pt x="309" y="484"/>
                  </a:lnTo>
                  <a:lnTo>
                    <a:pt x="309" y="519"/>
                  </a:lnTo>
                  <a:lnTo>
                    <a:pt x="313" y="551"/>
                  </a:lnTo>
                  <a:lnTo>
                    <a:pt x="317" y="572"/>
                  </a:lnTo>
                  <a:lnTo>
                    <a:pt x="325" y="596"/>
                  </a:lnTo>
                  <a:lnTo>
                    <a:pt x="334" y="634"/>
                  </a:lnTo>
                  <a:lnTo>
                    <a:pt x="340" y="655"/>
                  </a:lnTo>
                  <a:lnTo>
                    <a:pt x="342" y="668"/>
                  </a:lnTo>
                  <a:lnTo>
                    <a:pt x="344" y="676"/>
                  </a:lnTo>
                  <a:lnTo>
                    <a:pt x="342" y="682"/>
                  </a:lnTo>
                  <a:lnTo>
                    <a:pt x="342" y="688"/>
                  </a:lnTo>
                  <a:lnTo>
                    <a:pt x="344" y="693"/>
                  </a:lnTo>
                  <a:lnTo>
                    <a:pt x="348" y="705"/>
                  </a:lnTo>
                  <a:lnTo>
                    <a:pt x="353" y="722"/>
                  </a:lnTo>
                  <a:lnTo>
                    <a:pt x="359" y="738"/>
                  </a:lnTo>
                  <a:lnTo>
                    <a:pt x="363" y="739"/>
                  </a:lnTo>
                  <a:lnTo>
                    <a:pt x="363" y="736"/>
                  </a:lnTo>
                  <a:lnTo>
                    <a:pt x="363" y="724"/>
                  </a:lnTo>
                  <a:lnTo>
                    <a:pt x="359" y="691"/>
                  </a:lnTo>
                  <a:lnTo>
                    <a:pt x="357" y="667"/>
                  </a:lnTo>
                  <a:lnTo>
                    <a:pt x="352" y="632"/>
                  </a:lnTo>
                  <a:lnTo>
                    <a:pt x="344" y="574"/>
                  </a:lnTo>
                  <a:lnTo>
                    <a:pt x="338" y="544"/>
                  </a:lnTo>
                  <a:lnTo>
                    <a:pt x="336" y="517"/>
                  </a:lnTo>
                  <a:lnTo>
                    <a:pt x="334" y="494"/>
                  </a:lnTo>
                  <a:lnTo>
                    <a:pt x="334" y="480"/>
                  </a:lnTo>
                  <a:lnTo>
                    <a:pt x="340" y="452"/>
                  </a:lnTo>
                  <a:lnTo>
                    <a:pt x="342" y="404"/>
                  </a:lnTo>
                  <a:lnTo>
                    <a:pt x="344" y="354"/>
                  </a:lnTo>
                  <a:lnTo>
                    <a:pt x="346" y="315"/>
                  </a:lnTo>
                  <a:lnTo>
                    <a:pt x="350" y="290"/>
                  </a:lnTo>
                  <a:lnTo>
                    <a:pt x="353" y="271"/>
                  </a:lnTo>
                  <a:lnTo>
                    <a:pt x="361" y="246"/>
                  </a:lnTo>
                  <a:lnTo>
                    <a:pt x="369" y="214"/>
                  </a:lnTo>
                  <a:lnTo>
                    <a:pt x="375" y="187"/>
                  </a:lnTo>
                  <a:lnTo>
                    <a:pt x="378" y="169"/>
                  </a:lnTo>
                  <a:lnTo>
                    <a:pt x="378" y="148"/>
                  </a:lnTo>
                  <a:lnTo>
                    <a:pt x="378" y="112"/>
                  </a:lnTo>
                  <a:lnTo>
                    <a:pt x="378" y="66"/>
                  </a:lnTo>
                  <a:lnTo>
                    <a:pt x="376" y="31"/>
                  </a:lnTo>
                  <a:lnTo>
                    <a:pt x="376" y="8"/>
                  </a:lnTo>
                  <a:lnTo>
                    <a:pt x="375" y="0"/>
                  </a:lnTo>
                  <a:lnTo>
                    <a:pt x="380" y="18"/>
                  </a:lnTo>
                  <a:lnTo>
                    <a:pt x="394" y="64"/>
                  </a:lnTo>
                  <a:lnTo>
                    <a:pt x="401" y="91"/>
                  </a:lnTo>
                  <a:lnTo>
                    <a:pt x="407" y="119"/>
                  </a:lnTo>
                  <a:lnTo>
                    <a:pt x="411" y="146"/>
                  </a:lnTo>
                  <a:lnTo>
                    <a:pt x="413" y="171"/>
                  </a:lnTo>
                  <a:lnTo>
                    <a:pt x="413" y="192"/>
                  </a:lnTo>
                  <a:lnTo>
                    <a:pt x="417" y="210"/>
                  </a:lnTo>
                  <a:lnTo>
                    <a:pt x="421" y="229"/>
                  </a:lnTo>
                  <a:lnTo>
                    <a:pt x="426" y="244"/>
                  </a:lnTo>
                  <a:lnTo>
                    <a:pt x="444" y="277"/>
                  </a:lnTo>
                  <a:lnTo>
                    <a:pt x="465" y="311"/>
                  </a:lnTo>
                  <a:lnTo>
                    <a:pt x="482" y="338"/>
                  </a:lnTo>
                  <a:lnTo>
                    <a:pt x="495" y="356"/>
                  </a:lnTo>
                  <a:lnTo>
                    <a:pt x="499" y="363"/>
                  </a:lnTo>
                  <a:lnTo>
                    <a:pt x="503" y="375"/>
                  </a:lnTo>
                  <a:lnTo>
                    <a:pt x="505" y="390"/>
                  </a:lnTo>
                  <a:lnTo>
                    <a:pt x="505" y="411"/>
                  </a:lnTo>
                  <a:lnTo>
                    <a:pt x="505" y="450"/>
                  </a:lnTo>
                  <a:lnTo>
                    <a:pt x="505" y="475"/>
                  </a:lnTo>
                  <a:lnTo>
                    <a:pt x="505" y="488"/>
                  </a:lnTo>
                  <a:lnTo>
                    <a:pt x="505" y="492"/>
                  </a:lnTo>
                  <a:lnTo>
                    <a:pt x="509" y="478"/>
                  </a:lnTo>
                  <a:lnTo>
                    <a:pt x="520" y="448"/>
                  </a:lnTo>
                  <a:lnTo>
                    <a:pt x="524" y="430"/>
                  </a:lnTo>
                  <a:lnTo>
                    <a:pt x="530" y="411"/>
                  </a:lnTo>
                  <a:lnTo>
                    <a:pt x="534" y="394"/>
                  </a:lnTo>
                  <a:lnTo>
                    <a:pt x="534" y="381"/>
                  </a:lnTo>
                  <a:lnTo>
                    <a:pt x="532" y="352"/>
                  </a:lnTo>
                  <a:lnTo>
                    <a:pt x="528" y="315"/>
                  </a:lnTo>
                  <a:lnTo>
                    <a:pt x="526" y="283"/>
                  </a:lnTo>
                  <a:lnTo>
                    <a:pt x="524" y="269"/>
                  </a:lnTo>
                  <a:lnTo>
                    <a:pt x="528" y="285"/>
                  </a:lnTo>
                  <a:lnTo>
                    <a:pt x="540" y="321"/>
                  </a:lnTo>
                  <a:lnTo>
                    <a:pt x="551" y="365"/>
                  </a:lnTo>
                  <a:lnTo>
                    <a:pt x="561" y="407"/>
                  </a:lnTo>
                  <a:lnTo>
                    <a:pt x="566" y="436"/>
                  </a:lnTo>
                  <a:lnTo>
                    <a:pt x="570" y="457"/>
                  </a:lnTo>
                  <a:lnTo>
                    <a:pt x="572" y="484"/>
                  </a:lnTo>
                  <a:lnTo>
                    <a:pt x="572" y="526"/>
                  </a:lnTo>
                  <a:lnTo>
                    <a:pt x="566" y="567"/>
                  </a:lnTo>
                  <a:lnTo>
                    <a:pt x="563" y="592"/>
                  </a:lnTo>
                  <a:lnTo>
                    <a:pt x="559" y="601"/>
                  </a:lnTo>
                  <a:lnTo>
                    <a:pt x="559" y="613"/>
                  </a:lnTo>
                  <a:lnTo>
                    <a:pt x="559" y="628"/>
                  </a:lnTo>
                  <a:lnTo>
                    <a:pt x="561" y="647"/>
                  </a:lnTo>
                  <a:lnTo>
                    <a:pt x="566" y="684"/>
                  </a:lnTo>
                  <a:lnTo>
                    <a:pt x="572" y="707"/>
                  </a:lnTo>
                  <a:lnTo>
                    <a:pt x="576" y="718"/>
                  </a:lnTo>
                  <a:lnTo>
                    <a:pt x="578" y="722"/>
                  </a:lnTo>
                  <a:lnTo>
                    <a:pt x="580" y="715"/>
                  </a:lnTo>
                  <a:lnTo>
                    <a:pt x="582" y="695"/>
                  </a:lnTo>
                  <a:lnTo>
                    <a:pt x="586" y="668"/>
                  </a:lnTo>
                  <a:lnTo>
                    <a:pt x="589" y="645"/>
                  </a:lnTo>
                  <a:lnTo>
                    <a:pt x="601" y="615"/>
                  </a:lnTo>
                  <a:lnTo>
                    <a:pt x="620" y="578"/>
                  </a:lnTo>
                  <a:lnTo>
                    <a:pt x="635" y="542"/>
                  </a:lnTo>
                  <a:lnTo>
                    <a:pt x="645" y="519"/>
                  </a:lnTo>
                  <a:lnTo>
                    <a:pt x="647" y="523"/>
                  </a:lnTo>
                  <a:lnTo>
                    <a:pt x="643" y="553"/>
                  </a:lnTo>
                  <a:lnTo>
                    <a:pt x="639" y="594"/>
                  </a:lnTo>
                  <a:lnTo>
                    <a:pt x="630" y="634"/>
                  </a:lnTo>
                  <a:lnTo>
                    <a:pt x="624" y="661"/>
                  </a:lnTo>
                  <a:lnTo>
                    <a:pt x="624" y="682"/>
                  </a:lnTo>
                  <a:lnTo>
                    <a:pt x="628" y="703"/>
                  </a:lnTo>
                  <a:lnTo>
                    <a:pt x="637" y="734"/>
                  </a:lnTo>
                  <a:lnTo>
                    <a:pt x="645" y="749"/>
                  </a:lnTo>
                  <a:lnTo>
                    <a:pt x="651" y="759"/>
                  </a:lnTo>
                  <a:lnTo>
                    <a:pt x="657" y="766"/>
                  </a:lnTo>
                  <a:lnTo>
                    <a:pt x="662" y="772"/>
                  </a:lnTo>
                  <a:lnTo>
                    <a:pt x="666" y="778"/>
                  </a:lnTo>
                  <a:lnTo>
                    <a:pt x="668" y="786"/>
                  </a:lnTo>
                  <a:lnTo>
                    <a:pt x="670" y="797"/>
                  </a:lnTo>
                  <a:lnTo>
                    <a:pt x="670" y="814"/>
                  </a:lnTo>
                  <a:lnTo>
                    <a:pt x="670" y="849"/>
                  </a:lnTo>
                  <a:lnTo>
                    <a:pt x="670" y="874"/>
                  </a:lnTo>
                  <a:lnTo>
                    <a:pt x="670" y="891"/>
                  </a:lnTo>
                  <a:lnTo>
                    <a:pt x="670" y="908"/>
                  </a:lnTo>
                  <a:lnTo>
                    <a:pt x="664" y="941"/>
                  </a:lnTo>
                  <a:lnTo>
                    <a:pt x="658" y="956"/>
                  </a:lnTo>
                  <a:lnTo>
                    <a:pt x="658" y="960"/>
                  </a:lnTo>
                  <a:lnTo>
                    <a:pt x="651" y="964"/>
                  </a:lnTo>
                  <a:lnTo>
                    <a:pt x="647" y="962"/>
                  </a:lnTo>
                  <a:lnTo>
                    <a:pt x="641" y="960"/>
                  </a:lnTo>
                  <a:lnTo>
                    <a:pt x="635" y="954"/>
                  </a:lnTo>
                  <a:lnTo>
                    <a:pt x="628" y="945"/>
                  </a:lnTo>
                  <a:lnTo>
                    <a:pt x="614" y="920"/>
                  </a:lnTo>
                  <a:lnTo>
                    <a:pt x="607" y="897"/>
                  </a:lnTo>
                  <a:lnTo>
                    <a:pt x="601" y="889"/>
                  </a:lnTo>
                  <a:lnTo>
                    <a:pt x="595" y="885"/>
                  </a:lnTo>
                  <a:lnTo>
                    <a:pt x="593" y="883"/>
                  </a:lnTo>
                  <a:lnTo>
                    <a:pt x="589" y="883"/>
                  </a:lnTo>
                  <a:lnTo>
                    <a:pt x="584" y="885"/>
                  </a:lnTo>
                  <a:lnTo>
                    <a:pt x="578" y="889"/>
                  </a:lnTo>
                  <a:lnTo>
                    <a:pt x="559" y="901"/>
                  </a:lnTo>
                  <a:lnTo>
                    <a:pt x="543" y="910"/>
                  </a:lnTo>
                  <a:lnTo>
                    <a:pt x="536" y="912"/>
                  </a:lnTo>
                  <a:lnTo>
                    <a:pt x="528" y="912"/>
                  </a:lnTo>
                  <a:lnTo>
                    <a:pt x="520" y="910"/>
                  </a:lnTo>
                  <a:lnTo>
                    <a:pt x="513" y="908"/>
                  </a:lnTo>
                  <a:lnTo>
                    <a:pt x="503" y="903"/>
                  </a:lnTo>
                  <a:lnTo>
                    <a:pt x="493" y="893"/>
                  </a:lnTo>
                  <a:lnTo>
                    <a:pt x="482" y="882"/>
                  </a:lnTo>
                  <a:lnTo>
                    <a:pt x="470" y="870"/>
                  </a:lnTo>
                  <a:lnTo>
                    <a:pt x="453" y="849"/>
                  </a:lnTo>
                  <a:lnTo>
                    <a:pt x="446" y="841"/>
                  </a:lnTo>
                  <a:lnTo>
                    <a:pt x="449" y="847"/>
                  </a:lnTo>
                  <a:lnTo>
                    <a:pt x="457" y="862"/>
                  </a:lnTo>
                  <a:lnTo>
                    <a:pt x="470" y="883"/>
                  </a:lnTo>
                  <a:lnTo>
                    <a:pt x="486" y="905"/>
                  </a:lnTo>
                  <a:lnTo>
                    <a:pt x="513" y="926"/>
                  </a:lnTo>
                  <a:lnTo>
                    <a:pt x="543" y="949"/>
                  </a:lnTo>
                  <a:lnTo>
                    <a:pt x="557" y="958"/>
                  </a:lnTo>
                  <a:lnTo>
                    <a:pt x="563" y="966"/>
                  </a:lnTo>
                  <a:lnTo>
                    <a:pt x="563" y="970"/>
                  </a:lnTo>
                  <a:lnTo>
                    <a:pt x="561" y="970"/>
                  </a:lnTo>
                  <a:lnTo>
                    <a:pt x="557" y="972"/>
                  </a:lnTo>
                  <a:lnTo>
                    <a:pt x="549" y="970"/>
                  </a:lnTo>
                  <a:lnTo>
                    <a:pt x="499" y="964"/>
                  </a:lnTo>
                  <a:lnTo>
                    <a:pt x="432" y="956"/>
                  </a:lnTo>
                  <a:lnTo>
                    <a:pt x="399" y="956"/>
                  </a:lnTo>
                  <a:lnTo>
                    <a:pt x="369" y="956"/>
                  </a:lnTo>
                  <a:lnTo>
                    <a:pt x="353" y="956"/>
                  </a:lnTo>
                  <a:lnTo>
                    <a:pt x="342" y="958"/>
                  </a:lnTo>
                  <a:lnTo>
                    <a:pt x="332" y="960"/>
                  </a:lnTo>
                  <a:lnTo>
                    <a:pt x="325" y="964"/>
                  </a:lnTo>
                  <a:lnTo>
                    <a:pt x="309" y="970"/>
                  </a:lnTo>
                  <a:lnTo>
                    <a:pt x="296" y="972"/>
                  </a:lnTo>
                  <a:lnTo>
                    <a:pt x="282" y="974"/>
                  </a:lnTo>
                  <a:lnTo>
                    <a:pt x="271" y="974"/>
                  </a:lnTo>
                  <a:lnTo>
                    <a:pt x="254" y="972"/>
                  </a:lnTo>
                  <a:lnTo>
                    <a:pt x="246" y="970"/>
                  </a:lnTo>
                  <a:lnTo>
                    <a:pt x="254" y="964"/>
                  </a:lnTo>
                  <a:lnTo>
                    <a:pt x="267" y="951"/>
                  </a:lnTo>
                  <a:lnTo>
                    <a:pt x="269" y="947"/>
                  </a:lnTo>
                  <a:lnTo>
                    <a:pt x="271" y="943"/>
                  </a:lnTo>
                  <a:lnTo>
                    <a:pt x="271" y="941"/>
                  </a:lnTo>
                  <a:lnTo>
                    <a:pt x="269" y="937"/>
                  </a:lnTo>
                  <a:lnTo>
                    <a:pt x="267" y="935"/>
                  </a:lnTo>
                  <a:lnTo>
                    <a:pt x="261" y="933"/>
                  </a:lnTo>
                  <a:lnTo>
                    <a:pt x="256" y="933"/>
                  </a:lnTo>
                  <a:lnTo>
                    <a:pt x="246" y="933"/>
                  </a:lnTo>
                  <a:lnTo>
                    <a:pt x="211" y="935"/>
                  </a:lnTo>
                  <a:lnTo>
                    <a:pt x="187" y="935"/>
                  </a:lnTo>
                  <a:lnTo>
                    <a:pt x="169" y="937"/>
                  </a:lnTo>
                  <a:lnTo>
                    <a:pt x="150" y="941"/>
                  </a:lnTo>
                  <a:lnTo>
                    <a:pt x="131" y="945"/>
                  </a:lnTo>
                  <a:lnTo>
                    <a:pt x="112" y="951"/>
                  </a:lnTo>
                  <a:lnTo>
                    <a:pt x="94" y="953"/>
                  </a:lnTo>
                  <a:lnTo>
                    <a:pt x="79" y="953"/>
                  </a:lnTo>
                  <a:lnTo>
                    <a:pt x="45" y="945"/>
                  </a:lnTo>
                  <a:lnTo>
                    <a:pt x="23" y="941"/>
                  </a:lnTo>
                  <a:close/>
                </a:path>
              </a:pathLst>
            </a:custGeom>
            <a:solidFill>
              <a:srgbClr val="F7C55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3" name="Freeform 211">
              <a:extLst>
                <a:ext uri="{FF2B5EF4-FFF2-40B4-BE49-F238E27FC236}">
                  <a16:creationId xmlns:a16="http://schemas.microsoft.com/office/drawing/2014/main" id="{88E130E3-BD26-4EE2-D86A-589E84AEB45F}"/>
                </a:ext>
              </a:extLst>
            </p:cNvPr>
            <p:cNvSpPr>
              <a:spLocks/>
            </p:cNvSpPr>
            <p:nvPr/>
          </p:nvSpPr>
          <p:spPr bwMode="auto">
            <a:xfrm>
              <a:off x="3009" y="2162"/>
              <a:ext cx="306" cy="789"/>
            </a:xfrm>
            <a:custGeom>
              <a:avLst/>
              <a:gdLst>
                <a:gd name="T0" fmla="*/ 21 w 306"/>
                <a:gd name="T1" fmla="*/ 539 h 789"/>
                <a:gd name="T2" fmla="*/ 5 w 306"/>
                <a:gd name="T3" fmla="*/ 413 h 789"/>
                <a:gd name="T4" fmla="*/ 0 w 306"/>
                <a:gd name="T5" fmla="*/ 336 h 789"/>
                <a:gd name="T6" fmla="*/ 3 w 306"/>
                <a:gd name="T7" fmla="*/ 269 h 789"/>
                <a:gd name="T8" fmla="*/ 5 w 306"/>
                <a:gd name="T9" fmla="*/ 196 h 789"/>
                <a:gd name="T10" fmla="*/ 11 w 306"/>
                <a:gd name="T11" fmla="*/ 148 h 789"/>
                <a:gd name="T12" fmla="*/ 24 w 306"/>
                <a:gd name="T13" fmla="*/ 81 h 789"/>
                <a:gd name="T14" fmla="*/ 36 w 306"/>
                <a:gd name="T15" fmla="*/ 10 h 789"/>
                <a:gd name="T16" fmla="*/ 42 w 306"/>
                <a:gd name="T17" fmla="*/ 0 h 789"/>
                <a:gd name="T18" fmla="*/ 44 w 306"/>
                <a:gd name="T19" fmla="*/ 13 h 789"/>
                <a:gd name="T20" fmla="*/ 47 w 306"/>
                <a:gd name="T21" fmla="*/ 48 h 789"/>
                <a:gd name="T22" fmla="*/ 59 w 306"/>
                <a:gd name="T23" fmla="*/ 90 h 789"/>
                <a:gd name="T24" fmla="*/ 78 w 306"/>
                <a:gd name="T25" fmla="*/ 130 h 789"/>
                <a:gd name="T26" fmla="*/ 101 w 306"/>
                <a:gd name="T27" fmla="*/ 169 h 789"/>
                <a:gd name="T28" fmla="*/ 120 w 306"/>
                <a:gd name="T29" fmla="*/ 196 h 789"/>
                <a:gd name="T30" fmla="*/ 130 w 306"/>
                <a:gd name="T31" fmla="*/ 217 h 789"/>
                <a:gd name="T32" fmla="*/ 140 w 306"/>
                <a:gd name="T33" fmla="*/ 253 h 789"/>
                <a:gd name="T34" fmla="*/ 141 w 306"/>
                <a:gd name="T35" fmla="*/ 332 h 789"/>
                <a:gd name="T36" fmla="*/ 136 w 306"/>
                <a:gd name="T37" fmla="*/ 411 h 789"/>
                <a:gd name="T38" fmla="*/ 147 w 306"/>
                <a:gd name="T39" fmla="*/ 399 h 789"/>
                <a:gd name="T40" fmla="*/ 178 w 306"/>
                <a:gd name="T41" fmla="*/ 303 h 789"/>
                <a:gd name="T42" fmla="*/ 188 w 306"/>
                <a:gd name="T43" fmla="*/ 269 h 789"/>
                <a:gd name="T44" fmla="*/ 191 w 306"/>
                <a:gd name="T45" fmla="*/ 265 h 789"/>
                <a:gd name="T46" fmla="*/ 197 w 306"/>
                <a:gd name="T47" fmla="*/ 278 h 789"/>
                <a:gd name="T48" fmla="*/ 205 w 306"/>
                <a:gd name="T49" fmla="*/ 319 h 789"/>
                <a:gd name="T50" fmla="*/ 205 w 306"/>
                <a:gd name="T51" fmla="*/ 353 h 789"/>
                <a:gd name="T52" fmla="*/ 201 w 306"/>
                <a:gd name="T53" fmla="*/ 401 h 789"/>
                <a:gd name="T54" fmla="*/ 193 w 306"/>
                <a:gd name="T55" fmla="*/ 466 h 789"/>
                <a:gd name="T56" fmla="*/ 195 w 306"/>
                <a:gd name="T57" fmla="*/ 516 h 789"/>
                <a:gd name="T58" fmla="*/ 203 w 306"/>
                <a:gd name="T59" fmla="*/ 551 h 789"/>
                <a:gd name="T60" fmla="*/ 216 w 306"/>
                <a:gd name="T61" fmla="*/ 582 h 789"/>
                <a:gd name="T62" fmla="*/ 228 w 306"/>
                <a:gd name="T63" fmla="*/ 595 h 789"/>
                <a:gd name="T64" fmla="*/ 234 w 306"/>
                <a:gd name="T65" fmla="*/ 593 h 789"/>
                <a:gd name="T66" fmla="*/ 239 w 306"/>
                <a:gd name="T67" fmla="*/ 580 h 789"/>
                <a:gd name="T68" fmla="*/ 245 w 306"/>
                <a:gd name="T69" fmla="*/ 545 h 789"/>
                <a:gd name="T70" fmla="*/ 255 w 306"/>
                <a:gd name="T71" fmla="*/ 489 h 789"/>
                <a:gd name="T72" fmla="*/ 266 w 306"/>
                <a:gd name="T73" fmla="*/ 461 h 789"/>
                <a:gd name="T74" fmla="*/ 266 w 306"/>
                <a:gd name="T75" fmla="*/ 466 h 789"/>
                <a:gd name="T76" fmla="*/ 260 w 306"/>
                <a:gd name="T77" fmla="*/ 491 h 789"/>
                <a:gd name="T78" fmla="*/ 255 w 306"/>
                <a:gd name="T79" fmla="*/ 514 h 789"/>
                <a:gd name="T80" fmla="*/ 257 w 306"/>
                <a:gd name="T81" fmla="*/ 537 h 789"/>
                <a:gd name="T82" fmla="*/ 266 w 306"/>
                <a:gd name="T83" fmla="*/ 568 h 789"/>
                <a:gd name="T84" fmla="*/ 285 w 306"/>
                <a:gd name="T85" fmla="*/ 607 h 789"/>
                <a:gd name="T86" fmla="*/ 299 w 306"/>
                <a:gd name="T87" fmla="*/ 631 h 789"/>
                <a:gd name="T88" fmla="*/ 303 w 306"/>
                <a:gd name="T89" fmla="*/ 651 h 789"/>
                <a:gd name="T90" fmla="*/ 305 w 306"/>
                <a:gd name="T91" fmla="*/ 672 h 789"/>
                <a:gd name="T92" fmla="*/ 306 w 306"/>
                <a:gd name="T93" fmla="*/ 727 h 789"/>
                <a:gd name="T94" fmla="*/ 305 w 306"/>
                <a:gd name="T95" fmla="*/ 768 h 789"/>
                <a:gd name="T96" fmla="*/ 301 w 306"/>
                <a:gd name="T97" fmla="*/ 787 h 789"/>
                <a:gd name="T98" fmla="*/ 295 w 306"/>
                <a:gd name="T99" fmla="*/ 789 h 789"/>
                <a:gd name="T100" fmla="*/ 282 w 306"/>
                <a:gd name="T101" fmla="*/ 772 h 789"/>
                <a:gd name="T102" fmla="*/ 268 w 306"/>
                <a:gd name="T103" fmla="*/ 737 h 789"/>
                <a:gd name="T104" fmla="*/ 257 w 306"/>
                <a:gd name="T105" fmla="*/ 720 h 789"/>
                <a:gd name="T106" fmla="*/ 243 w 306"/>
                <a:gd name="T107" fmla="*/ 712 h 789"/>
                <a:gd name="T108" fmla="*/ 230 w 306"/>
                <a:gd name="T109" fmla="*/ 714 h 789"/>
                <a:gd name="T110" fmla="*/ 211 w 306"/>
                <a:gd name="T111" fmla="*/ 726 h 789"/>
                <a:gd name="T112" fmla="*/ 191 w 306"/>
                <a:gd name="T113" fmla="*/ 737 h 789"/>
                <a:gd name="T114" fmla="*/ 178 w 306"/>
                <a:gd name="T115" fmla="*/ 739 h 789"/>
                <a:gd name="T116" fmla="*/ 163 w 306"/>
                <a:gd name="T117" fmla="*/ 733 h 789"/>
                <a:gd name="T118" fmla="*/ 143 w 306"/>
                <a:gd name="T119" fmla="*/ 718 h 789"/>
                <a:gd name="T120" fmla="*/ 109 w 306"/>
                <a:gd name="T121" fmla="*/ 681 h 789"/>
                <a:gd name="T122" fmla="*/ 44 w 306"/>
                <a:gd name="T123" fmla="*/ 601 h 7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06"/>
                <a:gd name="T187" fmla="*/ 0 h 789"/>
                <a:gd name="T188" fmla="*/ 306 w 306"/>
                <a:gd name="T189" fmla="*/ 789 h 78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06" h="789">
                  <a:moveTo>
                    <a:pt x="28" y="578"/>
                  </a:moveTo>
                  <a:lnTo>
                    <a:pt x="21" y="539"/>
                  </a:lnTo>
                  <a:lnTo>
                    <a:pt x="11" y="457"/>
                  </a:lnTo>
                  <a:lnTo>
                    <a:pt x="5" y="413"/>
                  </a:lnTo>
                  <a:lnTo>
                    <a:pt x="1" y="370"/>
                  </a:lnTo>
                  <a:lnTo>
                    <a:pt x="0" y="336"/>
                  </a:lnTo>
                  <a:lnTo>
                    <a:pt x="0" y="317"/>
                  </a:lnTo>
                  <a:lnTo>
                    <a:pt x="3" y="269"/>
                  </a:lnTo>
                  <a:lnTo>
                    <a:pt x="5" y="221"/>
                  </a:lnTo>
                  <a:lnTo>
                    <a:pt x="5" y="196"/>
                  </a:lnTo>
                  <a:lnTo>
                    <a:pt x="7" y="173"/>
                  </a:lnTo>
                  <a:lnTo>
                    <a:pt x="11" y="148"/>
                  </a:lnTo>
                  <a:lnTo>
                    <a:pt x="15" y="125"/>
                  </a:lnTo>
                  <a:lnTo>
                    <a:pt x="24" y="81"/>
                  </a:lnTo>
                  <a:lnTo>
                    <a:pt x="32" y="29"/>
                  </a:lnTo>
                  <a:lnTo>
                    <a:pt x="36" y="10"/>
                  </a:lnTo>
                  <a:lnTo>
                    <a:pt x="40" y="0"/>
                  </a:lnTo>
                  <a:lnTo>
                    <a:pt x="42" y="0"/>
                  </a:lnTo>
                  <a:lnTo>
                    <a:pt x="44" y="4"/>
                  </a:lnTo>
                  <a:lnTo>
                    <a:pt x="44" y="13"/>
                  </a:lnTo>
                  <a:lnTo>
                    <a:pt x="46" y="27"/>
                  </a:lnTo>
                  <a:lnTo>
                    <a:pt x="47" y="48"/>
                  </a:lnTo>
                  <a:lnTo>
                    <a:pt x="51" y="69"/>
                  </a:lnTo>
                  <a:lnTo>
                    <a:pt x="59" y="90"/>
                  </a:lnTo>
                  <a:lnTo>
                    <a:pt x="69" y="111"/>
                  </a:lnTo>
                  <a:lnTo>
                    <a:pt x="78" y="130"/>
                  </a:lnTo>
                  <a:lnTo>
                    <a:pt x="90" y="150"/>
                  </a:lnTo>
                  <a:lnTo>
                    <a:pt x="101" y="169"/>
                  </a:lnTo>
                  <a:lnTo>
                    <a:pt x="115" y="186"/>
                  </a:lnTo>
                  <a:lnTo>
                    <a:pt x="120" y="196"/>
                  </a:lnTo>
                  <a:lnTo>
                    <a:pt x="126" y="205"/>
                  </a:lnTo>
                  <a:lnTo>
                    <a:pt x="130" y="217"/>
                  </a:lnTo>
                  <a:lnTo>
                    <a:pt x="134" y="228"/>
                  </a:lnTo>
                  <a:lnTo>
                    <a:pt x="140" y="253"/>
                  </a:lnTo>
                  <a:lnTo>
                    <a:pt x="141" y="280"/>
                  </a:lnTo>
                  <a:lnTo>
                    <a:pt x="141" y="332"/>
                  </a:lnTo>
                  <a:lnTo>
                    <a:pt x="140" y="378"/>
                  </a:lnTo>
                  <a:lnTo>
                    <a:pt x="136" y="411"/>
                  </a:lnTo>
                  <a:lnTo>
                    <a:pt x="138" y="418"/>
                  </a:lnTo>
                  <a:lnTo>
                    <a:pt x="147" y="399"/>
                  </a:lnTo>
                  <a:lnTo>
                    <a:pt x="168" y="340"/>
                  </a:lnTo>
                  <a:lnTo>
                    <a:pt x="178" y="303"/>
                  </a:lnTo>
                  <a:lnTo>
                    <a:pt x="186" y="273"/>
                  </a:lnTo>
                  <a:lnTo>
                    <a:pt x="188" y="269"/>
                  </a:lnTo>
                  <a:lnTo>
                    <a:pt x="189" y="267"/>
                  </a:lnTo>
                  <a:lnTo>
                    <a:pt x="191" y="265"/>
                  </a:lnTo>
                  <a:lnTo>
                    <a:pt x="193" y="267"/>
                  </a:lnTo>
                  <a:lnTo>
                    <a:pt x="197" y="278"/>
                  </a:lnTo>
                  <a:lnTo>
                    <a:pt x="203" y="301"/>
                  </a:lnTo>
                  <a:lnTo>
                    <a:pt x="205" y="319"/>
                  </a:lnTo>
                  <a:lnTo>
                    <a:pt x="205" y="336"/>
                  </a:lnTo>
                  <a:lnTo>
                    <a:pt x="205" y="353"/>
                  </a:lnTo>
                  <a:lnTo>
                    <a:pt x="205" y="370"/>
                  </a:lnTo>
                  <a:lnTo>
                    <a:pt x="201" y="401"/>
                  </a:lnTo>
                  <a:lnTo>
                    <a:pt x="195" y="434"/>
                  </a:lnTo>
                  <a:lnTo>
                    <a:pt x="193" y="466"/>
                  </a:lnTo>
                  <a:lnTo>
                    <a:pt x="193" y="499"/>
                  </a:lnTo>
                  <a:lnTo>
                    <a:pt x="195" y="516"/>
                  </a:lnTo>
                  <a:lnTo>
                    <a:pt x="197" y="532"/>
                  </a:lnTo>
                  <a:lnTo>
                    <a:pt x="203" y="551"/>
                  </a:lnTo>
                  <a:lnTo>
                    <a:pt x="211" y="568"/>
                  </a:lnTo>
                  <a:lnTo>
                    <a:pt x="216" y="582"/>
                  </a:lnTo>
                  <a:lnTo>
                    <a:pt x="222" y="591"/>
                  </a:lnTo>
                  <a:lnTo>
                    <a:pt x="228" y="595"/>
                  </a:lnTo>
                  <a:lnTo>
                    <a:pt x="232" y="597"/>
                  </a:lnTo>
                  <a:lnTo>
                    <a:pt x="234" y="593"/>
                  </a:lnTo>
                  <a:lnTo>
                    <a:pt x="237" y="589"/>
                  </a:lnTo>
                  <a:lnTo>
                    <a:pt x="239" y="580"/>
                  </a:lnTo>
                  <a:lnTo>
                    <a:pt x="241" y="570"/>
                  </a:lnTo>
                  <a:lnTo>
                    <a:pt x="245" y="545"/>
                  </a:lnTo>
                  <a:lnTo>
                    <a:pt x="249" y="518"/>
                  </a:lnTo>
                  <a:lnTo>
                    <a:pt x="255" y="489"/>
                  </a:lnTo>
                  <a:lnTo>
                    <a:pt x="264" y="466"/>
                  </a:lnTo>
                  <a:lnTo>
                    <a:pt x="266" y="461"/>
                  </a:lnTo>
                  <a:lnTo>
                    <a:pt x="266" y="463"/>
                  </a:lnTo>
                  <a:lnTo>
                    <a:pt x="266" y="466"/>
                  </a:lnTo>
                  <a:lnTo>
                    <a:pt x="264" y="474"/>
                  </a:lnTo>
                  <a:lnTo>
                    <a:pt x="260" y="491"/>
                  </a:lnTo>
                  <a:lnTo>
                    <a:pt x="257" y="503"/>
                  </a:lnTo>
                  <a:lnTo>
                    <a:pt x="255" y="514"/>
                  </a:lnTo>
                  <a:lnTo>
                    <a:pt x="255" y="526"/>
                  </a:lnTo>
                  <a:lnTo>
                    <a:pt x="257" y="537"/>
                  </a:lnTo>
                  <a:lnTo>
                    <a:pt x="260" y="547"/>
                  </a:lnTo>
                  <a:lnTo>
                    <a:pt x="266" y="568"/>
                  </a:lnTo>
                  <a:lnTo>
                    <a:pt x="276" y="587"/>
                  </a:lnTo>
                  <a:lnTo>
                    <a:pt x="285" y="607"/>
                  </a:lnTo>
                  <a:lnTo>
                    <a:pt x="295" y="624"/>
                  </a:lnTo>
                  <a:lnTo>
                    <a:pt x="299" y="631"/>
                  </a:lnTo>
                  <a:lnTo>
                    <a:pt x="301" y="641"/>
                  </a:lnTo>
                  <a:lnTo>
                    <a:pt x="303" y="651"/>
                  </a:lnTo>
                  <a:lnTo>
                    <a:pt x="305" y="658"/>
                  </a:lnTo>
                  <a:lnTo>
                    <a:pt x="305" y="672"/>
                  </a:lnTo>
                  <a:lnTo>
                    <a:pt x="306" y="697"/>
                  </a:lnTo>
                  <a:lnTo>
                    <a:pt x="306" y="727"/>
                  </a:lnTo>
                  <a:lnTo>
                    <a:pt x="306" y="756"/>
                  </a:lnTo>
                  <a:lnTo>
                    <a:pt x="305" y="768"/>
                  </a:lnTo>
                  <a:lnTo>
                    <a:pt x="305" y="779"/>
                  </a:lnTo>
                  <a:lnTo>
                    <a:pt x="301" y="787"/>
                  </a:lnTo>
                  <a:lnTo>
                    <a:pt x="299" y="789"/>
                  </a:lnTo>
                  <a:lnTo>
                    <a:pt x="295" y="789"/>
                  </a:lnTo>
                  <a:lnTo>
                    <a:pt x="289" y="783"/>
                  </a:lnTo>
                  <a:lnTo>
                    <a:pt x="282" y="772"/>
                  </a:lnTo>
                  <a:lnTo>
                    <a:pt x="274" y="752"/>
                  </a:lnTo>
                  <a:lnTo>
                    <a:pt x="268" y="737"/>
                  </a:lnTo>
                  <a:lnTo>
                    <a:pt x="262" y="727"/>
                  </a:lnTo>
                  <a:lnTo>
                    <a:pt x="257" y="720"/>
                  </a:lnTo>
                  <a:lnTo>
                    <a:pt x="249" y="714"/>
                  </a:lnTo>
                  <a:lnTo>
                    <a:pt x="243" y="712"/>
                  </a:lnTo>
                  <a:lnTo>
                    <a:pt x="237" y="712"/>
                  </a:lnTo>
                  <a:lnTo>
                    <a:pt x="230" y="714"/>
                  </a:lnTo>
                  <a:lnTo>
                    <a:pt x="224" y="718"/>
                  </a:lnTo>
                  <a:lnTo>
                    <a:pt x="211" y="726"/>
                  </a:lnTo>
                  <a:lnTo>
                    <a:pt x="197" y="735"/>
                  </a:lnTo>
                  <a:lnTo>
                    <a:pt x="191" y="737"/>
                  </a:lnTo>
                  <a:lnTo>
                    <a:pt x="184" y="739"/>
                  </a:lnTo>
                  <a:lnTo>
                    <a:pt x="178" y="739"/>
                  </a:lnTo>
                  <a:lnTo>
                    <a:pt x="170" y="739"/>
                  </a:lnTo>
                  <a:lnTo>
                    <a:pt x="163" y="733"/>
                  </a:lnTo>
                  <a:lnTo>
                    <a:pt x="153" y="727"/>
                  </a:lnTo>
                  <a:lnTo>
                    <a:pt x="143" y="718"/>
                  </a:lnTo>
                  <a:lnTo>
                    <a:pt x="132" y="708"/>
                  </a:lnTo>
                  <a:lnTo>
                    <a:pt x="109" y="681"/>
                  </a:lnTo>
                  <a:lnTo>
                    <a:pt x="84" y="653"/>
                  </a:lnTo>
                  <a:lnTo>
                    <a:pt x="44" y="601"/>
                  </a:lnTo>
                  <a:lnTo>
                    <a:pt x="28" y="578"/>
                  </a:lnTo>
                  <a:close/>
                </a:path>
              </a:pathLst>
            </a:custGeom>
            <a:solidFill>
              <a:srgbClr val="F8CD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4" name="Freeform 212">
              <a:extLst>
                <a:ext uri="{FF2B5EF4-FFF2-40B4-BE49-F238E27FC236}">
                  <a16:creationId xmlns:a16="http://schemas.microsoft.com/office/drawing/2014/main" id="{94C7D8E0-39B4-C3F9-7764-DE62CEACB891}"/>
                </a:ext>
              </a:extLst>
            </p:cNvPr>
            <p:cNvSpPr>
              <a:spLocks/>
            </p:cNvSpPr>
            <p:nvPr/>
          </p:nvSpPr>
          <p:spPr bwMode="auto">
            <a:xfrm>
              <a:off x="2675" y="2413"/>
              <a:ext cx="497" cy="551"/>
            </a:xfrm>
            <a:custGeom>
              <a:avLst/>
              <a:gdLst>
                <a:gd name="T0" fmla="*/ 414 w 497"/>
                <a:gd name="T1" fmla="*/ 444 h 551"/>
                <a:gd name="T2" fmla="*/ 460 w 497"/>
                <a:gd name="T3" fmla="*/ 507 h 551"/>
                <a:gd name="T4" fmla="*/ 497 w 497"/>
                <a:gd name="T5" fmla="*/ 540 h 551"/>
                <a:gd name="T6" fmla="*/ 381 w 497"/>
                <a:gd name="T7" fmla="*/ 532 h 551"/>
                <a:gd name="T8" fmla="*/ 320 w 497"/>
                <a:gd name="T9" fmla="*/ 536 h 551"/>
                <a:gd name="T10" fmla="*/ 282 w 497"/>
                <a:gd name="T11" fmla="*/ 549 h 551"/>
                <a:gd name="T12" fmla="*/ 268 w 497"/>
                <a:gd name="T13" fmla="*/ 549 h 551"/>
                <a:gd name="T14" fmla="*/ 266 w 497"/>
                <a:gd name="T15" fmla="*/ 538 h 551"/>
                <a:gd name="T16" fmla="*/ 264 w 497"/>
                <a:gd name="T17" fmla="*/ 521 h 551"/>
                <a:gd name="T18" fmla="*/ 245 w 497"/>
                <a:gd name="T19" fmla="*/ 511 h 551"/>
                <a:gd name="T20" fmla="*/ 190 w 497"/>
                <a:gd name="T21" fmla="*/ 513 h 551"/>
                <a:gd name="T22" fmla="*/ 69 w 497"/>
                <a:gd name="T23" fmla="*/ 526 h 551"/>
                <a:gd name="T24" fmla="*/ 15 w 497"/>
                <a:gd name="T25" fmla="*/ 519 h 551"/>
                <a:gd name="T26" fmla="*/ 2 w 497"/>
                <a:gd name="T27" fmla="*/ 503 h 551"/>
                <a:gd name="T28" fmla="*/ 2 w 497"/>
                <a:gd name="T29" fmla="*/ 480 h 551"/>
                <a:gd name="T30" fmla="*/ 23 w 497"/>
                <a:gd name="T31" fmla="*/ 438 h 551"/>
                <a:gd name="T32" fmla="*/ 36 w 497"/>
                <a:gd name="T33" fmla="*/ 421 h 551"/>
                <a:gd name="T34" fmla="*/ 48 w 497"/>
                <a:gd name="T35" fmla="*/ 428 h 551"/>
                <a:gd name="T36" fmla="*/ 80 w 497"/>
                <a:gd name="T37" fmla="*/ 463 h 551"/>
                <a:gd name="T38" fmla="*/ 101 w 497"/>
                <a:gd name="T39" fmla="*/ 471 h 551"/>
                <a:gd name="T40" fmla="*/ 105 w 497"/>
                <a:gd name="T41" fmla="*/ 428 h 551"/>
                <a:gd name="T42" fmla="*/ 101 w 497"/>
                <a:gd name="T43" fmla="*/ 359 h 551"/>
                <a:gd name="T44" fmla="*/ 113 w 497"/>
                <a:gd name="T45" fmla="*/ 323 h 551"/>
                <a:gd name="T46" fmla="*/ 138 w 497"/>
                <a:gd name="T47" fmla="*/ 269 h 551"/>
                <a:gd name="T48" fmla="*/ 155 w 497"/>
                <a:gd name="T49" fmla="*/ 215 h 551"/>
                <a:gd name="T50" fmla="*/ 161 w 497"/>
                <a:gd name="T51" fmla="*/ 213 h 551"/>
                <a:gd name="T52" fmla="*/ 169 w 497"/>
                <a:gd name="T53" fmla="*/ 279 h 551"/>
                <a:gd name="T54" fmla="*/ 176 w 497"/>
                <a:gd name="T55" fmla="*/ 344 h 551"/>
                <a:gd name="T56" fmla="*/ 195 w 497"/>
                <a:gd name="T57" fmla="*/ 390 h 551"/>
                <a:gd name="T58" fmla="*/ 211 w 497"/>
                <a:gd name="T59" fmla="*/ 396 h 551"/>
                <a:gd name="T60" fmla="*/ 222 w 497"/>
                <a:gd name="T61" fmla="*/ 386 h 551"/>
                <a:gd name="T62" fmla="*/ 220 w 497"/>
                <a:gd name="T63" fmla="*/ 361 h 551"/>
                <a:gd name="T64" fmla="*/ 226 w 497"/>
                <a:gd name="T65" fmla="*/ 208 h 551"/>
                <a:gd name="T66" fmla="*/ 241 w 497"/>
                <a:gd name="T67" fmla="*/ 114 h 551"/>
                <a:gd name="T68" fmla="*/ 259 w 497"/>
                <a:gd name="T69" fmla="*/ 69 h 551"/>
                <a:gd name="T70" fmla="*/ 278 w 497"/>
                <a:gd name="T71" fmla="*/ 2 h 551"/>
                <a:gd name="T72" fmla="*/ 280 w 497"/>
                <a:gd name="T73" fmla="*/ 27 h 551"/>
                <a:gd name="T74" fmla="*/ 280 w 497"/>
                <a:gd name="T75" fmla="*/ 129 h 551"/>
                <a:gd name="T76" fmla="*/ 311 w 497"/>
                <a:gd name="T77" fmla="*/ 292 h 551"/>
                <a:gd name="T78" fmla="*/ 335 w 497"/>
                <a:gd name="T79" fmla="*/ 346 h 551"/>
                <a:gd name="T80" fmla="*/ 351 w 497"/>
                <a:gd name="T81" fmla="*/ 350 h 551"/>
                <a:gd name="T82" fmla="*/ 358 w 497"/>
                <a:gd name="T83" fmla="*/ 336 h 551"/>
                <a:gd name="T84" fmla="*/ 360 w 497"/>
                <a:gd name="T85" fmla="*/ 336 h 55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97"/>
                <a:gd name="T130" fmla="*/ 0 h 551"/>
                <a:gd name="T131" fmla="*/ 497 w 497"/>
                <a:gd name="T132" fmla="*/ 551 h 55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97" h="551">
                  <a:moveTo>
                    <a:pt x="360" y="336"/>
                  </a:moveTo>
                  <a:lnTo>
                    <a:pt x="387" y="390"/>
                  </a:lnTo>
                  <a:lnTo>
                    <a:pt x="414" y="444"/>
                  </a:lnTo>
                  <a:lnTo>
                    <a:pt x="429" y="471"/>
                  </a:lnTo>
                  <a:lnTo>
                    <a:pt x="449" y="496"/>
                  </a:lnTo>
                  <a:lnTo>
                    <a:pt x="460" y="507"/>
                  </a:lnTo>
                  <a:lnTo>
                    <a:pt x="472" y="519"/>
                  </a:lnTo>
                  <a:lnTo>
                    <a:pt x="483" y="530"/>
                  </a:lnTo>
                  <a:lnTo>
                    <a:pt x="497" y="540"/>
                  </a:lnTo>
                  <a:lnTo>
                    <a:pt x="474" y="538"/>
                  </a:lnTo>
                  <a:lnTo>
                    <a:pt x="414" y="534"/>
                  </a:lnTo>
                  <a:lnTo>
                    <a:pt x="381" y="532"/>
                  </a:lnTo>
                  <a:lnTo>
                    <a:pt x="349" y="534"/>
                  </a:lnTo>
                  <a:lnTo>
                    <a:pt x="334" y="534"/>
                  </a:lnTo>
                  <a:lnTo>
                    <a:pt x="320" y="536"/>
                  </a:lnTo>
                  <a:lnTo>
                    <a:pt x="309" y="538"/>
                  </a:lnTo>
                  <a:lnTo>
                    <a:pt x="299" y="542"/>
                  </a:lnTo>
                  <a:lnTo>
                    <a:pt x="282" y="549"/>
                  </a:lnTo>
                  <a:lnTo>
                    <a:pt x="272" y="551"/>
                  </a:lnTo>
                  <a:lnTo>
                    <a:pt x="270" y="551"/>
                  </a:lnTo>
                  <a:lnTo>
                    <a:pt x="268" y="549"/>
                  </a:lnTo>
                  <a:lnTo>
                    <a:pt x="266" y="547"/>
                  </a:lnTo>
                  <a:lnTo>
                    <a:pt x="266" y="544"/>
                  </a:lnTo>
                  <a:lnTo>
                    <a:pt x="266" y="538"/>
                  </a:lnTo>
                  <a:lnTo>
                    <a:pt x="266" y="528"/>
                  </a:lnTo>
                  <a:lnTo>
                    <a:pt x="266" y="524"/>
                  </a:lnTo>
                  <a:lnTo>
                    <a:pt x="264" y="521"/>
                  </a:lnTo>
                  <a:lnTo>
                    <a:pt x="261" y="519"/>
                  </a:lnTo>
                  <a:lnTo>
                    <a:pt x="257" y="515"/>
                  </a:lnTo>
                  <a:lnTo>
                    <a:pt x="245" y="511"/>
                  </a:lnTo>
                  <a:lnTo>
                    <a:pt x="230" y="511"/>
                  </a:lnTo>
                  <a:lnTo>
                    <a:pt x="211" y="511"/>
                  </a:lnTo>
                  <a:lnTo>
                    <a:pt x="190" y="513"/>
                  </a:lnTo>
                  <a:lnTo>
                    <a:pt x="140" y="519"/>
                  </a:lnTo>
                  <a:lnTo>
                    <a:pt x="92" y="524"/>
                  </a:lnTo>
                  <a:lnTo>
                    <a:pt x="69" y="526"/>
                  </a:lnTo>
                  <a:lnTo>
                    <a:pt x="48" y="526"/>
                  </a:lnTo>
                  <a:lnTo>
                    <a:pt x="29" y="523"/>
                  </a:lnTo>
                  <a:lnTo>
                    <a:pt x="15" y="519"/>
                  </a:lnTo>
                  <a:lnTo>
                    <a:pt x="9" y="515"/>
                  </a:lnTo>
                  <a:lnTo>
                    <a:pt x="5" y="509"/>
                  </a:lnTo>
                  <a:lnTo>
                    <a:pt x="2" y="503"/>
                  </a:lnTo>
                  <a:lnTo>
                    <a:pt x="0" y="498"/>
                  </a:lnTo>
                  <a:lnTo>
                    <a:pt x="0" y="490"/>
                  </a:lnTo>
                  <a:lnTo>
                    <a:pt x="2" y="480"/>
                  </a:lnTo>
                  <a:lnTo>
                    <a:pt x="5" y="471"/>
                  </a:lnTo>
                  <a:lnTo>
                    <a:pt x="11" y="459"/>
                  </a:lnTo>
                  <a:lnTo>
                    <a:pt x="23" y="438"/>
                  </a:lnTo>
                  <a:lnTo>
                    <a:pt x="30" y="427"/>
                  </a:lnTo>
                  <a:lnTo>
                    <a:pt x="34" y="423"/>
                  </a:lnTo>
                  <a:lnTo>
                    <a:pt x="36" y="421"/>
                  </a:lnTo>
                  <a:lnTo>
                    <a:pt x="40" y="421"/>
                  </a:lnTo>
                  <a:lnTo>
                    <a:pt x="42" y="423"/>
                  </a:lnTo>
                  <a:lnTo>
                    <a:pt x="48" y="428"/>
                  </a:lnTo>
                  <a:lnTo>
                    <a:pt x="53" y="440"/>
                  </a:lnTo>
                  <a:lnTo>
                    <a:pt x="65" y="451"/>
                  </a:lnTo>
                  <a:lnTo>
                    <a:pt x="80" y="463"/>
                  </a:lnTo>
                  <a:lnTo>
                    <a:pt x="90" y="469"/>
                  </a:lnTo>
                  <a:lnTo>
                    <a:pt x="96" y="471"/>
                  </a:lnTo>
                  <a:lnTo>
                    <a:pt x="101" y="471"/>
                  </a:lnTo>
                  <a:lnTo>
                    <a:pt x="105" y="465"/>
                  </a:lnTo>
                  <a:lnTo>
                    <a:pt x="107" y="450"/>
                  </a:lnTo>
                  <a:lnTo>
                    <a:pt x="105" y="428"/>
                  </a:lnTo>
                  <a:lnTo>
                    <a:pt x="103" y="402"/>
                  </a:lnTo>
                  <a:lnTo>
                    <a:pt x="101" y="373"/>
                  </a:lnTo>
                  <a:lnTo>
                    <a:pt x="101" y="359"/>
                  </a:lnTo>
                  <a:lnTo>
                    <a:pt x="103" y="346"/>
                  </a:lnTo>
                  <a:lnTo>
                    <a:pt x="107" y="334"/>
                  </a:lnTo>
                  <a:lnTo>
                    <a:pt x="113" y="323"/>
                  </a:lnTo>
                  <a:lnTo>
                    <a:pt x="123" y="306"/>
                  </a:lnTo>
                  <a:lnTo>
                    <a:pt x="130" y="288"/>
                  </a:lnTo>
                  <a:lnTo>
                    <a:pt x="138" y="269"/>
                  </a:lnTo>
                  <a:lnTo>
                    <a:pt x="144" y="248"/>
                  </a:lnTo>
                  <a:lnTo>
                    <a:pt x="149" y="227"/>
                  </a:lnTo>
                  <a:lnTo>
                    <a:pt x="155" y="215"/>
                  </a:lnTo>
                  <a:lnTo>
                    <a:pt x="157" y="213"/>
                  </a:lnTo>
                  <a:lnTo>
                    <a:pt x="159" y="212"/>
                  </a:lnTo>
                  <a:lnTo>
                    <a:pt x="161" y="213"/>
                  </a:lnTo>
                  <a:lnTo>
                    <a:pt x="163" y="215"/>
                  </a:lnTo>
                  <a:lnTo>
                    <a:pt x="167" y="240"/>
                  </a:lnTo>
                  <a:lnTo>
                    <a:pt x="169" y="279"/>
                  </a:lnTo>
                  <a:lnTo>
                    <a:pt x="170" y="300"/>
                  </a:lnTo>
                  <a:lnTo>
                    <a:pt x="174" y="323"/>
                  </a:lnTo>
                  <a:lnTo>
                    <a:pt x="176" y="344"/>
                  </a:lnTo>
                  <a:lnTo>
                    <a:pt x="182" y="361"/>
                  </a:lnTo>
                  <a:lnTo>
                    <a:pt x="188" y="379"/>
                  </a:lnTo>
                  <a:lnTo>
                    <a:pt x="195" y="390"/>
                  </a:lnTo>
                  <a:lnTo>
                    <a:pt x="199" y="392"/>
                  </a:lnTo>
                  <a:lnTo>
                    <a:pt x="205" y="394"/>
                  </a:lnTo>
                  <a:lnTo>
                    <a:pt x="211" y="396"/>
                  </a:lnTo>
                  <a:lnTo>
                    <a:pt x="217" y="394"/>
                  </a:lnTo>
                  <a:lnTo>
                    <a:pt x="220" y="390"/>
                  </a:lnTo>
                  <a:lnTo>
                    <a:pt x="222" y="386"/>
                  </a:lnTo>
                  <a:lnTo>
                    <a:pt x="222" y="380"/>
                  </a:lnTo>
                  <a:lnTo>
                    <a:pt x="222" y="373"/>
                  </a:lnTo>
                  <a:lnTo>
                    <a:pt x="220" y="361"/>
                  </a:lnTo>
                  <a:lnTo>
                    <a:pt x="218" y="354"/>
                  </a:lnTo>
                  <a:lnTo>
                    <a:pt x="220" y="284"/>
                  </a:lnTo>
                  <a:lnTo>
                    <a:pt x="226" y="208"/>
                  </a:lnTo>
                  <a:lnTo>
                    <a:pt x="230" y="169"/>
                  </a:lnTo>
                  <a:lnTo>
                    <a:pt x="238" y="131"/>
                  </a:lnTo>
                  <a:lnTo>
                    <a:pt x="241" y="114"/>
                  </a:lnTo>
                  <a:lnTo>
                    <a:pt x="245" y="98"/>
                  </a:lnTo>
                  <a:lnTo>
                    <a:pt x="251" y="83"/>
                  </a:lnTo>
                  <a:lnTo>
                    <a:pt x="259" y="69"/>
                  </a:lnTo>
                  <a:lnTo>
                    <a:pt x="268" y="41"/>
                  </a:lnTo>
                  <a:lnTo>
                    <a:pt x="276" y="12"/>
                  </a:lnTo>
                  <a:lnTo>
                    <a:pt x="278" y="2"/>
                  </a:lnTo>
                  <a:lnTo>
                    <a:pt x="280" y="0"/>
                  </a:lnTo>
                  <a:lnTo>
                    <a:pt x="280" y="8"/>
                  </a:lnTo>
                  <a:lnTo>
                    <a:pt x="280" y="27"/>
                  </a:lnTo>
                  <a:lnTo>
                    <a:pt x="278" y="64"/>
                  </a:lnTo>
                  <a:lnTo>
                    <a:pt x="278" y="96"/>
                  </a:lnTo>
                  <a:lnTo>
                    <a:pt x="280" y="129"/>
                  </a:lnTo>
                  <a:lnTo>
                    <a:pt x="286" y="162"/>
                  </a:lnTo>
                  <a:lnTo>
                    <a:pt x="297" y="225"/>
                  </a:lnTo>
                  <a:lnTo>
                    <a:pt x="311" y="292"/>
                  </a:lnTo>
                  <a:lnTo>
                    <a:pt x="318" y="311"/>
                  </a:lnTo>
                  <a:lnTo>
                    <a:pt x="328" y="336"/>
                  </a:lnTo>
                  <a:lnTo>
                    <a:pt x="335" y="346"/>
                  </a:lnTo>
                  <a:lnTo>
                    <a:pt x="343" y="350"/>
                  </a:lnTo>
                  <a:lnTo>
                    <a:pt x="347" y="352"/>
                  </a:lnTo>
                  <a:lnTo>
                    <a:pt x="351" y="350"/>
                  </a:lnTo>
                  <a:lnTo>
                    <a:pt x="355" y="346"/>
                  </a:lnTo>
                  <a:lnTo>
                    <a:pt x="360" y="340"/>
                  </a:lnTo>
                  <a:lnTo>
                    <a:pt x="358" y="336"/>
                  </a:lnTo>
                  <a:lnTo>
                    <a:pt x="357" y="331"/>
                  </a:lnTo>
                  <a:lnTo>
                    <a:pt x="357" y="329"/>
                  </a:lnTo>
                  <a:lnTo>
                    <a:pt x="360" y="336"/>
                  </a:lnTo>
                  <a:close/>
                </a:path>
              </a:pathLst>
            </a:custGeom>
            <a:solidFill>
              <a:srgbClr val="F8CD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5" name="Freeform 213">
              <a:extLst>
                <a:ext uri="{FF2B5EF4-FFF2-40B4-BE49-F238E27FC236}">
                  <a16:creationId xmlns:a16="http://schemas.microsoft.com/office/drawing/2014/main" id="{C1896193-D3F4-C121-3F39-91030EBDED19}"/>
                </a:ext>
              </a:extLst>
            </p:cNvPr>
            <p:cNvSpPr>
              <a:spLocks/>
            </p:cNvSpPr>
            <p:nvPr/>
          </p:nvSpPr>
          <p:spPr bwMode="auto">
            <a:xfrm>
              <a:off x="3028" y="2260"/>
              <a:ext cx="272" cy="651"/>
            </a:xfrm>
            <a:custGeom>
              <a:avLst/>
              <a:gdLst>
                <a:gd name="T0" fmla="*/ 159 w 272"/>
                <a:gd name="T1" fmla="*/ 626 h 651"/>
                <a:gd name="T2" fmla="*/ 128 w 272"/>
                <a:gd name="T3" fmla="*/ 606 h 651"/>
                <a:gd name="T4" fmla="*/ 86 w 272"/>
                <a:gd name="T5" fmla="*/ 562 h 651"/>
                <a:gd name="T6" fmla="*/ 53 w 272"/>
                <a:gd name="T7" fmla="*/ 514 h 651"/>
                <a:gd name="T8" fmla="*/ 28 w 272"/>
                <a:gd name="T9" fmla="*/ 461 h 651"/>
                <a:gd name="T10" fmla="*/ 13 w 272"/>
                <a:gd name="T11" fmla="*/ 401 h 651"/>
                <a:gd name="T12" fmla="*/ 4 w 272"/>
                <a:gd name="T13" fmla="*/ 340 h 651"/>
                <a:gd name="T14" fmla="*/ 0 w 272"/>
                <a:gd name="T15" fmla="*/ 240 h 651"/>
                <a:gd name="T16" fmla="*/ 4 w 272"/>
                <a:gd name="T17" fmla="*/ 127 h 651"/>
                <a:gd name="T18" fmla="*/ 11 w 272"/>
                <a:gd name="T19" fmla="*/ 44 h 651"/>
                <a:gd name="T20" fmla="*/ 32 w 272"/>
                <a:gd name="T21" fmla="*/ 17 h 651"/>
                <a:gd name="T22" fmla="*/ 76 w 272"/>
                <a:gd name="T23" fmla="*/ 84 h 651"/>
                <a:gd name="T24" fmla="*/ 96 w 272"/>
                <a:gd name="T25" fmla="*/ 123 h 651"/>
                <a:gd name="T26" fmla="*/ 101 w 272"/>
                <a:gd name="T27" fmla="*/ 148 h 651"/>
                <a:gd name="T28" fmla="*/ 98 w 272"/>
                <a:gd name="T29" fmla="*/ 209 h 651"/>
                <a:gd name="T30" fmla="*/ 84 w 272"/>
                <a:gd name="T31" fmla="*/ 322 h 651"/>
                <a:gd name="T32" fmla="*/ 88 w 272"/>
                <a:gd name="T33" fmla="*/ 378 h 651"/>
                <a:gd name="T34" fmla="*/ 96 w 272"/>
                <a:gd name="T35" fmla="*/ 409 h 651"/>
                <a:gd name="T36" fmla="*/ 105 w 272"/>
                <a:gd name="T37" fmla="*/ 426 h 651"/>
                <a:gd name="T38" fmla="*/ 111 w 272"/>
                <a:gd name="T39" fmla="*/ 428 h 651"/>
                <a:gd name="T40" fmla="*/ 121 w 272"/>
                <a:gd name="T41" fmla="*/ 424 h 651"/>
                <a:gd name="T42" fmla="*/ 136 w 272"/>
                <a:gd name="T43" fmla="*/ 391 h 651"/>
                <a:gd name="T44" fmla="*/ 153 w 272"/>
                <a:gd name="T45" fmla="*/ 317 h 651"/>
                <a:gd name="T46" fmla="*/ 165 w 272"/>
                <a:gd name="T47" fmla="*/ 249 h 651"/>
                <a:gd name="T48" fmla="*/ 167 w 272"/>
                <a:gd name="T49" fmla="*/ 263 h 651"/>
                <a:gd name="T50" fmla="*/ 161 w 272"/>
                <a:gd name="T51" fmla="*/ 380 h 651"/>
                <a:gd name="T52" fmla="*/ 167 w 272"/>
                <a:gd name="T53" fmla="*/ 441 h 651"/>
                <a:gd name="T54" fmla="*/ 176 w 272"/>
                <a:gd name="T55" fmla="*/ 474 h 651"/>
                <a:gd name="T56" fmla="*/ 199 w 272"/>
                <a:gd name="T57" fmla="*/ 509 h 651"/>
                <a:gd name="T58" fmla="*/ 222 w 272"/>
                <a:gd name="T59" fmla="*/ 537 h 651"/>
                <a:gd name="T60" fmla="*/ 238 w 272"/>
                <a:gd name="T61" fmla="*/ 549 h 651"/>
                <a:gd name="T62" fmla="*/ 245 w 272"/>
                <a:gd name="T63" fmla="*/ 545 h 651"/>
                <a:gd name="T64" fmla="*/ 243 w 272"/>
                <a:gd name="T65" fmla="*/ 509 h 651"/>
                <a:gd name="T66" fmla="*/ 247 w 272"/>
                <a:gd name="T67" fmla="*/ 509 h 651"/>
                <a:gd name="T68" fmla="*/ 263 w 272"/>
                <a:gd name="T69" fmla="*/ 532 h 651"/>
                <a:gd name="T70" fmla="*/ 268 w 272"/>
                <a:gd name="T71" fmla="*/ 547 h 651"/>
                <a:gd name="T72" fmla="*/ 272 w 272"/>
                <a:gd name="T73" fmla="*/ 633 h 651"/>
                <a:gd name="T74" fmla="*/ 270 w 272"/>
                <a:gd name="T75" fmla="*/ 645 h 651"/>
                <a:gd name="T76" fmla="*/ 259 w 272"/>
                <a:gd name="T77" fmla="*/ 620 h 651"/>
                <a:gd name="T78" fmla="*/ 236 w 272"/>
                <a:gd name="T79" fmla="*/ 601 h 651"/>
                <a:gd name="T80" fmla="*/ 215 w 272"/>
                <a:gd name="T81" fmla="*/ 599 h 651"/>
                <a:gd name="T82" fmla="*/ 184 w 272"/>
                <a:gd name="T83" fmla="*/ 614 h 6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72"/>
                <a:gd name="T127" fmla="*/ 0 h 651"/>
                <a:gd name="T128" fmla="*/ 272 w 272"/>
                <a:gd name="T129" fmla="*/ 651 h 6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72" h="651">
                  <a:moveTo>
                    <a:pt x="163" y="626"/>
                  </a:moveTo>
                  <a:lnTo>
                    <a:pt x="159" y="626"/>
                  </a:lnTo>
                  <a:lnTo>
                    <a:pt x="155" y="624"/>
                  </a:lnTo>
                  <a:lnTo>
                    <a:pt x="128" y="606"/>
                  </a:lnTo>
                  <a:lnTo>
                    <a:pt x="105" y="585"/>
                  </a:lnTo>
                  <a:lnTo>
                    <a:pt x="86" y="562"/>
                  </a:lnTo>
                  <a:lnTo>
                    <a:pt x="69" y="539"/>
                  </a:lnTo>
                  <a:lnTo>
                    <a:pt x="53" y="514"/>
                  </a:lnTo>
                  <a:lnTo>
                    <a:pt x="40" y="487"/>
                  </a:lnTo>
                  <a:lnTo>
                    <a:pt x="28" y="461"/>
                  </a:lnTo>
                  <a:lnTo>
                    <a:pt x="21" y="432"/>
                  </a:lnTo>
                  <a:lnTo>
                    <a:pt x="13" y="401"/>
                  </a:lnTo>
                  <a:lnTo>
                    <a:pt x="7" y="370"/>
                  </a:lnTo>
                  <a:lnTo>
                    <a:pt x="4" y="340"/>
                  </a:lnTo>
                  <a:lnTo>
                    <a:pt x="2" y="307"/>
                  </a:lnTo>
                  <a:lnTo>
                    <a:pt x="0" y="240"/>
                  </a:lnTo>
                  <a:lnTo>
                    <a:pt x="2" y="171"/>
                  </a:lnTo>
                  <a:lnTo>
                    <a:pt x="4" y="127"/>
                  </a:lnTo>
                  <a:lnTo>
                    <a:pt x="5" y="84"/>
                  </a:lnTo>
                  <a:lnTo>
                    <a:pt x="11" y="44"/>
                  </a:lnTo>
                  <a:lnTo>
                    <a:pt x="19" y="0"/>
                  </a:lnTo>
                  <a:lnTo>
                    <a:pt x="32" y="17"/>
                  </a:lnTo>
                  <a:lnTo>
                    <a:pt x="61" y="59"/>
                  </a:lnTo>
                  <a:lnTo>
                    <a:pt x="76" y="84"/>
                  </a:lnTo>
                  <a:lnTo>
                    <a:pt x="90" y="111"/>
                  </a:lnTo>
                  <a:lnTo>
                    <a:pt x="96" y="123"/>
                  </a:lnTo>
                  <a:lnTo>
                    <a:pt x="99" y="136"/>
                  </a:lnTo>
                  <a:lnTo>
                    <a:pt x="101" y="148"/>
                  </a:lnTo>
                  <a:lnTo>
                    <a:pt x="103" y="157"/>
                  </a:lnTo>
                  <a:lnTo>
                    <a:pt x="98" y="209"/>
                  </a:lnTo>
                  <a:lnTo>
                    <a:pt x="88" y="282"/>
                  </a:lnTo>
                  <a:lnTo>
                    <a:pt x="84" y="322"/>
                  </a:lnTo>
                  <a:lnTo>
                    <a:pt x="86" y="361"/>
                  </a:lnTo>
                  <a:lnTo>
                    <a:pt x="88" y="378"/>
                  </a:lnTo>
                  <a:lnTo>
                    <a:pt x="90" y="393"/>
                  </a:lnTo>
                  <a:lnTo>
                    <a:pt x="96" y="409"/>
                  </a:lnTo>
                  <a:lnTo>
                    <a:pt x="103" y="422"/>
                  </a:lnTo>
                  <a:lnTo>
                    <a:pt x="105" y="426"/>
                  </a:lnTo>
                  <a:lnTo>
                    <a:pt x="109" y="428"/>
                  </a:lnTo>
                  <a:lnTo>
                    <a:pt x="111" y="428"/>
                  </a:lnTo>
                  <a:lnTo>
                    <a:pt x="115" y="428"/>
                  </a:lnTo>
                  <a:lnTo>
                    <a:pt x="121" y="424"/>
                  </a:lnTo>
                  <a:lnTo>
                    <a:pt x="126" y="416"/>
                  </a:lnTo>
                  <a:lnTo>
                    <a:pt x="136" y="391"/>
                  </a:lnTo>
                  <a:lnTo>
                    <a:pt x="146" y="355"/>
                  </a:lnTo>
                  <a:lnTo>
                    <a:pt x="153" y="317"/>
                  </a:lnTo>
                  <a:lnTo>
                    <a:pt x="159" y="280"/>
                  </a:lnTo>
                  <a:lnTo>
                    <a:pt x="165" y="249"/>
                  </a:lnTo>
                  <a:lnTo>
                    <a:pt x="169" y="232"/>
                  </a:lnTo>
                  <a:lnTo>
                    <a:pt x="167" y="263"/>
                  </a:lnTo>
                  <a:lnTo>
                    <a:pt x="161" y="338"/>
                  </a:lnTo>
                  <a:lnTo>
                    <a:pt x="161" y="380"/>
                  </a:lnTo>
                  <a:lnTo>
                    <a:pt x="163" y="422"/>
                  </a:lnTo>
                  <a:lnTo>
                    <a:pt x="167" y="441"/>
                  </a:lnTo>
                  <a:lnTo>
                    <a:pt x="170" y="459"/>
                  </a:lnTo>
                  <a:lnTo>
                    <a:pt x="176" y="474"/>
                  </a:lnTo>
                  <a:lnTo>
                    <a:pt x="182" y="485"/>
                  </a:lnTo>
                  <a:lnTo>
                    <a:pt x="199" y="509"/>
                  </a:lnTo>
                  <a:lnTo>
                    <a:pt x="213" y="526"/>
                  </a:lnTo>
                  <a:lnTo>
                    <a:pt x="222" y="537"/>
                  </a:lnTo>
                  <a:lnTo>
                    <a:pt x="232" y="545"/>
                  </a:lnTo>
                  <a:lnTo>
                    <a:pt x="238" y="549"/>
                  </a:lnTo>
                  <a:lnTo>
                    <a:pt x="241" y="549"/>
                  </a:lnTo>
                  <a:lnTo>
                    <a:pt x="245" y="545"/>
                  </a:lnTo>
                  <a:lnTo>
                    <a:pt x="247" y="539"/>
                  </a:lnTo>
                  <a:lnTo>
                    <a:pt x="243" y="509"/>
                  </a:lnTo>
                  <a:lnTo>
                    <a:pt x="238" y="491"/>
                  </a:lnTo>
                  <a:lnTo>
                    <a:pt x="247" y="509"/>
                  </a:lnTo>
                  <a:lnTo>
                    <a:pt x="257" y="524"/>
                  </a:lnTo>
                  <a:lnTo>
                    <a:pt x="263" y="532"/>
                  </a:lnTo>
                  <a:lnTo>
                    <a:pt x="266" y="537"/>
                  </a:lnTo>
                  <a:lnTo>
                    <a:pt x="268" y="547"/>
                  </a:lnTo>
                  <a:lnTo>
                    <a:pt x="270" y="556"/>
                  </a:lnTo>
                  <a:lnTo>
                    <a:pt x="272" y="633"/>
                  </a:lnTo>
                  <a:lnTo>
                    <a:pt x="272" y="651"/>
                  </a:lnTo>
                  <a:lnTo>
                    <a:pt x="270" y="645"/>
                  </a:lnTo>
                  <a:lnTo>
                    <a:pt x="266" y="633"/>
                  </a:lnTo>
                  <a:lnTo>
                    <a:pt x="259" y="620"/>
                  </a:lnTo>
                  <a:lnTo>
                    <a:pt x="247" y="608"/>
                  </a:lnTo>
                  <a:lnTo>
                    <a:pt x="236" y="601"/>
                  </a:lnTo>
                  <a:lnTo>
                    <a:pt x="224" y="599"/>
                  </a:lnTo>
                  <a:lnTo>
                    <a:pt x="215" y="599"/>
                  </a:lnTo>
                  <a:lnTo>
                    <a:pt x="203" y="603"/>
                  </a:lnTo>
                  <a:lnTo>
                    <a:pt x="184" y="614"/>
                  </a:lnTo>
                  <a:lnTo>
                    <a:pt x="163" y="626"/>
                  </a:lnTo>
                  <a:close/>
                </a:path>
              </a:pathLst>
            </a:custGeom>
            <a:solidFill>
              <a:srgbClr val="F9D69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6" name="Freeform 214">
              <a:extLst>
                <a:ext uri="{FF2B5EF4-FFF2-40B4-BE49-F238E27FC236}">
                  <a16:creationId xmlns:a16="http://schemas.microsoft.com/office/drawing/2014/main" id="{D6CA55F0-08B1-EE6C-0DFA-456F8974B207}"/>
                </a:ext>
              </a:extLst>
            </p:cNvPr>
            <p:cNvSpPr>
              <a:spLocks/>
            </p:cNvSpPr>
            <p:nvPr/>
          </p:nvSpPr>
          <p:spPr bwMode="auto">
            <a:xfrm>
              <a:off x="2792" y="2517"/>
              <a:ext cx="332" cy="428"/>
            </a:xfrm>
            <a:custGeom>
              <a:avLst/>
              <a:gdLst>
                <a:gd name="T0" fmla="*/ 7 w 332"/>
                <a:gd name="T1" fmla="*/ 369 h 428"/>
                <a:gd name="T2" fmla="*/ 0 w 332"/>
                <a:gd name="T3" fmla="*/ 311 h 428"/>
                <a:gd name="T4" fmla="*/ 4 w 332"/>
                <a:gd name="T5" fmla="*/ 255 h 428"/>
                <a:gd name="T6" fmla="*/ 13 w 332"/>
                <a:gd name="T7" fmla="*/ 213 h 428"/>
                <a:gd name="T8" fmla="*/ 27 w 332"/>
                <a:gd name="T9" fmla="*/ 184 h 428"/>
                <a:gd name="T10" fmla="*/ 40 w 332"/>
                <a:gd name="T11" fmla="*/ 198 h 428"/>
                <a:gd name="T12" fmla="*/ 57 w 332"/>
                <a:gd name="T13" fmla="*/ 273 h 428"/>
                <a:gd name="T14" fmla="*/ 69 w 332"/>
                <a:gd name="T15" fmla="*/ 301 h 428"/>
                <a:gd name="T16" fmla="*/ 84 w 332"/>
                <a:gd name="T17" fmla="*/ 321 h 428"/>
                <a:gd name="T18" fmla="*/ 98 w 332"/>
                <a:gd name="T19" fmla="*/ 328 h 428"/>
                <a:gd name="T20" fmla="*/ 109 w 332"/>
                <a:gd name="T21" fmla="*/ 328 h 428"/>
                <a:gd name="T22" fmla="*/ 115 w 332"/>
                <a:gd name="T23" fmla="*/ 299 h 428"/>
                <a:gd name="T24" fmla="*/ 123 w 332"/>
                <a:gd name="T25" fmla="*/ 163 h 428"/>
                <a:gd name="T26" fmla="*/ 128 w 332"/>
                <a:gd name="T27" fmla="*/ 88 h 428"/>
                <a:gd name="T28" fmla="*/ 134 w 332"/>
                <a:gd name="T29" fmla="*/ 25 h 428"/>
                <a:gd name="T30" fmla="*/ 144 w 332"/>
                <a:gd name="T31" fmla="*/ 21 h 428"/>
                <a:gd name="T32" fmla="*/ 169 w 332"/>
                <a:gd name="T33" fmla="*/ 132 h 428"/>
                <a:gd name="T34" fmla="*/ 180 w 332"/>
                <a:gd name="T35" fmla="*/ 198 h 428"/>
                <a:gd name="T36" fmla="*/ 188 w 332"/>
                <a:gd name="T37" fmla="*/ 221 h 428"/>
                <a:gd name="T38" fmla="*/ 207 w 332"/>
                <a:gd name="T39" fmla="*/ 250 h 428"/>
                <a:gd name="T40" fmla="*/ 236 w 332"/>
                <a:gd name="T41" fmla="*/ 282 h 428"/>
                <a:gd name="T42" fmla="*/ 268 w 332"/>
                <a:gd name="T43" fmla="*/ 321 h 428"/>
                <a:gd name="T44" fmla="*/ 293 w 332"/>
                <a:gd name="T45" fmla="*/ 363 h 428"/>
                <a:gd name="T46" fmla="*/ 326 w 332"/>
                <a:gd name="T47" fmla="*/ 409 h 428"/>
                <a:gd name="T48" fmla="*/ 293 w 332"/>
                <a:gd name="T49" fmla="*/ 415 h 428"/>
                <a:gd name="T50" fmla="*/ 234 w 332"/>
                <a:gd name="T51" fmla="*/ 413 h 428"/>
                <a:gd name="T52" fmla="*/ 194 w 332"/>
                <a:gd name="T53" fmla="*/ 417 h 428"/>
                <a:gd name="T54" fmla="*/ 170 w 332"/>
                <a:gd name="T55" fmla="*/ 426 h 428"/>
                <a:gd name="T56" fmla="*/ 165 w 332"/>
                <a:gd name="T57" fmla="*/ 419 h 428"/>
                <a:gd name="T58" fmla="*/ 155 w 332"/>
                <a:gd name="T59" fmla="*/ 407 h 428"/>
                <a:gd name="T60" fmla="*/ 138 w 332"/>
                <a:gd name="T61" fmla="*/ 397 h 428"/>
                <a:gd name="T62" fmla="*/ 117 w 332"/>
                <a:gd name="T63" fmla="*/ 394 h 428"/>
                <a:gd name="T64" fmla="*/ 80 w 332"/>
                <a:gd name="T65" fmla="*/ 390 h 428"/>
                <a:gd name="T66" fmla="*/ 34 w 332"/>
                <a:gd name="T67" fmla="*/ 394 h 428"/>
                <a:gd name="T68" fmla="*/ 15 w 332"/>
                <a:gd name="T69" fmla="*/ 399 h 428"/>
                <a:gd name="T70" fmla="*/ 13 w 332"/>
                <a:gd name="T71" fmla="*/ 401 h 42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32"/>
                <a:gd name="T109" fmla="*/ 0 h 428"/>
                <a:gd name="T110" fmla="*/ 332 w 332"/>
                <a:gd name="T111" fmla="*/ 428 h 42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32" h="428">
                  <a:moveTo>
                    <a:pt x="13" y="397"/>
                  </a:moveTo>
                  <a:lnTo>
                    <a:pt x="7" y="369"/>
                  </a:lnTo>
                  <a:lnTo>
                    <a:pt x="4" y="340"/>
                  </a:lnTo>
                  <a:lnTo>
                    <a:pt x="0" y="311"/>
                  </a:lnTo>
                  <a:lnTo>
                    <a:pt x="0" y="284"/>
                  </a:lnTo>
                  <a:lnTo>
                    <a:pt x="4" y="255"/>
                  </a:lnTo>
                  <a:lnTo>
                    <a:pt x="9" y="227"/>
                  </a:lnTo>
                  <a:lnTo>
                    <a:pt x="13" y="213"/>
                  </a:lnTo>
                  <a:lnTo>
                    <a:pt x="19" y="198"/>
                  </a:lnTo>
                  <a:lnTo>
                    <a:pt x="27" y="184"/>
                  </a:lnTo>
                  <a:lnTo>
                    <a:pt x="34" y="169"/>
                  </a:lnTo>
                  <a:lnTo>
                    <a:pt x="40" y="198"/>
                  </a:lnTo>
                  <a:lnTo>
                    <a:pt x="53" y="257"/>
                  </a:lnTo>
                  <a:lnTo>
                    <a:pt x="57" y="273"/>
                  </a:lnTo>
                  <a:lnTo>
                    <a:pt x="63" y="288"/>
                  </a:lnTo>
                  <a:lnTo>
                    <a:pt x="69" y="301"/>
                  </a:lnTo>
                  <a:lnTo>
                    <a:pt x="76" y="313"/>
                  </a:lnTo>
                  <a:lnTo>
                    <a:pt x="84" y="321"/>
                  </a:lnTo>
                  <a:lnTo>
                    <a:pt x="94" y="326"/>
                  </a:lnTo>
                  <a:lnTo>
                    <a:pt x="98" y="328"/>
                  </a:lnTo>
                  <a:lnTo>
                    <a:pt x="103" y="328"/>
                  </a:lnTo>
                  <a:lnTo>
                    <a:pt x="109" y="328"/>
                  </a:lnTo>
                  <a:lnTo>
                    <a:pt x="115" y="326"/>
                  </a:lnTo>
                  <a:lnTo>
                    <a:pt x="115" y="299"/>
                  </a:lnTo>
                  <a:lnTo>
                    <a:pt x="119" y="234"/>
                  </a:lnTo>
                  <a:lnTo>
                    <a:pt x="123" y="163"/>
                  </a:lnTo>
                  <a:lnTo>
                    <a:pt x="126" y="115"/>
                  </a:lnTo>
                  <a:lnTo>
                    <a:pt x="128" y="88"/>
                  </a:lnTo>
                  <a:lnTo>
                    <a:pt x="130" y="56"/>
                  </a:lnTo>
                  <a:lnTo>
                    <a:pt x="134" y="25"/>
                  </a:lnTo>
                  <a:lnTo>
                    <a:pt x="140" y="0"/>
                  </a:lnTo>
                  <a:lnTo>
                    <a:pt x="144" y="21"/>
                  </a:lnTo>
                  <a:lnTo>
                    <a:pt x="155" y="71"/>
                  </a:lnTo>
                  <a:lnTo>
                    <a:pt x="169" y="132"/>
                  </a:lnTo>
                  <a:lnTo>
                    <a:pt x="176" y="184"/>
                  </a:lnTo>
                  <a:lnTo>
                    <a:pt x="180" y="198"/>
                  </a:lnTo>
                  <a:lnTo>
                    <a:pt x="184" y="209"/>
                  </a:lnTo>
                  <a:lnTo>
                    <a:pt x="188" y="221"/>
                  </a:lnTo>
                  <a:lnTo>
                    <a:pt x="194" y="232"/>
                  </a:lnTo>
                  <a:lnTo>
                    <a:pt x="207" y="250"/>
                  </a:lnTo>
                  <a:lnTo>
                    <a:pt x="220" y="267"/>
                  </a:lnTo>
                  <a:lnTo>
                    <a:pt x="236" y="282"/>
                  </a:lnTo>
                  <a:lnTo>
                    <a:pt x="253" y="299"/>
                  </a:lnTo>
                  <a:lnTo>
                    <a:pt x="268" y="321"/>
                  </a:lnTo>
                  <a:lnTo>
                    <a:pt x="284" y="344"/>
                  </a:lnTo>
                  <a:lnTo>
                    <a:pt x="293" y="363"/>
                  </a:lnTo>
                  <a:lnTo>
                    <a:pt x="311" y="388"/>
                  </a:lnTo>
                  <a:lnTo>
                    <a:pt x="326" y="409"/>
                  </a:lnTo>
                  <a:lnTo>
                    <a:pt x="332" y="417"/>
                  </a:lnTo>
                  <a:lnTo>
                    <a:pt x="293" y="415"/>
                  </a:lnTo>
                  <a:lnTo>
                    <a:pt x="253" y="413"/>
                  </a:lnTo>
                  <a:lnTo>
                    <a:pt x="234" y="413"/>
                  </a:lnTo>
                  <a:lnTo>
                    <a:pt x="213" y="415"/>
                  </a:lnTo>
                  <a:lnTo>
                    <a:pt x="194" y="417"/>
                  </a:lnTo>
                  <a:lnTo>
                    <a:pt x="176" y="424"/>
                  </a:lnTo>
                  <a:lnTo>
                    <a:pt x="170" y="426"/>
                  </a:lnTo>
                  <a:lnTo>
                    <a:pt x="167" y="428"/>
                  </a:lnTo>
                  <a:lnTo>
                    <a:pt x="165" y="419"/>
                  </a:lnTo>
                  <a:lnTo>
                    <a:pt x="161" y="413"/>
                  </a:lnTo>
                  <a:lnTo>
                    <a:pt x="155" y="407"/>
                  </a:lnTo>
                  <a:lnTo>
                    <a:pt x="147" y="401"/>
                  </a:lnTo>
                  <a:lnTo>
                    <a:pt x="138" y="397"/>
                  </a:lnTo>
                  <a:lnTo>
                    <a:pt x="128" y="395"/>
                  </a:lnTo>
                  <a:lnTo>
                    <a:pt x="117" y="394"/>
                  </a:lnTo>
                  <a:lnTo>
                    <a:pt x="105" y="392"/>
                  </a:lnTo>
                  <a:lnTo>
                    <a:pt x="80" y="390"/>
                  </a:lnTo>
                  <a:lnTo>
                    <a:pt x="55" y="392"/>
                  </a:lnTo>
                  <a:lnTo>
                    <a:pt x="34" y="394"/>
                  </a:lnTo>
                  <a:lnTo>
                    <a:pt x="15" y="397"/>
                  </a:lnTo>
                  <a:lnTo>
                    <a:pt x="15" y="399"/>
                  </a:lnTo>
                  <a:lnTo>
                    <a:pt x="15" y="401"/>
                  </a:lnTo>
                  <a:lnTo>
                    <a:pt x="13" y="401"/>
                  </a:lnTo>
                  <a:lnTo>
                    <a:pt x="13" y="397"/>
                  </a:lnTo>
                  <a:close/>
                </a:path>
              </a:pathLst>
            </a:custGeom>
            <a:solidFill>
              <a:srgbClr val="F9D69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7" name="Freeform 215">
              <a:extLst>
                <a:ext uri="{FF2B5EF4-FFF2-40B4-BE49-F238E27FC236}">
                  <a16:creationId xmlns:a16="http://schemas.microsoft.com/office/drawing/2014/main" id="{93CB38B5-4DCA-8C5F-8BC7-51EA7623FEE2}"/>
                </a:ext>
              </a:extLst>
            </p:cNvPr>
            <p:cNvSpPr>
              <a:spLocks/>
            </p:cNvSpPr>
            <p:nvPr/>
          </p:nvSpPr>
          <p:spPr bwMode="auto">
            <a:xfrm>
              <a:off x="2696" y="2863"/>
              <a:ext cx="98" cy="65"/>
            </a:xfrm>
            <a:custGeom>
              <a:avLst/>
              <a:gdLst>
                <a:gd name="T0" fmla="*/ 98 w 98"/>
                <a:gd name="T1" fmla="*/ 55 h 65"/>
                <a:gd name="T2" fmla="*/ 92 w 98"/>
                <a:gd name="T3" fmla="*/ 57 h 65"/>
                <a:gd name="T4" fmla="*/ 77 w 98"/>
                <a:gd name="T5" fmla="*/ 61 h 65"/>
                <a:gd name="T6" fmla="*/ 55 w 98"/>
                <a:gd name="T7" fmla="*/ 63 h 65"/>
                <a:gd name="T8" fmla="*/ 32 w 98"/>
                <a:gd name="T9" fmla="*/ 65 h 65"/>
                <a:gd name="T10" fmla="*/ 23 w 98"/>
                <a:gd name="T11" fmla="*/ 63 h 65"/>
                <a:gd name="T12" fmla="*/ 13 w 98"/>
                <a:gd name="T13" fmla="*/ 59 h 65"/>
                <a:gd name="T14" fmla="*/ 6 w 98"/>
                <a:gd name="T15" fmla="*/ 55 h 65"/>
                <a:gd name="T16" fmla="*/ 2 w 98"/>
                <a:gd name="T17" fmla="*/ 49 h 65"/>
                <a:gd name="T18" fmla="*/ 0 w 98"/>
                <a:gd name="T19" fmla="*/ 40 h 65"/>
                <a:gd name="T20" fmla="*/ 0 w 98"/>
                <a:gd name="T21" fmla="*/ 30 h 65"/>
                <a:gd name="T22" fmla="*/ 6 w 98"/>
                <a:gd name="T23" fmla="*/ 15 h 65"/>
                <a:gd name="T24" fmla="*/ 15 w 98"/>
                <a:gd name="T25" fmla="*/ 0 h 65"/>
                <a:gd name="T26" fmla="*/ 27 w 98"/>
                <a:gd name="T27" fmla="*/ 7 h 65"/>
                <a:gd name="T28" fmla="*/ 54 w 98"/>
                <a:gd name="T29" fmla="*/ 25 h 65"/>
                <a:gd name="T30" fmla="*/ 82 w 98"/>
                <a:gd name="T31" fmla="*/ 44 h 65"/>
                <a:gd name="T32" fmla="*/ 98 w 98"/>
                <a:gd name="T33" fmla="*/ 55 h 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8"/>
                <a:gd name="T52" fmla="*/ 0 h 65"/>
                <a:gd name="T53" fmla="*/ 98 w 98"/>
                <a:gd name="T54" fmla="*/ 65 h 6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8" h="65">
                  <a:moveTo>
                    <a:pt x="98" y="55"/>
                  </a:moveTo>
                  <a:lnTo>
                    <a:pt x="92" y="57"/>
                  </a:lnTo>
                  <a:lnTo>
                    <a:pt x="77" y="61"/>
                  </a:lnTo>
                  <a:lnTo>
                    <a:pt x="55" y="63"/>
                  </a:lnTo>
                  <a:lnTo>
                    <a:pt x="32" y="65"/>
                  </a:lnTo>
                  <a:lnTo>
                    <a:pt x="23" y="63"/>
                  </a:lnTo>
                  <a:lnTo>
                    <a:pt x="13" y="59"/>
                  </a:lnTo>
                  <a:lnTo>
                    <a:pt x="6" y="55"/>
                  </a:lnTo>
                  <a:lnTo>
                    <a:pt x="2" y="49"/>
                  </a:lnTo>
                  <a:lnTo>
                    <a:pt x="0" y="40"/>
                  </a:lnTo>
                  <a:lnTo>
                    <a:pt x="0" y="30"/>
                  </a:lnTo>
                  <a:lnTo>
                    <a:pt x="6" y="15"/>
                  </a:lnTo>
                  <a:lnTo>
                    <a:pt x="15" y="0"/>
                  </a:lnTo>
                  <a:lnTo>
                    <a:pt x="27" y="7"/>
                  </a:lnTo>
                  <a:lnTo>
                    <a:pt x="54" y="25"/>
                  </a:lnTo>
                  <a:lnTo>
                    <a:pt x="82" y="44"/>
                  </a:lnTo>
                  <a:lnTo>
                    <a:pt x="98" y="55"/>
                  </a:lnTo>
                  <a:close/>
                </a:path>
              </a:pathLst>
            </a:custGeom>
            <a:solidFill>
              <a:srgbClr val="F9D69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8" name="Freeform 216">
              <a:extLst>
                <a:ext uri="{FF2B5EF4-FFF2-40B4-BE49-F238E27FC236}">
                  <a16:creationId xmlns:a16="http://schemas.microsoft.com/office/drawing/2014/main" id="{229BEA96-BE6E-D840-F079-1B89452D75DB}"/>
                </a:ext>
              </a:extLst>
            </p:cNvPr>
            <p:cNvSpPr>
              <a:spLocks/>
            </p:cNvSpPr>
            <p:nvPr/>
          </p:nvSpPr>
          <p:spPr bwMode="auto">
            <a:xfrm>
              <a:off x="3041" y="2306"/>
              <a:ext cx="221" cy="558"/>
            </a:xfrm>
            <a:custGeom>
              <a:avLst/>
              <a:gdLst>
                <a:gd name="T0" fmla="*/ 221 w 221"/>
                <a:gd name="T1" fmla="*/ 541 h 558"/>
                <a:gd name="T2" fmla="*/ 221 w 221"/>
                <a:gd name="T3" fmla="*/ 545 h 558"/>
                <a:gd name="T4" fmla="*/ 213 w 221"/>
                <a:gd name="T5" fmla="*/ 547 h 558"/>
                <a:gd name="T6" fmla="*/ 196 w 221"/>
                <a:gd name="T7" fmla="*/ 545 h 558"/>
                <a:gd name="T8" fmla="*/ 173 w 221"/>
                <a:gd name="T9" fmla="*/ 551 h 558"/>
                <a:gd name="T10" fmla="*/ 154 w 221"/>
                <a:gd name="T11" fmla="*/ 558 h 558"/>
                <a:gd name="T12" fmla="*/ 134 w 221"/>
                <a:gd name="T13" fmla="*/ 551 h 558"/>
                <a:gd name="T14" fmla="*/ 102 w 221"/>
                <a:gd name="T15" fmla="*/ 520 h 558"/>
                <a:gd name="T16" fmla="*/ 42 w 221"/>
                <a:gd name="T17" fmla="*/ 439 h 558"/>
                <a:gd name="T18" fmla="*/ 17 w 221"/>
                <a:gd name="T19" fmla="*/ 351 h 558"/>
                <a:gd name="T20" fmla="*/ 4 w 221"/>
                <a:gd name="T21" fmla="*/ 255 h 558"/>
                <a:gd name="T22" fmla="*/ 0 w 221"/>
                <a:gd name="T23" fmla="*/ 192 h 558"/>
                <a:gd name="T24" fmla="*/ 2 w 221"/>
                <a:gd name="T25" fmla="*/ 121 h 558"/>
                <a:gd name="T26" fmla="*/ 6 w 221"/>
                <a:gd name="T27" fmla="*/ 33 h 558"/>
                <a:gd name="T28" fmla="*/ 12 w 221"/>
                <a:gd name="T29" fmla="*/ 4 h 558"/>
                <a:gd name="T30" fmla="*/ 17 w 221"/>
                <a:gd name="T31" fmla="*/ 0 h 558"/>
                <a:gd name="T32" fmla="*/ 48 w 221"/>
                <a:gd name="T33" fmla="*/ 50 h 558"/>
                <a:gd name="T34" fmla="*/ 69 w 221"/>
                <a:gd name="T35" fmla="*/ 82 h 558"/>
                <a:gd name="T36" fmla="*/ 73 w 221"/>
                <a:gd name="T37" fmla="*/ 100 h 558"/>
                <a:gd name="T38" fmla="*/ 73 w 221"/>
                <a:gd name="T39" fmla="*/ 140 h 558"/>
                <a:gd name="T40" fmla="*/ 67 w 221"/>
                <a:gd name="T41" fmla="*/ 228 h 558"/>
                <a:gd name="T42" fmla="*/ 63 w 221"/>
                <a:gd name="T43" fmla="*/ 334 h 558"/>
                <a:gd name="T44" fmla="*/ 65 w 221"/>
                <a:gd name="T45" fmla="*/ 407 h 558"/>
                <a:gd name="T46" fmla="*/ 71 w 221"/>
                <a:gd name="T47" fmla="*/ 449 h 558"/>
                <a:gd name="T48" fmla="*/ 77 w 221"/>
                <a:gd name="T49" fmla="*/ 474 h 558"/>
                <a:gd name="T50" fmla="*/ 81 w 221"/>
                <a:gd name="T51" fmla="*/ 482 h 558"/>
                <a:gd name="T52" fmla="*/ 88 w 221"/>
                <a:gd name="T53" fmla="*/ 480 h 558"/>
                <a:gd name="T54" fmla="*/ 102 w 221"/>
                <a:gd name="T55" fmla="*/ 439 h 558"/>
                <a:gd name="T56" fmla="*/ 117 w 221"/>
                <a:gd name="T57" fmla="*/ 355 h 558"/>
                <a:gd name="T58" fmla="*/ 125 w 221"/>
                <a:gd name="T59" fmla="*/ 311 h 558"/>
                <a:gd name="T60" fmla="*/ 127 w 221"/>
                <a:gd name="T61" fmla="*/ 307 h 558"/>
                <a:gd name="T62" fmla="*/ 127 w 221"/>
                <a:gd name="T63" fmla="*/ 336 h 558"/>
                <a:gd name="T64" fmla="*/ 131 w 221"/>
                <a:gd name="T65" fmla="*/ 370 h 558"/>
                <a:gd name="T66" fmla="*/ 142 w 221"/>
                <a:gd name="T67" fmla="*/ 413 h 558"/>
                <a:gd name="T68" fmla="*/ 182 w 221"/>
                <a:gd name="T69" fmla="*/ 484 h 5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21"/>
                <a:gd name="T106" fmla="*/ 0 h 558"/>
                <a:gd name="T107" fmla="*/ 221 w 221"/>
                <a:gd name="T108" fmla="*/ 558 h 5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21" h="558">
                  <a:moveTo>
                    <a:pt x="219" y="537"/>
                  </a:moveTo>
                  <a:lnTo>
                    <a:pt x="221" y="541"/>
                  </a:lnTo>
                  <a:lnTo>
                    <a:pt x="221" y="543"/>
                  </a:lnTo>
                  <a:lnTo>
                    <a:pt x="221" y="545"/>
                  </a:lnTo>
                  <a:lnTo>
                    <a:pt x="219" y="545"/>
                  </a:lnTo>
                  <a:lnTo>
                    <a:pt x="213" y="547"/>
                  </a:lnTo>
                  <a:lnTo>
                    <a:pt x="205" y="545"/>
                  </a:lnTo>
                  <a:lnTo>
                    <a:pt x="196" y="545"/>
                  </a:lnTo>
                  <a:lnTo>
                    <a:pt x="184" y="547"/>
                  </a:lnTo>
                  <a:lnTo>
                    <a:pt x="173" y="551"/>
                  </a:lnTo>
                  <a:lnTo>
                    <a:pt x="159" y="557"/>
                  </a:lnTo>
                  <a:lnTo>
                    <a:pt x="154" y="558"/>
                  </a:lnTo>
                  <a:lnTo>
                    <a:pt x="144" y="557"/>
                  </a:lnTo>
                  <a:lnTo>
                    <a:pt x="134" y="551"/>
                  </a:lnTo>
                  <a:lnTo>
                    <a:pt x="125" y="543"/>
                  </a:lnTo>
                  <a:lnTo>
                    <a:pt x="102" y="520"/>
                  </a:lnTo>
                  <a:lnTo>
                    <a:pt x="81" y="493"/>
                  </a:lnTo>
                  <a:lnTo>
                    <a:pt x="42" y="439"/>
                  </a:lnTo>
                  <a:lnTo>
                    <a:pt x="25" y="415"/>
                  </a:lnTo>
                  <a:lnTo>
                    <a:pt x="17" y="351"/>
                  </a:lnTo>
                  <a:lnTo>
                    <a:pt x="8" y="288"/>
                  </a:lnTo>
                  <a:lnTo>
                    <a:pt x="4" y="255"/>
                  </a:lnTo>
                  <a:lnTo>
                    <a:pt x="0" y="224"/>
                  </a:lnTo>
                  <a:lnTo>
                    <a:pt x="0" y="192"/>
                  </a:lnTo>
                  <a:lnTo>
                    <a:pt x="2" y="161"/>
                  </a:lnTo>
                  <a:lnTo>
                    <a:pt x="2" y="121"/>
                  </a:lnTo>
                  <a:lnTo>
                    <a:pt x="4" y="61"/>
                  </a:lnTo>
                  <a:lnTo>
                    <a:pt x="6" y="33"/>
                  </a:lnTo>
                  <a:lnTo>
                    <a:pt x="10" y="9"/>
                  </a:lnTo>
                  <a:lnTo>
                    <a:pt x="12" y="4"/>
                  </a:lnTo>
                  <a:lnTo>
                    <a:pt x="14" y="0"/>
                  </a:lnTo>
                  <a:lnTo>
                    <a:pt x="17" y="0"/>
                  </a:lnTo>
                  <a:lnTo>
                    <a:pt x="21" y="4"/>
                  </a:lnTo>
                  <a:lnTo>
                    <a:pt x="48" y="50"/>
                  </a:lnTo>
                  <a:lnTo>
                    <a:pt x="65" y="73"/>
                  </a:lnTo>
                  <a:lnTo>
                    <a:pt x="69" y="82"/>
                  </a:lnTo>
                  <a:lnTo>
                    <a:pt x="73" y="90"/>
                  </a:lnTo>
                  <a:lnTo>
                    <a:pt x="73" y="100"/>
                  </a:lnTo>
                  <a:lnTo>
                    <a:pt x="73" y="111"/>
                  </a:lnTo>
                  <a:lnTo>
                    <a:pt x="73" y="140"/>
                  </a:lnTo>
                  <a:lnTo>
                    <a:pt x="71" y="180"/>
                  </a:lnTo>
                  <a:lnTo>
                    <a:pt x="67" y="228"/>
                  </a:lnTo>
                  <a:lnTo>
                    <a:pt x="65" y="280"/>
                  </a:lnTo>
                  <a:lnTo>
                    <a:pt x="63" y="334"/>
                  </a:lnTo>
                  <a:lnTo>
                    <a:pt x="65" y="384"/>
                  </a:lnTo>
                  <a:lnTo>
                    <a:pt x="65" y="407"/>
                  </a:lnTo>
                  <a:lnTo>
                    <a:pt x="67" y="430"/>
                  </a:lnTo>
                  <a:lnTo>
                    <a:pt x="71" y="449"/>
                  </a:lnTo>
                  <a:lnTo>
                    <a:pt x="73" y="466"/>
                  </a:lnTo>
                  <a:lnTo>
                    <a:pt x="77" y="474"/>
                  </a:lnTo>
                  <a:lnTo>
                    <a:pt x="79" y="478"/>
                  </a:lnTo>
                  <a:lnTo>
                    <a:pt x="81" y="482"/>
                  </a:lnTo>
                  <a:lnTo>
                    <a:pt x="83" y="484"/>
                  </a:lnTo>
                  <a:lnTo>
                    <a:pt x="88" y="480"/>
                  </a:lnTo>
                  <a:lnTo>
                    <a:pt x="92" y="470"/>
                  </a:lnTo>
                  <a:lnTo>
                    <a:pt x="102" y="439"/>
                  </a:lnTo>
                  <a:lnTo>
                    <a:pt x="109" y="399"/>
                  </a:lnTo>
                  <a:lnTo>
                    <a:pt x="117" y="355"/>
                  </a:lnTo>
                  <a:lnTo>
                    <a:pt x="123" y="322"/>
                  </a:lnTo>
                  <a:lnTo>
                    <a:pt x="125" y="311"/>
                  </a:lnTo>
                  <a:lnTo>
                    <a:pt x="127" y="305"/>
                  </a:lnTo>
                  <a:lnTo>
                    <a:pt x="127" y="307"/>
                  </a:lnTo>
                  <a:lnTo>
                    <a:pt x="127" y="317"/>
                  </a:lnTo>
                  <a:lnTo>
                    <a:pt x="127" y="336"/>
                  </a:lnTo>
                  <a:lnTo>
                    <a:pt x="129" y="355"/>
                  </a:lnTo>
                  <a:lnTo>
                    <a:pt x="131" y="370"/>
                  </a:lnTo>
                  <a:lnTo>
                    <a:pt x="134" y="386"/>
                  </a:lnTo>
                  <a:lnTo>
                    <a:pt x="142" y="413"/>
                  </a:lnTo>
                  <a:lnTo>
                    <a:pt x="152" y="438"/>
                  </a:lnTo>
                  <a:lnTo>
                    <a:pt x="182" y="484"/>
                  </a:lnTo>
                  <a:lnTo>
                    <a:pt x="219" y="537"/>
                  </a:lnTo>
                  <a:close/>
                </a:path>
              </a:pathLst>
            </a:custGeom>
            <a:solidFill>
              <a:srgbClr val="FBE6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9" name="Freeform 217">
              <a:extLst>
                <a:ext uri="{FF2B5EF4-FFF2-40B4-BE49-F238E27FC236}">
                  <a16:creationId xmlns:a16="http://schemas.microsoft.com/office/drawing/2014/main" id="{AC43EDA9-4538-3F0A-CE7D-D08A76F9026B}"/>
                </a:ext>
              </a:extLst>
            </p:cNvPr>
            <p:cNvSpPr>
              <a:spLocks/>
            </p:cNvSpPr>
            <p:nvPr/>
          </p:nvSpPr>
          <p:spPr bwMode="auto">
            <a:xfrm>
              <a:off x="3273" y="2801"/>
              <a:ext cx="10" cy="58"/>
            </a:xfrm>
            <a:custGeom>
              <a:avLst/>
              <a:gdLst>
                <a:gd name="T0" fmla="*/ 2 w 10"/>
                <a:gd name="T1" fmla="*/ 48 h 58"/>
                <a:gd name="T2" fmla="*/ 0 w 10"/>
                <a:gd name="T3" fmla="*/ 21 h 58"/>
                <a:gd name="T4" fmla="*/ 2 w 10"/>
                <a:gd name="T5" fmla="*/ 6 h 58"/>
                <a:gd name="T6" fmla="*/ 2 w 10"/>
                <a:gd name="T7" fmla="*/ 2 h 58"/>
                <a:gd name="T8" fmla="*/ 4 w 10"/>
                <a:gd name="T9" fmla="*/ 0 h 58"/>
                <a:gd name="T10" fmla="*/ 4 w 10"/>
                <a:gd name="T11" fmla="*/ 2 h 58"/>
                <a:gd name="T12" fmla="*/ 6 w 10"/>
                <a:gd name="T13" fmla="*/ 4 h 58"/>
                <a:gd name="T14" fmla="*/ 8 w 10"/>
                <a:gd name="T15" fmla="*/ 12 h 58"/>
                <a:gd name="T16" fmla="*/ 10 w 10"/>
                <a:gd name="T17" fmla="*/ 23 h 58"/>
                <a:gd name="T18" fmla="*/ 10 w 10"/>
                <a:gd name="T19" fmla="*/ 39 h 58"/>
                <a:gd name="T20" fmla="*/ 8 w 10"/>
                <a:gd name="T21" fmla="*/ 54 h 58"/>
                <a:gd name="T22" fmla="*/ 8 w 10"/>
                <a:gd name="T23" fmla="*/ 58 h 58"/>
                <a:gd name="T24" fmla="*/ 4 w 10"/>
                <a:gd name="T25" fmla="*/ 58 h 58"/>
                <a:gd name="T26" fmla="*/ 2 w 10"/>
                <a:gd name="T27" fmla="*/ 54 h 58"/>
                <a:gd name="T28" fmla="*/ 2 w 10"/>
                <a:gd name="T29" fmla="*/ 48 h 5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
                <a:gd name="T46" fmla="*/ 0 h 58"/>
                <a:gd name="T47" fmla="*/ 10 w 10"/>
                <a:gd name="T48" fmla="*/ 58 h 5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 h="58">
                  <a:moveTo>
                    <a:pt x="2" y="48"/>
                  </a:moveTo>
                  <a:lnTo>
                    <a:pt x="0" y="21"/>
                  </a:lnTo>
                  <a:lnTo>
                    <a:pt x="2" y="6"/>
                  </a:lnTo>
                  <a:lnTo>
                    <a:pt x="2" y="2"/>
                  </a:lnTo>
                  <a:lnTo>
                    <a:pt x="4" y="0"/>
                  </a:lnTo>
                  <a:lnTo>
                    <a:pt x="4" y="2"/>
                  </a:lnTo>
                  <a:lnTo>
                    <a:pt x="6" y="4"/>
                  </a:lnTo>
                  <a:lnTo>
                    <a:pt x="8" y="12"/>
                  </a:lnTo>
                  <a:lnTo>
                    <a:pt x="10" y="23"/>
                  </a:lnTo>
                  <a:lnTo>
                    <a:pt x="10" y="39"/>
                  </a:lnTo>
                  <a:lnTo>
                    <a:pt x="8" y="54"/>
                  </a:lnTo>
                  <a:lnTo>
                    <a:pt x="8" y="58"/>
                  </a:lnTo>
                  <a:lnTo>
                    <a:pt x="4" y="58"/>
                  </a:lnTo>
                  <a:lnTo>
                    <a:pt x="2" y="54"/>
                  </a:lnTo>
                  <a:lnTo>
                    <a:pt x="2" y="48"/>
                  </a:lnTo>
                  <a:close/>
                </a:path>
              </a:pathLst>
            </a:custGeom>
            <a:solidFill>
              <a:srgbClr val="FBE6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40" name="Freeform 218">
              <a:extLst>
                <a:ext uri="{FF2B5EF4-FFF2-40B4-BE49-F238E27FC236}">
                  <a16:creationId xmlns:a16="http://schemas.microsoft.com/office/drawing/2014/main" id="{4B17C570-C9F8-8C08-15D5-7700D5D44B39}"/>
                </a:ext>
              </a:extLst>
            </p:cNvPr>
            <p:cNvSpPr>
              <a:spLocks/>
            </p:cNvSpPr>
            <p:nvPr/>
          </p:nvSpPr>
          <p:spPr bwMode="auto">
            <a:xfrm>
              <a:off x="2809" y="2623"/>
              <a:ext cx="280" cy="295"/>
            </a:xfrm>
            <a:custGeom>
              <a:avLst/>
              <a:gdLst>
                <a:gd name="T0" fmla="*/ 121 w 280"/>
                <a:gd name="T1" fmla="*/ 268 h 295"/>
                <a:gd name="T2" fmla="*/ 92 w 280"/>
                <a:gd name="T3" fmla="*/ 263 h 295"/>
                <a:gd name="T4" fmla="*/ 58 w 280"/>
                <a:gd name="T5" fmla="*/ 268 h 295"/>
                <a:gd name="T6" fmla="*/ 29 w 280"/>
                <a:gd name="T7" fmla="*/ 274 h 295"/>
                <a:gd name="T8" fmla="*/ 15 w 280"/>
                <a:gd name="T9" fmla="*/ 268 h 295"/>
                <a:gd name="T10" fmla="*/ 8 w 280"/>
                <a:gd name="T11" fmla="*/ 249 h 295"/>
                <a:gd name="T12" fmla="*/ 2 w 280"/>
                <a:gd name="T13" fmla="*/ 213 h 295"/>
                <a:gd name="T14" fmla="*/ 0 w 280"/>
                <a:gd name="T15" fmla="*/ 151 h 295"/>
                <a:gd name="T16" fmla="*/ 2 w 280"/>
                <a:gd name="T17" fmla="*/ 136 h 295"/>
                <a:gd name="T18" fmla="*/ 13 w 280"/>
                <a:gd name="T19" fmla="*/ 151 h 295"/>
                <a:gd name="T20" fmla="*/ 44 w 280"/>
                <a:gd name="T21" fmla="*/ 195 h 295"/>
                <a:gd name="T22" fmla="*/ 75 w 280"/>
                <a:gd name="T23" fmla="*/ 232 h 295"/>
                <a:gd name="T24" fmla="*/ 94 w 280"/>
                <a:gd name="T25" fmla="*/ 251 h 295"/>
                <a:gd name="T26" fmla="*/ 106 w 280"/>
                <a:gd name="T27" fmla="*/ 253 h 295"/>
                <a:gd name="T28" fmla="*/ 113 w 280"/>
                <a:gd name="T29" fmla="*/ 240 h 295"/>
                <a:gd name="T30" fmla="*/ 115 w 280"/>
                <a:gd name="T31" fmla="*/ 215 h 295"/>
                <a:gd name="T32" fmla="*/ 115 w 280"/>
                <a:gd name="T33" fmla="*/ 165 h 295"/>
                <a:gd name="T34" fmla="*/ 117 w 280"/>
                <a:gd name="T35" fmla="*/ 105 h 295"/>
                <a:gd name="T36" fmla="*/ 121 w 280"/>
                <a:gd name="T37" fmla="*/ 48 h 295"/>
                <a:gd name="T38" fmla="*/ 125 w 280"/>
                <a:gd name="T39" fmla="*/ 11 h 295"/>
                <a:gd name="T40" fmla="*/ 129 w 280"/>
                <a:gd name="T41" fmla="*/ 0 h 295"/>
                <a:gd name="T42" fmla="*/ 134 w 280"/>
                <a:gd name="T43" fmla="*/ 3 h 295"/>
                <a:gd name="T44" fmla="*/ 140 w 280"/>
                <a:gd name="T45" fmla="*/ 30 h 295"/>
                <a:gd name="T46" fmla="*/ 150 w 280"/>
                <a:gd name="T47" fmla="*/ 86 h 295"/>
                <a:gd name="T48" fmla="*/ 163 w 280"/>
                <a:gd name="T49" fmla="*/ 138 h 295"/>
                <a:gd name="T50" fmla="*/ 177 w 280"/>
                <a:gd name="T51" fmla="*/ 159 h 295"/>
                <a:gd name="T52" fmla="*/ 190 w 280"/>
                <a:gd name="T53" fmla="*/ 169 h 295"/>
                <a:gd name="T54" fmla="*/ 205 w 280"/>
                <a:gd name="T55" fmla="*/ 178 h 295"/>
                <a:gd name="T56" fmla="*/ 230 w 280"/>
                <a:gd name="T57" fmla="*/ 211 h 295"/>
                <a:gd name="T58" fmla="*/ 269 w 280"/>
                <a:gd name="T59" fmla="*/ 274 h 295"/>
                <a:gd name="T60" fmla="*/ 238 w 280"/>
                <a:gd name="T61" fmla="*/ 293 h 295"/>
                <a:gd name="T62" fmla="*/ 186 w 280"/>
                <a:gd name="T63" fmla="*/ 293 h 295"/>
                <a:gd name="T64" fmla="*/ 153 w 280"/>
                <a:gd name="T65" fmla="*/ 284 h 29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0"/>
                <a:gd name="T100" fmla="*/ 0 h 295"/>
                <a:gd name="T101" fmla="*/ 280 w 280"/>
                <a:gd name="T102" fmla="*/ 295 h 29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0" h="295">
                  <a:moveTo>
                    <a:pt x="136" y="276"/>
                  </a:moveTo>
                  <a:lnTo>
                    <a:pt x="121" y="268"/>
                  </a:lnTo>
                  <a:lnTo>
                    <a:pt x="107" y="265"/>
                  </a:lnTo>
                  <a:lnTo>
                    <a:pt x="92" y="263"/>
                  </a:lnTo>
                  <a:lnTo>
                    <a:pt x="81" y="265"/>
                  </a:lnTo>
                  <a:lnTo>
                    <a:pt x="58" y="268"/>
                  </a:lnTo>
                  <a:lnTo>
                    <a:pt x="36" y="274"/>
                  </a:lnTo>
                  <a:lnTo>
                    <a:pt x="29" y="274"/>
                  </a:lnTo>
                  <a:lnTo>
                    <a:pt x="21" y="272"/>
                  </a:lnTo>
                  <a:lnTo>
                    <a:pt x="15" y="268"/>
                  </a:lnTo>
                  <a:lnTo>
                    <a:pt x="12" y="261"/>
                  </a:lnTo>
                  <a:lnTo>
                    <a:pt x="8" y="249"/>
                  </a:lnTo>
                  <a:lnTo>
                    <a:pt x="4" y="234"/>
                  </a:lnTo>
                  <a:lnTo>
                    <a:pt x="2" y="213"/>
                  </a:lnTo>
                  <a:lnTo>
                    <a:pt x="2" y="186"/>
                  </a:lnTo>
                  <a:lnTo>
                    <a:pt x="0" y="151"/>
                  </a:lnTo>
                  <a:lnTo>
                    <a:pt x="0" y="136"/>
                  </a:lnTo>
                  <a:lnTo>
                    <a:pt x="2" y="136"/>
                  </a:lnTo>
                  <a:lnTo>
                    <a:pt x="8" y="142"/>
                  </a:lnTo>
                  <a:lnTo>
                    <a:pt x="13" y="151"/>
                  </a:lnTo>
                  <a:lnTo>
                    <a:pt x="25" y="167"/>
                  </a:lnTo>
                  <a:lnTo>
                    <a:pt x="44" y="195"/>
                  </a:lnTo>
                  <a:lnTo>
                    <a:pt x="61" y="217"/>
                  </a:lnTo>
                  <a:lnTo>
                    <a:pt x="75" y="232"/>
                  </a:lnTo>
                  <a:lnTo>
                    <a:pt x="84" y="243"/>
                  </a:lnTo>
                  <a:lnTo>
                    <a:pt x="94" y="251"/>
                  </a:lnTo>
                  <a:lnTo>
                    <a:pt x="102" y="253"/>
                  </a:lnTo>
                  <a:lnTo>
                    <a:pt x="106" y="253"/>
                  </a:lnTo>
                  <a:lnTo>
                    <a:pt x="109" y="247"/>
                  </a:lnTo>
                  <a:lnTo>
                    <a:pt x="113" y="240"/>
                  </a:lnTo>
                  <a:lnTo>
                    <a:pt x="115" y="228"/>
                  </a:lnTo>
                  <a:lnTo>
                    <a:pt x="115" y="215"/>
                  </a:lnTo>
                  <a:lnTo>
                    <a:pt x="115" y="199"/>
                  </a:lnTo>
                  <a:lnTo>
                    <a:pt x="115" y="165"/>
                  </a:lnTo>
                  <a:lnTo>
                    <a:pt x="117" y="124"/>
                  </a:lnTo>
                  <a:lnTo>
                    <a:pt x="117" y="105"/>
                  </a:lnTo>
                  <a:lnTo>
                    <a:pt x="119" y="78"/>
                  </a:lnTo>
                  <a:lnTo>
                    <a:pt x="121" y="48"/>
                  </a:lnTo>
                  <a:lnTo>
                    <a:pt x="123" y="21"/>
                  </a:lnTo>
                  <a:lnTo>
                    <a:pt x="125" y="11"/>
                  </a:lnTo>
                  <a:lnTo>
                    <a:pt x="127" y="3"/>
                  </a:lnTo>
                  <a:lnTo>
                    <a:pt x="129" y="0"/>
                  </a:lnTo>
                  <a:lnTo>
                    <a:pt x="130" y="0"/>
                  </a:lnTo>
                  <a:lnTo>
                    <a:pt x="134" y="3"/>
                  </a:lnTo>
                  <a:lnTo>
                    <a:pt x="136" y="15"/>
                  </a:lnTo>
                  <a:lnTo>
                    <a:pt x="140" y="30"/>
                  </a:lnTo>
                  <a:lnTo>
                    <a:pt x="144" y="53"/>
                  </a:lnTo>
                  <a:lnTo>
                    <a:pt x="150" y="86"/>
                  </a:lnTo>
                  <a:lnTo>
                    <a:pt x="157" y="122"/>
                  </a:lnTo>
                  <a:lnTo>
                    <a:pt x="163" y="138"/>
                  </a:lnTo>
                  <a:lnTo>
                    <a:pt x="173" y="153"/>
                  </a:lnTo>
                  <a:lnTo>
                    <a:pt x="177" y="159"/>
                  </a:lnTo>
                  <a:lnTo>
                    <a:pt x="184" y="165"/>
                  </a:lnTo>
                  <a:lnTo>
                    <a:pt x="190" y="169"/>
                  </a:lnTo>
                  <a:lnTo>
                    <a:pt x="198" y="172"/>
                  </a:lnTo>
                  <a:lnTo>
                    <a:pt x="205" y="178"/>
                  </a:lnTo>
                  <a:lnTo>
                    <a:pt x="217" y="192"/>
                  </a:lnTo>
                  <a:lnTo>
                    <a:pt x="230" y="211"/>
                  </a:lnTo>
                  <a:lnTo>
                    <a:pt x="244" y="234"/>
                  </a:lnTo>
                  <a:lnTo>
                    <a:pt x="269" y="274"/>
                  </a:lnTo>
                  <a:lnTo>
                    <a:pt x="280" y="293"/>
                  </a:lnTo>
                  <a:lnTo>
                    <a:pt x="238" y="293"/>
                  </a:lnTo>
                  <a:lnTo>
                    <a:pt x="203" y="295"/>
                  </a:lnTo>
                  <a:lnTo>
                    <a:pt x="186" y="293"/>
                  </a:lnTo>
                  <a:lnTo>
                    <a:pt x="171" y="289"/>
                  </a:lnTo>
                  <a:lnTo>
                    <a:pt x="153" y="284"/>
                  </a:lnTo>
                  <a:lnTo>
                    <a:pt x="136" y="276"/>
                  </a:lnTo>
                  <a:close/>
                </a:path>
              </a:pathLst>
            </a:custGeom>
            <a:solidFill>
              <a:srgbClr val="FBE6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41" name="Freeform 219">
              <a:extLst>
                <a:ext uri="{FF2B5EF4-FFF2-40B4-BE49-F238E27FC236}">
                  <a16:creationId xmlns:a16="http://schemas.microsoft.com/office/drawing/2014/main" id="{559AB865-FD9A-D165-9E87-2ABE1A1EB1A1}"/>
                </a:ext>
              </a:extLst>
            </p:cNvPr>
            <p:cNvSpPr>
              <a:spLocks/>
            </p:cNvSpPr>
            <p:nvPr/>
          </p:nvSpPr>
          <p:spPr bwMode="auto">
            <a:xfrm>
              <a:off x="2705" y="2891"/>
              <a:ext cx="45" cy="18"/>
            </a:xfrm>
            <a:custGeom>
              <a:avLst/>
              <a:gdLst>
                <a:gd name="T0" fmla="*/ 6 w 45"/>
                <a:gd name="T1" fmla="*/ 14 h 18"/>
                <a:gd name="T2" fmla="*/ 2 w 45"/>
                <a:gd name="T3" fmla="*/ 12 h 18"/>
                <a:gd name="T4" fmla="*/ 0 w 45"/>
                <a:gd name="T5" fmla="*/ 10 h 18"/>
                <a:gd name="T6" fmla="*/ 4 w 45"/>
                <a:gd name="T7" fmla="*/ 6 h 18"/>
                <a:gd name="T8" fmla="*/ 6 w 45"/>
                <a:gd name="T9" fmla="*/ 0 h 18"/>
                <a:gd name="T10" fmla="*/ 20 w 45"/>
                <a:gd name="T11" fmla="*/ 4 h 18"/>
                <a:gd name="T12" fmla="*/ 39 w 45"/>
                <a:gd name="T13" fmla="*/ 12 h 18"/>
                <a:gd name="T14" fmla="*/ 43 w 45"/>
                <a:gd name="T15" fmla="*/ 14 h 18"/>
                <a:gd name="T16" fmla="*/ 45 w 45"/>
                <a:gd name="T17" fmla="*/ 16 h 18"/>
                <a:gd name="T18" fmla="*/ 45 w 45"/>
                <a:gd name="T19" fmla="*/ 18 h 18"/>
                <a:gd name="T20" fmla="*/ 43 w 45"/>
                <a:gd name="T21" fmla="*/ 18 h 18"/>
                <a:gd name="T22" fmla="*/ 31 w 45"/>
                <a:gd name="T23" fmla="*/ 18 h 18"/>
                <a:gd name="T24" fmla="*/ 6 w 45"/>
                <a:gd name="T25" fmla="*/ 14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5"/>
                <a:gd name="T40" fmla="*/ 0 h 18"/>
                <a:gd name="T41" fmla="*/ 45 w 45"/>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5" h="18">
                  <a:moveTo>
                    <a:pt x="6" y="14"/>
                  </a:moveTo>
                  <a:lnTo>
                    <a:pt x="2" y="12"/>
                  </a:lnTo>
                  <a:lnTo>
                    <a:pt x="0" y="10"/>
                  </a:lnTo>
                  <a:lnTo>
                    <a:pt x="4" y="6"/>
                  </a:lnTo>
                  <a:lnTo>
                    <a:pt x="6" y="0"/>
                  </a:lnTo>
                  <a:lnTo>
                    <a:pt x="20" y="4"/>
                  </a:lnTo>
                  <a:lnTo>
                    <a:pt x="39" y="12"/>
                  </a:lnTo>
                  <a:lnTo>
                    <a:pt x="43" y="14"/>
                  </a:lnTo>
                  <a:lnTo>
                    <a:pt x="45" y="16"/>
                  </a:lnTo>
                  <a:lnTo>
                    <a:pt x="45" y="18"/>
                  </a:lnTo>
                  <a:lnTo>
                    <a:pt x="43" y="18"/>
                  </a:lnTo>
                  <a:lnTo>
                    <a:pt x="31" y="18"/>
                  </a:lnTo>
                  <a:lnTo>
                    <a:pt x="6" y="14"/>
                  </a:lnTo>
                  <a:close/>
                </a:path>
              </a:pathLst>
            </a:custGeom>
            <a:solidFill>
              <a:srgbClr val="FBE6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42" name="Freeform 220">
              <a:extLst>
                <a:ext uri="{FF2B5EF4-FFF2-40B4-BE49-F238E27FC236}">
                  <a16:creationId xmlns:a16="http://schemas.microsoft.com/office/drawing/2014/main" id="{8633FEA1-0759-AF25-36E6-D97698039F96}"/>
                </a:ext>
              </a:extLst>
            </p:cNvPr>
            <p:cNvSpPr>
              <a:spLocks/>
            </p:cNvSpPr>
            <p:nvPr/>
          </p:nvSpPr>
          <p:spPr bwMode="auto">
            <a:xfrm>
              <a:off x="3056" y="2346"/>
              <a:ext cx="64" cy="403"/>
            </a:xfrm>
            <a:custGeom>
              <a:avLst/>
              <a:gdLst>
                <a:gd name="T0" fmla="*/ 43 w 64"/>
                <a:gd name="T1" fmla="*/ 396 h 403"/>
                <a:gd name="T2" fmla="*/ 43 w 64"/>
                <a:gd name="T3" fmla="*/ 403 h 403"/>
                <a:gd name="T4" fmla="*/ 41 w 64"/>
                <a:gd name="T5" fmla="*/ 403 h 403"/>
                <a:gd name="T6" fmla="*/ 37 w 64"/>
                <a:gd name="T7" fmla="*/ 399 h 403"/>
                <a:gd name="T8" fmla="*/ 35 w 64"/>
                <a:gd name="T9" fmla="*/ 390 h 403"/>
                <a:gd name="T10" fmla="*/ 27 w 64"/>
                <a:gd name="T11" fmla="*/ 357 h 403"/>
                <a:gd name="T12" fmla="*/ 18 w 64"/>
                <a:gd name="T13" fmla="*/ 315 h 403"/>
                <a:gd name="T14" fmla="*/ 10 w 64"/>
                <a:gd name="T15" fmla="*/ 265 h 403"/>
                <a:gd name="T16" fmla="*/ 4 w 64"/>
                <a:gd name="T17" fmla="*/ 211 h 403"/>
                <a:gd name="T18" fmla="*/ 2 w 64"/>
                <a:gd name="T19" fmla="*/ 186 h 403"/>
                <a:gd name="T20" fmla="*/ 0 w 64"/>
                <a:gd name="T21" fmla="*/ 163 h 403"/>
                <a:gd name="T22" fmla="*/ 0 w 64"/>
                <a:gd name="T23" fmla="*/ 140 h 403"/>
                <a:gd name="T24" fmla="*/ 2 w 64"/>
                <a:gd name="T25" fmla="*/ 121 h 403"/>
                <a:gd name="T26" fmla="*/ 4 w 64"/>
                <a:gd name="T27" fmla="*/ 96 h 403"/>
                <a:gd name="T28" fmla="*/ 6 w 64"/>
                <a:gd name="T29" fmla="*/ 54 h 403"/>
                <a:gd name="T30" fmla="*/ 8 w 64"/>
                <a:gd name="T31" fmla="*/ 16 h 403"/>
                <a:gd name="T32" fmla="*/ 10 w 64"/>
                <a:gd name="T33" fmla="*/ 0 h 403"/>
                <a:gd name="T34" fmla="*/ 24 w 64"/>
                <a:gd name="T35" fmla="*/ 23 h 403"/>
                <a:gd name="T36" fmla="*/ 35 w 64"/>
                <a:gd name="T37" fmla="*/ 46 h 403"/>
                <a:gd name="T38" fmla="*/ 45 w 64"/>
                <a:gd name="T39" fmla="*/ 65 h 403"/>
                <a:gd name="T40" fmla="*/ 52 w 64"/>
                <a:gd name="T41" fmla="*/ 85 h 403"/>
                <a:gd name="T42" fmla="*/ 58 w 64"/>
                <a:gd name="T43" fmla="*/ 104 h 403"/>
                <a:gd name="T44" fmla="*/ 60 w 64"/>
                <a:gd name="T45" fmla="*/ 121 h 403"/>
                <a:gd name="T46" fmla="*/ 62 w 64"/>
                <a:gd name="T47" fmla="*/ 140 h 403"/>
                <a:gd name="T48" fmla="*/ 64 w 64"/>
                <a:gd name="T49" fmla="*/ 158 h 403"/>
                <a:gd name="T50" fmla="*/ 60 w 64"/>
                <a:gd name="T51" fmla="*/ 200 h 403"/>
                <a:gd name="T52" fmla="*/ 56 w 64"/>
                <a:gd name="T53" fmla="*/ 252 h 403"/>
                <a:gd name="T54" fmla="*/ 48 w 64"/>
                <a:gd name="T55" fmla="*/ 315 h 403"/>
                <a:gd name="T56" fmla="*/ 43 w 64"/>
                <a:gd name="T57" fmla="*/ 396 h 40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4"/>
                <a:gd name="T88" fmla="*/ 0 h 403"/>
                <a:gd name="T89" fmla="*/ 64 w 64"/>
                <a:gd name="T90" fmla="*/ 403 h 40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4" h="403">
                  <a:moveTo>
                    <a:pt x="43" y="396"/>
                  </a:moveTo>
                  <a:lnTo>
                    <a:pt x="43" y="403"/>
                  </a:lnTo>
                  <a:lnTo>
                    <a:pt x="41" y="403"/>
                  </a:lnTo>
                  <a:lnTo>
                    <a:pt x="37" y="399"/>
                  </a:lnTo>
                  <a:lnTo>
                    <a:pt x="35" y="390"/>
                  </a:lnTo>
                  <a:lnTo>
                    <a:pt x="27" y="357"/>
                  </a:lnTo>
                  <a:lnTo>
                    <a:pt x="18" y="315"/>
                  </a:lnTo>
                  <a:lnTo>
                    <a:pt x="10" y="265"/>
                  </a:lnTo>
                  <a:lnTo>
                    <a:pt x="4" y="211"/>
                  </a:lnTo>
                  <a:lnTo>
                    <a:pt x="2" y="186"/>
                  </a:lnTo>
                  <a:lnTo>
                    <a:pt x="0" y="163"/>
                  </a:lnTo>
                  <a:lnTo>
                    <a:pt x="0" y="140"/>
                  </a:lnTo>
                  <a:lnTo>
                    <a:pt x="2" y="121"/>
                  </a:lnTo>
                  <a:lnTo>
                    <a:pt x="4" y="96"/>
                  </a:lnTo>
                  <a:lnTo>
                    <a:pt x="6" y="54"/>
                  </a:lnTo>
                  <a:lnTo>
                    <a:pt x="8" y="16"/>
                  </a:lnTo>
                  <a:lnTo>
                    <a:pt x="10" y="0"/>
                  </a:lnTo>
                  <a:lnTo>
                    <a:pt x="24" y="23"/>
                  </a:lnTo>
                  <a:lnTo>
                    <a:pt x="35" y="46"/>
                  </a:lnTo>
                  <a:lnTo>
                    <a:pt x="45" y="65"/>
                  </a:lnTo>
                  <a:lnTo>
                    <a:pt x="52" y="85"/>
                  </a:lnTo>
                  <a:lnTo>
                    <a:pt x="58" y="104"/>
                  </a:lnTo>
                  <a:lnTo>
                    <a:pt x="60" y="121"/>
                  </a:lnTo>
                  <a:lnTo>
                    <a:pt x="62" y="140"/>
                  </a:lnTo>
                  <a:lnTo>
                    <a:pt x="64" y="158"/>
                  </a:lnTo>
                  <a:lnTo>
                    <a:pt x="60" y="200"/>
                  </a:lnTo>
                  <a:lnTo>
                    <a:pt x="56" y="252"/>
                  </a:lnTo>
                  <a:lnTo>
                    <a:pt x="48" y="315"/>
                  </a:lnTo>
                  <a:lnTo>
                    <a:pt x="43" y="396"/>
                  </a:lnTo>
                  <a:close/>
                </a:path>
              </a:pathLst>
            </a:custGeom>
            <a:solidFill>
              <a:srgbClr val="FDF3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43" name="Freeform 221">
              <a:extLst>
                <a:ext uri="{FF2B5EF4-FFF2-40B4-BE49-F238E27FC236}">
                  <a16:creationId xmlns:a16="http://schemas.microsoft.com/office/drawing/2014/main" id="{7379CB8B-4F32-6684-BE1D-736C3752954F}"/>
                </a:ext>
              </a:extLst>
            </p:cNvPr>
            <p:cNvSpPr>
              <a:spLocks/>
            </p:cNvSpPr>
            <p:nvPr/>
          </p:nvSpPr>
          <p:spPr bwMode="auto">
            <a:xfrm>
              <a:off x="3129" y="2676"/>
              <a:ext cx="94" cy="173"/>
            </a:xfrm>
            <a:custGeom>
              <a:avLst/>
              <a:gdLst>
                <a:gd name="T0" fmla="*/ 0 w 94"/>
                <a:gd name="T1" fmla="*/ 104 h 173"/>
                <a:gd name="T2" fmla="*/ 4 w 94"/>
                <a:gd name="T3" fmla="*/ 46 h 173"/>
                <a:gd name="T4" fmla="*/ 10 w 94"/>
                <a:gd name="T5" fmla="*/ 14 h 173"/>
                <a:gd name="T6" fmla="*/ 14 w 94"/>
                <a:gd name="T7" fmla="*/ 6 h 173"/>
                <a:gd name="T8" fmla="*/ 16 w 94"/>
                <a:gd name="T9" fmla="*/ 0 h 173"/>
                <a:gd name="T10" fmla="*/ 18 w 94"/>
                <a:gd name="T11" fmla="*/ 0 h 173"/>
                <a:gd name="T12" fmla="*/ 21 w 94"/>
                <a:gd name="T13" fmla="*/ 2 h 173"/>
                <a:gd name="T14" fmla="*/ 27 w 94"/>
                <a:gd name="T15" fmla="*/ 16 h 173"/>
                <a:gd name="T16" fmla="*/ 33 w 94"/>
                <a:gd name="T17" fmla="*/ 33 h 173"/>
                <a:gd name="T18" fmla="*/ 41 w 94"/>
                <a:gd name="T19" fmla="*/ 54 h 173"/>
                <a:gd name="T20" fmla="*/ 46 w 94"/>
                <a:gd name="T21" fmla="*/ 73 h 173"/>
                <a:gd name="T22" fmla="*/ 58 w 94"/>
                <a:gd name="T23" fmla="*/ 94 h 173"/>
                <a:gd name="T24" fmla="*/ 71 w 94"/>
                <a:gd name="T25" fmla="*/ 110 h 173"/>
                <a:gd name="T26" fmla="*/ 83 w 94"/>
                <a:gd name="T27" fmla="*/ 121 h 173"/>
                <a:gd name="T28" fmla="*/ 91 w 94"/>
                <a:gd name="T29" fmla="*/ 131 h 173"/>
                <a:gd name="T30" fmla="*/ 94 w 94"/>
                <a:gd name="T31" fmla="*/ 135 h 173"/>
                <a:gd name="T32" fmla="*/ 94 w 94"/>
                <a:gd name="T33" fmla="*/ 140 h 173"/>
                <a:gd name="T34" fmla="*/ 94 w 94"/>
                <a:gd name="T35" fmla="*/ 144 h 173"/>
                <a:gd name="T36" fmla="*/ 92 w 94"/>
                <a:gd name="T37" fmla="*/ 148 h 173"/>
                <a:gd name="T38" fmla="*/ 83 w 94"/>
                <a:gd name="T39" fmla="*/ 160 h 173"/>
                <a:gd name="T40" fmla="*/ 64 w 94"/>
                <a:gd name="T41" fmla="*/ 173 h 173"/>
                <a:gd name="T42" fmla="*/ 52 w 94"/>
                <a:gd name="T43" fmla="*/ 164 h 173"/>
                <a:gd name="T44" fmla="*/ 31 w 94"/>
                <a:gd name="T45" fmla="*/ 144 h 173"/>
                <a:gd name="T46" fmla="*/ 20 w 94"/>
                <a:gd name="T47" fmla="*/ 131 h 173"/>
                <a:gd name="T48" fmla="*/ 10 w 94"/>
                <a:gd name="T49" fmla="*/ 119 h 173"/>
                <a:gd name="T50" fmla="*/ 2 w 94"/>
                <a:gd name="T51" fmla="*/ 110 h 173"/>
                <a:gd name="T52" fmla="*/ 0 w 94"/>
                <a:gd name="T53" fmla="*/ 104 h 17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94"/>
                <a:gd name="T82" fmla="*/ 0 h 173"/>
                <a:gd name="T83" fmla="*/ 94 w 94"/>
                <a:gd name="T84" fmla="*/ 173 h 17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94" h="173">
                  <a:moveTo>
                    <a:pt x="0" y="104"/>
                  </a:moveTo>
                  <a:lnTo>
                    <a:pt x="4" y="46"/>
                  </a:lnTo>
                  <a:lnTo>
                    <a:pt x="10" y="14"/>
                  </a:lnTo>
                  <a:lnTo>
                    <a:pt x="14" y="6"/>
                  </a:lnTo>
                  <a:lnTo>
                    <a:pt x="16" y="0"/>
                  </a:lnTo>
                  <a:lnTo>
                    <a:pt x="18" y="0"/>
                  </a:lnTo>
                  <a:lnTo>
                    <a:pt x="21" y="2"/>
                  </a:lnTo>
                  <a:lnTo>
                    <a:pt x="27" y="16"/>
                  </a:lnTo>
                  <a:lnTo>
                    <a:pt x="33" y="33"/>
                  </a:lnTo>
                  <a:lnTo>
                    <a:pt x="41" y="54"/>
                  </a:lnTo>
                  <a:lnTo>
                    <a:pt x="46" y="73"/>
                  </a:lnTo>
                  <a:lnTo>
                    <a:pt x="58" y="94"/>
                  </a:lnTo>
                  <a:lnTo>
                    <a:pt x="71" y="110"/>
                  </a:lnTo>
                  <a:lnTo>
                    <a:pt x="83" y="121"/>
                  </a:lnTo>
                  <a:lnTo>
                    <a:pt x="91" y="131"/>
                  </a:lnTo>
                  <a:lnTo>
                    <a:pt x="94" y="135"/>
                  </a:lnTo>
                  <a:lnTo>
                    <a:pt x="94" y="140"/>
                  </a:lnTo>
                  <a:lnTo>
                    <a:pt x="94" y="144"/>
                  </a:lnTo>
                  <a:lnTo>
                    <a:pt x="92" y="148"/>
                  </a:lnTo>
                  <a:lnTo>
                    <a:pt x="83" y="160"/>
                  </a:lnTo>
                  <a:lnTo>
                    <a:pt x="64" y="173"/>
                  </a:lnTo>
                  <a:lnTo>
                    <a:pt x="52" y="164"/>
                  </a:lnTo>
                  <a:lnTo>
                    <a:pt x="31" y="144"/>
                  </a:lnTo>
                  <a:lnTo>
                    <a:pt x="20" y="131"/>
                  </a:lnTo>
                  <a:lnTo>
                    <a:pt x="10" y="119"/>
                  </a:lnTo>
                  <a:lnTo>
                    <a:pt x="2" y="110"/>
                  </a:lnTo>
                  <a:lnTo>
                    <a:pt x="0" y="104"/>
                  </a:lnTo>
                  <a:close/>
                </a:path>
              </a:pathLst>
            </a:custGeom>
            <a:solidFill>
              <a:srgbClr val="FDF3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44" name="Freeform 222">
              <a:extLst>
                <a:ext uri="{FF2B5EF4-FFF2-40B4-BE49-F238E27FC236}">
                  <a16:creationId xmlns:a16="http://schemas.microsoft.com/office/drawing/2014/main" id="{E6E1C433-0393-8B42-EA0C-839A0B5F8B0A}"/>
                </a:ext>
              </a:extLst>
            </p:cNvPr>
            <p:cNvSpPr>
              <a:spLocks/>
            </p:cNvSpPr>
            <p:nvPr/>
          </p:nvSpPr>
          <p:spPr bwMode="auto">
            <a:xfrm>
              <a:off x="2936" y="2722"/>
              <a:ext cx="119" cy="179"/>
            </a:xfrm>
            <a:custGeom>
              <a:avLst/>
              <a:gdLst>
                <a:gd name="T0" fmla="*/ 0 w 119"/>
                <a:gd name="T1" fmla="*/ 158 h 179"/>
                <a:gd name="T2" fmla="*/ 0 w 119"/>
                <a:gd name="T3" fmla="*/ 125 h 179"/>
                <a:gd name="T4" fmla="*/ 2 w 119"/>
                <a:gd name="T5" fmla="*/ 71 h 179"/>
                <a:gd name="T6" fmla="*/ 5 w 119"/>
                <a:gd name="T7" fmla="*/ 23 h 179"/>
                <a:gd name="T8" fmla="*/ 7 w 119"/>
                <a:gd name="T9" fmla="*/ 0 h 179"/>
                <a:gd name="T10" fmla="*/ 17 w 119"/>
                <a:gd name="T11" fmla="*/ 27 h 179"/>
                <a:gd name="T12" fmla="*/ 28 w 119"/>
                <a:gd name="T13" fmla="*/ 50 h 179"/>
                <a:gd name="T14" fmla="*/ 44 w 119"/>
                <a:gd name="T15" fmla="*/ 70 h 179"/>
                <a:gd name="T16" fmla="*/ 59 w 119"/>
                <a:gd name="T17" fmla="*/ 89 h 179"/>
                <a:gd name="T18" fmla="*/ 74 w 119"/>
                <a:gd name="T19" fmla="*/ 108 h 179"/>
                <a:gd name="T20" fmla="*/ 90 w 119"/>
                <a:gd name="T21" fmla="*/ 127 h 179"/>
                <a:gd name="T22" fmla="*/ 105 w 119"/>
                <a:gd name="T23" fmla="*/ 146 h 179"/>
                <a:gd name="T24" fmla="*/ 119 w 119"/>
                <a:gd name="T25" fmla="*/ 169 h 179"/>
                <a:gd name="T26" fmla="*/ 119 w 119"/>
                <a:gd name="T27" fmla="*/ 171 h 179"/>
                <a:gd name="T28" fmla="*/ 117 w 119"/>
                <a:gd name="T29" fmla="*/ 173 h 179"/>
                <a:gd name="T30" fmla="*/ 111 w 119"/>
                <a:gd name="T31" fmla="*/ 175 h 179"/>
                <a:gd name="T32" fmla="*/ 105 w 119"/>
                <a:gd name="T33" fmla="*/ 177 h 179"/>
                <a:gd name="T34" fmla="*/ 86 w 119"/>
                <a:gd name="T35" fmla="*/ 179 h 179"/>
                <a:gd name="T36" fmla="*/ 65 w 119"/>
                <a:gd name="T37" fmla="*/ 179 h 179"/>
                <a:gd name="T38" fmla="*/ 42 w 119"/>
                <a:gd name="T39" fmla="*/ 179 h 179"/>
                <a:gd name="T40" fmla="*/ 21 w 119"/>
                <a:gd name="T41" fmla="*/ 175 h 179"/>
                <a:gd name="T42" fmla="*/ 13 w 119"/>
                <a:gd name="T43" fmla="*/ 171 h 179"/>
                <a:gd name="T44" fmla="*/ 7 w 119"/>
                <a:gd name="T45" fmla="*/ 167 h 179"/>
                <a:gd name="T46" fmla="*/ 2 w 119"/>
                <a:gd name="T47" fmla="*/ 164 h 179"/>
                <a:gd name="T48" fmla="*/ 0 w 119"/>
                <a:gd name="T49" fmla="*/ 158 h 17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9"/>
                <a:gd name="T76" fmla="*/ 0 h 179"/>
                <a:gd name="T77" fmla="*/ 119 w 119"/>
                <a:gd name="T78" fmla="*/ 179 h 17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9" h="179">
                  <a:moveTo>
                    <a:pt x="0" y="158"/>
                  </a:moveTo>
                  <a:lnTo>
                    <a:pt x="0" y="125"/>
                  </a:lnTo>
                  <a:lnTo>
                    <a:pt x="2" y="71"/>
                  </a:lnTo>
                  <a:lnTo>
                    <a:pt x="5" y="23"/>
                  </a:lnTo>
                  <a:lnTo>
                    <a:pt x="7" y="0"/>
                  </a:lnTo>
                  <a:lnTo>
                    <a:pt x="17" y="27"/>
                  </a:lnTo>
                  <a:lnTo>
                    <a:pt x="28" y="50"/>
                  </a:lnTo>
                  <a:lnTo>
                    <a:pt x="44" y="70"/>
                  </a:lnTo>
                  <a:lnTo>
                    <a:pt x="59" y="89"/>
                  </a:lnTo>
                  <a:lnTo>
                    <a:pt x="74" y="108"/>
                  </a:lnTo>
                  <a:lnTo>
                    <a:pt x="90" y="127"/>
                  </a:lnTo>
                  <a:lnTo>
                    <a:pt x="105" y="146"/>
                  </a:lnTo>
                  <a:lnTo>
                    <a:pt x="119" y="169"/>
                  </a:lnTo>
                  <a:lnTo>
                    <a:pt x="119" y="171"/>
                  </a:lnTo>
                  <a:lnTo>
                    <a:pt x="117" y="173"/>
                  </a:lnTo>
                  <a:lnTo>
                    <a:pt x="111" y="175"/>
                  </a:lnTo>
                  <a:lnTo>
                    <a:pt x="105" y="177"/>
                  </a:lnTo>
                  <a:lnTo>
                    <a:pt x="86" y="179"/>
                  </a:lnTo>
                  <a:lnTo>
                    <a:pt x="65" y="179"/>
                  </a:lnTo>
                  <a:lnTo>
                    <a:pt x="42" y="179"/>
                  </a:lnTo>
                  <a:lnTo>
                    <a:pt x="21" y="175"/>
                  </a:lnTo>
                  <a:lnTo>
                    <a:pt x="13" y="171"/>
                  </a:lnTo>
                  <a:lnTo>
                    <a:pt x="7" y="167"/>
                  </a:lnTo>
                  <a:lnTo>
                    <a:pt x="2" y="164"/>
                  </a:lnTo>
                  <a:lnTo>
                    <a:pt x="0" y="158"/>
                  </a:lnTo>
                  <a:close/>
                </a:path>
              </a:pathLst>
            </a:custGeom>
            <a:solidFill>
              <a:srgbClr val="FDF3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45" name="Freeform 223">
              <a:extLst>
                <a:ext uri="{FF2B5EF4-FFF2-40B4-BE49-F238E27FC236}">
                  <a16:creationId xmlns:a16="http://schemas.microsoft.com/office/drawing/2014/main" id="{DFD2A7C1-44EF-84D1-D3C7-DD7A21AF4A5B}"/>
                </a:ext>
              </a:extLst>
            </p:cNvPr>
            <p:cNvSpPr>
              <a:spLocks/>
            </p:cNvSpPr>
            <p:nvPr/>
          </p:nvSpPr>
          <p:spPr bwMode="auto">
            <a:xfrm>
              <a:off x="2822" y="2813"/>
              <a:ext cx="73" cy="69"/>
            </a:xfrm>
            <a:custGeom>
              <a:avLst/>
              <a:gdLst>
                <a:gd name="T0" fmla="*/ 73 w 73"/>
                <a:gd name="T1" fmla="*/ 65 h 69"/>
                <a:gd name="T2" fmla="*/ 64 w 73"/>
                <a:gd name="T3" fmla="*/ 67 h 69"/>
                <a:gd name="T4" fmla="*/ 43 w 73"/>
                <a:gd name="T5" fmla="*/ 69 h 69"/>
                <a:gd name="T6" fmla="*/ 20 w 73"/>
                <a:gd name="T7" fmla="*/ 69 h 69"/>
                <a:gd name="T8" fmla="*/ 10 w 73"/>
                <a:gd name="T9" fmla="*/ 67 h 69"/>
                <a:gd name="T10" fmla="*/ 4 w 73"/>
                <a:gd name="T11" fmla="*/ 38 h 69"/>
                <a:gd name="T12" fmla="*/ 0 w 73"/>
                <a:gd name="T13" fmla="*/ 19 h 69"/>
                <a:gd name="T14" fmla="*/ 0 w 73"/>
                <a:gd name="T15" fmla="*/ 11 h 69"/>
                <a:gd name="T16" fmla="*/ 0 w 73"/>
                <a:gd name="T17" fmla="*/ 5 h 69"/>
                <a:gd name="T18" fmla="*/ 0 w 73"/>
                <a:gd name="T19" fmla="*/ 2 h 69"/>
                <a:gd name="T20" fmla="*/ 2 w 73"/>
                <a:gd name="T21" fmla="*/ 0 h 69"/>
                <a:gd name="T22" fmla="*/ 6 w 73"/>
                <a:gd name="T23" fmla="*/ 0 h 69"/>
                <a:gd name="T24" fmla="*/ 12 w 73"/>
                <a:gd name="T25" fmla="*/ 2 h 69"/>
                <a:gd name="T26" fmla="*/ 18 w 73"/>
                <a:gd name="T27" fmla="*/ 7 h 69"/>
                <a:gd name="T28" fmla="*/ 25 w 73"/>
                <a:gd name="T29" fmla="*/ 13 h 69"/>
                <a:gd name="T30" fmla="*/ 45 w 73"/>
                <a:gd name="T31" fmla="*/ 34 h 69"/>
                <a:gd name="T32" fmla="*/ 73 w 73"/>
                <a:gd name="T33" fmla="*/ 65 h 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3"/>
                <a:gd name="T52" fmla="*/ 0 h 69"/>
                <a:gd name="T53" fmla="*/ 73 w 73"/>
                <a:gd name="T54" fmla="*/ 69 h 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3" h="69">
                  <a:moveTo>
                    <a:pt x="73" y="65"/>
                  </a:moveTo>
                  <a:lnTo>
                    <a:pt x="64" y="67"/>
                  </a:lnTo>
                  <a:lnTo>
                    <a:pt x="43" y="69"/>
                  </a:lnTo>
                  <a:lnTo>
                    <a:pt x="20" y="69"/>
                  </a:lnTo>
                  <a:lnTo>
                    <a:pt x="10" y="67"/>
                  </a:lnTo>
                  <a:lnTo>
                    <a:pt x="4" y="38"/>
                  </a:lnTo>
                  <a:lnTo>
                    <a:pt x="0" y="19"/>
                  </a:lnTo>
                  <a:lnTo>
                    <a:pt x="0" y="11"/>
                  </a:lnTo>
                  <a:lnTo>
                    <a:pt x="0" y="5"/>
                  </a:lnTo>
                  <a:lnTo>
                    <a:pt x="0" y="2"/>
                  </a:lnTo>
                  <a:lnTo>
                    <a:pt x="2" y="0"/>
                  </a:lnTo>
                  <a:lnTo>
                    <a:pt x="6" y="0"/>
                  </a:lnTo>
                  <a:lnTo>
                    <a:pt x="12" y="2"/>
                  </a:lnTo>
                  <a:lnTo>
                    <a:pt x="18" y="7"/>
                  </a:lnTo>
                  <a:lnTo>
                    <a:pt x="25" y="13"/>
                  </a:lnTo>
                  <a:lnTo>
                    <a:pt x="45" y="34"/>
                  </a:lnTo>
                  <a:lnTo>
                    <a:pt x="73" y="65"/>
                  </a:lnTo>
                  <a:close/>
                </a:path>
              </a:pathLst>
            </a:custGeom>
            <a:solidFill>
              <a:srgbClr val="FDF3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46" name="Freeform 224">
              <a:extLst>
                <a:ext uri="{FF2B5EF4-FFF2-40B4-BE49-F238E27FC236}">
                  <a16:creationId xmlns:a16="http://schemas.microsoft.com/office/drawing/2014/main" id="{3FFA175F-B232-311C-5858-24FF21105CC9}"/>
                </a:ext>
              </a:extLst>
            </p:cNvPr>
            <p:cNvSpPr>
              <a:spLocks/>
            </p:cNvSpPr>
            <p:nvPr/>
          </p:nvSpPr>
          <p:spPr bwMode="auto">
            <a:xfrm>
              <a:off x="3076" y="2394"/>
              <a:ext cx="9" cy="284"/>
            </a:xfrm>
            <a:custGeom>
              <a:avLst/>
              <a:gdLst>
                <a:gd name="T0" fmla="*/ 7 w 9"/>
                <a:gd name="T1" fmla="*/ 6 h 284"/>
                <a:gd name="T2" fmla="*/ 7 w 9"/>
                <a:gd name="T3" fmla="*/ 12 h 284"/>
                <a:gd name="T4" fmla="*/ 7 w 9"/>
                <a:gd name="T5" fmla="*/ 17 h 284"/>
                <a:gd name="T6" fmla="*/ 9 w 9"/>
                <a:gd name="T7" fmla="*/ 194 h 284"/>
                <a:gd name="T8" fmla="*/ 7 w 9"/>
                <a:gd name="T9" fmla="*/ 273 h 284"/>
                <a:gd name="T10" fmla="*/ 7 w 9"/>
                <a:gd name="T11" fmla="*/ 280 h 284"/>
                <a:gd name="T12" fmla="*/ 7 w 9"/>
                <a:gd name="T13" fmla="*/ 284 h 284"/>
                <a:gd name="T14" fmla="*/ 7 w 9"/>
                <a:gd name="T15" fmla="*/ 282 h 284"/>
                <a:gd name="T16" fmla="*/ 5 w 9"/>
                <a:gd name="T17" fmla="*/ 279 h 284"/>
                <a:gd name="T18" fmla="*/ 5 w 9"/>
                <a:gd name="T19" fmla="*/ 261 h 284"/>
                <a:gd name="T20" fmla="*/ 4 w 9"/>
                <a:gd name="T21" fmla="*/ 234 h 284"/>
                <a:gd name="T22" fmla="*/ 2 w 9"/>
                <a:gd name="T23" fmla="*/ 160 h 284"/>
                <a:gd name="T24" fmla="*/ 0 w 9"/>
                <a:gd name="T25" fmla="*/ 83 h 284"/>
                <a:gd name="T26" fmla="*/ 0 w 9"/>
                <a:gd name="T27" fmla="*/ 48 h 284"/>
                <a:gd name="T28" fmla="*/ 0 w 9"/>
                <a:gd name="T29" fmla="*/ 21 h 284"/>
                <a:gd name="T30" fmla="*/ 2 w 9"/>
                <a:gd name="T31" fmla="*/ 4 h 284"/>
                <a:gd name="T32" fmla="*/ 4 w 9"/>
                <a:gd name="T33" fmla="*/ 0 h 284"/>
                <a:gd name="T34" fmla="*/ 5 w 9"/>
                <a:gd name="T35" fmla="*/ 2 h 284"/>
                <a:gd name="T36" fmla="*/ 7 w 9"/>
                <a:gd name="T37" fmla="*/ 6 h 28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
                <a:gd name="T58" fmla="*/ 0 h 284"/>
                <a:gd name="T59" fmla="*/ 9 w 9"/>
                <a:gd name="T60" fmla="*/ 284 h 28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 h="284">
                  <a:moveTo>
                    <a:pt x="7" y="6"/>
                  </a:moveTo>
                  <a:lnTo>
                    <a:pt x="7" y="12"/>
                  </a:lnTo>
                  <a:lnTo>
                    <a:pt x="7" y="17"/>
                  </a:lnTo>
                  <a:lnTo>
                    <a:pt x="9" y="194"/>
                  </a:lnTo>
                  <a:lnTo>
                    <a:pt x="7" y="273"/>
                  </a:lnTo>
                  <a:lnTo>
                    <a:pt x="7" y="280"/>
                  </a:lnTo>
                  <a:lnTo>
                    <a:pt x="7" y="284"/>
                  </a:lnTo>
                  <a:lnTo>
                    <a:pt x="7" y="282"/>
                  </a:lnTo>
                  <a:lnTo>
                    <a:pt x="5" y="279"/>
                  </a:lnTo>
                  <a:lnTo>
                    <a:pt x="5" y="261"/>
                  </a:lnTo>
                  <a:lnTo>
                    <a:pt x="4" y="234"/>
                  </a:lnTo>
                  <a:lnTo>
                    <a:pt x="2" y="160"/>
                  </a:lnTo>
                  <a:lnTo>
                    <a:pt x="0" y="83"/>
                  </a:lnTo>
                  <a:lnTo>
                    <a:pt x="0" y="48"/>
                  </a:lnTo>
                  <a:lnTo>
                    <a:pt x="0" y="21"/>
                  </a:lnTo>
                  <a:lnTo>
                    <a:pt x="2" y="4"/>
                  </a:lnTo>
                  <a:lnTo>
                    <a:pt x="4" y="0"/>
                  </a:lnTo>
                  <a:lnTo>
                    <a:pt x="5" y="2"/>
                  </a:lnTo>
                  <a:lnTo>
                    <a:pt x="7"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47" name="Freeform 225">
              <a:extLst>
                <a:ext uri="{FF2B5EF4-FFF2-40B4-BE49-F238E27FC236}">
                  <a16:creationId xmlns:a16="http://schemas.microsoft.com/office/drawing/2014/main" id="{62835A86-75B1-068F-9F21-50D7570933D7}"/>
                </a:ext>
              </a:extLst>
            </p:cNvPr>
            <p:cNvSpPr>
              <a:spLocks/>
            </p:cNvSpPr>
            <p:nvPr/>
          </p:nvSpPr>
          <p:spPr bwMode="auto">
            <a:xfrm>
              <a:off x="3152" y="2747"/>
              <a:ext cx="43" cy="83"/>
            </a:xfrm>
            <a:custGeom>
              <a:avLst/>
              <a:gdLst>
                <a:gd name="T0" fmla="*/ 10 w 43"/>
                <a:gd name="T1" fmla="*/ 8 h 83"/>
                <a:gd name="T2" fmla="*/ 27 w 43"/>
                <a:gd name="T3" fmla="*/ 43 h 83"/>
                <a:gd name="T4" fmla="*/ 41 w 43"/>
                <a:gd name="T5" fmla="*/ 73 h 83"/>
                <a:gd name="T6" fmla="*/ 43 w 43"/>
                <a:gd name="T7" fmla="*/ 77 h 83"/>
                <a:gd name="T8" fmla="*/ 43 w 43"/>
                <a:gd name="T9" fmla="*/ 81 h 83"/>
                <a:gd name="T10" fmla="*/ 43 w 43"/>
                <a:gd name="T11" fmla="*/ 83 h 83"/>
                <a:gd name="T12" fmla="*/ 41 w 43"/>
                <a:gd name="T13" fmla="*/ 83 h 83"/>
                <a:gd name="T14" fmla="*/ 31 w 43"/>
                <a:gd name="T15" fmla="*/ 73 h 83"/>
                <a:gd name="T16" fmla="*/ 16 w 43"/>
                <a:gd name="T17" fmla="*/ 56 h 83"/>
                <a:gd name="T18" fmla="*/ 8 w 43"/>
                <a:gd name="T19" fmla="*/ 45 h 83"/>
                <a:gd name="T20" fmla="*/ 4 w 43"/>
                <a:gd name="T21" fmla="*/ 33 h 83"/>
                <a:gd name="T22" fmla="*/ 0 w 43"/>
                <a:gd name="T23" fmla="*/ 22 h 83"/>
                <a:gd name="T24" fmla="*/ 0 w 43"/>
                <a:gd name="T25" fmla="*/ 12 h 83"/>
                <a:gd name="T26" fmla="*/ 0 w 43"/>
                <a:gd name="T27" fmla="*/ 4 h 83"/>
                <a:gd name="T28" fmla="*/ 2 w 43"/>
                <a:gd name="T29" fmla="*/ 0 h 83"/>
                <a:gd name="T30" fmla="*/ 6 w 43"/>
                <a:gd name="T31" fmla="*/ 0 h 83"/>
                <a:gd name="T32" fmla="*/ 10 w 43"/>
                <a:gd name="T33" fmla="*/ 8 h 8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3"/>
                <a:gd name="T52" fmla="*/ 0 h 83"/>
                <a:gd name="T53" fmla="*/ 43 w 43"/>
                <a:gd name="T54" fmla="*/ 83 h 8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3" h="83">
                  <a:moveTo>
                    <a:pt x="10" y="8"/>
                  </a:moveTo>
                  <a:lnTo>
                    <a:pt x="27" y="43"/>
                  </a:lnTo>
                  <a:lnTo>
                    <a:pt x="41" y="73"/>
                  </a:lnTo>
                  <a:lnTo>
                    <a:pt x="43" y="77"/>
                  </a:lnTo>
                  <a:lnTo>
                    <a:pt x="43" y="81"/>
                  </a:lnTo>
                  <a:lnTo>
                    <a:pt x="43" y="83"/>
                  </a:lnTo>
                  <a:lnTo>
                    <a:pt x="41" y="83"/>
                  </a:lnTo>
                  <a:lnTo>
                    <a:pt x="31" y="73"/>
                  </a:lnTo>
                  <a:lnTo>
                    <a:pt x="16" y="56"/>
                  </a:lnTo>
                  <a:lnTo>
                    <a:pt x="8" y="45"/>
                  </a:lnTo>
                  <a:lnTo>
                    <a:pt x="4" y="33"/>
                  </a:lnTo>
                  <a:lnTo>
                    <a:pt x="0" y="22"/>
                  </a:lnTo>
                  <a:lnTo>
                    <a:pt x="0" y="12"/>
                  </a:lnTo>
                  <a:lnTo>
                    <a:pt x="0" y="4"/>
                  </a:lnTo>
                  <a:lnTo>
                    <a:pt x="2" y="0"/>
                  </a:lnTo>
                  <a:lnTo>
                    <a:pt x="6" y="0"/>
                  </a:lnTo>
                  <a:lnTo>
                    <a:pt x="1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48" name="Freeform 226">
              <a:extLst>
                <a:ext uri="{FF2B5EF4-FFF2-40B4-BE49-F238E27FC236}">
                  <a16:creationId xmlns:a16="http://schemas.microsoft.com/office/drawing/2014/main" id="{E1A6FFA4-263A-B2A1-26D0-973F030EE5EC}"/>
                </a:ext>
              </a:extLst>
            </p:cNvPr>
            <p:cNvSpPr>
              <a:spLocks/>
            </p:cNvSpPr>
            <p:nvPr/>
          </p:nvSpPr>
          <p:spPr bwMode="auto">
            <a:xfrm>
              <a:off x="2947" y="2790"/>
              <a:ext cx="86" cy="94"/>
            </a:xfrm>
            <a:custGeom>
              <a:avLst/>
              <a:gdLst>
                <a:gd name="T0" fmla="*/ 75 w 86"/>
                <a:gd name="T1" fmla="*/ 94 h 94"/>
                <a:gd name="T2" fmla="*/ 52 w 86"/>
                <a:gd name="T3" fmla="*/ 94 h 94"/>
                <a:gd name="T4" fmla="*/ 35 w 86"/>
                <a:gd name="T5" fmla="*/ 94 h 94"/>
                <a:gd name="T6" fmla="*/ 27 w 86"/>
                <a:gd name="T7" fmla="*/ 92 h 94"/>
                <a:gd name="T8" fmla="*/ 19 w 86"/>
                <a:gd name="T9" fmla="*/ 90 h 94"/>
                <a:gd name="T10" fmla="*/ 14 w 86"/>
                <a:gd name="T11" fmla="*/ 86 h 94"/>
                <a:gd name="T12" fmla="*/ 10 w 86"/>
                <a:gd name="T13" fmla="*/ 82 h 94"/>
                <a:gd name="T14" fmla="*/ 6 w 86"/>
                <a:gd name="T15" fmla="*/ 76 h 94"/>
                <a:gd name="T16" fmla="*/ 4 w 86"/>
                <a:gd name="T17" fmla="*/ 71 h 94"/>
                <a:gd name="T18" fmla="*/ 2 w 86"/>
                <a:gd name="T19" fmla="*/ 63 h 94"/>
                <a:gd name="T20" fmla="*/ 0 w 86"/>
                <a:gd name="T21" fmla="*/ 53 h 94"/>
                <a:gd name="T22" fmla="*/ 2 w 86"/>
                <a:gd name="T23" fmla="*/ 30 h 94"/>
                <a:gd name="T24" fmla="*/ 8 w 86"/>
                <a:gd name="T25" fmla="*/ 0 h 94"/>
                <a:gd name="T26" fmla="*/ 25 w 86"/>
                <a:gd name="T27" fmla="*/ 13 h 94"/>
                <a:gd name="T28" fmla="*/ 60 w 86"/>
                <a:gd name="T29" fmla="*/ 46 h 94"/>
                <a:gd name="T30" fmla="*/ 75 w 86"/>
                <a:gd name="T31" fmla="*/ 63 h 94"/>
                <a:gd name="T32" fmla="*/ 85 w 86"/>
                <a:gd name="T33" fmla="*/ 78 h 94"/>
                <a:gd name="T34" fmla="*/ 86 w 86"/>
                <a:gd name="T35" fmla="*/ 84 h 94"/>
                <a:gd name="T36" fmla="*/ 86 w 86"/>
                <a:gd name="T37" fmla="*/ 88 h 94"/>
                <a:gd name="T38" fmla="*/ 83 w 86"/>
                <a:gd name="T39" fmla="*/ 92 h 94"/>
                <a:gd name="T40" fmla="*/ 75 w 86"/>
                <a:gd name="T41" fmla="*/ 94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6"/>
                <a:gd name="T64" fmla="*/ 0 h 94"/>
                <a:gd name="T65" fmla="*/ 86 w 86"/>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6" h="94">
                  <a:moveTo>
                    <a:pt x="75" y="94"/>
                  </a:moveTo>
                  <a:lnTo>
                    <a:pt x="52" y="94"/>
                  </a:lnTo>
                  <a:lnTo>
                    <a:pt x="35" y="94"/>
                  </a:lnTo>
                  <a:lnTo>
                    <a:pt x="27" y="92"/>
                  </a:lnTo>
                  <a:lnTo>
                    <a:pt x="19" y="90"/>
                  </a:lnTo>
                  <a:lnTo>
                    <a:pt x="14" y="86"/>
                  </a:lnTo>
                  <a:lnTo>
                    <a:pt x="10" y="82"/>
                  </a:lnTo>
                  <a:lnTo>
                    <a:pt x="6" y="76"/>
                  </a:lnTo>
                  <a:lnTo>
                    <a:pt x="4" y="71"/>
                  </a:lnTo>
                  <a:lnTo>
                    <a:pt x="2" y="63"/>
                  </a:lnTo>
                  <a:lnTo>
                    <a:pt x="0" y="53"/>
                  </a:lnTo>
                  <a:lnTo>
                    <a:pt x="2" y="30"/>
                  </a:lnTo>
                  <a:lnTo>
                    <a:pt x="8" y="0"/>
                  </a:lnTo>
                  <a:lnTo>
                    <a:pt x="25" y="13"/>
                  </a:lnTo>
                  <a:lnTo>
                    <a:pt x="60" y="46"/>
                  </a:lnTo>
                  <a:lnTo>
                    <a:pt x="75" y="63"/>
                  </a:lnTo>
                  <a:lnTo>
                    <a:pt x="85" y="78"/>
                  </a:lnTo>
                  <a:lnTo>
                    <a:pt x="86" y="84"/>
                  </a:lnTo>
                  <a:lnTo>
                    <a:pt x="86" y="88"/>
                  </a:lnTo>
                  <a:lnTo>
                    <a:pt x="83" y="92"/>
                  </a:lnTo>
                  <a:lnTo>
                    <a:pt x="75" y="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49" name="Freeform 227">
              <a:extLst>
                <a:ext uri="{FF2B5EF4-FFF2-40B4-BE49-F238E27FC236}">
                  <a16:creationId xmlns:a16="http://schemas.microsoft.com/office/drawing/2014/main" id="{9AB0DAD7-6D91-5FBF-EB2D-21735F42FDBF}"/>
                </a:ext>
              </a:extLst>
            </p:cNvPr>
            <p:cNvSpPr>
              <a:spLocks/>
            </p:cNvSpPr>
            <p:nvPr/>
          </p:nvSpPr>
          <p:spPr bwMode="auto">
            <a:xfrm>
              <a:off x="2844" y="2847"/>
              <a:ext cx="13" cy="16"/>
            </a:xfrm>
            <a:custGeom>
              <a:avLst/>
              <a:gdLst>
                <a:gd name="T0" fmla="*/ 0 w 13"/>
                <a:gd name="T1" fmla="*/ 8 h 16"/>
                <a:gd name="T2" fmla="*/ 0 w 13"/>
                <a:gd name="T3" fmla="*/ 2 h 16"/>
                <a:gd name="T4" fmla="*/ 1 w 13"/>
                <a:gd name="T5" fmla="*/ 0 h 16"/>
                <a:gd name="T6" fmla="*/ 3 w 13"/>
                <a:gd name="T7" fmla="*/ 0 h 16"/>
                <a:gd name="T8" fmla="*/ 7 w 13"/>
                <a:gd name="T9" fmla="*/ 4 h 16"/>
                <a:gd name="T10" fmla="*/ 11 w 13"/>
                <a:gd name="T11" fmla="*/ 8 h 16"/>
                <a:gd name="T12" fmla="*/ 13 w 13"/>
                <a:gd name="T13" fmla="*/ 12 h 16"/>
                <a:gd name="T14" fmla="*/ 13 w 13"/>
                <a:gd name="T15" fmla="*/ 14 h 16"/>
                <a:gd name="T16" fmla="*/ 9 w 13"/>
                <a:gd name="T17" fmla="*/ 16 h 16"/>
                <a:gd name="T18" fmla="*/ 5 w 13"/>
                <a:gd name="T19" fmla="*/ 16 h 16"/>
                <a:gd name="T20" fmla="*/ 1 w 13"/>
                <a:gd name="T21" fmla="*/ 16 h 16"/>
                <a:gd name="T22" fmla="*/ 1 w 13"/>
                <a:gd name="T23" fmla="*/ 14 h 16"/>
                <a:gd name="T24" fmla="*/ 0 w 13"/>
                <a:gd name="T25" fmla="*/ 8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
                <a:gd name="T40" fmla="*/ 0 h 16"/>
                <a:gd name="T41" fmla="*/ 13 w 13"/>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 h="16">
                  <a:moveTo>
                    <a:pt x="0" y="8"/>
                  </a:moveTo>
                  <a:lnTo>
                    <a:pt x="0" y="2"/>
                  </a:lnTo>
                  <a:lnTo>
                    <a:pt x="1" y="0"/>
                  </a:lnTo>
                  <a:lnTo>
                    <a:pt x="3" y="0"/>
                  </a:lnTo>
                  <a:lnTo>
                    <a:pt x="7" y="4"/>
                  </a:lnTo>
                  <a:lnTo>
                    <a:pt x="11" y="8"/>
                  </a:lnTo>
                  <a:lnTo>
                    <a:pt x="13" y="12"/>
                  </a:lnTo>
                  <a:lnTo>
                    <a:pt x="13" y="14"/>
                  </a:lnTo>
                  <a:lnTo>
                    <a:pt x="9" y="16"/>
                  </a:lnTo>
                  <a:lnTo>
                    <a:pt x="5" y="16"/>
                  </a:lnTo>
                  <a:lnTo>
                    <a:pt x="1" y="16"/>
                  </a:lnTo>
                  <a:lnTo>
                    <a:pt x="1" y="14"/>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0" name="Freeform 228">
              <a:extLst>
                <a:ext uri="{FF2B5EF4-FFF2-40B4-BE49-F238E27FC236}">
                  <a16:creationId xmlns:a16="http://schemas.microsoft.com/office/drawing/2014/main" id="{066D5FFE-EB50-3C8B-B9D3-7B900634C775}"/>
                </a:ext>
              </a:extLst>
            </p:cNvPr>
            <p:cNvSpPr>
              <a:spLocks/>
            </p:cNvSpPr>
            <p:nvPr/>
          </p:nvSpPr>
          <p:spPr bwMode="auto">
            <a:xfrm>
              <a:off x="3135" y="2841"/>
              <a:ext cx="616" cy="260"/>
            </a:xfrm>
            <a:custGeom>
              <a:avLst/>
              <a:gdLst>
                <a:gd name="T0" fmla="*/ 33 w 616"/>
                <a:gd name="T1" fmla="*/ 71 h 260"/>
                <a:gd name="T2" fmla="*/ 104 w 616"/>
                <a:gd name="T3" fmla="*/ 89 h 260"/>
                <a:gd name="T4" fmla="*/ 177 w 616"/>
                <a:gd name="T5" fmla="*/ 106 h 260"/>
                <a:gd name="T6" fmla="*/ 225 w 616"/>
                <a:gd name="T7" fmla="*/ 121 h 260"/>
                <a:gd name="T8" fmla="*/ 250 w 616"/>
                <a:gd name="T9" fmla="*/ 131 h 260"/>
                <a:gd name="T10" fmla="*/ 290 w 616"/>
                <a:gd name="T11" fmla="*/ 164 h 260"/>
                <a:gd name="T12" fmla="*/ 330 w 616"/>
                <a:gd name="T13" fmla="*/ 196 h 260"/>
                <a:gd name="T14" fmla="*/ 353 w 616"/>
                <a:gd name="T15" fmla="*/ 214 h 260"/>
                <a:gd name="T16" fmla="*/ 390 w 616"/>
                <a:gd name="T17" fmla="*/ 229 h 260"/>
                <a:gd name="T18" fmla="*/ 424 w 616"/>
                <a:gd name="T19" fmla="*/ 238 h 260"/>
                <a:gd name="T20" fmla="*/ 455 w 616"/>
                <a:gd name="T21" fmla="*/ 248 h 260"/>
                <a:gd name="T22" fmla="*/ 497 w 616"/>
                <a:gd name="T23" fmla="*/ 256 h 260"/>
                <a:gd name="T24" fmla="*/ 578 w 616"/>
                <a:gd name="T25" fmla="*/ 260 h 260"/>
                <a:gd name="T26" fmla="*/ 610 w 616"/>
                <a:gd name="T27" fmla="*/ 260 h 260"/>
                <a:gd name="T28" fmla="*/ 616 w 616"/>
                <a:gd name="T29" fmla="*/ 254 h 260"/>
                <a:gd name="T30" fmla="*/ 614 w 616"/>
                <a:gd name="T31" fmla="*/ 242 h 260"/>
                <a:gd name="T32" fmla="*/ 595 w 616"/>
                <a:gd name="T33" fmla="*/ 219 h 260"/>
                <a:gd name="T34" fmla="*/ 581 w 616"/>
                <a:gd name="T35" fmla="*/ 206 h 260"/>
                <a:gd name="T36" fmla="*/ 556 w 616"/>
                <a:gd name="T37" fmla="*/ 196 h 260"/>
                <a:gd name="T38" fmla="*/ 512 w 616"/>
                <a:gd name="T39" fmla="*/ 171 h 260"/>
                <a:gd name="T40" fmla="*/ 497 w 616"/>
                <a:gd name="T41" fmla="*/ 156 h 260"/>
                <a:gd name="T42" fmla="*/ 485 w 616"/>
                <a:gd name="T43" fmla="*/ 144 h 260"/>
                <a:gd name="T44" fmla="*/ 461 w 616"/>
                <a:gd name="T45" fmla="*/ 133 h 260"/>
                <a:gd name="T46" fmla="*/ 409 w 616"/>
                <a:gd name="T47" fmla="*/ 119 h 260"/>
                <a:gd name="T48" fmla="*/ 359 w 616"/>
                <a:gd name="T49" fmla="*/ 96 h 260"/>
                <a:gd name="T50" fmla="*/ 315 w 616"/>
                <a:gd name="T51" fmla="*/ 73 h 260"/>
                <a:gd name="T52" fmla="*/ 274 w 616"/>
                <a:gd name="T53" fmla="*/ 56 h 260"/>
                <a:gd name="T54" fmla="*/ 238 w 616"/>
                <a:gd name="T55" fmla="*/ 45 h 260"/>
                <a:gd name="T56" fmla="*/ 217 w 616"/>
                <a:gd name="T57" fmla="*/ 37 h 260"/>
                <a:gd name="T58" fmla="*/ 203 w 616"/>
                <a:gd name="T59" fmla="*/ 27 h 260"/>
                <a:gd name="T60" fmla="*/ 186 w 616"/>
                <a:gd name="T61" fmla="*/ 23 h 260"/>
                <a:gd name="T62" fmla="*/ 159 w 616"/>
                <a:gd name="T63" fmla="*/ 22 h 260"/>
                <a:gd name="T64" fmla="*/ 134 w 616"/>
                <a:gd name="T65" fmla="*/ 14 h 260"/>
                <a:gd name="T66" fmla="*/ 109 w 616"/>
                <a:gd name="T67" fmla="*/ 4 h 260"/>
                <a:gd name="T68" fmla="*/ 81 w 616"/>
                <a:gd name="T69" fmla="*/ 0 h 260"/>
                <a:gd name="T70" fmla="*/ 39 w 616"/>
                <a:gd name="T71" fmla="*/ 12 h 260"/>
                <a:gd name="T72" fmla="*/ 10 w 616"/>
                <a:gd name="T73" fmla="*/ 22 h 260"/>
                <a:gd name="T74" fmla="*/ 2 w 616"/>
                <a:gd name="T75" fmla="*/ 31 h 260"/>
                <a:gd name="T76" fmla="*/ 2 w 616"/>
                <a:gd name="T77" fmla="*/ 56 h 26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16"/>
                <a:gd name="T118" fmla="*/ 0 h 260"/>
                <a:gd name="T119" fmla="*/ 616 w 616"/>
                <a:gd name="T120" fmla="*/ 260 h 26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16" h="260">
                  <a:moveTo>
                    <a:pt x="4" y="62"/>
                  </a:moveTo>
                  <a:lnTo>
                    <a:pt x="33" y="71"/>
                  </a:lnTo>
                  <a:lnTo>
                    <a:pt x="67" y="79"/>
                  </a:lnTo>
                  <a:lnTo>
                    <a:pt x="104" y="89"/>
                  </a:lnTo>
                  <a:lnTo>
                    <a:pt x="140" y="96"/>
                  </a:lnTo>
                  <a:lnTo>
                    <a:pt x="177" y="106"/>
                  </a:lnTo>
                  <a:lnTo>
                    <a:pt x="209" y="116"/>
                  </a:lnTo>
                  <a:lnTo>
                    <a:pt x="225" y="121"/>
                  </a:lnTo>
                  <a:lnTo>
                    <a:pt x="238" y="125"/>
                  </a:lnTo>
                  <a:lnTo>
                    <a:pt x="250" y="131"/>
                  </a:lnTo>
                  <a:lnTo>
                    <a:pt x="259" y="139"/>
                  </a:lnTo>
                  <a:lnTo>
                    <a:pt x="290" y="164"/>
                  </a:lnTo>
                  <a:lnTo>
                    <a:pt x="317" y="187"/>
                  </a:lnTo>
                  <a:lnTo>
                    <a:pt x="330" y="196"/>
                  </a:lnTo>
                  <a:lnTo>
                    <a:pt x="342" y="206"/>
                  </a:lnTo>
                  <a:lnTo>
                    <a:pt x="353" y="214"/>
                  </a:lnTo>
                  <a:lnTo>
                    <a:pt x="367" y="219"/>
                  </a:lnTo>
                  <a:lnTo>
                    <a:pt x="390" y="229"/>
                  </a:lnTo>
                  <a:lnTo>
                    <a:pt x="407" y="233"/>
                  </a:lnTo>
                  <a:lnTo>
                    <a:pt x="424" y="238"/>
                  </a:lnTo>
                  <a:lnTo>
                    <a:pt x="439" y="242"/>
                  </a:lnTo>
                  <a:lnTo>
                    <a:pt x="455" y="248"/>
                  </a:lnTo>
                  <a:lnTo>
                    <a:pt x="472" y="252"/>
                  </a:lnTo>
                  <a:lnTo>
                    <a:pt x="497" y="256"/>
                  </a:lnTo>
                  <a:lnTo>
                    <a:pt x="535" y="258"/>
                  </a:lnTo>
                  <a:lnTo>
                    <a:pt x="578" y="260"/>
                  </a:lnTo>
                  <a:lnTo>
                    <a:pt x="606" y="260"/>
                  </a:lnTo>
                  <a:lnTo>
                    <a:pt x="610" y="260"/>
                  </a:lnTo>
                  <a:lnTo>
                    <a:pt x="614" y="258"/>
                  </a:lnTo>
                  <a:lnTo>
                    <a:pt x="616" y="254"/>
                  </a:lnTo>
                  <a:lnTo>
                    <a:pt x="616" y="252"/>
                  </a:lnTo>
                  <a:lnTo>
                    <a:pt x="614" y="242"/>
                  </a:lnTo>
                  <a:lnTo>
                    <a:pt x="604" y="231"/>
                  </a:lnTo>
                  <a:lnTo>
                    <a:pt x="595" y="219"/>
                  </a:lnTo>
                  <a:lnTo>
                    <a:pt x="587" y="212"/>
                  </a:lnTo>
                  <a:lnTo>
                    <a:pt x="581" y="206"/>
                  </a:lnTo>
                  <a:lnTo>
                    <a:pt x="574" y="204"/>
                  </a:lnTo>
                  <a:lnTo>
                    <a:pt x="556" y="196"/>
                  </a:lnTo>
                  <a:lnTo>
                    <a:pt x="528" y="181"/>
                  </a:lnTo>
                  <a:lnTo>
                    <a:pt x="512" y="171"/>
                  </a:lnTo>
                  <a:lnTo>
                    <a:pt x="503" y="162"/>
                  </a:lnTo>
                  <a:lnTo>
                    <a:pt x="497" y="156"/>
                  </a:lnTo>
                  <a:lnTo>
                    <a:pt x="493" y="150"/>
                  </a:lnTo>
                  <a:lnTo>
                    <a:pt x="485" y="144"/>
                  </a:lnTo>
                  <a:lnTo>
                    <a:pt x="476" y="139"/>
                  </a:lnTo>
                  <a:lnTo>
                    <a:pt x="461" y="133"/>
                  </a:lnTo>
                  <a:lnTo>
                    <a:pt x="436" y="127"/>
                  </a:lnTo>
                  <a:lnTo>
                    <a:pt x="409" y="119"/>
                  </a:lnTo>
                  <a:lnTo>
                    <a:pt x="382" y="108"/>
                  </a:lnTo>
                  <a:lnTo>
                    <a:pt x="359" y="96"/>
                  </a:lnTo>
                  <a:lnTo>
                    <a:pt x="336" y="85"/>
                  </a:lnTo>
                  <a:lnTo>
                    <a:pt x="315" y="73"/>
                  </a:lnTo>
                  <a:lnTo>
                    <a:pt x="294" y="64"/>
                  </a:lnTo>
                  <a:lnTo>
                    <a:pt x="274" y="56"/>
                  </a:lnTo>
                  <a:lnTo>
                    <a:pt x="255" y="50"/>
                  </a:lnTo>
                  <a:lnTo>
                    <a:pt x="238" y="45"/>
                  </a:lnTo>
                  <a:lnTo>
                    <a:pt x="227" y="41"/>
                  </a:lnTo>
                  <a:lnTo>
                    <a:pt x="217" y="37"/>
                  </a:lnTo>
                  <a:lnTo>
                    <a:pt x="209" y="31"/>
                  </a:lnTo>
                  <a:lnTo>
                    <a:pt x="203" y="27"/>
                  </a:lnTo>
                  <a:lnTo>
                    <a:pt x="196" y="25"/>
                  </a:lnTo>
                  <a:lnTo>
                    <a:pt x="186" y="23"/>
                  </a:lnTo>
                  <a:lnTo>
                    <a:pt x="175" y="22"/>
                  </a:lnTo>
                  <a:lnTo>
                    <a:pt x="159" y="22"/>
                  </a:lnTo>
                  <a:lnTo>
                    <a:pt x="146" y="18"/>
                  </a:lnTo>
                  <a:lnTo>
                    <a:pt x="134" y="14"/>
                  </a:lnTo>
                  <a:lnTo>
                    <a:pt x="121" y="8"/>
                  </a:lnTo>
                  <a:lnTo>
                    <a:pt x="109" y="4"/>
                  </a:lnTo>
                  <a:lnTo>
                    <a:pt x="96" y="0"/>
                  </a:lnTo>
                  <a:lnTo>
                    <a:pt x="81" y="0"/>
                  </a:lnTo>
                  <a:lnTo>
                    <a:pt x="65" y="2"/>
                  </a:lnTo>
                  <a:lnTo>
                    <a:pt x="39" y="12"/>
                  </a:lnTo>
                  <a:lnTo>
                    <a:pt x="17" y="18"/>
                  </a:lnTo>
                  <a:lnTo>
                    <a:pt x="10" y="22"/>
                  </a:lnTo>
                  <a:lnTo>
                    <a:pt x="4" y="27"/>
                  </a:lnTo>
                  <a:lnTo>
                    <a:pt x="2" y="31"/>
                  </a:lnTo>
                  <a:lnTo>
                    <a:pt x="0" y="39"/>
                  </a:lnTo>
                  <a:lnTo>
                    <a:pt x="2" y="56"/>
                  </a:lnTo>
                  <a:lnTo>
                    <a:pt x="4" y="62"/>
                  </a:lnTo>
                  <a:close/>
                </a:path>
              </a:pathLst>
            </a:custGeom>
            <a:solidFill>
              <a:srgbClr val="E6731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1" name="Freeform 229">
              <a:extLst>
                <a:ext uri="{FF2B5EF4-FFF2-40B4-BE49-F238E27FC236}">
                  <a16:creationId xmlns:a16="http://schemas.microsoft.com/office/drawing/2014/main" id="{2B94C443-B5DA-EC5A-DE9F-BF3C3BA26CA1}"/>
                </a:ext>
              </a:extLst>
            </p:cNvPr>
            <p:cNvSpPr>
              <a:spLocks/>
            </p:cNvSpPr>
            <p:nvPr/>
          </p:nvSpPr>
          <p:spPr bwMode="auto">
            <a:xfrm>
              <a:off x="3195" y="2868"/>
              <a:ext cx="556" cy="240"/>
            </a:xfrm>
            <a:custGeom>
              <a:avLst/>
              <a:gdLst>
                <a:gd name="T0" fmla="*/ 55 w 556"/>
                <a:gd name="T1" fmla="*/ 73 h 240"/>
                <a:gd name="T2" fmla="*/ 138 w 556"/>
                <a:gd name="T3" fmla="*/ 108 h 240"/>
                <a:gd name="T4" fmla="*/ 184 w 556"/>
                <a:gd name="T5" fmla="*/ 133 h 240"/>
                <a:gd name="T6" fmla="*/ 236 w 556"/>
                <a:gd name="T7" fmla="*/ 165 h 240"/>
                <a:gd name="T8" fmla="*/ 301 w 556"/>
                <a:gd name="T9" fmla="*/ 196 h 240"/>
                <a:gd name="T10" fmla="*/ 349 w 556"/>
                <a:gd name="T11" fmla="*/ 217 h 240"/>
                <a:gd name="T12" fmla="*/ 381 w 556"/>
                <a:gd name="T13" fmla="*/ 233 h 240"/>
                <a:gd name="T14" fmla="*/ 404 w 556"/>
                <a:gd name="T15" fmla="*/ 240 h 240"/>
                <a:gd name="T16" fmla="*/ 418 w 556"/>
                <a:gd name="T17" fmla="*/ 238 h 240"/>
                <a:gd name="T18" fmla="*/ 435 w 556"/>
                <a:gd name="T19" fmla="*/ 235 h 240"/>
                <a:gd name="T20" fmla="*/ 464 w 556"/>
                <a:gd name="T21" fmla="*/ 231 h 240"/>
                <a:gd name="T22" fmla="*/ 523 w 556"/>
                <a:gd name="T23" fmla="*/ 235 h 240"/>
                <a:gd name="T24" fmla="*/ 552 w 556"/>
                <a:gd name="T25" fmla="*/ 233 h 240"/>
                <a:gd name="T26" fmla="*/ 556 w 556"/>
                <a:gd name="T27" fmla="*/ 229 h 240"/>
                <a:gd name="T28" fmla="*/ 554 w 556"/>
                <a:gd name="T29" fmla="*/ 219 h 240"/>
                <a:gd name="T30" fmla="*/ 539 w 556"/>
                <a:gd name="T31" fmla="*/ 196 h 240"/>
                <a:gd name="T32" fmla="*/ 535 w 556"/>
                <a:gd name="T33" fmla="*/ 183 h 240"/>
                <a:gd name="T34" fmla="*/ 535 w 556"/>
                <a:gd name="T35" fmla="*/ 175 h 240"/>
                <a:gd name="T36" fmla="*/ 525 w 556"/>
                <a:gd name="T37" fmla="*/ 163 h 240"/>
                <a:gd name="T38" fmla="*/ 487 w 556"/>
                <a:gd name="T39" fmla="*/ 137 h 240"/>
                <a:gd name="T40" fmla="*/ 464 w 556"/>
                <a:gd name="T41" fmla="*/ 116 h 240"/>
                <a:gd name="T42" fmla="*/ 437 w 556"/>
                <a:gd name="T43" fmla="*/ 102 h 240"/>
                <a:gd name="T44" fmla="*/ 362 w 556"/>
                <a:gd name="T45" fmla="*/ 81 h 240"/>
                <a:gd name="T46" fmla="*/ 268 w 556"/>
                <a:gd name="T47" fmla="*/ 54 h 240"/>
                <a:gd name="T48" fmla="*/ 203 w 556"/>
                <a:gd name="T49" fmla="*/ 35 h 240"/>
                <a:gd name="T50" fmla="*/ 184 w 556"/>
                <a:gd name="T51" fmla="*/ 23 h 240"/>
                <a:gd name="T52" fmla="*/ 167 w 556"/>
                <a:gd name="T53" fmla="*/ 20 h 240"/>
                <a:gd name="T54" fmla="*/ 143 w 556"/>
                <a:gd name="T55" fmla="*/ 18 h 240"/>
                <a:gd name="T56" fmla="*/ 120 w 556"/>
                <a:gd name="T57" fmla="*/ 10 h 240"/>
                <a:gd name="T58" fmla="*/ 97 w 556"/>
                <a:gd name="T59" fmla="*/ 2 h 240"/>
                <a:gd name="T60" fmla="*/ 73 w 556"/>
                <a:gd name="T61" fmla="*/ 0 h 240"/>
                <a:gd name="T62" fmla="*/ 34 w 556"/>
                <a:gd name="T63" fmla="*/ 8 h 240"/>
                <a:gd name="T64" fmla="*/ 9 w 556"/>
                <a:gd name="T65" fmla="*/ 18 h 240"/>
                <a:gd name="T66" fmla="*/ 2 w 556"/>
                <a:gd name="T67" fmla="*/ 27 h 240"/>
                <a:gd name="T68" fmla="*/ 2 w 556"/>
                <a:gd name="T69" fmla="*/ 50 h 2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56"/>
                <a:gd name="T106" fmla="*/ 0 h 240"/>
                <a:gd name="T107" fmla="*/ 556 w 556"/>
                <a:gd name="T108" fmla="*/ 240 h 2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56" h="240">
                  <a:moveTo>
                    <a:pt x="3" y="54"/>
                  </a:moveTo>
                  <a:lnTo>
                    <a:pt x="55" y="73"/>
                  </a:lnTo>
                  <a:lnTo>
                    <a:pt x="111" y="96"/>
                  </a:lnTo>
                  <a:lnTo>
                    <a:pt x="138" y="108"/>
                  </a:lnTo>
                  <a:lnTo>
                    <a:pt x="163" y="119"/>
                  </a:lnTo>
                  <a:lnTo>
                    <a:pt x="184" y="133"/>
                  </a:lnTo>
                  <a:lnTo>
                    <a:pt x="203" y="144"/>
                  </a:lnTo>
                  <a:lnTo>
                    <a:pt x="236" y="165"/>
                  </a:lnTo>
                  <a:lnTo>
                    <a:pt x="268" y="181"/>
                  </a:lnTo>
                  <a:lnTo>
                    <a:pt x="301" y="196"/>
                  </a:lnTo>
                  <a:lnTo>
                    <a:pt x="328" y="208"/>
                  </a:lnTo>
                  <a:lnTo>
                    <a:pt x="349" y="217"/>
                  </a:lnTo>
                  <a:lnTo>
                    <a:pt x="366" y="227"/>
                  </a:lnTo>
                  <a:lnTo>
                    <a:pt x="381" y="233"/>
                  </a:lnTo>
                  <a:lnTo>
                    <a:pt x="397" y="238"/>
                  </a:lnTo>
                  <a:lnTo>
                    <a:pt x="404" y="240"/>
                  </a:lnTo>
                  <a:lnTo>
                    <a:pt x="410" y="240"/>
                  </a:lnTo>
                  <a:lnTo>
                    <a:pt x="418" y="238"/>
                  </a:lnTo>
                  <a:lnTo>
                    <a:pt x="425" y="236"/>
                  </a:lnTo>
                  <a:lnTo>
                    <a:pt x="435" y="235"/>
                  </a:lnTo>
                  <a:lnTo>
                    <a:pt x="448" y="233"/>
                  </a:lnTo>
                  <a:lnTo>
                    <a:pt x="464" y="231"/>
                  </a:lnTo>
                  <a:lnTo>
                    <a:pt x="483" y="233"/>
                  </a:lnTo>
                  <a:lnTo>
                    <a:pt x="523" y="235"/>
                  </a:lnTo>
                  <a:lnTo>
                    <a:pt x="548" y="235"/>
                  </a:lnTo>
                  <a:lnTo>
                    <a:pt x="552" y="233"/>
                  </a:lnTo>
                  <a:lnTo>
                    <a:pt x="554" y="231"/>
                  </a:lnTo>
                  <a:lnTo>
                    <a:pt x="556" y="229"/>
                  </a:lnTo>
                  <a:lnTo>
                    <a:pt x="556" y="227"/>
                  </a:lnTo>
                  <a:lnTo>
                    <a:pt x="554" y="219"/>
                  </a:lnTo>
                  <a:lnTo>
                    <a:pt x="546" y="208"/>
                  </a:lnTo>
                  <a:lnTo>
                    <a:pt x="539" y="196"/>
                  </a:lnTo>
                  <a:lnTo>
                    <a:pt x="535" y="188"/>
                  </a:lnTo>
                  <a:lnTo>
                    <a:pt x="535" y="183"/>
                  </a:lnTo>
                  <a:lnTo>
                    <a:pt x="535" y="179"/>
                  </a:lnTo>
                  <a:lnTo>
                    <a:pt x="535" y="175"/>
                  </a:lnTo>
                  <a:lnTo>
                    <a:pt x="533" y="169"/>
                  </a:lnTo>
                  <a:lnTo>
                    <a:pt x="525" y="163"/>
                  </a:lnTo>
                  <a:lnTo>
                    <a:pt x="512" y="156"/>
                  </a:lnTo>
                  <a:lnTo>
                    <a:pt x="487" y="137"/>
                  </a:lnTo>
                  <a:lnTo>
                    <a:pt x="472" y="121"/>
                  </a:lnTo>
                  <a:lnTo>
                    <a:pt x="464" y="116"/>
                  </a:lnTo>
                  <a:lnTo>
                    <a:pt x="452" y="108"/>
                  </a:lnTo>
                  <a:lnTo>
                    <a:pt x="437" y="102"/>
                  </a:lnTo>
                  <a:lnTo>
                    <a:pt x="414" y="96"/>
                  </a:lnTo>
                  <a:lnTo>
                    <a:pt x="362" y="81"/>
                  </a:lnTo>
                  <a:lnTo>
                    <a:pt x="312" y="68"/>
                  </a:lnTo>
                  <a:lnTo>
                    <a:pt x="268" y="54"/>
                  </a:lnTo>
                  <a:lnTo>
                    <a:pt x="230" y="44"/>
                  </a:lnTo>
                  <a:lnTo>
                    <a:pt x="203" y="35"/>
                  </a:lnTo>
                  <a:lnTo>
                    <a:pt x="190" y="27"/>
                  </a:lnTo>
                  <a:lnTo>
                    <a:pt x="184" y="23"/>
                  </a:lnTo>
                  <a:lnTo>
                    <a:pt x="176" y="21"/>
                  </a:lnTo>
                  <a:lnTo>
                    <a:pt x="167" y="20"/>
                  </a:lnTo>
                  <a:lnTo>
                    <a:pt x="155" y="20"/>
                  </a:lnTo>
                  <a:lnTo>
                    <a:pt x="143" y="18"/>
                  </a:lnTo>
                  <a:lnTo>
                    <a:pt x="132" y="16"/>
                  </a:lnTo>
                  <a:lnTo>
                    <a:pt x="120" y="10"/>
                  </a:lnTo>
                  <a:lnTo>
                    <a:pt x="109" y="6"/>
                  </a:lnTo>
                  <a:lnTo>
                    <a:pt x="97" y="2"/>
                  </a:lnTo>
                  <a:lnTo>
                    <a:pt x="86" y="0"/>
                  </a:lnTo>
                  <a:lnTo>
                    <a:pt x="73" y="0"/>
                  </a:lnTo>
                  <a:lnTo>
                    <a:pt x="59" y="2"/>
                  </a:lnTo>
                  <a:lnTo>
                    <a:pt x="34" y="8"/>
                  </a:lnTo>
                  <a:lnTo>
                    <a:pt x="15" y="16"/>
                  </a:lnTo>
                  <a:lnTo>
                    <a:pt x="9" y="18"/>
                  </a:lnTo>
                  <a:lnTo>
                    <a:pt x="3" y="21"/>
                  </a:lnTo>
                  <a:lnTo>
                    <a:pt x="2" y="27"/>
                  </a:lnTo>
                  <a:lnTo>
                    <a:pt x="0" y="33"/>
                  </a:lnTo>
                  <a:lnTo>
                    <a:pt x="2" y="50"/>
                  </a:lnTo>
                  <a:lnTo>
                    <a:pt x="3" y="5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2" name="Freeform 230">
              <a:extLst>
                <a:ext uri="{FF2B5EF4-FFF2-40B4-BE49-F238E27FC236}">
                  <a16:creationId xmlns:a16="http://schemas.microsoft.com/office/drawing/2014/main" id="{1C03E5DD-7B67-635C-9753-2F57AB87E8B9}"/>
                </a:ext>
              </a:extLst>
            </p:cNvPr>
            <p:cNvSpPr>
              <a:spLocks/>
            </p:cNvSpPr>
            <p:nvPr/>
          </p:nvSpPr>
          <p:spPr bwMode="auto">
            <a:xfrm>
              <a:off x="2460" y="2912"/>
              <a:ext cx="366" cy="229"/>
            </a:xfrm>
            <a:custGeom>
              <a:avLst/>
              <a:gdLst>
                <a:gd name="T0" fmla="*/ 23 w 366"/>
                <a:gd name="T1" fmla="*/ 87 h 229"/>
                <a:gd name="T2" fmla="*/ 59 w 366"/>
                <a:gd name="T3" fmla="*/ 81 h 229"/>
                <a:gd name="T4" fmla="*/ 92 w 366"/>
                <a:gd name="T5" fmla="*/ 75 h 229"/>
                <a:gd name="T6" fmla="*/ 121 w 366"/>
                <a:gd name="T7" fmla="*/ 68 h 229"/>
                <a:gd name="T8" fmla="*/ 146 w 366"/>
                <a:gd name="T9" fmla="*/ 62 h 229"/>
                <a:gd name="T10" fmla="*/ 186 w 366"/>
                <a:gd name="T11" fmla="*/ 47 h 229"/>
                <a:gd name="T12" fmla="*/ 222 w 366"/>
                <a:gd name="T13" fmla="*/ 33 h 229"/>
                <a:gd name="T14" fmla="*/ 255 w 366"/>
                <a:gd name="T15" fmla="*/ 20 h 229"/>
                <a:gd name="T16" fmla="*/ 286 w 366"/>
                <a:gd name="T17" fmla="*/ 8 h 229"/>
                <a:gd name="T18" fmla="*/ 299 w 366"/>
                <a:gd name="T19" fmla="*/ 4 h 229"/>
                <a:gd name="T20" fmla="*/ 311 w 366"/>
                <a:gd name="T21" fmla="*/ 0 h 229"/>
                <a:gd name="T22" fmla="*/ 324 w 366"/>
                <a:gd name="T23" fmla="*/ 0 h 229"/>
                <a:gd name="T24" fmla="*/ 334 w 366"/>
                <a:gd name="T25" fmla="*/ 2 h 229"/>
                <a:gd name="T26" fmla="*/ 353 w 366"/>
                <a:gd name="T27" fmla="*/ 8 h 229"/>
                <a:gd name="T28" fmla="*/ 364 w 366"/>
                <a:gd name="T29" fmla="*/ 14 h 229"/>
                <a:gd name="T30" fmla="*/ 366 w 366"/>
                <a:gd name="T31" fmla="*/ 18 h 229"/>
                <a:gd name="T32" fmla="*/ 366 w 366"/>
                <a:gd name="T33" fmla="*/ 24 h 229"/>
                <a:gd name="T34" fmla="*/ 361 w 366"/>
                <a:gd name="T35" fmla="*/ 31 h 229"/>
                <a:gd name="T36" fmla="*/ 349 w 366"/>
                <a:gd name="T37" fmla="*/ 41 h 229"/>
                <a:gd name="T38" fmla="*/ 324 w 366"/>
                <a:gd name="T39" fmla="*/ 58 h 229"/>
                <a:gd name="T40" fmla="*/ 299 w 366"/>
                <a:gd name="T41" fmla="*/ 72 h 229"/>
                <a:gd name="T42" fmla="*/ 290 w 366"/>
                <a:gd name="T43" fmla="*/ 79 h 229"/>
                <a:gd name="T44" fmla="*/ 282 w 366"/>
                <a:gd name="T45" fmla="*/ 87 h 229"/>
                <a:gd name="T46" fmla="*/ 274 w 366"/>
                <a:gd name="T47" fmla="*/ 93 h 229"/>
                <a:gd name="T48" fmla="*/ 268 w 366"/>
                <a:gd name="T49" fmla="*/ 102 h 229"/>
                <a:gd name="T50" fmla="*/ 261 w 366"/>
                <a:gd name="T51" fmla="*/ 118 h 229"/>
                <a:gd name="T52" fmla="*/ 253 w 366"/>
                <a:gd name="T53" fmla="*/ 133 h 229"/>
                <a:gd name="T54" fmla="*/ 249 w 366"/>
                <a:gd name="T55" fmla="*/ 141 h 229"/>
                <a:gd name="T56" fmla="*/ 242 w 366"/>
                <a:gd name="T57" fmla="*/ 148 h 229"/>
                <a:gd name="T58" fmla="*/ 234 w 366"/>
                <a:gd name="T59" fmla="*/ 158 h 229"/>
                <a:gd name="T60" fmla="*/ 222 w 366"/>
                <a:gd name="T61" fmla="*/ 167 h 229"/>
                <a:gd name="T62" fmla="*/ 207 w 366"/>
                <a:gd name="T63" fmla="*/ 177 h 229"/>
                <a:gd name="T64" fmla="*/ 190 w 366"/>
                <a:gd name="T65" fmla="*/ 189 h 229"/>
                <a:gd name="T66" fmla="*/ 171 w 366"/>
                <a:gd name="T67" fmla="*/ 198 h 229"/>
                <a:gd name="T68" fmla="*/ 150 w 366"/>
                <a:gd name="T69" fmla="*/ 208 h 229"/>
                <a:gd name="T70" fmla="*/ 128 w 366"/>
                <a:gd name="T71" fmla="*/ 217 h 229"/>
                <a:gd name="T72" fmla="*/ 109 w 366"/>
                <a:gd name="T73" fmla="*/ 223 h 229"/>
                <a:gd name="T74" fmla="*/ 94 w 366"/>
                <a:gd name="T75" fmla="*/ 227 h 229"/>
                <a:gd name="T76" fmla="*/ 79 w 366"/>
                <a:gd name="T77" fmla="*/ 229 h 229"/>
                <a:gd name="T78" fmla="*/ 69 w 366"/>
                <a:gd name="T79" fmla="*/ 229 h 229"/>
                <a:gd name="T80" fmla="*/ 57 w 366"/>
                <a:gd name="T81" fmla="*/ 227 h 229"/>
                <a:gd name="T82" fmla="*/ 46 w 366"/>
                <a:gd name="T83" fmla="*/ 225 h 229"/>
                <a:gd name="T84" fmla="*/ 36 w 366"/>
                <a:gd name="T85" fmla="*/ 221 h 229"/>
                <a:gd name="T86" fmla="*/ 27 w 366"/>
                <a:gd name="T87" fmla="*/ 214 h 229"/>
                <a:gd name="T88" fmla="*/ 19 w 366"/>
                <a:gd name="T89" fmla="*/ 204 h 229"/>
                <a:gd name="T90" fmla="*/ 11 w 366"/>
                <a:gd name="T91" fmla="*/ 192 h 229"/>
                <a:gd name="T92" fmla="*/ 6 w 366"/>
                <a:gd name="T93" fmla="*/ 175 h 229"/>
                <a:gd name="T94" fmla="*/ 4 w 366"/>
                <a:gd name="T95" fmla="*/ 156 h 229"/>
                <a:gd name="T96" fmla="*/ 0 w 366"/>
                <a:gd name="T97" fmla="*/ 141 h 229"/>
                <a:gd name="T98" fmla="*/ 0 w 366"/>
                <a:gd name="T99" fmla="*/ 125 h 229"/>
                <a:gd name="T100" fmla="*/ 0 w 366"/>
                <a:gd name="T101" fmla="*/ 112 h 229"/>
                <a:gd name="T102" fmla="*/ 2 w 366"/>
                <a:gd name="T103" fmla="*/ 93 h 229"/>
                <a:gd name="T104" fmla="*/ 2 w 366"/>
                <a:gd name="T105" fmla="*/ 87 h 229"/>
                <a:gd name="T106" fmla="*/ 23 w 366"/>
                <a:gd name="T107" fmla="*/ 87 h 22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66"/>
                <a:gd name="T163" fmla="*/ 0 h 229"/>
                <a:gd name="T164" fmla="*/ 366 w 366"/>
                <a:gd name="T165" fmla="*/ 229 h 22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66" h="229">
                  <a:moveTo>
                    <a:pt x="23" y="87"/>
                  </a:moveTo>
                  <a:lnTo>
                    <a:pt x="59" y="81"/>
                  </a:lnTo>
                  <a:lnTo>
                    <a:pt x="92" y="75"/>
                  </a:lnTo>
                  <a:lnTo>
                    <a:pt x="121" y="68"/>
                  </a:lnTo>
                  <a:lnTo>
                    <a:pt x="146" y="62"/>
                  </a:lnTo>
                  <a:lnTo>
                    <a:pt x="186" y="47"/>
                  </a:lnTo>
                  <a:lnTo>
                    <a:pt x="222" y="33"/>
                  </a:lnTo>
                  <a:lnTo>
                    <a:pt x="255" y="20"/>
                  </a:lnTo>
                  <a:lnTo>
                    <a:pt x="286" y="8"/>
                  </a:lnTo>
                  <a:lnTo>
                    <a:pt x="299" y="4"/>
                  </a:lnTo>
                  <a:lnTo>
                    <a:pt x="311" y="0"/>
                  </a:lnTo>
                  <a:lnTo>
                    <a:pt x="324" y="0"/>
                  </a:lnTo>
                  <a:lnTo>
                    <a:pt x="334" y="2"/>
                  </a:lnTo>
                  <a:lnTo>
                    <a:pt x="353" y="8"/>
                  </a:lnTo>
                  <a:lnTo>
                    <a:pt x="364" y="14"/>
                  </a:lnTo>
                  <a:lnTo>
                    <a:pt x="366" y="18"/>
                  </a:lnTo>
                  <a:lnTo>
                    <a:pt x="366" y="24"/>
                  </a:lnTo>
                  <a:lnTo>
                    <a:pt x="361" y="31"/>
                  </a:lnTo>
                  <a:lnTo>
                    <a:pt x="349" y="41"/>
                  </a:lnTo>
                  <a:lnTo>
                    <a:pt x="324" y="58"/>
                  </a:lnTo>
                  <a:lnTo>
                    <a:pt x="299" y="72"/>
                  </a:lnTo>
                  <a:lnTo>
                    <a:pt x="290" y="79"/>
                  </a:lnTo>
                  <a:lnTo>
                    <a:pt x="282" y="87"/>
                  </a:lnTo>
                  <a:lnTo>
                    <a:pt x="274" y="93"/>
                  </a:lnTo>
                  <a:lnTo>
                    <a:pt x="268" y="102"/>
                  </a:lnTo>
                  <a:lnTo>
                    <a:pt x="261" y="118"/>
                  </a:lnTo>
                  <a:lnTo>
                    <a:pt x="253" y="133"/>
                  </a:lnTo>
                  <a:lnTo>
                    <a:pt x="249" y="141"/>
                  </a:lnTo>
                  <a:lnTo>
                    <a:pt x="242" y="148"/>
                  </a:lnTo>
                  <a:lnTo>
                    <a:pt x="234" y="158"/>
                  </a:lnTo>
                  <a:lnTo>
                    <a:pt x="222" y="167"/>
                  </a:lnTo>
                  <a:lnTo>
                    <a:pt x="207" y="177"/>
                  </a:lnTo>
                  <a:lnTo>
                    <a:pt x="190" y="189"/>
                  </a:lnTo>
                  <a:lnTo>
                    <a:pt x="171" y="198"/>
                  </a:lnTo>
                  <a:lnTo>
                    <a:pt x="150" y="208"/>
                  </a:lnTo>
                  <a:lnTo>
                    <a:pt x="128" y="217"/>
                  </a:lnTo>
                  <a:lnTo>
                    <a:pt x="109" y="223"/>
                  </a:lnTo>
                  <a:lnTo>
                    <a:pt x="94" y="227"/>
                  </a:lnTo>
                  <a:lnTo>
                    <a:pt x="79" y="229"/>
                  </a:lnTo>
                  <a:lnTo>
                    <a:pt x="69" y="229"/>
                  </a:lnTo>
                  <a:lnTo>
                    <a:pt x="57" y="227"/>
                  </a:lnTo>
                  <a:lnTo>
                    <a:pt x="46" y="225"/>
                  </a:lnTo>
                  <a:lnTo>
                    <a:pt x="36" y="221"/>
                  </a:lnTo>
                  <a:lnTo>
                    <a:pt x="27" y="214"/>
                  </a:lnTo>
                  <a:lnTo>
                    <a:pt x="19" y="204"/>
                  </a:lnTo>
                  <a:lnTo>
                    <a:pt x="11" y="192"/>
                  </a:lnTo>
                  <a:lnTo>
                    <a:pt x="6" y="175"/>
                  </a:lnTo>
                  <a:lnTo>
                    <a:pt x="4" y="156"/>
                  </a:lnTo>
                  <a:lnTo>
                    <a:pt x="0" y="141"/>
                  </a:lnTo>
                  <a:lnTo>
                    <a:pt x="0" y="125"/>
                  </a:lnTo>
                  <a:lnTo>
                    <a:pt x="0" y="112"/>
                  </a:lnTo>
                  <a:lnTo>
                    <a:pt x="2" y="93"/>
                  </a:lnTo>
                  <a:lnTo>
                    <a:pt x="2" y="87"/>
                  </a:lnTo>
                  <a:lnTo>
                    <a:pt x="23" y="87"/>
                  </a:lnTo>
                  <a:close/>
                </a:path>
              </a:pathLst>
            </a:custGeom>
            <a:solidFill>
              <a:srgbClr val="E6731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3" name="Freeform 231">
              <a:extLst>
                <a:ext uri="{FF2B5EF4-FFF2-40B4-BE49-F238E27FC236}">
                  <a16:creationId xmlns:a16="http://schemas.microsoft.com/office/drawing/2014/main" id="{7097EBCD-DB3B-5EB6-58BE-D3B723D8FE53}"/>
                </a:ext>
              </a:extLst>
            </p:cNvPr>
            <p:cNvSpPr>
              <a:spLocks/>
            </p:cNvSpPr>
            <p:nvPr/>
          </p:nvSpPr>
          <p:spPr bwMode="auto">
            <a:xfrm>
              <a:off x="2751" y="2941"/>
              <a:ext cx="202" cy="284"/>
            </a:xfrm>
            <a:custGeom>
              <a:avLst/>
              <a:gdLst>
                <a:gd name="T0" fmla="*/ 12 w 202"/>
                <a:gd name="T1" fmla="*/ 194 h 284"/>
                <a:gd name="T2" fmla="*/ 33 w 202"/>
                <a:gd name="T3" fmla="*/ 175 h 284"/>
                <a:gd name="T4" fmla="*/ 52 w 202"/>
                <a:gd name="T5" fmla="*/ 158 h 284"/>
                <a:gd name="T6" fmla="*/ 68 w 202"/>
                <a:gd name="T7" fmla="*/ 140 h 284"/>
                <a:gd name="T8" fmla="*/ 79 w 202"/>
                <a:gd name="T9" fmla="*/ 125 h 284"/>
                <a:gd name="T10" fmla="*/ 100 w 202"/>
                <a:gd name="T11" fmla="*/ 96 h 284"/>
                <a:gd name="T12" fmla="*/ 117 w 202"/>
                <a:gd name="T13" fmla="*/ 73 h 284"/>
                <a:gd name="T14" fmla="*/ 133 w 202"/>
                <a:gd name="T15" fmla="*/ 50 h 284"/>
                <a:gd name="T16" fmla="*/ 148 w 202"/>
                <a:gd name="T17" fmla="*/ 29 h 284"/>
                <a:gd name="T18" fmla="*/ 154 w 202"/>
                <a:gd name="T19" fmla="*/ 21 h 284"/>
                <a:gd name="T20" fmla="*/ 162 w 202"/>
                <a:gd name="T21" fmla="*/ 14 h 284"/>
                <a:gd name="T22" fmla="*/ 167 w 202"/>
                <a:gd name="T23" fmla="*/ 8 h 284"/>
                <a:gd name="T24" fmla="*/ 175 w 202"/>
                <a:gd name="T25" fmla="*/ 4 h 284"/>
                <a:gd name="T26" fmla="*/ 188 w 202"/>
                <a:gd name="T27" fmla="*/ 0 h 284"/>
                <a:gd name="T28" fmla="*/ 198 w 202"/>
                <a:gd name="T29" fmla="*/ 0 h 284"/>
                <a:gd name="T30" fmla="*/ 200 w 202"/>
                <a:gd name="T31" fmla="*/ 2 h 284"/>
                <a:gd name="T32" fmla="*/ 202 w 202"/>
                <a:gd name="T33" fmla="*/ 8 h 284"/>
                <a:gd name="T34" fmla="*/ 202 w 202"/>
                <a:gd name="T35" fmla="*/ 16 h 284"/>
                <a:gd name="T36" fmla="*/ 198 w 202"/>
                <a:gd name="T37" fmla="*/ 25 h 284"/>
                <a:gd name="T38" fmla="*/ 188 w 202"/>
                <a:gd name="T39" fmla="*/ 48 h 284"/>
                <a:gd name="T40" fmla="*/ 179 w 202"/>
                <a:gd name="T41" fmla="*/ 69 h 284"/>
                <a:gd name="T42" fmla="*/ 175 w 202"/>
                <a:gd name="T43" fmla="*/ 79 h 284"/>
                <a:gd name="T44" fmla="*/ 171 w 202"/>
                <a:gd name="T45" fmla="*/ 87 h 284"/>
                <a:gd name="T46" fmla="*/ 169 w 202"/>
                <a:gd name="T47" fmla="*/ 94 h 284"/>
                <a:gd name="T48" fmla="*/ 169 w 202"/>
                <a:gd name="T49" fmla="*/ 104 h 284"/>
                <a:gd name="T50" fmla="*/ 171 w 202"/>
                <a:gd name="T51" fmla="*/ 117 h 284"/>
                <a:gd name="T52" fmla="*/ 173 w 202"/>
                <a:gd name="T53" fmla="*/ 133 h 284"/>
                <a:gd name="T54" fmla="*/ 171 w 202"/>
                <a:gd name="T55" fmla="*/ 148 h 284"/>
                <a:gd name="T56" fmla="*/ 165 w 202"/>
                <a:gd name="T57" fmla="*/ 169 h 284"/>
                <a:gd name="T58" fmla="*/ 152 w 202"/>
                <a:gd name="T59" fmla="*/ 198 h 284"/>
                <a:gd name="T60" fmla="*/ 135 w 202"/>
                <a:gd name="T61" fmla="*/ 229 h 284"/>
                <a:gd name="T62" fmla="*/ 125 w 202"/>
                <a:gd name="T63" fmla="*/ 244 h 284"/>
                <a:gd name="T64" fmla="*/ 116 w 202"/>
                <a:gd name="T65" fmla="*/ 256 h 284"/>
                <a:gd name="T66" fmla="*/ 106 w 202"/>
                <a:gd name="T67" fmla="*/ 265 h 284"/>
                <a:gd name="T68" fmla="*/ 98 w 202"/>
                <a:gd name="T69" fmla="*/ 273 h 284"/>
                <a:gd name="T70" fmla="*/ 91 w 202"/>
                <a:gd name="T71" fmla="*/ 277 h 284"/>
                <a:gd name="T72" fmla="*/ 85 w 202"/>
                <a:gd name="T73" fmla="*/ 281 h 284"/>
                <a:gd name="T74" fmla="*/ 77 w 202"/>
                <a:gd name="T75" fmla="*/ 284 h 284"/>
                <a:gd name="T76" fmla="*/ 70 w 202"/>
                <a:gd name="T77" fmla="*/ 284 h 284"/>
                <a:gd name="T78" fmla="*/ 62 w 202"/>
                <a:gd name="T79" fmla="*/ 284 h 284"/>
                <a:gd name="T80" fmla="*/ 52 w 202"/>
                <a:gd name="T81" fmla="*/ 281 h 284"/>
                <a:gd name="T82" fmla="*/ 45 w 202"/>
                <a:gd name="T83" fmla="*/ 273 h 284"/>
                <a:gd name="T84" fmla="*/ 35 w 202"/>
                <a:gd name="T85" fmla="*/ 263 h 284"/>
                <a:gd name="T86" fmla="*/ 20 w 202"/>
                <a:gd name="T87" fmla="*/ 240 h 284"/>
                <a:gd name="T88" fmla="*/ 8 w 202"/>
                <a:gd name="T89" fmla="*/ 221 h 284"/>
                <a:gd name="T90" fmla="*/ 2 w 202"/>
                <a:gd name="T91" fmla="*/ 208 h 284"/>
                <a:gd name="T92" fmla="*/ 0 w 202"/>
                <a:gd name="T93" fmla="*/ 202 h 284"/>
                <a:gd name="T94" fmla="*/ 12 w 202"/>
                <a:gd name="T95" fmla="*/ 194 h 28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02"/>
                <a:gd name="T145" fmla="*/ 0 h 284"/>
                <a:gd name="T146" fmla="*/ 202 w 202"/>
                <a:gd name="T147" fmla="*/ 284 h 28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02" h="284">
                  <a:moveTo>
                    <a:pt x="12" y="194"/>
                  </a:moveTo>
                  <a:lnTo>
                    <a:pt x="33" y="175"/>
                  </a:lnTo>
                  <a:lnTo>
                    <a:pt x="52" y="158"/>
                  </a:lnTo>
                  <a:lnTo>
                    <a:pt x="68" y="140"/>
                  </a:lnTo>
                  <a:lnTo>
                    <a:pt x="79" y="125"/>
                  </a:lnTo>
                  <a:lnTo>
                    <a:pt x="100" y="96"/>
                  </a:lnTo>
                  <a:lnTo>
                    <a:pt x="117" y="73"/>
                  </a:lnTo>
                  <a:lnTo>
                    <a:pt x="133" y="50"/>
                  </a:lnTo>
                  <a:lnTo>
                    <a:pt x="148" y="29"/>
                  </a:lnTo>
                  <a:lnTo>
                    <a:pt x="154" y="21"/>
                  </a:lnTo>
                  <a:lnTo>
                    <a:pt x="162" y="14"/>
                  </a:lnTo>
                  <a:lnTo>
                    <a:pt x="167" y="8"/>
                  </a:lnTo>
                  <a:lnTo>
                    <a:pt x="175" y="4"/>
                  </a:lnTo>
                  <a:lnTo>
                    <a:pt x="188" y="0"/>
                  </a:lnTo>
                  <a:lnTo>
                    <a:pt x="198" y="0"/>
                  </a:lnTo>
                  <a:lnTo>
                    <a:pt x="200" y="2"/>
                  </a:lnTo>
                  <a:lnTo>
                    <a:pt x="202" y="8"/>
                  </a:lnTo>
                  <a:lnTo>
                    <a:pt x="202" y="16"/>
                  </a:lnTo>
                  <a:lnTo>
                    <a:pt x="198" y="25"/>
                  </a:lnTo>
                  <a:lnTo>
                    <a:pt x="188" y="48"/>
                  </a:lnTo>
                  <a:lnTo>
                    <a:pt x="179" y="69"/>
                  </a:lnTo>
                  <a:lnTo>
                    <a:pt x="175" y="79"/>
                  </a:lnTo>
                  <a:lnTo>
                    <a:pt x="171" y="87"/>
                  </a:lnTo>
                  <a:lnTo>
                    <a:pt x="169" y="94"/>
                  </a:lnTo>
                  <a:lnTo>
                    <a:pt x="169" y="104"/>
                  </a:lnTo>
                  <a:lnTo>
                    <a:pt x="171" y="117"/>
                  </a:lnTo>
                  <a:lnTo>
                    <a:pt x="173" y="133"/>
                  </a:lnTo>
                  <a:lnTo>
                    <a:pt x="171" y="148"/>
                  </a:lnTo>
                  <a:lnTo>
                    <a:pt x="165" y="169"/>
                  </a:lnTo>
                  <a:lnTo>
                    <a:pt x="152" y="198"/>
                  </a:lnTo>
                  <a:lnTo>
                    <a:pt x="135" y="229"/>
                  </a:lnTo>
                  <a:lnTo>
                    <a:pt x="125" y="244"/>
                  </a:lnTo>
                  <a:lnTo>
                    <a:pt x="116" y="256"/>
                  </a:lnTo>
                  <a:lnTo>
                    <a:pt x="106" y="265"/>
                  </a:lnTo>
                  <a:lnTo>
                    <a:pt x="98" y="273"/>
                  </a:lnTo>
                  <a:lnTo>
                    <a:pt x="91" y="277"/>
                  </a:lnTo>
                  <a:lnTo>
                    <a:pt x="85" y="281"/>
                  </a:lnTo>
                  <a:lnTo>
                    <a:pt x="77" y="284"/>
                  </a:lnTo>
                  <a:lnTo>
                    <a:pt x="70" y="284"/>
                  </a:lnTo>
                  <a:lnTo>
                    <a:pt x="62" y="284"/>
                  </a:lnTo>
                  <a:lnTo>
                    <a:pt x="52" y="281"/>
                  </a:lnTo>
                  <a:lnTo>
                    <a:pt x="45" y="273"/>
                  </a:lnTo>
                  <a:lnTo>
                    <a:pt x="35" y="263"/>
                  </a:lnTo>
                  <a:lnTo>
                    <a:pt x="20" y="240"/>
                  </a:lnTo>
                  <a:lnTo>
                    <a:pt x="8" y="221"/>
                  </a:lnTo>
                  <a:lnTo>
                    <a:pt x="2" y="208"/>
                  </a:lnTo>
                  <a:lnTo>
                    <a:pt x="0" y="202"/>
                  </a:lnTo>
                  <a:lnTo>
                    <a:pt x="12" y="194"/>
                  </a:lnTo>
                  <a:close/>
                </a:path>
              </a:pathLst>
            </a:custGeom>
            <a:solidFill>
              <a:srgbClr val="E6731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4" name="Freeform 232">
              <a:extLst>
                <a:ext uri="{FF2B5EF4-FFF2-40B4-BE49-F238E27FC236}">
                  <a16:creationId xmlns:a16="http://schemas.microsoft.com/office/drawing/2014/main" id="{E944D9F8-B48D-2D0B-0AF2-D4270E584729}"/>
                </a:ext>
              </a:extLst>
            </p:cNvPr>
            <p:cNvSpPr>
              <a:spLocks/>
            </p:cNvSpPr>
            <p:nvPr/>
          </p:nvSpPr>
          <p:spPr bwMode="auto">
            <a:xfrm>
              <a:off x="2460" y="2924"/>
              <a:ext cx="343" cy="228"/>
            </a:xfrm>
            <a:custGeom>
              <a:avLst/>
              <a:gdLst>
                <a:gd name="T0" fmla="*/ 21 w 343"/>
                <a:gd name="T1" fmla="*/ 77 h 228"/>
                <a:gd name="T2" fmla="*/ 56 w 343"/>
                <a:gd name="T3" fmla="*/ 71 h 228"/>
                <a:gd name="T4" fmla="*/ 86 w 343"/>
                <a:gd name="T5" fmla="*/ 65 h 228"/>
                <a:gd name="T6" fmla="*/ 113 w 343"/>
                <a:gd name="T7" fmla="*/ 58 h 228"/>
                <a:gd name="T8" fmla="*/ 136 w 343"/>
                <a:gd name="T9" fmla="*/ 50 h 228"/>
                <a:gd name="T10" fmla="*/ 176 w 343"/>
                <a:gd name="T11" fmla="*/ 35 h 228"/>
                <a:gd name="T12" fmla="*/ 209 w 343"/>
                <a:gd name="T13" fmla="*/ 21 h 228"/>
                <a:gd name="T14" fmla="*/ 240 w 343"/>
                <a:gd name="T15" fmla="*/ 10 h 228"/>
                <a:gd name="T16" fmla="*/ 263 w 343"/>
                <a:gd name="T17" fmla="*/ 2 h 228"/>
                <a:gd name="T18" fmla="*/ 274 w 343"/>
                <a:gd name="T19" fmla="*/ 0 h 228"/>
                <a:gd name="T20" fmla="*/ 284 w 343"/>
                <a:gd name="T21" fmla="*/ 0 h 228"/>
                <a:gd name="T22" fmla="*/ 293 w 343"/>
                <a:gd name="T23" fmla="*/ 0 h 228"/>
                <a:gd name="T24" fmla="*/ 303 w 343"/>
                <a:gd name="T25" fmla="*/ 4 h 228"/>
                <a:gd name="T26" fmla="*/ 322 w 343"/>
                <a:gd name="T27" fmla="*/ 6 h 228"/>
                <a:gd name="T28" fmla="*/ 338 w 343"/>
                <a:gd name="T29" fmla="*/ 8 h 228"/>
                <a:gd name="T30" fmla="*/ 339 w 343"/>
                <a:gd name="T31" fmla="*/ 8 h 228"/>
                <a:gd name="T32" fmla="*/ 341 w 343"/>
                <a:gd name="T33" fmla="*/ 10 h 228"/>
                <a:gd name="T34" fmla="*/ 343 w 343"/>
                <a:gd name="T35" fmla="*/ 12 h 228"/>
                <a:gd name="T36" fmla="*/ 343 w 343"/>
                <a:gd name="T37" fmla="*/ 13 h 228"/>
                <a:gd name="T38" fmla="*/ 338 w 343"/>
                <a:gd name="T39" fmla="*/ 19 h 228"/>
                <a:gd name="T40" fmla="*/ 328 w 343"/>
                <a:gd name="T41" fmla="*/ 29 h 228"/>
                <a:gd name="T42" fmla="*/ 305 w 343"/>
                <a:gd name="T43" fmla="*/ 48 h 228"/>
                <a:gd name="T44" fmla="*/ 284 w 343"/>
                <a:gd name="T45" fmla="*/ 63 h 228"/>
                <a:gd name="T46" fmla="*/ 274 w 343"/>
                <a:gd name="T47" fmla="*/ 71 h 228"/>
                <a:gd name="T48" fmla="*/ 265 w 343"/>
                <a:gd name="T49" fmla="*/ 77 h 228"/>
                <a:gd name="T50" fmla="*/ 259 w 343"/>
                <a:gd name="T51" fmla="*/ 86 h 228"/>
                <a:gd name="T52" fmla="*/ 253 w 343"/>
                <a:gd name="T53" fmla="*/ 94 h 228"/>
                <a:gd name="T54" fmla="*/ 247 w 343"/>
                <a:gd name="T55" fmla="*/ 111 h 228"/>
                <a:gd name="T56" fmla="*/ 240 w 343"/>
                <a:gd name="T57" fmla="*/ 127 h 228"/>
                <a:gd name="T58" fmla="*/ 234 w 343"/>
                <a:gd name="T59" fmla="*/ 136 h 228"/>
                <a:gd name="T60" fmla="*/ 228 w 343"/>
                <a:gd name="T61" fmla="*/ 144 h 228"/>
                <a:gd name="T62" fmla="*/ 220 w 343"/>
                <a:gd name="T63" fmla="*/ 154 h 228"/>
                <a:gd name="T64" fmla="*/ 209 w 343"/>
                <a:gd name="T65" fmla="*/ 163 h 228"/>
                <a:gd name="T66" fmla="*/ 196 w 343"/>
                <a:gd name="T67" fmla="*/ 175 h 228"/>
                <a:gd name="T68" fmla="*/ 178 w 343"/>
                <a:gd name="T69" fmla="*/ 184 h 228"/>
                <a:gd name="T70" fmla="*/ 161 w 343"/>
                <a:gd name="T71" fmla="*/ 196 h 228"/>
                <a:gd name="T72" fmla="*/ 140 w 343"/>
                <a:gd name="T73" fmla="*/ 207 h 228"/>
                <a:gd name="T74" fmla="*/ 121 w 343"/>
                <a:gd name="T75" fmla="*/ 215 h 228"/>
                <a:gd name="T76" fmla="*/ 103 w 343"/>
                <a:gd name="T77" fmla="*/ 223 h 228"/>
                <a:gd name="T78" fmla="*/ 88 w 343"/>
                <a:gd name="T79" fmla="*/ 227 h 228"/>
                <a:gd name="T80" fmla="*/ 75 w 343"/>
                <a:gd name="T81" fmla="*/ 228 h 228"/>
                <a:gd name="T82" fmla="*/ 65 w 343"/>
                <a:gd name="T83" fmla="*/ 228 h 228"/>
                <a:gd name="T84" fmla="*/ 54 w 343"/>
                <a:gd name="T85" fmla="*/ 227 h 228"/>
                <a:gd name="T86" fmla="*/ 44 w 343"/>
                <a:gd name="T87" fmla="*/ 225 h 228"/>
                <a:gd name="T88" fmla="*/ 34 w 343"/>
                <a:gd name="T89" fmla="*/ 221 h 228"/>
                <a:gd name="T90" fmla="*/ 25 w 343"/>
                <a:gd name="T91" fmla="*/ 213 h 228"/>
                <a:gd name="T92" fmla="*/ 17 w 343"/>
                <a:gd name="T93" fmla="*/ 203 h 228"/>
                <a:gd name="T94" fmla="*/ 11 w 343"/>
                <a:gd name="T95" fmla="*/ 190 h 228"/>
                <a:gd name="T96" fmla="*/ 6 w 343"/>
                <a:gd name="T97" fmla="*/ 173 h 228"/>
                <a:gd name="T98" fmla="*/ 2 w 343"/>
                <a:gd name="T99" fmla="*/ 152 h 228"/>
                <a:gd name="T100" fmla="*/ 0 w 343"/>
                <a:gd name="T101" fmla="*/ 134 h 228"/>
                <a:gd name="T102" fmla="*/ 0 w 343"/>
                <a:gd name="T103" fmla="*/ 119 h 228"/>
                <a:gd name="T104" fmla="*/ 0 w 343"/>
                <a:gd name="T105" fmla="*/ 104 h 228"/>
                <a:gd name="T106" fmla="*/ 2 w 343"/>
                <a:gd name="T107" fmla="*/ 84 h 228"/>
                <a:gd name="T108" fmla="*/ 2 w 343"/>
                <a:gd name="T109" fmla="*/ 77 h 228"/>
                <a:gd name="T110" fmla="*/ 21 w 343"/>
                <a:gd name="T111" fmla="*/ 77 h 22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43"/>
                <a:gd name="T169" fmla="*/ 0 h 228"/>
                <a:gd name="T170" fmla="*/ 343 w 343"/>
                <a:gd name="T171" fmla="*/ 228 h 22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43" h="228">
                  <a:moveTo>
                    <a:pt x="21" y="77"/>
                  </a:moveTo>
                  <a:lnTo>
                    <a:pt x="56" y="71"/>
                  </a:lnTo>
                  <a:lnTo>
                    <a:pt x="86" y="65"/>
                  </a:lnTo>
                  <a:lnTo>
                    <a:pt x="113" y="58"/>
                  </a:lnTo>
                  <a:lnTo>
                    <a:pt x="136" y="50"/>
                  </a:lnTo>
                  <a:lnTo>
                    <a:pt x="176" y="35"/>
                  </a:lnTo>
                  <a:lnTo>
                    <a:pt x="209" y="21"/>
                  </a:lnTo>
                  <a:lnTo>
                    <a:pt x="240" y="10"/>
                  </a:lnTo>
                  <a:lnTo>
                    <a:pt x="263" y="2"/>
                  </a:lnTo>
                  <a:lnTo>
                    <a:pt x="274" y="0"/>
                  </a:lnTo>
                  <a:lnTo>
                    <a:pt x="284" y="0"/>
                  </a:lnTo>
                  <a:lnTo>
                    <a:pt x="293" y="0"/>
                  </a:lnTo>
                  <a:lnTo>
                    <a:pt x="303" y="4"/>
                  </a:lnTo>
                  <a:lnTo>
                    <a:pt x="322" y="6"/>
                  </a:lnTo>
                  <a:lnTo>
                    <a:pt x="338" y="8"/>
                  </a:lnTo>
                  <a:lnTo>
                    <a:pt x="339" y="8"/>
                  </a:lnTo>
                  <a:lnTo>
                    <a:pt x="341" y="10"/>
                  </a:lnTo>
                  <a:lnTo>
                    <a:pt x="343" y="12"/>
                  </a:lnTo>
                  <a:lnTo>
                    <a:pt x="343" y="13"/>
                  </a:lnTo>
                  <a:lnTo>
                    <a:pt x="338" y="19"/>
                  </a:lnTo>
                  <a:lnTo>
                    <a:pt x="328" y="29"/>
                  </a:lnTo>
                  <a:lnTo>
                    <a:pt x="305" y="48"/>
                  </a:lnTo>
                  <a:lnTo>
                    <a:pt x="284" y="63"/>
                  </a:lnTo>
                  <a:lnTo>
                    <a:pt x="274" y="71"/>
                  </a:lnTo>
                  <a:lnTo>
                    <a:pt x="265" y="77"/>
                  </a:lnTo>
                  <a:lnTo>
                    <a:pt x="259" y="86"/>
                  </a:lnTo>
                  <a:lnTo>
                    <a:pt x="253" y="94"/>
                  </a:lnTo>
                  <a:lnTo>
                    <a:pt x="247" y="111"/>
                  </a:lnTo>
                  <a:lnTo>
                    <a:pt x="240" y="127"/>
                  </a:lnTo>
                  <a:lnTo>
                    <a:pt x="234" y="136"/>
                  </a:lnTo>
                  <a:lnTo>
                    <a:pt x="228" y="144"/>
                  </a:lnTo>
                  <a:lnTo>
                    <a:pt x="220" y="154"/>
                  </a:lnTo>
                  <a:lnTo>
                    <a:pt x="209" y="163"/>
                  </a:lnTo>
                  <a:lnTo>
                    <a:pt x="196" y="175"/>
                  </a:lnTo>
                  <a:lnTo>
                    <a:pt x="178" y="184"/>
                  </a:lnTo>
                  <a:lnTo>
                    <a:pt x="161" y="196"/>
                  </a:lnTo>
                  <a:lnTo>
                    <a:pt x="140" y="207"/>
                  </a:lnTo>
                  <a:lnTo>
                    <a:pt x="121" y="215"/>
                  </a:lnTo>
                  <a:lnTo>
                    <a:pt x="103" y="223"/>
                  </a:lnTo>
                  <a:lnTo>
                    <a:pt x="88" y="227"/>
                  </a:lnTo>
                  <a:lnTo>
                    <a:pt x="75" y="228"/>
                  </a:lnTo>
                  <a:lnTo>
                    <a:pt x="65" y="228"/>
                  </a:lnTo>
                  <a:lnTo>
                    <a:pt x="54" y="227"/>
                  </a:lnTo>
                  <a:lnTo>
                    <a:pt x="44" y="225"/>
                  </a:lnTo>
                  <a:lnTo>
                    <a:pt x="34" y="221"/>
                  </a:lnTo>
                  <a:lnTo>
                    <a:pt x="25" y="213"/>
                  </a:lnTo>
                  <a:lnTo>
                    <a:pt x="17" y="203"/>
                  </a:lnTo>
                  <a:lnTo>
                    <a:pt x="11" y="190"/>
                  </a:lnTo>
                  <a:lnTo>
                    <a:pt x="6" y="173"/>
                  </a:lnTo>
                  <a:lnTo>
                    <a:pt x="2" y="152"/>
                  </a:lnTo>
                  <a:lnTo>
                    <a:pt x="0" y="134"/>
                  </a:lnTo>
                  <a:lnTo>
                    <a:pt x="0" y="119"/>
                  </a:lnTo>
                  <a:lnTo>
                    <a:pt x="0" y="104"/>
                  </a:lnTo>
                  <a:lnTo>
                    <a:pt x="2" y="84"/>
                  </a:lnTo>
                  <a:lnTo>
                    <a:pt x="2" y="77"/>
                  </a:lnTo>
                  <a:lnTo>
                    <a:pt x="21" y="7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5" name="Freeform 233">
              <a:extLst>
                <a:ext uri="{FF2B5EF4-FFF2-40B4-BE49-F238E27FC236}">
                  <a16:creationId xmlns:a16="http://schemas.microsoft.com/office/drawing/2014/main" id="{3903E277-1472-484F-1A54-03467E401444}"/>
                </a:ext>
              </a:extLst>
            </p:cNvPr>
            <p:cNvSpPr>
              <a:spLocks/>
            </p:cNvSpPr>
            <p:nvPr/>
          </p:nvSpPr>
          <p:spPr bwMode="auto">
            <a:xfrm>
              <a:off x="2751" y="2957"/>
              <a:ext cx="188" cy="278"/>
            </a:xfrm>
            <a:custGeom>
              <a:avLst/>
              <a:gdLst>
                <a:gd name="T0" fmla="*/ 12 w 188"/>
                <a:gd name="T1" fmla="*/ 180 h 278"/>
                <a:gd name="T2" fmla="*/ 33 w 188"/>
                <a:gd name="T3" fmla="*/ 163 h 278"/>
                <a:gd name="T4" fmla="*/ 48 w 188"/>
                <a:gd name="T5" fmla="*/ 146 h 278"/>
                <a:gd name="T6" fmla="*/ 64 w 188"/>
                <a:gd name="T7" fmla="*/ 128 h 278"/>
                <a:gd name="T8" fmla="*/ 75 w 188"/>
                <a:gd name="T9" fmla="*/ 113 h 278"/>
                <a:gd name="T10" fmla="*/ 93 w 188"/>
                <a:gd name="T11" fmla="*/ 86 h 278"/>
                <a:gd name="T12" fmla="*/ 108 w 188"/>
                <a:gd name="T13" fmla="*/ 61 h 278"/>
                <a:gd name="T14" fmla="*/ 123 w 188"/>
                <a:gd name="T15" fmla="*/ 42 h 278"/>
                <a:gd name="T16" fmla="*/ 137 w 188"/>
                <a:gd name="T17" fmla="*/ 27 h 278"/>
                <a:gd name="T18" fmla="*/ 142 w 188"/>
                <a:gd name="T19" fmla="*/ 21 h 278"/>
                <a:gd name="T20" fmla="*/ 148 w 188"/>
                <a:gd name="T21" fmla="*/ 17 h 278"/>
                <a:gd name="T22" fmla="*/ 154 w 188"/>
                <a:gd name="T23" fmla="*/ 13 h 278"/>
                <a:gd name="T24" fmla="*/ 160 w 188"/>
                <a:gd name="T25" fmla="*/ 11 h 278"/>
                <a:gd name="T26" fmla="*/ 173 w 188"/>
                <a:gd name="T27" fmla="*/ 5 h 278"/>
                <a:gd name="T28" fmla="*/ 185 w 188"/>
                <a:gd name="T29" fmla="*/ 0 h 278"/>
                <a:gd name="T30" fmla="*/ 187 w 188"/>
                <a:gd name="T31" fmla="*/ 0 h 278"/>
                <a:gd name="T32" fmla="*/ 188 w 188"/>
                <a:gd name="T33" fmla="*/ 2 h 278"/>
                <a:gd name="T34" fmla="*/ 188 w 188"/>
                <a:gd name="T35" fmla="*/ 7 h 278"/>
                <a:gd name="T36" fmla="*/ 185 w 188"/>
                <a:gd name="T37" fmla="*/ 19 h 278"/>
                <a:gd name="T38" fmla="*/ 177 w 188"/>
                <a:gd name="T39" fmla="*/ 42 h 278"/>
                <a:gd name="T40" fmla="*/ 169 w 188"/>
                <a:gd name="T41" fmla="*/ 61 h 278"/>
                <a:gd name="T42" fmla="*/ 165 w 188"/>
                <a:gd name="T43" fmla="*/ 71 h 278"/>
                <a:gd name="T44" fmla="*/ 164 w 188"/>
                <a:gd name="T45" fmla="*/ 80 h 278"/>
                <a:gd name="T46" fmla="*/ 162 w 188"/>
                <a:gd name="T47" fmla="*/ 88 h 278"/>
                <a:gd name="T48" fmla="*/ 162 w 188"/>
                <a:gd name="T49" fmla="*/ 98 h 278"/>
                <a:gd name="T50" fmla="*/ 164 w 188"/>
                <a:gd name="T51" fmla="*/ 111 h 278"/>
                <a:gd name="T52" fmla="*/ 165 w 188"/>
                <a:gd name="T53" fmla="*/ 126 h 278"/>
                <a:gd name="T54" fmla="*/ 165 w 188"/>
                <a:gd name="T55" fmla="*/ 142 h 278"/>
                <a:gd name="T56" fmla="*/ 160 w 188"/>
                <a:gd name="T57" fmla="*/ 165 h 278"/>
                <a:gd name="T58" fmla="*/ 148 w 188"/>
                <a:gd name="T59" fmla="*/ 194 h 278"/>
                <a:gd name="T60" fmla="*/ 133 w 188"/>
                <a:gd name="T61" fmla="*/ 224 h 278"/>
                <a:gd name="T62" fmla="*/ 125 w 188"/>
                <a:gd name="T63" fmla="*/ 238 h 278"/>
                <a:gd name="T64" fmla="*/ 116 w 188"/>
                <a:gd name="T65" fmla="*/ 249 h 278"/>
                <a:gd name="T66" fmla="*/ 108 w 188"/>
                <a:gd name="T67" fmla="*/ 261 h 278"/>
                <a:gd name="T68" fmla="*/ 100 w 188"/>
                <a:gd name="T69" fmla="*/ 266 h 278"/>
                <a:gd name="T70" fmla="*/ 93 w 188"/>
                <a:gd name="T71" fmla="*/ 270 h 278"/>
                <a:gd name="T72" fmla="*/ 87 w 188"/>
                <a:gd name="T73" fmla="*/ 274 h 278"/>
                <a:gd name="T74" fmla="*/ 79 w 188"/>
                <a:gd name="T75" fmla="*/ 276 h 278"/>
                <a:gd name="T76" fmla="*/ 71 w 188"/>
                <a:gd name="T77" fmla="*/ 278 h 278"/>
                <a:gd name="T78" fmla="*/ 64 w 188"/>
                <a:gd name="T79" fmla="*/ 276 h 278"/>
                <a:gd name="T80" fmla="*/ 54 w 188"/>
                <a:gd name="T81" fmla="*/ 272 h 278"/>
                <a:gd name="T82" fmla="*/ 47 w 188"/>
                <a:gd name="T83" fmla="*/ 265 h 278"/>
                <a:gd name="T84" fmla="*/ 37 w 188"/>
                <a:gd name="T85" fmla="*/ 255 h 278"/>
                <a:gd name="T86" fmla="*/ 20 w 188"/>
                <a:gd name="T87" fmla="*/ 230 h 278"/>
                <a:gd name="T88" fmla="*/ 10 w 188"/>
                <a:gd name="T89" fmla="*/ 209 h 278"/>
                <a:gd name="T90" fmla="*/ 2 w 188"/>
                <a:gd name="T91" fmla="*/ 194 h 278"/>
                <a:gd name="T92" fmla="*/ 0 w 188"/>
                <a:gd name="T93" fmla="*/ 188 h 278"/>
                <a:gd name="T94" fmla="*/ 12 w 188"/>
                <a:gd name="T95" fmla="*/ 180 h 2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88"/>
                <a:gd name="T145" fmla="*/ 0 h 278"/>
                <a:gd name="T146" fmla="*/ 188 w 188"/>
                <a:gd name="T147" fmla="*/ 278 h 2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88" h="278">
                  <a:moveTo>
                    <a:pt x="12" y="180"/>
                  </a:moveTo>
                  <a:lnTo>
                    <a:pt x="33" y="163"/>
                  </a:lnTo>
                  <a:lnTo>
                    <a:pt x="48" y="146"/>
                  </a:lnTo>
                  <a:lnTo>
                    <a:pt x="64" y="128"/>
                  </a:lnTo>
                  <a:lnTo>
                    <a:pt x="75" y="113"/>
                  </a:lnTo>
                  <a:lnTo>
                    <a:pt x="93" y="86"/>
                  </a:lnTo>
                  <a:lnTo>
                    <a:pt x="108" y="61"/>
                  </a:lnTo>
                  <a:lnTo>
                    <a:pt x="123" y="42"/>
                  </a:lnTo>
                  <a:lnTo>
                    <a:pt x="137" y="27"/>
                  </a:lnTo>
                  <a:lnTo>
                    <a:pt x="142" y="21"/>
                  </a:lnTo>
                  <a:lnTo>
                    <a:pt x="148" y="17"/>
                  </a:lnTo>
                  <a:lnTo>
                    <a:pt x="154" y="13"/>
                  </a:lnTo>
                  <a:lnTo>
                    <a:pt x="160" y="11"/>
                  </a:lnTo>
                  <a:lnTo>
                    <a:pt x="173" y="5"/>
                  </a:lnTo>
                  <a:lnTo>
                    <a:pt x="185" y="0"/>
                  </a:lnTo>
                  <a:lnTo>
                    <a:pt x="187" y="0"/>
                  </a:lnTo>
                  <a:lnTo>
                    <a:pt x="188" y="2"/>
                  </a:lnTo>
                  <a:lnTo>
                    <a:pt x="188" y="7"/>
                  </a:lnTo>
                  <a:lnTo>
                    <a:pt x="185" y="19"/>
                  </a:lnTo>
                  <a:lnTo>
                    <a:pt x="177" y="42"/>
                  </a:lnTo>
                  <a:lnTo>
                    <a:pt x="169" y="61"/>
                  </a:lnTo>
                  <a:lnTo>
                    <a:pt x="165" y="71"/>
                  </a:lnTo>
                  <a:lnTo>
                    <a:pt x="164" y="80"/>
                  </a:lnTo>
                  <a:lnTo>
                    <a:pt x="162" y="88"/>
                  </a:lnTo>
                  <a:lnTo>
                    <a:pt x="162" y="98"/>
                  </a:lnTo>
                  <a:lnTo>
                    <a:pt x="164" y="111"/>
                  </a:lnTo>
                  <a:lnTo>
                    <a:pt x="165" y="126"/>
                  </a:lnTo>
                  <a:lnTo>
                    <a:pt x="165" y="142"/>
                  </a:lnTo>
                  <a:lnTo>
                    <a:pt x="160" y="165"/>
                  </a:lnTo>
                  <a:lnTo>
                    <a:pt x="148" y="194"/>
                  </a:lnTo>
                  <a:lnTo>
                    <a:pt x="133" y="224"/>
                  </a:lnTo>
                  <a:lnTo>
                    <a:pt x="125" y="238"/>
                  </a:lnTo>
                  <a:lnTo>
                    <a:pt x="116" y="249"/>
                  </a:lnTo>
                  <a:lnTo>
                    <a:pt x="108" y="261"/>
                  </a:lnTo>
                  <a:lnTo>
                    <a:pt x="100" y="266"/>
                  </a:lnTo>
                  <a:lnTo>
                    <a:pt x="93" y="270"/>
                  </a:lnTo>
                  <a:lnTo>
                    <a:pt x="87" y="274"/>
                  </a:lnTo>
                  <a:lnTo>
                    <a:pt x="79" y="276"/>
                  </a:lnTo>
                  <a:lnTo>
                    <a:pt x="71" y="278"/>
                  </a:lnTo>
                  <a:lnTo>
                    <a:pt x="64" y="276"/>
                  </a:lnTo>
                  <a:lnTo>
                    <a:pt x="54" y="272"/>
                  </a:lnTo>
                  <a:lnTo>
                    <a:pt x="47" y="265"/>
                  </a:lnTo>
                  <a:lnTo>
                    <a:pt x="37" y="255"/>
                  </a:lnTo>
                  <a:lnTo>
                    <a:pt x="20" y="230"/>
                  </a:lnTo>
                  <a:lnTo>
                    <a:pt x="10" y="209"/>
                  </a:lnTo>
                  <a:lnTo>
                    <a:pt x="2" y="194"/>
                  </a:lnTo>
                  <a:lnTo>
                    <a:pt x="0" y="188"/>
                  </a:lnTo>
                  <a:lnTo>
                    <a:pt x="12" y="18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6" name="Freeform 234">
              <a:extLst>
                <a:ext uri="{FF2B5EF4-FFF2-40B4-BE49-F238E27FC236}">
                  <a16:creationId xmlns:a16="http://schemas.microsoft.com/office/drawing/2014/main" id="{79336428-8050-25B7-909B-5E800B0B6E90}"/>
                </a:ext>
              </a:extLst>
            </p:cNvPr>
            <p:cNvSpPr>
              <a:spLocks/>
            </p:cNvSpPr>
            <p:nvPr/>
          </p:nvSpPr>
          <p:spPr bwMode="auto">
            <a:xfrm>
              <a:off x="2886" y="2953"/>
              <a:ext cx="376" cy="75"/>
            </a:xfrm>
            <a:custGeom>
              <a:avLst/>
              <a:gdLst>
                <a:gd name="T0" fmla="*/ 113 w 376"/>
                <a:gd name="T1" fmla="*/ 38 h 75"/>
                <a:gd name="T2" fmla="*/ 109 w 376"/>
                <a:gd name="T3" fmla="*/ 36 h 75"/>
                <a:gd name="T4" fmla="*/ 105 w 376"/>
                <a:gd name="T5" fmla="*/ 32 h 75"/>
                <a:gd name="T6" fmla="*/ 101 w 376"/>
                <a:gd name="T7" fmla="*/ 25 h 75"/>
                <a:gd name="T8" fmla="*/ 101 w 376"/>
                <a:gd name="T9" fmla="*/ 19 h 75"/>
                <a:gd name="T10" fmla="*/ 101 w 376"/>
                <a:gd name="T11" fmla="*/ 11 h 75"/>
                <a:gd name="T12" fmla="*/ 105 w 376"/>
                <a:gd name="T13" fmla="*/ 6 h 75"/>
                <a:gd name="T14" fmla="*/ 109 w 376"/>
                <a:gd name="T15" fmla="*/ 2 h 75"/>
                <a:gd name="T16" fmla="*/ 113 w 376"/>
                <a:gd name="T17" fmla="*/ 0 h 75"/>
                <a:gd name="T18" fmla="*/ 119 w 376"/>
                <a:gd name="T19" fmla="*/ 0 h 75"/>
                <a:gd name="T20" fmla="*/ 126 w 376"/>
                <a:gd name="T21" fmla="*/ 0 h 75"/>
                <a:gd name="T22" fmla="*/ 149 w 376"/>
                <a:gd name="T23" fmla="*/ 0 h 75"/>
                <a:gd name="T24" fmla="*/ 161 w 376"/>
                <a:gd name="T25" fmla="*/ 4 h 75"/>
                <a:gd name="T26" fmla="*/ 174 w 376"/>
                <a:gd name="T27" fmla="*/ 6 h 75"/>
                <a:gd name="T28" fmla="*/ 199 w 376"/>
                <a:gd name="T29" fmla="*/ 7 h 75"/>
                <a:gd name="T30" fmla="*/ 226 w 376"/>
                <a:gd name="T31" fmla="*/ 7 h 75"/>
                <a:gd name="T32" fmla="*/ 241 w 376"/>
                <a:gd name="T33" fmla="*/ 9 h 75"/>
                <a:gd name="T34" fmla="*/ 255 w 376"/>
                <a:gd name="T35" fmla="*/ 11 h 75"/>
                <a:gd name="T36" fmla="*/ 276 w 376"/>
                <a:gd name="T37" fmla="*/ 15 h 75"/>
                <a:gd name="T38" fmla="*/ 303 w 376"/>
                <a:gd name="T39" fmla="*/ 19 h 75"/>
                <a:gd name="T40" fmla="*/ 326 w 376"/>
                <a:gd name="T41" fmla="*/ 23 h 75"/>
                <a:gd name="T42" fmla="*/ 341 w 376"/>
                <a:gd name="T43" fmla="*/ 25 h 75"/>
                <a:gd name="T44" fmla="*/ 347 w 376"/>
                <a:gd name="T45" fmla="*/ 27 h 75"/>
                <a:gd name="T46" fmla="*/ 358 w 376"/>
                <a:gd name="T47" fmla="*/ 29 h 75"/>
                <a:gd name="T48" fmla="*/ 376 w 376"/>
                <a:gd name="T49" fmla="*/ 34 h 75"/>
                <a:gd name="T50" fmla="*/ 376 w 376"/>
                <a:gd name="T51" fmla="*/ 36 h 75"/>
                <a:gd name="T52" fmla="*/ 376 w 376"/>
                <a:gd name="T53" fmla="*/ 38 h 75"/>
                <a:gd name="T54" fmla="*/ 372 w 376"/>
                <a:gd name="T55" fmla="*/ 40 h 75"/>
                <a:gd name="T56" fmla="*/ 366 w 376"/>
                <a:gd name="T57" fmla="*/ 42 h 75"/>
                <a:gd name="T58" fmla="*/ 341 w 376"/>
                <a:gd name="T59" fmla="*/ 46 h 75"/>
                <a:gd name="T60" fmla="*/ 299 w 376"/>
                <a:gd name="T61" fmla="*/ 50 h 75"/>
                <a:gd name="T62" fmla="*/ 209 w 376"/>
                <a:gd name="T63" fmla="*/ 55 h 75"/>
                <a:gd name="T64" fmla="*/ 144 w 376"/>
                <a:gd name="T65" fmla="*/ 63 h 75"/>
                <a:gd name="T66" fmla="*/ 100 w 376"/>
                <a:gd name="T67" fmla="*/ 69 h 75"/>
                <a:gd name="T68" fmla="*/ 69 w 376"/>
                <a:gd name="T69" fmla="*/ 73 h 75"/>
                <a:gd name="T70" fmla="*/ 44 w 376"/>
                <a:gd name="T71" fmla="*/ 75 h 75"/>
                <a:gd name="T72" fmla="*/ 19 w 376"/>
                <a:gd name="T73" fmla="*/ 73 h 75"/>
                <a:gd name="T74" fmla="*/ 9 w 376"/>
                <a:gd name="T75" fmla="*/ 73 h 75"/>
                <a:gd name="T76" fmla="*/ 2 w 376"/>
                <a:gd name="T77" fmla="*/ 71 h 75"/>
                <a:gd name="T78" fmla="*/ 0 w 376"/>
                <a:gd name="T79" fmla="*/ 71 h 75"/>
                <a:gd name="T80" fmla="*/ 0 w 376"/>
                <a:gd name="T81" fmla="*/ 71 h 75"/>
                <a:gd name="T82" fmla="*/ 2 w 376"/>
                <a:gd name="T83" fmla="*/ 69 h 75"/>
                <a:gd name="T84" fmla="*/ 6 w 376"/>
                <a:gd name="T85" fmla="*/ 69 h 75"/>
                <a:gd name="T86" fmla="*/ 30 w 376"/>
                <a:gd name="T87" fmla="*/ 63 h 75"/>
                <a:gd name="T88" fmla="*/ 69 w 376"/>
                <a:gd name="T89" fmla="*/ 52 h 75"/>
                <a:gd name="T90" fmla="*/ 101 w 376"/>
                <a:gd name="T91" fmla="*/ 42 h 75"/>
                <a:gd name="T92" fmla="*/ 113 w 376"/>
                <a:gd name="T93" fmla="*/ 38 h 7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76"/>
                <a:gd name="T142" fmla="*/ 0 h 75"/>
                <a:gd name="T143" fmla="*/ 376 w 376"/>
                <a:gd name="T144" fmla="*/ 75 h 7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76" h="75">
                  <a:moveTo>
                    <a:pt x="113" y="38"/>
                  </a:moveTo>
                  <a:lnTo>
                    <a:pt x="109" y="36"/>
                  </a:lnTo>
                  <a:lnTo>
                    <a:pt x="105" y="32"/>
                  </a:lnTo>
                  <a:lnTo>
                    <a:pt x="101" y="25"/>
                  </a:lnTo>
                  <a:lnTo>
                    <a:pt x="101" y="19"/>
                  </a:lnTo>
                  <a:lnTo>
                    <a:pt x="101" y="11"/>
                  </a:lnTo>
                  <a:lnTo>
                    <a:pt x="105" y="6"/>
                  </a:lnTo>
                  <a:lnTo>
                    <a:pt x="109" y="2"/>
                  </a:lnTo>
                  <a:lnTo>
                    <a:pt x="113" y="0"/>
                  </a:lnTo>
                  <a:lnTo>
                    <a:pt x="119" y="0"/>
                  </a:lnTo>
                  <a:lnTo>
                    <a:pt x="126" y="0"/>
                  </a:lnTo>
                  <a:lnTo>
                    <a:pt x="149" y="0"/>
                  </a:lnTo>
                  <a:lnTo>
                    <a:pt x="161" y="4"/>
                  </a:lnTo>
                  <a:lnTo>
                    <a:pt x="174" y="6"/>
                  </a:lnTo>
                  <a:lnTo>
                    <a:pt x="199" y="7"/>
                  </a:lnTo>
                  <a:lnTo>
                    <a:pt x="226" y="7"/>
                  </a:lnTo>
                  <a:lnTo>
                    <a:pt x="241" y="9"/>
                  </a:lnTo>
                  <a:lnTo>
                    <a:pt x="255" y="11"/>
                  </a:lnTo>
                  <a:lnTo>
                    <a:pt x="276" y="15"/>
                  </a:lnTo>
                  <a:lnTo>
                    <a:pt x="303" y="19"/>
                  </a:lnTo>
                  <a:lnTo>
                    <a:pt x="326" y="23"/>
                  </a:lnTo>
                  <a:lnTo>
                    <a:pt x="341" y="25"/>
                  </a:lnTo>
                  <a:lnTo>
                    <a:pt x="347" y="27"/>
                  </a:lnTo>
                  <a:lnTo>
                    <a:pt x="358" y="29"/>
                  </a:lnTo>
                  <a:lnTo>
                    <a:pt x="376" y="34"/>
                  </a:lnTo>
                  <a:lnTo>
                    <a:pt x="376" y="36"/>
                  </a:lnTo>
                  <a:lnTo>
                    <a:pt x="376" y="38"/>
                  </a:lnTo>
                  <a:lnTo>
                    <a:pt x="372" y="40"/>
                  </a:lnTo>
                  <a:lnTo>
                    <a:pt x="366" y="42"/>
                  </a:lnTo>
                  <a:lnTo>
                    <a:pt x="341" y="46"/>
                  </a:lnTo>
                  <a:lnTo>
                    <a:pt x="299" y="50"/>
                  </a:lnTo>
                  <a:lnTo>
                    <a:pt x="209" y="55"/>
                  </a:lnTo>
                  <a:lnTo>
                    <a:pt x="144" y="63"/>
                  </a:lnTo>
                  <a:lnTo>
                    <a:pt x="100" y="69"/>
                  </a:lnTo>
                  <a:lnTo>
                    <a:pt x="69" y="73"/>
                  </a:lnTo>
                  <a:lnTo>
                    <a:pt x="44" y="75"/>
                  </a:lnTo>
                  <a:lnTo>
                    <a:pt x="19" y="73"/>
                  </a:lnTo>
                  <a:lnTo>
                    <a:pt x="9" y="73"/>
                  </a:lnTo>
                  <a:lnTo>
                    <a:pt x="2" y="71"/>
                  </a:lnTo>
                  <a:lnTo>
                    <a:pt x="0" y="71"/>
                  </a:lnTo>
                  <a:lnTo>
                    <a:pt x="2" y="69"/>
                  </a:lnTo>
                  <a:lnTo>
                    <a:pt x="6" y="69"/>
                  </a:lnTo>
                  <a:lnTo>
                    <a:pt x="30" y="63"/>
                  </a:lnTo>
                  <a:lnTo>
                    <a:pt x="69" y="52"/>
                  </a:lnTo>
                  <a:lnTo>
                    <a:pt x="101" y="42"/>
                  </a:lnTo>
                  <a:lnTo>
                    <a:pt x="113" y="38"/>
                  </a:lnTo>
                  <a:close/>
                </a:path>
              </a:pathLst>
            </a:custGeom>
            <a:solidFill>
              <a:srgbClr val="E35F1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7" name="Freeform 235">
              <a:extLst>
                <a:ext uri="{FF2B5EF4-FFF2-40B4-BE49-F238E27FC236}">
                  <a16:creationId xmlns:a16="http://schemas.microsoft.com/office/drawing/2014/main" id="{8B8AC5EE-14AD-4F02-B60A-F95F67602F51}"/>
                </a:ext>
              </a:extLst>
            </p:cNvPr>
            <p:cNvSpPr>
              <a:spLocks/>
            </p:cNvSpPr>
            <p:nvPr/>
          </p:nvSpPr>
          <p:spPr bwMode="auto">
            <a:xfrm>
              <a:off x="2452" y="2857"/>
              <a:ext cx="213" cy="96"/>
            </a:xfrm>
            <a:custGeom>
              <a:avLst/>
              <a:gdLst>
                <a:gd name="T0" fmla="*/ 98 w 213"/>
                <a:gd name="T1" fmla="*/ 29 h 96"/>
                <a:gd name="T2" fmla="*/ 104 w 213"/>
                <a:gd name="T3" fmla="*/ 23 h 96"/>
                <a:gd name="T4" fmla="*/ 123 w 213"/>
                <a:gd name="T5" fmla="*/ 11 h 96"/>
                <a:gd name="T6" fmla="*/ 134 w 213"/>
                <a:gd name="T7" fmla="*/ 6 h 96"/>
                <a:gd name="T8" fmla="*/ 146 w 213"/>
                <a:gd name="T9" fmla="*/ 0 h 96"/>
                <a:gd name="T10" fmla="*/ 156 w 213"/>
                <a:gd name="T11" fmla="*/ 0 h 96"/>
                <a:gd name="T12" fmla="*/ 163 w 213"/>
                <a:gd name="T13" fmla="*/ 0 h 96"/>
                <a:gd name="T14" fmla="*/ 173 w 213"/>
                <a:gd name="T15" fmla="*/ 13 h 96"/>
                <a:gd name="T16" fmla="*/ 181 w 213"/>
                <a:gd name="T17" fmla="*/ 25 h 96"/>
                <a:gd name="T18" fmla="*/ 192 w 213"/>
                <a:gd name="T19" fmla="*/ 32 h 96"/>
                <a:gd name="T20" fmla="*/ 194 w 213"/>
                <a:gd name="T21" fmla="*/ 36 h 96"/>
                <a:gd name="T22" fmla="*/ 196 w 213"/>
                <a:gd name="T23" fmla="*/ 42 h 96"/>
                <a:gd name="T24" fmla="*/ 202 w 213"/>
                <a:gd name="T25" fmla="*/ 50 h 96"/>
                <a:gd name="T26" fmla="*/ 211 w 213"/>
                <a:gd name="T27" fmla="*/ 69 h 96"/>
                <a:gd name="T28" fmla="*/ 211 w 213"/>
                <a:gd name="T29" fmla="*/ 77 h 96"/>
                <a:gd name="T30" fmla="*/ 213 w 213"/>
                <a:gd name="T31" fmla="*/ 82 h 96"/>
                <a:gd name="T32" fmla="*/ 209 w 213"/>
                <a:gd name="T33" fmla="*/ 90 h 96"/>
                <a:gd name="T34" fmla="*/ 204 w 213"/>
                <a:gd name="T35" fmla="*/ 94 h 96"/>
                <a:gd name="T36" fmla="*/ 194 w 213"/>
                <a:gd name="T37" fmla="*/ 96 h 96"/>
                <a:gd name="T38" fmla="*/ 179 w 213"/>
                <a:gd name="T39" fmla="*/ 92 h 96"/>
                <a:gd name="T40" fmla="*/ 158 w 213"/>
                <a:gd name="T41" fmla="*/ 84 h 96"/>
                <a:gd name="T42" fmla="*/ 110 w 213"/>
                <a:gd name="T43" fmla="*/ 69 h 96"/>
                <a:gd name="T44" fmla="*/ 73 w 213"/>
                <a:gd name="T45" fmla="*/ 59 h 96"/>
                <a:gd name="T46" fmla="*/ 44 w 213"/>
                <a:gd name="T47" fmla="*/ 52 h 96"/>
                <a:gd name="T48" fmla="*/ 27 w 213"/>
                <a:gd name="T49" fmla="*/ 50 h 96"/>
                <a:gd name="T50" fmla="*/ 14 w 213"/>
                <a:gd name="T51" fmla="*/ 44 h 96"/>
                <a:gd name="T52" fmla="*/ 4 w 213"/>
                <a:gd name="T53" fmla="*/ 38 h 96"/>
                <a:gd name="T54" fmla="*/ 2 w 213"/>
                <a:gd name="T55" fmla="*/ 34 h 96"/>
                <a:gd name="T56" fmla="*/ 0 w 213"/>
                <a:gd name="T57" fmla="*/ 32 h 96"/>
                <a:gd name="T58" fmla="*/ 2 w 213"/>
                <a:gd name="T59" fmla="*/ 31 h 96"/>
                <a:gd name="T60" fmla="*/ 6 w 213"/>
                <a:gd name="T61" fmla="*/ 31 h 96"/>
                <a:gd name="T62" fmla="*/ 27 w 213"/>
                <a:gd name="T63" fmla="*/ 31 h 96"/>
                <a:gd name="T64" fmla="*/ 58 w 213"/>
                <a:gd name="T65" fmla="*/ 31 h 96"/>
                <a:gd name="T66" fmla="*/ 87 w 213"/>
                <a:gd name="T67" fmla="*/ 31 h 96"/>
                <a:gd name="T68" fmla="*/ 98 w 213"/>
                <a:gd name="T69" fmla="*/ 29 h 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3"/>
                <a:gd name="T106" fmla="*/ 0 h 96"/>
                <a:gd name="T107" fmla="*/ 213 w 213"/>
                <a:gd name="T108" fmla="*/ 96 h 9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3" h="96">
                  <a:moveTo>
                    <a:pt x="98" y="29"/>
                  </a:moveTo>
                  <a:lnTo>
                    <a:pt x="104" y="23"/>
                  </a:lnTo>
                  <a:lnTo>
                    <a:pt x="123" y="11"/>
                  </a:lnTo>
                  <a:lnTo>
                    <a:pt x="134" y="6"/>
                  </a:lnTo>
                  <a:lnTo>
                    <a:pt x="146" y="0"/>
                  </a:lnTo>
                  <a:lnTo>
                    <a:pt x="156" y="0"/>
                  </a:lnTo>
                  <a:lnTo>
                    <a:pt x="163" y="0"/>
                  </a:lnTo>
                  <a:lnTo>
                    <a:pt x="173" y="13"/>
                  </a:lnTo>
                  <a:lnTo>
                    <a:pt x="181" y="25"/>
                  </a:lnTo>
                  <a:lnTo>
                    <a:pt x="192" y="32"/>
                  </a:lnTo>
                  <a:lnTo>
                    <a:pt x="194" y="36"/>
                  </a:lnTo>
                  <a:lnTo>
                    <a:pt x="196" y="42"/>
                  </a:lnTo>
                  <a:lnTo>
                    <a:pt x="202" y="50"/>
                  </a:lnTo>
                  <a:lnTo>
                    <a:pt x="211" y="69"/>
                  </a:lnTo>
                  <a:lnTo>
                    <a:pt x="211" y="77"/>
                  </a:lnTo>
                  <a:lnTo>
                    <a:pt x="213" y="82"/>
                  </a:lnTo>
                  <a:lnTo>
                    <a:pt x="209" y="90"/>
                  </a:lnTo>
                  <a:lnTo>
                    <a:pt x="204" y="94"/>
                  </a:lnTo>
                  <a:lnTo>
                    <a:pt x="194" y="96"/>
                  </a:lnTo>
                  <a:lnTo>
                    <a:pt x="179" y="92"/>
                  </a:lnTo>
                  <a:lnTo>
                    <a:pt x="158" y="84"/>
                  </a:lnTo>
                  <a:lnTo>
                    <a:pt x="110" y="69"/>
                  </a:lnTo>
                  <a:lnTo>
                    <a:pt x="73" y="59"/>
                  </a:lnTo>
                  <a:lnTo>
                    <a:pt x="44" y="52"/>
                  </a:lnTo>
                  <a:lnTo>
                    <a:pt x="27" y="50"/>
                  </a:lnTo>
                  <a:lnTo>
                    <a:pt x="14" y="44"/>
                  </a:lnTo>
                  <a:lnTo>
                    <a:pt x="4" y="38"/>
                  </a:lnTo>
                  <a:lnTo>
                    <a:pt x="2" y="34"/>
                  </a:lnTo>
                  <a:lnTo>
                    <a:pt x="0" y="32"/>
                  </a:lnTo>
                  <a:lnTo>
                    <a:pt x="2" y="31"/>
                  </a:lnTo>
                  <a:lnTo>
                    <a:pt x="6" y="31"/>
                  </a:lnTo>
                  <a:lnTo>
                    <a:pt x="27" y="31"/>
                  </a:lnTo>
                  <a:lnTo>
                    <a:pt x="58" y="31"/>
                  </a:lnTo>
                  <a:lnTo>
                    <a:pt x="87" y="31"/>
                  </a:lnTo>
                  <a:lnTo>
                    <a:pt x="98" y="29"/>
                  </a:lnTo>
                  <a:close/>
                </a:path>
              </a:pathLst>
            </a:custGeom>
            <a:solidFill>
              <a:srgbClr val="E35F1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8" name="Freeform 236">
              <a:extLst>
                <a:ext uri="{FF2B5EF4-FFF2-40B4-BE49-F238E27FC236}">
                  <a16:creationId xmlns:a16="http://schemas.microsoft.com/office/drawing/2014/main" id="{8C7354B7-ADE2-A691-9F9A-FD2F4D99B537}"/>
                </a:ext>
              </a:extLst>
            </p:cNvPr>
            <p:cNvSpPr>
              <a:spLocks/>
            </p:cNvSpPr>
            <p:nvPr/>
          </p:nvSpPr>
          <p:spPr bwMode="auto">
            <a:xfrm>
              <a:off x="2886" y="2976"/>
              <a:ext cx="376" cy="52"/>
            </a:xfrm>
            <a:custGeom>
              <a:avLst/>
              <a:gdLst>
                <a:gd name="T0" fmla="*/ 113 w 376"/>
                <a:gd name="T1" fmla="*/ 27 h 52"/>
                <a:gd name="T2" fmla="*/ 109 w 376"/>
                <a:gd name="T3" fmla="*/ 25 h 52"/>
                <a:gd name="T4" fmla="*/ 105 w 376"/>
                <a:gd name="T5" fmla="*/ 23 h 52"/>
                <a:gd name="T6" fmla="*/ 101 w 376"/>
                <a:gd name="T7" fmla="*/ 17 h 52"/>
                <a:gd name="T8" fmla="*/ 101 w 376"/>
                <a:gd name="T9" fmla="*/ 13 h 52"/>
                <a:gd name="T10" fmla="*/ 101 w 376"/>
                <a:gd name="T11" fmla="*/ 8 h 52"/>
                <a:gd name="T12" fmla="*/ 105 w 376"/>
                <a:gd name="T13" fmla="*/ 4 h 52"/>
                <a:gd name="T14" fmla="*/ 113 w 376"/>
                <a:gd name="T15" fmla="*/ 0 h 52"/>
                <a:gd name="T16" fmla="*/ 126 w 376"/>
                <a:gd name="T17" fmla="*/ 0 h 52"/>
                <a:gd name="T18" fmla="*/ 149 w 376"/>
                <a:gd name="T19" fmla="*/ 0 h 52"/>
                <a:gd name="T20" fmla="*/ 161 w 376"/>
                <a:gd name="T21" fmla="*/ 2 h 52"/>
                <a:gd name="T22" fmla="*/ 174 w 376"/>
                <a:gd name="T23" fmla="*/ 4 h 52"/>
                <a:gd name="T24" fmla="*/ 199 w 376"/>
                <a:gd name="T25" fmla="*/ 6 h 52"/>
                <a:gd name="T26" fmla="*/ 226 w 376"/>
                <a:gd name="T27" fmla="*/ 6 h 52"/>
                <a:gd name="T28" fmla="*/ 241 w 376"/>
                <a:gd name="T29" fmla="*/ 8 h 52"/>
                <a:gd name="T30" fmla="*/ 255 w 376"/>
                <a:gd name="T31" fmla="*/ 8 h 52"/>
                <a:gd name="T32" fmla="*/ 276 w 376"/>
                <a:gd name="T33" fmla="*/ 11 h 52"/>
                <a:gd name="T34" fmla="*/ 303 w 376"/>
                <a:gd name="T35" fmla="*/ 13 h 52"/>
                <a:gd name="T36" fmla="*/ 326 w 376"/>
                <a:gd name="T37" fmla="*/ 15 h 52"/>
                <a:gd name="T38" fmla="*/ 341 w 376"/>
                <a:gd name="T39" fmla="*/ 17 h 52"/>
                <a:gd name="T40" fmla="*/ 347 w 376"/>
                <a:gd name="T41" fmla="*/ 17 h 52"/>
                <a:gd name="T42" fmla="*/ 358 w 376"/>
                <a:gd name="T43" fmla="*/ 19 h 52"/>
                <a:gd name="T44" fmla="*/ 376 w 376"/>
                <a:gd name="T45" fmla="*/ 25 h 52"/>
                <a:gd name="T46" fmla="*/ 376 w 376"/>
                <a:gd name="T47" fmla="*/ 25 h 52"/>
                <a:gd name="T48" fmla="*/ 376 w 376"/>
                <a:gd name="T49" fmla="*/ 27 h 52"/>
                <a:gd name="T50" fmla="*/ 372 w 376"/>
                <a:gd name="T51" fmla="*/ 29 h 52"/>
                <a:gd name="T52" fmla="*/ 366 w 376"/>
                <a:gd name="T53" fmla="*/ 29 h 52"/>
                <a:gd name="T54" fmla="*/ 341 w 376"/>
                <a:gd name="T55" fmla="*/ 32 h 52"/>
                <a:gd name="T56" fmla="*/ 299 w 376"/>
                <a:gd name="T57" fmla="*/ 34 h 52"/>
                <a:gd name="T58" fmla="*/ 209 w 376"/>
                <a:gd name="T59" fmla="*/ 38 h 52"/>
                <a:gd name="T60" fmla="*/ 144 w 376"/>
                <a:gd name="T61" fmla="*/ 44 h 52"/>
                <a:gd name="T62" fmla="*/ 100 w 376"/>
                <a:gd name="T63" fmla="*/ 48 h 52"/>
                <a:gd name="T64" fmla="*/ 69 w 376"/>
                <a:gd name="T65" fmla="*/ 50 h 52"/>
                <a:gd name="T66" fmla="*/ 44 w 376"/>
                <a:gd name="T67" fmla="*/ 52 h 52"/>
                <a:gd name="T68" fmla="*/ 19 w 376"/>
                <a:gd name="T69" fmla="*/ 52 h 52"/>
                <a:gd name="T70" fmla="*/ 9 w 376"/>
                <a:gd name="T71" fmla="*/ 50 h 52"/>
                <a:gd name="T72" fmla="*/ 2 w 376"/>
                <a:gd name="T73" fmla="*/ 50 h 52"/>
                <a:gd name="T74" fmla="*/ 0 w 376"/>
                <a:gd name="T75" fmla="*/ 48 h 52"/>
                <a:gd name="T76" fmla="*/ 6 w 376"/>
                <a:gd name="T77" fmla="*/ 48 h 52"/>
                <a:gd name="T78" fmla="*/ 30 w 376"/>
                <a:gd name="T79" fmla="*/ 42 h 52"/>
                <a:gd name="T80" fmla="*/ 69 w 376"/>
                <a:gd name="T81" fmla="*/ 36 h 52"/>
                <a:gd name="T82" fmla="*/ 101 w 376"/>
                <a:gd name="T83" fmla="*/ 29 h 52"/>
                <a:gd name="T84" fmla="*/ 113 w 376"/>
                <a:gd name="T85" fmla="*/ 27 h 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76"/>
                <a:gd name="T130" fmla="*/ 0 h 52"/>
                <a:gd name="T131" fmla="*/ 376 w 376"/>
                <a:gd name="T132" fmla="*/ 52 h 5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76" h="52">
                  <a:moveTo>
                    <a:pt x="113" y="27"/>
                  </a:moveTo>
                  <a:lnTo>
                    <a:pt x="109" y="25"/>
                  </a:lnTo>
                  <a:lnTo>
                    <a:pt x="105" y="23"/>
                  </a:lnTo>
                  <a:lnTo>
                    <a:pt x="101" y="17"/>
                  </a:lnTo>
                  <a:lnTo>
                    <a:pt x="101" y="13"/>
                  </a:lnTo>
                  <a:lnTo>
                    <a:pt x="101" y="8"/>
                  </a:lnTo>
                  <a:lnTo>
                    <a:pt x="105" y="4"/>
                  </a:lnTo>
                  <a:lnTo>
                    <a:pt x="113" y="0"/>
                  </a:lnTo>
                  <a:lnTo>
                    <a:pt x="126" y="0"/>
                  </a:lnTo>
                  <a:lnTo>
                    <a:pt x="149" y="0"/>
                  </a:lnTo>
                  <a:lnTo>
                    <a:pt x="161" y="2"/>
                  </a:lnTo>
                  <a:lnTo>
                    <a:pt x="174" y="4"/>
                  </a:lnTo>
                  <a:lnTo>
                    <a:pt x="199" y="6"/>
                  </a:lnTo>
                  <a:lnTo>
                    <a:pt x="226" y="6"/>
                  </a:lnTo>
                  <a:lnTo>
                    <a:pt x="241" y="8"/>
                  </a:lnTo>
                  <a:lnTo>
                    <a:pt x="255" y="8"/>
                  </a:lnTo>
                  <a:lnTo>
                    <a:pt x="276" y="11"/>
                  </a:lnTo>
                  <a:lnTo>
                    <a:pt x="303" y="13"/>
                  </a:lnTo>
                  <a:lnTo>
                    <a:pt x="326" y="15"/>
                  </a:lnTo>
                  <a:lnTo>
                    <a:pt x="341" y="17"/>
                  </a:lnTo>
                  <a:lnTo>
                    <a:pt x="347" y="17"/>
                  </a:lnTo>
                  <a:lnTo>
                    <a:pt x="358" y="19"/>
                  </a:lnTo>
                  <a:lnTo>
                    <a:pt x="376" y="25"/>
                  </a:lnTo>
                  <a:lnTo>
                    <a:pt x="376" y="27"/>
                  </a:lnTo>
                  <a:lnTo>
                    <a:pt x="372" y="29"/>
                  </a:lnTo>
                  <a:lnTo>
                    <a:pt x="366" y="29"/>
                  </a:lnTo>
                  <a:lnTo>
                    <a:pt x="341" y="32"/>
                  </a:lnTo>
                  <a:lnTo>
                    <a:pt x="299" y="34"/>
                  </a:lnTo>
                  <a:lnTo>
                    <a:pt x="209" y="38"/>
                  </a:lnTo>
                  <a:lnTo>
                    <a:pt x="144" y="44"/>
                  </a:lnTo>
                  <a:lnTo>
                    <a:pt x="100" y="48"/>
                  </a:lnTo>
                  <a:lnTo>
                    <a:pt x="69" y="50"/>
                  </a:lnTo>
                  <a:lnTo>
                    <a:pt x="44" y="52"/>
                  </a:lnTo>
                  <a:lnTo>
                    <a:pt x="19" y="52"/>
                  </a:lnTo>
                  <a:lnTo>
                    <a:pt x="9" y="50"/>
                  </a:lnTo>
                  <a:lnTo>
                    <a:pt x="2" y="50"/>
                  </a:lnTo>
                  <a:lnTo>
                    <a:pt x="0" y="48"/>
                  </a:lnTo>
                  <a:lnTo>
                    <a:pt x="6" y="48"/>
                  </a:lnTo>
                  <a:lnTo>
                    <a:pt x="30" y="42"/>
                  </a:lnTo>
                  <a:lnTo>
                    <a:pt x="69" y="36"/>
                  </a:lnTo>
                  <a:lnTo>
                    <a:pt x="101" y="29"/>
                  </a:lnTo>
                  <a:lnTo>
                    <a:pt x="113" y="2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9" name="Freeform 237">
              <a:extLst>
                <a:ext uri="{FF2B5EF4-FFF2-40B4-BE49-F238E27FC236}">
                  <a16:creationId xmlns:a16="http://schemas.microsoft.com/office/drawing/2014/main" id="{175E9369-5524-D8B2-7AF0-921D505FC710}"/>
                </a:ext>
              </a:extLst>
            </p:cNvPr>
            <p:cNvSpPr>
              <a:spLocks/>
            </p:cNvSpPr>
            <p:nvPr/>
          </p:nvSpPr>
          <p:spPr bwMode="auto">
            <a:xfrm>
              <a:off x="2452" y="2876"/>
              <a:ext cx="192" cy="84"/>
            </a:xfrm>
            <a:custGeom>
              <a:avLst/>
              <a:gdLst>
                <a:gd name="T0" fmla="*/ 81 w 192"/>
                <a:gd name="T1" fmla="*/ 21 h 84"/>
                <a:gd name="T2" fmla="*/ 85 w 192"/>
                <a:gd name="T3" fmla="*/ 15 h 84"/>
                <a:gd name="T4" fmla="*/ 96 w 192"/>
                <a:gd name="T5" fmla="*/ 6 h 84"/>
                <a:gd name="T6" fmla="*/ 104 w 192"/>
                <a:gd name="T7" fmla="*/ 2 h 84"/>
                <a:gd name="T8" fmla="*/ 113 w 192"/>
                <a:gd name="T9" fmla="*/ 0 h 84"/>
                <a:gd name="T10" fmla="*/ 121 w 192"/>
                <a:gd name="T11" fmla="*/ 0 h 84"/>
                <a:gd name="T12" fmla="*/ 127 w 192"/>
                <a:gd name="T13" fmla="*/ 2 h 84"/>
                <a:gd name="T14" fmla="*/ 138 w 192"/>
                <a:gd name="T15" fmla="*/ 12 h 84"/>
                <a:gd name="T16" fmla="*/ 150 w 192"/>
                <a:gd name="T17" fmla="*/ 23 h 84"/>
                <a:gd name="T18" fmla="*/ 163 w 192"/>
                <a:gd name="T19" fmla="*/ 35 h 84"/>
                <a:gd name="T20" fmla="*/ 173 w 192"/>
                <a:gd name="T21" fmla="*/ 46 h 84"/>
                <a:gd name="T22" fmla="*/ 184 w 192"/>
                <a:gd name="T23" fmla="*/ 63 h 84"/>
                <a:gd name="T24" fmla="*/ 188 w 192"/>
                <a:gd name="T25" fmla="*/ 71 h 84"/>
                <a:gd name="T26" fmla="*/ 192 w 192"/>
                <a:gd name="T27" fmla="*/ 75 h 84"/>
                <a:gd name="T28" fmla="*/ 192 w 192"/>
                <a:gd name="T29" fmla="*/ 83 h 84"/>
                <a:gd name="T30" fmla="*/ 188 w 192"/>
                <a:gd name="T31" fmla="*/ 84 h 84"/>
                <a:gd name="T32" fmla="*/ 179 w 192"/>
                <a:gd name="T33" fmla="*/ 84 h 84"/>
                <a:gd name="T34" fmla="*/ 165 w 192"/>
                <a:gd name="T35" fmla="*/ 81 h 84"/>
                <a:gd name="T36" fmla="*/ 144 w 192"/>
                <a:gd name="T37" fmla="*/ 71 h 84"/>
                <a:gd name="T38" fmla="*/ 102 w 192"/>
                <a:gd name="T39" fmla="*/ 54 h 84"/>
                <a:gd name="T40" fmla="*/ 67 w 192"/>
                <a:gd name="T41" fmla="*/ 42 h 84"/>
                <a:gd name="T42" fmla="*/ 42 w 192"/>
                <a:gd name="T43" fmla="*/ 35 h 84"/>
                <a:gd name="T44" fmla="*/ 25 w 192"/>
                <a:gd name="T45" fmla="*/ 31 h 84"/>
                <a:gd name="T46" fmla="*/ 14 w 192"/>
                <a:gd name="T47" fmla="*/ 25 h 84"/>
                <a:gd name="T48" fmla="*/ 4 w 192"/>
                <a:gd name="T49" fmla="*/ 19 h 84"/>
                <a:gd name="T50" fmla="*/ 0 w 192"/>
                <a:gd name="T51" fmla="*/ 15 h 84"/>
                <a:gd name="T52" fmla="*/ 0 w 192"/>
                <a:gd name="T53" fmla="*/ 13 h 84"/>
                <a:gd name="T54" fmla="*/ 0 w 192"/>
                <a:gd name="T55" fmla="*/ 12 h 84"/>
                <a:gd name="T56" fmla="*/ 4 w 192"/>
                <a:gd name="T57" fmla="*/ 12 h 84"/>
                <a:gd name="T58" fmla="*/ 21 w 192"/>
                <a:gd name="T59" fmla="*/ 15 h 84"/>
                <a:gd name="T60" fmla="*/ 48 w 192"/>
                <a:gd name="T61" fmla="*/ 17 h 84"/>
                <a:gd name="T62" fmla="*/ 71 w 192"/>
                <a:gd name="T63" fmla="*/ 21 h 84"/>
                <a:gd name="T64" fmla="*/ 81 w 192"/>
                <a:gd name="T65" fmla="*/ 21 h 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2"/>
                <a:gd name="T100" fmla="*/ 0 h 84"/>
                <a:gd name="T101" fmla="*/ 192 w 192"/>
                <a:gd name="T102" fmla="*/ 84 h 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2" h="84">
                  <a:moveTo>
                    <a:pt x="81" y="21"/>
                  </a:moveTo>
                  <a:lnTo>
                    <a:pt x="85" y="15"/>
                  </a:lnTo>
                  <a:lnTo>
                    <a:pt x="96" y="6"/>
                  </a:lnTo>
                  <a:lnTo>
                    <a:pt x="104" y="2"/>
                  </a:lnTo>
                  <a:lnTo>
                    <a:pt x="113" y="0"/>
                  </a:lnTo>
                  <a:lnTo>
                    <a:pt x="121" y="0"/>
                  </a:lnTo>
                  <a:lnTo>
                    <a:pt x="127" y="2"/>
                  </a:lnTo>
                  <a:lnTo>
                    <a:pt x="138" y="12"/>
                  </a:lnTo>
                  <a:lnTo>
                    <a:pt x="150" y="23"/>
                  </a:lnTo>
                  <a:lnTo>
                    <a:pt x="163" y="35"/>
                  </a:lnTo>
                  <a:lnTo>
                    <a:pt x="173" y="46"/>
                  </a:lnTo>
                  <a:lnTo>
                    <a:pt x="184" y="63"/>
                  </a:lnTo>
                  <a:lnTo>
                    <a:pt x="188" y="71"/>
                  </a:lnTo>
                  <a:lnTo>
                    <a:pt x="192" y="75"/>
                  </a:lnTo>
                  <a:lnTo>
                    <a:pt x="192" y="83"/>
                  </a:lnTo>
                  <a:lnTo>
                    <a:pt x="188" y="84"/>
                  </a:lnTo>
                  <a:lnTo>
                    <a:pt x="179" y="84"/>
                  </a:lnTo>
                  <a:lnTo>
                    <a:pt x="165" y="81"/>
                  </a:lnTo>
                  <a:lnTo>
                    <a:pt x="144" y="71"/>
                  </a:lnTo>
                  <a:lnTo>
                    <a:pt x="102" y="54"/>
                  </a:lnTo>
                  <a:lnTo>
                    <a:pt x="67" y="42"/>
                  </a:lnTo>
                  <a:lnTo>
                    <a:pt x="42" y="35"/>
                  </a:lnTo>
                  <a:lnTo>
                    <a:pt x="25" y="31"/>
                  </a:lnTo>
                  <a:lnTo>
                    <a:pt x="14" y="25"/>
                  </a:lnTo>
                  <a:lnTo>
                    <a:pt x="4" y="19"/>
                  </a:lnTo>
                  <a:lnTo>
                    <a:pt x="0" y="15"/>
                  </a:lnTo>
                  <a:lnTo>
                    <a:pt x="0" y="13"/>
                  </a:lnTo>
                  <a:lnTo>
                    <a:pt x="0" y="12"/>
                  </a:lnTo>
                  <a:lnTo>
                    <a:pt x="4" y="12"/>
                  </a:lnTo>
                  <a:lnTo>
                    <a:pt x="21" y="15"/>
                  </a:lnTo>
                  <a:lnTo>
                    <a:pt x="48" y="17"/>
                  </a:lnTo>
                  <a:lnTo>
                    <a:pt x="71" y="21"/>
                  </a:lnTo>
                  <a:lnTo>
                    <a:pt x="81" y="2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60" name="Freeform 238">
              <a:extLst>
                <a:ext uri="{FF2B5EF4-FFF2-40B4-BE49-F238E27FC236}">
                  <a16:creationId xmlns:a16="http://schemas.microsoft.com/office/drawing/2014/main" id="{4BE0EBD9-6E72-324C-4D05-F7FB9FDFEFFE}"/>
                </a:ext>
              </a:extLst>
            </p:cNvPr>
            <p:cNvSpPr>
              <a:spLocks/>
            </p:cNvSpPr>
            <p:nvPr/>
          </p:nvSpPr>
          <p:spPr bwMode="auto">
            <a:xfrm>
              <a:off x="2847" y="2918"/>
              <a:ext cx="56" cy="54"/>
            </a:xfrm>
            <a:custGeom>
              <a:avLst/>
              <a:gdLst>
                <a:gd name="T0" fmla="*/ 0 w 56"/>
                <a:gd name="T1" fmla="*/ 27 h 54"/>
                <a:gd name="T2" fmla="*/ 35 w 56"/>
                <a:gd name="T3" fmla="*/ 0 h 54"/>
                <a:gd name="T4" fmla="*/ 56 w 56"/>
                <a:gd name="T5" fmla="*/ 23 h 54"/>
                <a:gd name="T6" fmla="*/ 31 w 56"/>
                <a:gd name="T7" fmla="*/ 54 h 54"/>
                <a:gd name="T8" fmla="*/ 0 w 56"/>
                <a:gd name="T9" fmla="*/ 27 h 54"/>
                <a:gd name="T10" fmla="*/ 0 60000 65536"/>
                <a:gd name="T11" fmla="*/ 0 60000 65536"/>
                <a:gd name="T12" fmla="*/ 0 60000 65536"/>
                <a:gd name="T13" fmla="*/ 0 60000 65536"/>
                <a:gd name="T14" fmla="*/ 0 60000 65536"/>
                <a:gd name="T15" fmla="*/ 0 w 56"/>
                <a:gd name="T16" fmla="*/ 0 h 54"/>
                <a:gd name="T17" fmla="*/ 56 w 56"/>
                <a:gd name="T18" fmla="*/ 54 h 54"/>
              </a:gdLst>
              <a:ahLst/>
              <a:cxnLst>
                <a:cxn ang="T10">
                  <a:pos x="T0" y="T1"/>
                </a:cxn>
                <a:cxn ang="T11">
                  <a:pos x="T2" y="T3"/>
                </a:cxn>
                <a:cxn ang="T12">
                  <a:pos x="T4" y="T5"/>
                </a:cxn>
                <a:cxn ang="T13">
                  <a:pos x="T6" y="T7"/>
                </a:cxn>
                <a:cxn ang="T14">
                  <a:pos x="T8" y="T9"/>
                </a:cxn>
              </a:cxnLst>
              <a:rect l="T15" t="T16" r="T17" b="T18"/>
              <a:pathLst>
                <a:path w="56" h="54">
                  <a:moveTo>
                    <a:pt x="0" y="27"/>
                  </a:moveTo>
                  <a:lnTo>
                    <a:pt x="35" y="0"/>
                  </a:lnTo>
                  <a:lnTo>
                    <a:pt x="56" y="23"/>
                  </a:lnTo>
                  <a:lnTo>
                    <a:pt x="31" y="54"/>
                  </a:lnTo>
                  <a:lnTo>
                    <a:pt x="0" y="27"/>
                  </a:lnTo>
                  <a:close/>
                </a:path>
              </a:pathLst>
            </a:custGeom>
            <a:solidFill>
              <a:srgbClr val="DE46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61" name="Freeform 239">
              <a:extLst>
                <a:ext uri="{FF2B5EF4-FFF2-40B4-BE49-F238E27FC236}">
                  <a16:creationId xmlns:a16="http://schemas.microsoft.com/office/drawing/2014/main" id="{CD93F166-C56E-6B3B-E4EC-04F90DB312A6}"/>
                </a:ext>
              </a:extLst>
            </p:cNvPr>
            <p:cNvSpPr>
              <a:spLocks/>
            </p:cNvSpPr>
            <p:nvPr/>
          </p:nvSpPr>
          <p:spPr bwMode="auto">
            <a:xfrm>
              <a:off x="3028" y="2932"/>
              <a:ext cx="111" cy="21"/>
            </a:xfrm>
            <a:custGeom>
              <a:avLst/>
              <a:gdLst>
                <a:gd name="T0" fmla="*/ 0 w 111"/>
                <a:gd name="T1" fmla="*/ 4 h 21"/>
                <a:gd name="T2" fmla="*/ 0 w 111"/>
                <a:gd name="T3" fmla="*/ 4 h 21"/>
                <a:gd name="T4" fmla="*/ 4 w 111"/>
                <a:gd name="T5" fmla="*/ 2 h 21"/>
                <a:gd name="T6" fmla="*/ 13 w 111"/>
                <a:gd name="T7" fmla="*/ 0 h 21"/>
                <a:gd name="T8" fmla="*/ 30 w 111"/>
                <a:gd name="T9" fmla="*/ 2 h 21"/>
                <a:gd name="T10" fmla="*/ 57 w 111"/>
                <a:gd name="T11" fmla="*/ 5 h 21"/>
                <a:gd name="T12" fmla="*/ 82 w 111"/>
                <a:gd name="T13" fmla="*/ 9 h 21"/>
                <a:gd name="T14" fmla="*/ 103 w 111"/>
                <a:gd name="T15" fmla="*/ 11 h 21"/>
                <a:gd name="T16" fmla="*/ 111 w 111"/>
                <a:gd name="T17" fmla="*/ 13 h 21"/>
                <a:gd name="T18" fmla="*/ 73 w 111"/>
                <a:gd name="T19" fmla="*/ 21 h 21"/>
                <a:gd name="T20" fmla="*/ 0 w 111"/>
                <a:gd name="T21" fmla="*/ 4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1"/>
                <a:gd name="T34" fmla="*/ 0 h 21"/>
                <a:gd name="T35" fmla="*/ 111 w 111"/>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1" h="21">
                  <a:moveTo>
                    <a:pt x="0" y="4"/>
                  </a:moveTo>
                  <a:lnTo>
                    <a:pt x="0" y="4"/>
                  </a:lnTo>
                  <a:lnTo>
                    <a:pt x="4" y="2"/>
                  </a:lnTo>
                  <a:lnTo>
                    <a:pt x="13" y="0"/>
                  </a:lnTo>
                  <a:lnTo>
                    <a:pt x="30" y="2"/>
                  </a:lnTo>
                  <a:lnTo>
                    <a:pt x="57" y="5"/>
                  </a:lnTo>
                  <a:lnTo>
                    <a:pt x="82" y="9"/>
                  </a:lnTo>
                  <a:lnTo>
                    <a:pt x="103" y="11"/>
                  </a:lnTo>
                  <a:lnTo>
                    <a:pt x="111" y="13"/>
                  </a:lnTo>
                  <a:lnTo>
                    <a:pt x="73" y="21"/>
                  </a:lnTo>
                  <a:lnTo>
                    <a:pt x="0" y="4"/>
                  </a:lnTo>
                  <a:close/>
                </a:path>
              </a:pathLst>
            </a:custGeom>
            <a:solidFill>
              <a:srgbClr val="E6731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62" name="Freeform 240">
              <a:extLst>
                <a:ext uri="{FF2B5EF4-FFF2-40B4-BE49-F238E27FC236}">
                  <a16:creationId xmlns:a16="http://schemas.microsoft.com/office/drawing/2014/main" id="{B555103C-EAB5-B83F-55DE-E53A6B09A41D}"/>
                </a:ext>
              </a:extLst>
            </p:cNvPr>
            <p:cNvSpPr>
              <a:spLocks/>
            </p:cNvSpPr>
            <p:nvPr/>
          </p:nvSpPr>
          <p:spPr bwMode="auto">
            <a:xfrm>
              <a:off x="870" y="2590"/>
              <a:ext cx="917" cy="338"/>
            </a:xfrm>
            <a:custGeom>
              <a:avLst/>
              <a:gdLst>
                <a:gd name="T0" fmla="*/ 19 w 917"/>
                <a:gd name="T1" fmla="*/ 96 h 338"/>
                <a:gd name="T2" fmla="*/ 32 w 917"/>
                <a:gd name="T3" fmla="*/ 58 h 338"/>
                <a:gd name="T4" fmla="*/ 44 w 917"/>
                <a:gd name="T5" fmla="*/ 33 h 338"/>
                <a:gd name="T6" fmla="*/ 72 w 917"/>
                <a:gd name="T7" fmla="*/ 27 h 338"/>
                <a:gd name="T8" fmla="*/ 128 w 917"/>
                <a:gd name="T9" fmla="*/ 27 h 338"/>
                <a:gd name="T10" fmla="*/ 166 w 917"/>
                <a:gd name="T11" fmla="*/ 19 h 338"/>
                <a:gd name="T12" fmla="*/ 182 w 917"/>
                <a:gd name="T13" fmla="*/ 6 h 338"/>
                <a:gd name="T14" fmla="*/ 193 w 917"/>
                <a:gd name="T15" fmla="*/ 0 h 338"/>
                <a:gd name="T16" fmla="*/ 216 w 917"/>
                <a:gd name="T17" fmla="*/ 2 h 338"/>
                <a:gd name="T18" fmla="*/ 255 w 917"/>
                <a:gd name="T19" fmla="*/ 15 h 338"/>
                <a:gd name="T20" fmla="*/ 301 w 917"/>
                <a:gd name="T21" fmla="*/ 23 h 338"/>
                <a:gd name="T22" fmla="*/ 362 w 917"/>
                <a:gd name="T23" fmla="*/ 25 h 338"/>
                <a:gd name="T24" fmla="*/ 456 w 917"/>
                <a:gd name="T25" fmla="*/ 23 h 338"/>
                <a:gd name="T26" fmla="*/ 583 w 917"/>
                <a:gd name="T27" fmla="*/ 15 h 338"/>
                <a:gd name="T28" fmla="*/ 677 w 917"/>
                <a:gd name="T29" fmla="*/ 15 h 338"/>
                <a:gd name="T30" fmla="*/ 740 w 917"/>
                <a:gd name="T31" fmla="*/ 19 h 338"/>
                <a:gd name="T32" fmla="*/ 794 w 917"/>
                <a:gd name="T33" fmla="*/ 31 h 338"/>
                <a:gd name="T34" fmla="*/ 823 w 917"/>
                <a:gd name="T35" fmla="*/ 48 h 338"/>
                <a:gd name="T36" fmla="*/ 847 w 917"/>
                <a:gd name="T37" fmla="*/ 52 h 338"/>
                <a:gd name="T38" fmla="*/ 871 w 917"/>
                <a:gd name="T39" fmla="*/ 61 h 338"/>
                <a:gd name="T40" fmla="*/ 888 w 917"/>
                <a:gd name="T41" fmla="*/ 77 h 338"/>
                <a:gd name="T42" fmla="*/ 903 w 917"/>
                <a:gd name="T43" fmla="*/ 98 h 338"/>
                <a:gd name="T44" fmla="*/ 913 w 917"/>
                <a:gd name="T45" fmla="*/ 119 h 338"/>
                <a:gd name="T46" fmla="*/ 917 w 917"/>
                <a:gd name="T47" fmla="*/ 144 h 338"/>
                <a:gd name="T48" fmla="*/ 917 w 917"/>
                <a:gd name="T49" fmla="*/ 167 h 338"/>
                <a:gd name="T50" fmla="*/ 913 w 917"/>
                <a:gd name="T51" fmla="*/ 190 h 338"/>
                <a:gd name="T52" fmla="*/ 901 w 917"/>
                <a:gd name="T53" fmla="*/ 209 h 338"/>
                <a:gd name="T54" fmla="*/ 876 w 917"/>
                <a:gd name="T55" fmla="*/ 225 h 338"/>
                <a:gd name="T56" fmla="*/ 842 w 917"/>
                <a:gd name="T57" fmla="*/ 226 h 338"/>
                <a:gd name="T58" fmla="*/ 784 w 917"/>
                <a:gd name="T59" fmla="*/ 232 h 338"/>
                <a:gd name="T60" fmla="*/ 692 w 917"/>
                <a:gd name="T61" fmla="*/ 236 h 338"/>
                <a:gd name="T62" fmla="*/ 247 w 917"/>
                <a:gd name="T63" fmla="*/ 319 h 338"/>
                <a:gd name="T64" fmla="*/ 199 w 917"/>
                <a:gd name="T65" fmla="*/ 330 h 338"/>
                <a:gd name="T66" fmla="*/ 151 w 917"/>
                <a:gd name="T67" fmla="*/ 338 h 338"/>
                <a:gd name="T68" fmla="*/ 107 w 917"/>
                <a:gd name="T69" fmla="*/ 330 h 338"/>
                <a:gd name="T70" fmla="*/ 67 w 917"/>
                <a:gd name="T71" fmla="*/ 317 h 338"/>
                <a:gd name="T72" fmla="*/ 30 w 917"/>
                <a:gd name="T73" fmla="*/ 299 h 338"/>
                <a:gd name="T74" fmla="*/ 0 w 917"/>
                <a:gd name="T75" fmla="*/ 274 h 338"/>
                <a:gd name="T76" fmla="*/ 7 w 917"/>
                <a:gd name="T77" fmla="*/ 134 h 338"/>
                <a:gd name="T78" fmla="*/ 15 w 917"/>
                <a:gd name="T79" fmla="*/ 129 h 338"/>
                <a:gd name="T80" fmla="*/ 15 w 917"/>
                <a:gd name="T81" fmla="*/ 129 h 3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17"/>
                <a:gd name="T124" fmla="*/ 0 h 338"/>
                <a:gd name="T125" fmla="*/ 917 w 917"/>
                <a:gd name="T126" fmla="*/ 338 h 3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17" h="338">
                  <a:moveTo>
                    <a:pt x="9" y="132"/>
                  </a:moveTo>
                  <a:lnTo>
                    <a:pt x="19" y="96"/>
                  </a:lnTo>
                  <a:lnTo>
                    <a:pt x="26" y="75"/>
                  </a:lnTo>
                  <a:lnTo>
                    <a:pt x="32" y="58"/>
                  </a:lnTo>
                  <a:lnTo>
                    <a:pt x="34" y="38"/>
                  </a:lnTo>
                  <a:lnTo>
                    <a:pt x="44" y="33"/>
                  </a:lnTo>
                  <a:lnTo>
                    <a:pt x="57" y="29"/>
                  </a:lnTo>
                  <a:lnTo>
                    <a:pt x="72" y="27"/>
                  </a:lnTo>
                  <a:lnTo>
                    <a:pt x="92" y="25"/>
                  </a:lnTo>
                  <a:lnTo>
                    <a:pt x="128" y="27"/>
                  </a:lnTo>
                  <a:lnTo>
                    <a:pt x="157" y="29"/>
                  </a:lnTo>
                  <a:lnTo>
                    <a:pt x="166" y="19"/>
                  </a:lnTo>
                  <a:lnTo>
                    <a:pt x="176" y="10"/>
                  </a:lnTo>
                  <a:lnTo>
                    <a:pt x="182" y="6"/>
                  </a:lnTo>
                  <a:lnTo>
                    <a:pt x="188" y="2"/>
                  </a:lnTo>
                  <a:lnTo>
                    <a:pt x="193" y="0"/>
                  </a:lnTo>
                  <a:lnTo>
                    <a:pt x="199" y="0"/>
                  </a:lnTo>
                  <a:lnTo>
                    <a:pt x="216" y="2"/>
                  </a:lnTo>
                  <a:lnTo>
                    <a:pt x="236" y="10"/>
                  </a:lnTo>
                  <a:lnTo>
                    <a:pt x="255" y="15"/>
                  </a:lnTo>
                  <a:lnTo>
                    <a:pt x="270" y="19"/>
                  </a:lnTo>
                  <a:lnTo>
                    <a:pt x="301" y="23"/>
                  </a:lnTo>
                  <a:lnTo>
                    <a:pt x="331" y="25"/>
                  </a:lnTo>
                  <a:lnTo>
                    <a:pt x="362" y="25"/>
                  </a:lnTo>
                  <a:lnTo>
                    <a:pt x="395" y="25"/>
                  </a:lnTo>
                  <a:lnTo>
                    <a:pt x="456" y="23"/>
                  </a:lnTo>
                  <a:lnTo>
                    <a:pt x="519" y="19"/>
                  </a:lnTo>
                  <a:lnTo>
                    <a:pt x="583" y="15"/>
                  </a:lnTo>
                  <a:lnTo>
                    <a:pt x="646" y="13"/>
                  </a:lnTo>
                  <a:lnTo>
                    <a:pt x="677" y="15"/>
                  </a:lnTo>
                  <a:lnTo>
                    <a:pt x="709" y="15"/>
                  </a:lnTo>
                  <a:lnTo>
                    <a:pt x="740" y="19"/>
                  </a:lnTo>
                  <a:lnTo>
                    <a:pt x="771" y="23"/>
                  </a:lnTo>
                  <a:lnTo>
                    <a:pt x="794" y="31"/>
                  </a:lnTo>
                  <a:lnTo>
                    <a:pt x="817" y="38"/>
                  </a:lnTo>
                  <a:lnTo>
                    <a:pt x="823" y="48"/>
                  </a:lnTo>
                  <a:lnTo>
                    <a:pt x="836" y="48"/>
                  </a:lnTo>
                  <a:lnTo>
                    <a:pt x="847" y="52"/>
                  </a:lnTo>
                  <a:lnTo>
                    <a:pt x="859" y="56"/>
                  </a:lnTo>
                  <a:lnTo>
                    <a:pt x="871" y="61"/>
                  </a:lnTo>
                  <a:lnTo>
                    <a:pt x="880" y="69"/>
                  </a:lnTo>
                  <a:lnTo>
                    <a:pt x="888" y="77"/>
                  </a:lnTo>
                  <a:lnTo>
                    <a:pt x="895" y="86"/>
                  </a:lnTo>
                  <a:lnTo>
                    <a:pt x="903" y="98"/>
                  </a:lnTo>
                  <a:lnTo>
                    <a:pt x="907" y="107"/>
                  </a:lnTo>
                  <a:lnTo>
                    <a:pt x="913" y="119"/>
                  </a:lnTo>
                  <a:lnTo>
                    <a:pt x="915" y="131"/>
                  </a:lnTo>
                  <a:lnTo>
                    <a:pt x="917" y="144"/>
                  </a:lnTo>
                  <a:lnTo>
                    <a:pt x="917" y="155"/>
                  </a:lnTo>
                  <a:lnTo>
                    <a:pt x="917" y="167"/>
                  </a:lnTo>
                  <a:lnTo>
                    <a:pt x="915" y="179"/>
                  </a:lnTo>
                  <a:lnTo>
                    <a:pt x="913" y="190"/>
                  </a:lnTo>
                  <a:lnTo>
                    <a:pt x="913" y="200"/>
                  </a:lnTo>
                  <a:lnTo>
                    <a:pt x="901" y="209"/>
                  </a:lnTo>
                  <a:lnTo>
                    <a:pt x="888" y="223"/>
                  </a:lnTo>
                  <a:lnTo>
                    <a:pt x="876" y="225"/>
                  </a:lnTo>
                  <a:lnTo>
                    <a:pt x="859" y="225"/>
                  </a:lnTo>
                  <a:lnTo>
                    <a:pt x="842" y="226"/>
                  </a:lnTo>
                  <a:lnTo>
                    <a:pt x="826" y="228"/>
                  </a:lnTo>
                  <a:lnTo>
                    <a:pt x="784" y="232"/>
                  </a:lnTo>
                  <a:lnTo>
                    <a:pt x="738" y="234"/>
                  </a:lnTo>
                  <a:lnTo>
                    <a:pt x="692" y="236"/>
                  </a:lnTo>
                  <a:lnTo>
                    <a:pt x="650" y="242"/>
                  </a:lnTo>
                  <a:lnTo>
                    <a:pt x="247" y="319"/>
                  </a:lnTo>
                  <a:lnTo>
                    <a:pt x="226" y="322"/>
                  </a:lnTo>
                  <a:lnTo>
                    <a:pt x="199" y="330"/>
                  </a:lnTo>
                  <a:lnTo>
                    <a:pt x="174" y="334"/>
                  </a:lnTo>
                  <a:lnTo>
                    <a:pt x="151" y="338"/>
                  </a:lnTo>
                  <a:lnTo>
                    <a:pt x="128" y="334"/>
                  </a:lnTo>
                  <a:lnTo>
                    <a:pt x="107" y="330"/>
                  </a:lnTo>
                  <a:lnTo>
                    <a:pt x="86" y="324"/>
                  </a:lnTo>
                  <a:lnTo>
                    <a:pt x="67" y="317"/>
                  </a:lnTo>
                  <a:lnTo>
                    <a:pt x="48" y="309"/>
                  </a:lnTo>
                  <a:lnTo>
                    <a:pt x="30" y="299"/>
                  </a:lnTo>
                  <a:lnTo>
                    <a:pt x="15" y="288"/>
                  </a:lnTo>
                  <a:lnTo>
                    <a:pt x="0" y="274"/>
                  </a:lnTo>
                  <a:lnTo>
                    <a:pt x="0" y="134"/>
                  </a:lnTo>
                  <a:lnTo>
                    <a:pt x="7" y="134"/>
                  </a:lnTo>
                  <a:lnTo>
                    <a:pt x="15" y="132"/>
                  </a:lnTo>
                  <a:lnTo>
                    <a:pt x="15" y="129"/>
                  </a:lnTo>
                  <a:lnTo>
                    <a:pt x="15" y="127"/>
                  </a:lnTo>
                  <a:lnTo>
                    <a:pt x="15" y="129"/>
                  </a:lnTo>
                  <a:lnTo>
                    <a:pt x="9" y="132"/>
                  </a:lnTo>
                  <a:close/>
                </a:path>
              </a:pathLst>
            </a:custGeom>
            <a:solidFill>
              <a:srgbClr val="3F3A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63" name="Freeform 241">
              <a:extLst>
                <a:ext uri="{FF2B5EF4-FFF2-40B4-BE49-F238E27FC236}">
                  <a16:creationId xmlns:a16="http://schemas.microsoft.com/office/drawing/2014/main" id="{CCCEF931-4345-FCA6-D619-209C5CBF4B40}"/>
                </a:ext>
              </a:extLst>
            </p:cNvPr>
            <p:cNvSpPr>
              <a:spLocks/>
            </p:cNvSpPr>
            <p:nvPr/>
          </p:nvSpPr>
          <p:spPr bwMode="auto">
            <a:xfrm>
              <a:off x="1083" y="1619"/>
              <a:ext cx="713" cy="1378"/>
            </a:xfrm>
            <a:custGeom>
              <a:avLst/>
              <a:gdLst>
                <a:gd name="T0" fmla="*/ 362 w 713"/>
                <a:gd name="T1" fmla="*/ 1069 h 1378"/>
                <a:gd name="T2" fmla="*/ 312 w 713"/>
                <a:gd name="T3" fmla="*/ 1167 h 1378"/>
                <a:gd name="T4" fmla="*/ 299 w 713"/>
                <a:gd name="T5" fmla="*/ 1205 h 1378"/>
                <a:gd name="T6" fmla="*/ 276 w 713"/>
                <a:gd name="T7" fmla="*/ 1261 h 1378"/>
                <a:gd name="T8" fmla="*/ 326 w 713"/>
                <a:gd name="T9" fmla="*/ 1307 h 1378"/>
                <a:gd name="T10" fmla="*/ 347 w 713"/>
                <a:gd name="T11" fmla="*/ 1370 h 1378"/>
                <a:gd name="T12" fmla="*/ 222 w 713"/>
                <a:gd name="T13" fmla="*/ 1363 h 1378"/>
                <a:gd name="T14" fmla="*/ 140 w 713"/>
                <a:gd name="T15" fmla="*/ 1328 h 1378"/>
                <a:gd name="T16" fmla="*/ 117 w 713"/>
                <a:gd name="T17" fmla="*/ 1280 h 1378"/>
                <a:gd name="T18" fmla="*/ 151 w 713"/>
                <a:gd name="T19" fmla="*/ 1176 h 1378"/>
                <a:gd name="T20" fmla="*/ 155 w 713"/>
                <a:gd name="T21" fmla="*/ 1046 h 1378"/>
                <a:gd name="T22" fmla="*/ 95 w 713"/>
                <a:gd name="T23" fmla="*/ 1000 h 1378"/>
                <a:gd name="T24" fmla="*/ 34 w 713"/>
                <a:gd name="T25" fmla="*/ 936 h 1378"/>
                <a:gd name="T26" fmla="*/ 9 w 713"/>
                <a:gd name="T27" fmla="*/ 888 h 1378"/>
                <a:gd name="T28" fmla="*/ 3 w 713"/>
                <a:gd name="T29" fmla="*/ 831 h 1378"/>
                <a:gd name="T30" fmla="*/ 24 w 713"/>
                <a:gd name="T31" fmla="*/ 741 h 1378"/>
                <a:gd name="T32" fmla="*/ 57 w 713"/>
                <a:gd name="T33" fmla="*/ 696 h 1378"/>
                <a:gd name="T34" fmla="*/ 86 w 713"/>
                <a:gd name="T35" fmla="*/ 645 h 1378"/>
                <a:gd name="T36" fmla="*/ 94 w 713"/>
                <a:gd name="T37" fmla="*/ 589 h 1378"/>
                <a:gd name="T38" fmla="*/ 118 w 713"/>
                <a:gd name="T39" fmla="*/ 403 h 1378"/>
                <a:gd name="T40" fmla="*/ 170 w 713"/>
                <a:gd name="T41" fmla="*/ 338 h 1378"/>
                <a:gd name="T42" fmla="*/ 243 w 713"/>
                <a:gd name="T43" fmla="*/ 309 h 1378"/>
                <a:gd name="T44" fmla="*/ 285 w 713"/>
                <a:gd name="T45" fmla="*/ 297 h 1378"/>
                <a:gd name="T46" fmla="*/ 326 w 713"/>
                <a:gd name="T47" fmla="*/ 276 h 1378"/>
                <a:gd name="T48" fmla="*/ 335 w 713"/>
                <a:gd name="T49" fmla="*/ 238 h 1378"/>
                <a:gd name="T50" fmla="*/ 308 w 713"/>
                <a:gd name="T51" fmla="*/ 243 h 1378"/>
                <a:gd name="T52" fmla="*/ 297 w 713"/>
                <a:gd name="T53" fmla="*/ 167 h 1378"/>
                <a:gd name="T54" fmla="*/ 306 w 713"/>
                <a:gd name="T55" fmla="*/ 80 h 1378"/>
                <a:gd name="T56" fmla="*/ 362 w 713"/>
                <a:gd name="T57" fmla="*/ 23 h 1378"/>
                <a:gd name="T58" fmla="*/ 466 w 713"/>
                <a:gd name="T59" fmla="*/ 0 h 1378"/>
                <a:gd name="T60" fmla="*/ 540 w 713"/>
                <a:gd name="T61" fmla="*/ 28 h 1378"/>
                <a:gd name="T62" fmla="*/ 571 w 713"/>
                <a:gd name="T63" fmla="*/ 88 h 1378"/>
                <a:gd name="T64" fmla="*/ 585 w 713"/>
                <a:gd name="T65" fmla="*/ 195 h 1378"/>
                <a:gd name="T66" fmla="*/ 571 w 713"/>
                <a:gd name="T67" fmla="*/ 253 h 1378"/>
                <a:gd name="T68" fmla="*/ 554 w 713"/>
                <a:gd name="T69" fmla="*/ 249 h 1378"/>
                <a:gd name="T70" fmla="*/ 550 w 713"/>
                <a:gd name="T71" fmla="*/ 299 h 1378"/>
                <a:gd name="T72" fmla="*/ 556 w 713"/>
                <a:gd name="T73" fmla="*/ 339 h 1378"/>
                <a:gd name="T74" fmla="*/ 615 w 713"/>
                <a:gd name="T75" fmla="*/ 370 h 1378"/>
                <a:gd name="T76" fmla="*/ 640 w 713"/>
                <a:gd name="T77" fmla="*/ 393 h 1378"/>
                <a:gd name="T78" fmla="*/ 650 w 713"/>
                <a:gd name="T79" fmla="*/ 485 h 1378"/>
                <a:gd name="T80" fmla="*/ 625 w 713"/>
                <a:gd name="T81" fmla="*/ 602 h 1378"/>
                <a:gd name="T82" fmla="*/ 629 w 713"/>
                <a:gd name="T83" fmla="*/ 675 h 1378"/>
                <a:gd name="T84" fmla="*/ 625 w 713"/>
                <a:gd name="T85" fmla="*/ 720 h 1378"/>
                <a:gd name="T86" fmla="*/ 590 w 713"/>
                <a:gd name="T87" fmla="*/ 758 h 1378"/>
                <a:gd name="T88" fmla="*/ 579 w 713"/>
                <a:gd name="T89" fmla="*/ 787 h 1378"/>
                <a:gd name="T90" fmla="*/ 598 w 713"/>
                <a:gd name="T91" fmla="*/ 842 h 1378"/>
                <a:gd name="T92" fmla="*/ 611 w 713"/>
                <a:gd name="T93" fmla="*/ 921 h 1378"/>
                <a:gd name="T94" fmla="*/ 615 w 713"/>
                <a:gd name="T95" fmla="*/ 992 h 1378"/>
                <a:gd name="T96" fmla="*/ 610 w 713"/>
                <a:gd name="T97" fmla="*/ 1159 h 1378"/>
                <a:gd name="T98" fmla="*/ 646 w 713"/>
                <a:gd name="T99" fmla="*/ 1219 h 1378"/>
                <a:gd name="T100" fmla="*/ 700 w 713"/>
                <a:gd name="T101" fmla="*/ 1257 h 1378"/>
                <a:gd name="T102" fmla="*/ 713 w 713"/>
                <a:gd name="T103" fmla="*/ 1280 h 1378"/>
                <a:gd name="T104" fmla="*/ 684 w 713"/>
                <a:gd name="T105" fmla="*/ 1315 h 1378"/>
                <a:gd name="T106" fmla="*/ 544 w 713"/>
                <a:gd name="T107" fmla="*/ 1290 h 1378"/>
                <a:gd name="T108" fmla="*/ 481 w 713"/>
                <a:gd name="T109" fmla="*/ 1267 h 1378"/>
                <a:gd name="T110" fmla="*/ 471 w 713"/>
                <a:gd name="T111" fmla="*/ 1207 h 1378"/>
                <a:gd name="T112" fmla="*/ 481 w 713"/>
                <a:gd name="T113" fmla="*/ 1121 h 1378"/>
                <a:gd name="T114" fmla="*/ 437 w 713"/>
                <a:gd name="T115" fmla="*/ 998 h 137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13"/>
                <a:gd name="T175" fmla="*/ 0 h 1378"/>
                <a:gd name="T176" fmla="*/ 713 w 713"/>
                <a:gd name="T177" fmla="*/ 1378 h 137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13" h="1378">
                  <a:moveTo>
                    <a:pt x="389" y="986"/>
                  </a:moveTo>
                  <a:lnTo>
                    <a:pt x="381" y="1009"/>
                  </a:lnTo>
                  <a:lnTo>
                    <a:pt x="374" y="1032"/>
                  </a:lnTo>
                  <a:lnTo>
                    <a:pt x="372" y="1046"/>
                  </a:lnTo>
                  <a:lnTo>
                    <a:pt x="366" y="1057"/>
                  </a:lnTo>
                  <a:lnTo>
                    <a:pt x="362" y="1069"/>
                  </a:lnTo>
                  <a:lnTo>
                    <a:pt x="354" y="1078"/>
                  </a:lnTo>
                  <a:lnTo>
                    <a:pt x="343" y="1096"/>
                  </a:lnTo>
                  <a:lnTo>
                    <a:pt x="329" y="1115"/>
                  </a:lnTo>
                  <a:lnTo>
                    <a:pt x="320" y="1136"/>
                  </a:lnTo>
                  <a:lnTo>
                    <a:pt x="312" y="1155"/>
                  </a:lnTo>
                  <a:lnTo>
                    <a:pt x="312" y="1167"/>
                  </a:lnTo>
                  <a:lnTo>
                    <a:pt x="310" y="1178"/>
                  </a:lnTo>
                  <a:lnTo>
                    <a:pt x="310" y="1184"/>
                  </a:lnTo>
                  <a:lnTo>
                    <a:pt x="308" y="1188"/>
                  </a:lnTo>
                  <a:lnTo>
                    <a:pt x="305" y="1194"/>
                  </a:lnTo>
                  <a:lnTo>
                    <a:pt x="301" y="1197"/>
                  </a:lnTo>
                  <a:lnTo>
                    <a:pt x="299" y="1205"/>
                  </a:lnTo>
                  <a:lnTo>
                    <a:pt x="295" y="1215"/>
                  </a:lnTo>
                  <a:lnTo>
                    <a:pt x="291" y="1222"/>
                  </a:lnTo>
                  <a:lnTo>
                    <a:pt x="285" y="1232"/>
                  </a:lnTo>
                  <a:lnTo>
                    <a:pt x="282" y="1242"/>
                  </a:lnTo>
                  <a:lnTo>
                    <a:pt x="278" y="1251"/>
                  </a:lnTo>
                  <a:lnTo>
                    <a:pt x="276" y="1261"/>
                  </a:lnTo>
                  <a:lnTo>
                    <a:pt x="278" y="1270"/>
                  </a:lnTo>
                  <a:lnTo>
                    <a:pt x="285" y="1284"/>
                  </a:lnTo>
                  <a:lnTo>
                    <a:pt x="293" y="1297"/>
                  </a:lnTo>
                  <a:lnTo>
                    <a:pt x="303" y="1299"/>
                  </a:lnTo>
                  <a:lnTo>
                    <a:pt x="314" y="1303"/>
                  </a:lnTo>
                  <a:lnTo>
                    <a:pt x="326" y="1307"/>
                  </a:lnTo>
                  <a:lnTo>
                    <a:pt x="331" y="1315"/>
                  </a:lnTo>
                  <a:lnTo>
                    <a:pt x="337" y="1322"/>
                  </a:lnTo>
                  <a:lnTo>
                    <a:pt x="347" y="1328"/>
                  </a:lnTo>
                  <a:lnTo>
                    <a:pt x="347" y="1345"/>
                  </a:lnTo>
                  <a:lnTo>
                    <a:pt x="352" y="1363"/>
                  </a:lnTo>
                  <a:lnTo>
                    <a:pt x="347" y="1370"/>
                  </a:lnTo>
                  <a:lnTo>
                    <a:pt x="339" y="1378"/>
                  </a:lnTo>
                  <a:lnTo>
                    <a:pt x="306" y="1378"/>
                  </a:lnTo>
                  <a:lnTo>
                    <a:pt x="272" y="1378"/>
                  </a:lnTo>
                  <a:lnTo>
                    <a:pt x="253" y="1374"/>
                  </a:lnTo>
                  <a:lnTo>
                    <a:pt x="237" y="1370"/>
                  </a:lnTo>
                  <a:lnTo>
                    <a:pt x="222" y="1363"/>
                  </a:lnTo>
                  <a:lnTo>
                    <a:pt x="209" y="1351"/>
                  </a:lnTo>
                  <a:lnTo>
                    <a:pt x="191" y="1349"/>
                  </a:lnTo>
                  <a:lnTo>
                    <a:pt x="172" y="1345"/>
                  </a:lnTo>
                  <a:lnTo>
                    <a:pt x="155" y="1338"/>
                  </a:lnTo>
                  <a:lnTo>
                    <a:pt x="140" y="1330"/>
                  </a:lnTo>
                  <a:lnTo>
                    <a:pt x="140" y="1328"/>
                  </a:lnTo>
                  <a:lnTo>
                    <a:pt x="124" y="1324"/>
                  </a:lnTo>
                  <a:lnTo>
                    <a:pt x="111" y="1318"/>
                  </a:lnTo>
                  <a:lnTo>
                    <a:pt x="109" y="1307"/>
                  </a:lnTo>
                  <a:lnTo>
                    <a:pt x="109" y="1293"/>
                  </a:lnTo>
                  <a:lnTo>
                    <a:pt x="113" y="1288"/>
                  </a:lnTo>
                  <a:lnTo>
                    <a:pt x="117" y="1280"/>
                  </a:lnTo>
                  <a:lnTo>
                    <a:pt x="113" y="1265"/>
                  </a:lnTo>
                  <a:lnTo>
                    <a:pt x="111" y="1247"/>
                  </a:lnTo>
                  <a:lnTo>
                    <a:pt x="117" y="1232"/>
                  </a:lnTo>
                  <a:lnTo>
                    <a:pt x="124" y="1215"/>
                  </a:lnTo>
                  <a:lnTo>
                    <a:pt x="138" y="1196"/>
                  </a:lnTo>
                  <a:lnTo>
                    <a:pt x="151" y="1176"/>
                  </a:lnTo>
                  <a:lnTo>
                    <a:pt x="151" y="1148"/>
                  </a:lnTo>
                  <a:lnTo>
                    <a:pt x="151" y="1123"/>
                  </a:lnTo>
                  <a:lnTo>
                    <a:pt x="159" y="1109"/>
                  </a:lnTo>
                  <a:lnTo>
                    <a:pt x="165" y="1094"/>
                  </a:lnTo>
                  <a:lnTo>
                    <a:pt x="159" y="1071"/>
                  </a:lnTo>
                  <a:lnTo>
                    <a:pt x="155" y="1046"/>
                  </a:lnTo>
                  <a:lnTo>
                    <a:pt x="153" y="1034"/>
                  </a:lnTo>
                  <a:lnTo>
                    <a:pt x="149" y="1023"/>
                  </a:lnTo>
                  <a:lnTo>
                    <a:pt x="141" y="1015"/>
                  </a:lnTo>
                  <a:lnTo>
                    <a:pt x="134" y="1007"/>
                  </a:lnTo>
                  <a:lnTo>
                    <a:pt x="117" y="1002"/>
                  </a:lnTo>
                  <a:lnTo>
                    <a:pt x="95" y="1000"/>
                  </a:lnTo>
                  <a:lnTo>
                    <a:pt x="84" y="996"/>
                  </a:lnTo>
                  <a:lnTo>
                    <a:pt x="74" y="990"/>
                  </a:lnTo>
                  <a:lnTo>
                    <a:pt x="65" y="983"/>
                  </a:lnTo>
                  <a:lnTo>
                    <a:pt x="57" y="973"/>
                  </a:lnTo>
                  <a:lnTo>
                    <a:pt x="46" y="956"/>
                  </a:lnTo>
                  <a:lnTo>
                    <a:pt x="34" y="936"/>
                  </a:lnTo>
                  <a:lnTo>
                    <a:pt x="30" y="935"/>
                  </a:lnTo>
                  <a:lnTo>
                    <a:pt x="24" y="923"/>
                  </a:lnTo>
                  <a:lnTo>
                    <a:pt x="23" y="911"/>
                  </a:lnTo>
                  <a:lnTo>
                    <a:pt x="17" y="906"/>
                  </a:lnTo>
                  <a:lnTo>
                    <a:pt x="13" y="898"/>
                  </a:lnTo>
                  <a:lnTo>
                    <a:pt x="9" y="888"/>
                  </a:lnTo>
                  <a:lnTo>
                    <a:pt x="9" y="881"/>
                  </a:lnTo>
                  <a:lnTo>
                    <a:pt x="7" y="871"/>
                  </a:lnTo>
                  <a:lnTo>
                    <a:pt x="7" y="862"/>
                  </a:lnTo>
                  <a:lnTo>
                    <a:pt x="3" y="850"/>
                  </a:lnTo>
                  <a:lnTo>
                    <a:pt x="0" y="842"/>
                  </a:lnTo>
                  <a:lnTo>
                    <a:pt x="3" y="831"/>
                  </a:lnTo>
                  <a:lnTo>
                    <a:pt x="5" y="819"/>
                  </a:lnTo>
                  <a:lnTo>
                    <a:pt x="9" y="796"/>
                  </a:lnTo>
                  <a:lnTo>
                    <a:pt x="13" y="773"/>
                  </a:lnTo>
                  <a:lnTo>
                    <a:pt x="15" y="762"/>
                  </a:lnTo>
                  <a:lnTo>
                    <a:pt x="19" y="752"/>
                  </a:lnTo>
                  <a:lnTo>
                    <a:pt x="24" y="741"/>
                  </a:lnTo>
                  <a:lnTo>
                    <a:pt x="30" y="731"/>
                  </a:lnTo>
                  <a:lnTo>
                    <a:pt x="38" y="720"/>
                  </a:lnTo>
                  <a:lnTo>
                    <a:pt x="46" y="704"/>
                  </a:lnTo>
                  <a:lnTo>
                    <a:pt x="51" y="702"/>
                  </a:lnTo>
                  <a:lnTo>
                    <a:pt x="57" y="698"/>
                  </a:lnTo>
                  <a:lnTo>
                    <a:pt x="57" y="696"/>
                  </a:lnTo>
                  <a:lnTo>
                    <a:pt x="61" y="693"/>
                  </a:lnTo>
                  <a:lnTo>
                    <a:pt x="71" y="673"/>
                  </a:lnTo>
                  <a:lnTo>
                    <a:pt x="80" y="654"/>
                  </a:lnTo>
                  <a:lnTo>
                    <a:pt x="82" y="654"/>
                  </a:lnTo>
                  <a:lnTo>
                    <a:pt x="86" y="650"/>
                  </a:lnTo>
                  <a:lnTo>
                    <a:pt x="86" y="645"/>
                  </a:lnTo>
                  <a:lnTo>
                    <a:pt x="86" y="637"/>
                  </a:lnTo>
                  <a:lnTo>
                    <a:pt x="88" y="633"/>
                  </a:lnTo>
                  <a:lnTo>
                    <a:pt x="90" y="631"/>
                  </a:lnTo>
                  <a:lnTo>
                    <a:pt x="92" y="629"/>
                  </a:lnTo>
                  <a:lnTo>
                    <a:pt x="94" y="629"/>
                  </a:lnTo>
                  <a:lnTo>
                    <a:pt x="94" y="589"/>
                  </a:lnTo>
                  <a:lnTo>
                    <a:pt x="94" y="549"/>
                  </a:lnTo>
                  <a:lnTo>
                    <a:pt x="95" y="508"/>
                  </a:lnTo>
                  <a:lnTo>
                    <a:pt x="99" y="468"/>
                  </a:lnTo>
                  <a:lnTo>
                    <a:pt x="105" y="443"/>
                  </a:lnTo>
                  <a:lnTo>
                    <a:pt x="113" y="416"/>
                  </a:lnTo>
                  <a:lnTo>
                    <a:pt x="118" y="403"/>
                  </a:lnTo>
                  <a:lnTo>
                    <a:pt x="124" y="391"/>
                  </a:lnTo>
                  <a:lnTo>
                    <a:pt x="132" y="380"/>
                  </a:lnTo>
                  <a:lnTo>
                    <a:pt x="140" y="370"/>
                  </a:lnTo>
                  <a:lnTo>
                    <a:pt x="151" y="359"/>
                  </a:lnTo>
                  <a:lnTo>
                    <a:pt x="163" y="343"/>
                  </a:lnTo>
                  <a:lnTo>
                    <a:pt x="170" y="338"/>
                  </a:lnTo>
                  <a:lnTo>
                    <a:pt x="178" y="332"/>
                  </a:lnTo>
                  <a:lnTo>
                    <a:pt x="186" y="326"/>
                  </a:lnTo>
                  <a:lnTo>
                    <a:pt x="191" y="324"/>
                  </a:lnTo>
                  <a:lnTo>
                    <a:pt x="214" y="316"/>
                  </a:lnTo>
                  <a:lnTo>
                    <a:pt x="234" y="311"/>
                  </a:lnTo>
                  <a:lnTo>
                    <a:pt x="243" y="309"/>
                  </a:lnTo>
                  <a:lnTo>
                    <a:pt x="259" y="307"/>
                  </a:lnTo>
                  <a:lnTo>
                    <a:pt x="266" y="307"/>
                  </a:lnTo>
                  <a:lnTo>
                    <a:pt x="274" y="305"/>
                  </a:lnTo>
                  <a:lnTo>
                    <a:pt x="278" y="303"/>
                  </a:lnTo>
                  <a:lnTo>
                    <a:pt x="280" y="299"/>
                  </a:lnTo>
                  <a:lnTo>
                    <a:pt x="285" y="297"/>
                  </a:lnTo>
                  <a:lnTo>
                    <a:pt x="295" y="295"/>
                  </a:lnTo>
                  <a:lnTo>
                    <a:pt x="303" y="290"/>
                  </a:lnTo>
                  <a:lnTo>
                    <a:pt x="306" y="284"/>
                  </a:lnTo>
                  <a:lnTo>
                    <a:pt x="316" y="284"/>
                  </a:lnTo>
                  <a:lnTo>
                    <a:pt x="322" y="280"/>
                  </a:lnTo>
                  <a:lnTo>
                    <a:pt x="326" y="276"/>
                  </a:lnTo>
                  <a:lnTo>
                    <a:pt x="329" y="272"/>
                  </a:lnTo>
                  <a:lnTo>
                    <a:pt x="331" y="259"/>
                  </a:lnTo>
                  <a:lnTo>
                    <a:pt x="331" y="247"/>
                  </a:lnTo>
                  <a:lnTo>
                    <a:pt x="333" y="243"/>
                  </a:lnTo>
                  <a:lnTo>
                    <a:pt x="335" y="242"/>
                  </a:lnTo>
                  <a:lnTo>
                    <a:pt x="335" y="238"/>
                  </a:lnTo>
                  <a:lnTo>
                    <a:pt x="333" y="234"/>
                  </a:lnTo>
                  <a:lnTo>
                    <a:pt x="329" y="236"/>
                  </a:lnTo>
                  <a:lnTo>
                    <a:pt x="326" y="240"/>
                  </a:lnTo>
                  <a:lnTo>
                    <a:pt x="324" y="242"/>
                  </a:lnTo>
                  <a:lnTo>
                    <a:pt x="308" y="243"/>
                  </a:lnTo>
                  <a:lnTo>
                    <a:pt x="291" y="245"/>
                  </a:lnTo>
                  <a:lnTo>
                    <a:pt x="293" y="240"/>
                  </a:lnTo>
                  <a:lnTo>
                    <a:pt x="295" y="234"/>
                  </a:lnTo>
                  <a:lnTo>
                    <a:pt x="295" y="213"/>
                  </a:lnTo>
                  <a:lnTo>
                    <a:pt x="293" y="192"/>
                  </a:lnTo>
                  <a:lnTo>
                    <a:pt x="297" y="167"/>
                  </a:lnTo>
                  <a:lnTo>
                    <a:pt x="299" y="142"/>
                  </a:lnTo>
                  <a:lnTo>
                    <a:pt x="295" y="132"/>
                  </a:lnTo>
                  <a:lnTo>
                    <a:pt x="291" y="123"/>
                  </a:lnTo>
                  <a:lnTo>
                    <a:pt x="297" y="105"/>
                  </a:lnTo>
                  <a:lnTo>
                    <a:pt x="305" y="88"/>
                  </a:lnTo>
                  <a:lnTo>
                    <a:pt x="306" y="80"/>
                  </a:lnTo>
                  <a:lnTo>
                    <a:pt x="310" y="73"/>
                  </a:lnTo>
                  <a:lnTo>
                    <a:pt x="314" y="65"/>
                  </a:lnTo>
                  <a:lnTo>
                    <a:pt x="320" y="59"/>
                  </a:lnTo>
                  <a:lnTo>
                    <a:pt x="335" y="48"/>
                  </a:lnTo>
                  <a:lnTo>
                    <a:pt x="351" y="34"/>
                  </a:lnTo>
                  <a:lnTo>
                    <a:pt x="362" y="23"/>
                  </a:lnTo>
                  <a:lnTo>
                    <a:pt x="376" y="11"/>
                  </a:lnTo>
                  <a:lnTo>
                    <a:pt x="389" y="5"/>
                  </a:lnTo>
                  <a:lnTo>
                    <a:pt x="402" y="4"/>
                  </a:lnTo>
                  <a:lnTo>
                    <a:pt x="423" y="2"/>
                  </a:lnTo>
                  <a:lnTo>
                    <a:pt x="445" y="0"/>
                  </a:lnTo>
                  <a:lnTo>
                    <a:pt x="466" y="0"/>
                  </a:lnTo>
                  <a:lnTo>
                    <a:pt x="487" y="0"/>
                  </a:lnTo>
                  <a:lnTo>
                    <a:pt x="498" y="4"/>
                  </a:lnTo>
                  <a:lnTo>
                    <a:pt x="510" y="9"/>
                  </a:lnTo>
                  <a:lnTo>
                    <a:pt x="521" y="19"/>
                  </a:lnTo>
                  <a:lnTo>
                    <a:pt x="531" y="27"/>
                  </a:lnTo>
                  <a:lnTo>
                    <a:pt x="540" y="28"/>
                  </a:lnTo>
                  <a:lnTo>
                    <a:pt x="550" y="34"/>
                  </a:lnTo>
                  <a:lnTo>
                    <a:pt x="556" y="40"/>
                  </a:lnTo>
                  <a:lnTo>
                    <a:pt x="562" y="48"/>
                  </a:lnTo>
                  <a:lnTo>
                    <a:pt x="567" y="55"/>
                  </a:lnTo>
                  <a:lnTo>
                    <a:pt x="571" y="63"/>
                  </a:lnTo>
                  <a:lnTo>
                    <a:pt x="571" y="88"/>
                  </a:lnTo>
                  <a:lnTo>
                    <a:pt x="575" y="111"/>
                  </a:lnTo>
                  <a:lnTo>
                    <a:pt x="579" y="124"/>
                  </a:lnTo>
                  <a:lnTo>
                    <a:pt x="583" y="138"/>
                  </a:lnTo>
                  <a:lnTo>
                    <a:pt x="585" y="151"/>
                  </a:lnTo>
                  <a:lnTo>
                    <a:pt x="585" y="167"/>
                  </a:lnTo>
                  <a:lnTo>
                    <a:pt x="585" y="195"/>
                  </a:lnTo>
                  <a:lnTo>
                    <a:pt x="587" y="226"/>
                  </a:lnTo>
                  <a:lnTo>
                    <a:pt x="585" y="240"/>
                  </a:lnTo>
                  <a:lnTo>
                    <a:pt x="581" y="255"/>
                  </a:lnTo>
                  <a:lnTo>
                    <a:pt x="577" y="255"/>
                  </a:lnTo>
                  <a:lnTo>
                    <a:pt x="573" y="255"/>
                  </a:lnTo>
                  <a:lnTo>
                    <a:pt x="571" y="253"/>
                  </a:lnTo>
                  <a:lnTo>
                    <a:pt x="569" y="251"/>
                  </a:lnTo>
                  <a:lnTo>
                    <a:pt x="567" y="247"/>
                  </a:lnTo>
                  <a:lnTo>
                    <a:pt x="564" y="243"/>
                  </a:lnTo>
                  <a:lnTo>
                    <a:pt x="562" y="249"/>
                  </a:lnTo>
                  <a:lnTo>
                    <a:pt x="558" y="251"/>
                  </a:lnTo>
                  <a:lnTo>
                    <a:pt x="554" y="249"/>
                  </a:lnTo>
                  <a:lnTo>
                    <a:pt x="546" y="247"/>
                  </a:lnTo>
                  <a:lnTo>
                    <a:pt x="537" y="270"/>
                  </a:lnTo>
                  <a:lnTo>
                    <a:pt x="539" y="280"/>
                  </a:lnTo>
                  <a:lnTo>
                    <a:pt x="544" y="288"/>
                  </a:lnTo>
                  <a:lnTo>
                    <a:pt x="548" y="293"/>
                  </a:lnTo>
                  <a:lnTo>
                    <a:pt x="550" y="299"/>
                  </a:lnTo>
                  <a:lnTo>
                    <a:pt x="550" y="303"/>
                  </a:lnTo>
                  <a:lnTo>
                    <a:pt x="550" y="311"/>
                  </a:lnTo>
                  <a:lnTo>
                    <a:pt x="552" y="320"/>
                  </a:lnTo>
                  <a:lnTo>
                    <a:pt x="552" y="328"/>
                  </a:lnTo>
                  <a:lnTo>
                    <a:pt x="554" y="334"/>
                  </a:lnTo>
                  <a:lnTo>
                    <a:pt x="556" y="339"/>
                  </a:lnTo>
                  <a:lnTo>
                    <a:pt x="560" y="343"/>
                  </a:lnTo>
                  <a:lnTo>
                    <a:pt x="565" y="347"/>
                  </a:lnTo>
                  <a:lnTo>
                    <a:pt x="577" y="355"/>
                  </a:lnTo>
                  <a:lnTo>
                    <a:pt x="590" y="359"/>
                  </a:lnTo>
                  <a:lnTo>
                    <a:pt x="604" y="364"/>
                  </a:lnTo>
                  <a:lnTo>
                    <a:pt x="615" y="370"/>
                  </a:lnTo>
                  <a:lnTo>
                    <a:pt x="621" y="374"/>
                  </a:lnTo>
                  <a:lnTo>
                    <a:pt x="625" y="378"/>
                  </a:lnTo>
                  <a:lnTo>
                    <a:pt x="627" y="384"/>
                  </a:lnTo>
                  <a:lnTo>
                    <a:pt x="627" y="387"/>
                  </a:lnTo>
                  <a:lnTo>
                    <a:pt x="633" y="389"/>
                  </a:lnTo>
                  <a:lnTo>
                    <a:pt x="640" y="393"/>
                  </a:lnTo>
                  <a:lnTo>
                    <a:pt x="646" y="399"/>
                  </a:lnTo>
                  <a:lnTo>
                    <a:pt x="650" y="403"/>
                  </a:lnTo>
                  <a:lnTo>
                    <a:pt x="652" y="418"/>
                  </a:lnTo>
                  <a:lnTo>
                    <a:pt x="652" y="434"/>
                  </a:lnTo>
                  <a:lnTo>
                    <a:pt x="650" y="458"/>
                  </a:lnTo>
                  <a:lnTo>
                    <a:pt x="650" y="485"/>
                  </a:lnTo>
                  <a:lnTo>
                    <a:pt x="650" y="510"/>
                  </a:lnTo>
                  <a:lnTo>
                    <a:pt x="648" y="537"/>
                  </a:lnTo>
                  <a:lnTo>
                    <a:pt x="646" y="554"/>
                  </a:lnTo>
                  <a:lnTo>
                    <a:pt x="640" y="572"/>
                  </a:lnTo>
                  <a:lnTo>
                    <a:pt x="633" y="589"/>
                  </a:lnTo>
                  <a:lnTo>
                    <a:pt x="625" y="602"/>
                  </a:lnTo>
                  <a:lnTo>
                    <a:pt x="613" y="616"/>
                  </a:lnTo>
                  <a:lnTo>
                    <a:pt x="604" y="629"/>
                  </a:lnTo>
                  <a:lnTo>
                    <a:pt x="604" y="650"/>
                  </a:lnTo>
                  <a:lnTo>
                    <a:pt x="604" y="672"/>
                  </a:lnTo>
                  <a:lnTo>
                    <a:pt x="617" y="675"/>
                  </a:lnTo>
                  <a:lnTo>
                    <a:pt x="629" y="675"/>
                  </a:lnTo>
                  <a:lnTo>
                    <a:pt x="629" y="687"/>
                  </a:lnTo>
                  <a:lnTo>
                    <a:pt x="627" y="695"/>
                  </a:lnTo>
                  <a:lnTo>
                    <a:pt x="625" y="700"/>
                  </a:lnTo>
                  <a:lnTo>
                    <a:pt x="619" y="708"/>
                  </a:lnTo>
                  <a:lnTo>
                    <a:pt x="623" y="714"/>
                  </a:lnTo>
                  <a:lnTo>
                    <a:pt x="625" y="720"/>
                  </a:lnTo>
                  <a:lnTo>
                    <a:pt x="623" y="725"/>
                  </a:lnTo>
                  <a:lnTo>
                    <a:pt x="619" y="731"/>
                  </a:lnTo>
                  <a:lnTo>
                    <a:pt x="619" y="746"/>
                  </a:lnTo>
                  <a:lnTo>
                    <a:pt x="610" y="750"/>
                  </a:lnTo>
                  <a:lnTo>
                    <a:pt x="600" y="754"/>
                  </a:lnTo>
                  <a:lnTo>
                    <a:pt x="590" y="758"/>
                  </a:lnTo>
                  <a:lnTo>
                    <a:pt x="583" y="764"/>
                  </a:lnTo>
                  <a:lnTo>
                    <a:pt x="585" y="768"/>
                  </a:lnTo>
                  <a:lnTo>
                    <a:pt x="587" y="771"/>
                  </a:lnTo>
                  <a:lnTo>
                    <a:pt x="581" y="777"/>
                  </a:lnTo>
                  <a:lnTo>
                    <a:pt x="575" y="781"/>
                  </a:lnTo>
                  <a:lnTo>
                    <a:pt x="579" y="787"/>
                  </a:lnTo>
                  <a:lnTo>
                    <a:pt x="583" y="792"/>
                  </a:lnTo>
                  <a:lnTo>
                    <a:pt x="585" y="800"/>
                  </a:lnTo>
                  <a:lnTo>
                    <a:pt x="585" y="806"/>
                  </a:lnTo>
                  <a:lnTo>
                    <a:pt x="587" y="819"/>
                  </a:lnTo>
                  <a:lnTo>
                    <a:pt x="590" y="833"/>
                  </a:lnTo>
                  <a:lnTo>
                    <a:pt x="598" y="842"/>
                  </a:lnTo>
                  <a:lnTo>
                    <a:pt x="610" y="854"/>
                  </a:lnTo>
                  <a:lnTo>
                    <a:pt x="613" y="865"/>
                  </a:lnTo>
                  <a:lnTo>
                    <a:pt x="613" y="879"/>
                  </a:lnTo>
                  <a:lnTo>
                    <a:pt x="613" y="892"/>
                  </a:lnTo>
                  <a:lnTo>
                    <a:pt x="611" y="908"/>
                  </a:lnTo>
                  <a:lnTo>
                    <a:pt x="611" y="921"/>
                  </a:lnTo>
                  <a:lnTo>
                    <a:pt x="610" y="936"/>
                  </a:lnTo>
                  <a:lnTo>
                    <a:pt x="610" y="950"/>
                  </a:lnTo>
                  <a:lnTo>
                    <a:pt x="613" y="961"/>
                  </a:lnTo>
                  <a:lnTo>
                    <a:pt x="613" y="975"/>
                  </a:lnTo>
                  <a:lnTo>
                    <a:pt x="613" y="984"/>
                  </a:lnTo>
                  <a:lnTo>
                    <a:pt x="615" y="992"/>
                  </a:lnTo>
                  <a:lnTo>
                    <a:pt x="615" y="1013"/>
                  </a:lnTo>
                  <a:lnTo>
                    <a:pt x="615" y="1034"/>
                  </a:lnTo>
                  <a:lnTo>
                    <a:pt x="615" y="1055"/>
                  </a:lnTo>
                  <a:lnTo>
                    <a:pt x="613" y="1077"/>
                  </a:lnTo>
                  <a:lnTo>
                    <a:pt x="610" y="1119"/>
                  </a:lnTo>
                  <a:lnTo>
                    <a:pt x="610" y="1159"/>
                  </a:lnTo>
                  <a:lnTo>
                    <a:pt x="617" y="1182"/>
                  </a:lnTo>
                  <a:lnTo>
                    <a:pt x="619" y="1190"/>
                  </a:lnTo>
                  <a:lnTo>
                    <a:pt x="600" y="1201"/>
                  </a:lnTo>
                  <a:lnTo>
                    <a:pt x="617" y="1205"/>
                  </a:lnTo>
                  <a:lnTo>
                    <a:pt x="633" y="1213"/>
                  </a:lnTo>
                  <a:lnTo>
                    <a:pt x="646" y="1219"/>
                  </a:lnTo>
                  <a:lnTo>
                    <a:pt x="656" y="1224"/>
                  </a:lnTo>
                  <a:lnTo>
                    <a:pt x="667" y="1230"/>
                  </a:lnTo>
                  <a:lnTo>
                    <a:pt x="675" y="1236"/>
                  </a:lnTo>
                  <a:lnTo>
                    <a:pt x="682" y="1242"/>
                  </a:lnTo>
                  <a:lnTo>
                    <a:pt x="692" y="1249"/>
                  </a:lnTo>
                  <a:lnTo>
                    <a:pt x="700" y="1257"/>
                  </a:lnTo>
                  <a:lnTo>
                    <a:pt x="705" y="1267"/>
                  </a:lnTo>
                  <a:lnTo>
                    <a:pt x="707" y="1267"/>
                  </a:lnTo>
                  <a:lnTo>
                    <a:pt x="707" y="1270"/>
                  </a:lnTo>
                  <a:lnTo>
                    <a:pt x="713" y="1272"/>
                  </a:lnTo>
                  <a:lnTo>
                    <a:pt x="713" y="1276"/>
                  </a:lnTo>
                  <a:lnTo>
                    <a:pt x="713" y="1280"/>
                  </a:lnTo>
                  <a:lnTo>
                    <a:pt x="709" y="1284"/>
                  </a:lnTo>
                  <a:lnTo>
                    <a:pt x="707" y="1286"/>
                  </a:lnTo>
                  <a:lnTo>
                    <a:pt x="704" y="1293"/>
                  </a:lnTo>
                  <a:lnTo>
                    <a:pt x="702" y="1303"/>
                  </a:lnTo>
                  <a:lnTo>
                    <a:pt x="694" y="1309"/>
                  </a:lnTo>
                  <a:lnTo>
                    <a:pt x="684" y="1315"/>
                  </a:lnTo>
                  <a:lnTo>
                    <a:pt x="667" y="1317"/>
                  </a:lnTo>
                  <a:lnTo>
                    <a:pt x="648" y="1315"/>
                  </a:lnTo>
                  <a:lnTo>
                    <a:pt x="631" y="1313"/>
                  </a:lnTo>
                  <a:lnTo>
                    <a:pt x="611" y="1307"/>
                  </a:lnTo>
                  <a:lnTo>
                    <a:pt x="575" y="1297"/>
                  </a:lnTo>
                  <a:lnTo>
                    <a:pt x="544" y="1290"/>
                  </a:lnTo>
                  <a:lnTo>
                    <a:pt x="527" y="1286"/>
                  </a:lnTo>
                  <a:lnTo>
                    <a:pt x="512" y="1282"/>
                  </a:lnTo>
                  <a:lnTo>
                    <a:pt x="496" y="1278"/>
                  </a:lnTo>
                  <a:lnTo>
                    <a:pt x="483" y="1272"/>
                  </a:lnTo>
                  <a:lnTo>
                    <a:pt x="483" y="1269"/>
                  </a:lnTo>
                  <a:lnTo>
                    <a:pt x="481" y="1267"/>
                  </a:lnTo>
                  <a:lnTo>
                    <a:pt x="470" y="1261"/>
                  </a:lnTo>
                  <a:lnTo>
                    <a:pt x="458" y="1251"/>
                  </a:lnTo>
                  <a:lnTo>
                    <a:pt x="460" y="1238"/>
                  </a:lnTo>
                  <a:lnTo>
                    <a:pt x="462" y="1228"/>
                  </a:lnTo>
                  <a:lnTo>
                    <a:pt x="466" y="1219"/>
                  </a:lnTo>
                  <a:lnTo>
                    <a:pt x="471" y="1207"/>
                  </a:lnTo>
                  <a:lnTo>
                    <a:pt x="475" y="1197"/>
                  </a:lnTo>
                  <a:lnTo>
                    <a:pt x="479" y="1188"/>
                  </a:lnTo>
                  <a:lnTo>
                    <a:pt x="479" y="1171"/>
                  </a:lnTo>
                  <a:lnTo>
                    <a:pt x="481" y="1153"/>
                  </a:lnTo>
                  <a:lnTo>
                    <a:pt x="483" y="1136"/>
                  </a:lnTo>
                  <a:lnTo>
                    <a:pt x="481" y="1121"/>
                  </a:lnTo>
                  <a:lnTo>
                    <a:pt x="475" y="1090"/>
                  </a:lnTo>
                  <a:lnTo>
                    <a:pt x="473" y="1057"/>
                  </a:lnTo>
                  <a:lnTo>
                    <a:pt x="473" y="1027"/>
                  </a:lnTo>
                  <a:lnTo>
                    <a:pt x="473" y="996"/>
                  </a:lnTo>
                  <a:lnTo>
                    <a:pt x="454" y="996"/>
                  </a:lnTo>
                  <a:lnTo>
                    <a:pt x="437" y="998"/>
                  </a:lnTo>
                  <a:lnTo>
                    <a:pt x="420" y="996"/>
                  </a:lnTo>
                  <a:lnTo>
                    <a:pt x="402" y="992"/>
                  </a:lnTo>
                  <a:lnTo>
                    <a:pt x="397" y="990"/>
                  </a:lnTo>
                  <a:lnTo>
                    <a:pt x="389" y="986"/>
                  </a:lnTo>
                  <a:close/>
                </a:path>
              </a:pathLst>
            </a:custGeom>
            <a:solidFill>
              <a:srgbClr val="3935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64" name="Freeform 242">
              <a:extLst>
                <a:ext uri="{FF2B5EF4-FFF2-40B4-BE49-F238E27FC236}">
                  <a16:creationId xmlns:a16="http://schemas.microsoft.com/office/drawing/2014/main" id="{BC5DF83D-02A4-8109-1875-41B1129A91CC}"/>
                </a:ext>
              </a:extLst>
            </p:cNvPr>
            <p:cNvSpPr>
              <a:spLocks/>
            </p:cNvSpPr>
            <p:nvPr/>
          </p:nvSpPr>
          <p:spPr bwMode="auto">
            <a:xfrm>
              <a:off x="1464" y="1669"/>
              <a:ext cx="165" cy="217"/>
            </a:xfrm>
            <a:custGeom>
              <a:avLst/>
              <a:gdLst>
                <a:gd name="T0" fmla="*/ 150 w 165"/>
                <a:gd name="T1" fmla="*/ 63 h 217"/>
                <a:gd name="T2" fmla="*/ 163 w 165"/>
                <a:gd name="T3" fmla="*/ 57 h 217"/>
                <a:gd name="T4" fmla="*/ 165 w 165"/>
                <a:gd name="T5" fmla="*/ 36 h 217"/>
                <a:gd name="T6" fmla="*/ 154 w 165"/>
                <a:gd name="T7" fmla="*/ 17 h 217"/>
                <a:gd name="T8" fmla="*/ 133 w 165"/>
                <a:gd name="T9" fmla="*/ 3 h 217"/>
                <a:gd name="T10" fmla="*/ 108 w 165"/>
                <a:gd name="T11" fmla="*/ 0 h 217"/>
                <a:gd name="T12" fmla="*/ 83 w 165"/>
                <a:gd name="T13" fmla="*/ 3 h 217"/>
                <a:gd name="T14" fmla="*/ 56 w 165"/>
                <a:gd name="T15" fmla="*/ 13 h 217"/>
                <a:gd name="T16" fmla="*/ 35 w 165"/>
                <a:gd name="T17" fmla="*/ 30 h 217"/>
                <a:gd name="T18" fmla="*/ 21 w 165"/>
                <a:gd name="T19" fmla="*/ 53 h 217"/>
                <a:gd name="T20" fmla="*/ 14 w 165"/>
                <a:gd name="T21" fmla="*/ 78 h 217"/>
                <a:gd name="T22" fmla="*/ 2 w 165"/>
                <a:gd name="T23" fmla="*/ 107 h 217"/>
                <a:gd name="T24" fmla="*/ 0 w 165"/>
                <a:gd name="T25" fmla="*/ 119 h 217"/>
                <a:gd name="T26" fmla="*/ 4 w 165"/>
                <a:gd name="T27" fmla="*/ 126 h 217"/>
                <a:gd name="T28" fmla="*/ 16 w 165"/>
                <a:gd name="T29" fmla="*/ 132 h 217"/>
                <a:gd name="T30" fmla="*/ 27 w 165"/>
                <a:gd name="T31" fmla="*/ 145 h 217"/>
                <a:gd name="T32" fmla="*/ 39 w 165"/>
                <a:gd name="T33" fmla="*/ 170 h 217"/>
                <a:gd name="T34" fmla="*/ 46 w 165"/>
                <a:gd name="T35" fmla="*/ 203 h 217"/>
                <a:gd name="T36" fmla="*/ 58 w 165"/>
                <a:gd name="T37" fmla="*/ 217 h 217"/>
                <a:gd name="T38" fmla="*/ 71 w 165"/>
                <a:gd name="T39" fmla="*/ 217 h 217"/>
                <a:gd name="T40" fmla="*/ 90 w 165"/>
                <a:gd name="T41" fmla="*/ 211 h 217"/>
                <a:gd name="T42" fmla="*/ 123 w 165"/>
                <a:gd name="T43" fmla="*/ 207 h 217"/>
                <a:gd name="T44" fmla="*/ 144 w 165"/>
                <a:gd name="T45" fmla="*/ 201 h 217"/>
                <a:gd name="T46" fmla="*/ 150 w 165"/>
                <a:gd name="T47" fmla="*/ 193 h 217"/>
                <a:gd name="T48" fmla="*/ 146 w 165"/>
                <a:gd name="T49" fmla="*/ 182 h 217"/>
                <a:gd name="T50" fmla="*/ 125 w 165"/>
                <a:gd name="T51" fmla="*/ 163 h 217"/>
                <a:gd name="T52" fmla="*/ 104 w 165"/>
                <a:gd name="T53" fmla="*/ 147 h 217"/>
                <a:gd name="T54" fmla="*/ 104 w 165"/>
                <a:gd name="T55" fmla="*/ 145 h 217"/>
                <a:gd name="T56" fmla="*/ 115 w 165"/>
                <a:gd name="T57" fmla="*/ 145 h 217"/>
                <a:gd name="T58" fmla="*/ 136 w 165"/>
                <a:gd name="T59" fmla="*/ 145 h 217"/>
                <a:gd name="T60" fmla="*/ 144 w 165"/>
                <a:gd name="T61" fmla="*/ 142 h 217"/>
                <a:gd name="T62" fmla="*/ 140 w 165"/>
                <a:gd name="T63" fmla="*/ 132 h 217"/>
                <a:gd name="T64" fmla="*/ 129 w 165"/>
                <a:gd name="T65" fmla="*/ 115 h 217"/>
                <a:gd name="T66" fmla="*/ 119 w 165"/>
                <a:gd name="T67" fmla="*/ 86 h 217"/>
                <a:gd name="T68" fmla="*/ 113 w 165"/>
                <a:gd name="T69" fmla="*/ 78 h 217"/>
                <a:gd name="T70" fmla="*/ 112 w 165"/>
                <a:gd name="T71" fmla="*/ 82 h 217"/>
                <a:gd name="T72" fmla="*/ 106 w 165"/>
                <a:gd name="T73" fmla="*/ 99 h 217"/>
                <a:gd name="T74" fmla="*/ 94 w 165"/>
                <a:gd name="T75" fmla="*/ 113 h 217"/>
                <a:gd name="T76" fmla="*/ 81 w 165"/>
                <a:gd name="T77" fmla="*/ 113 h 217"/>
                <a:gd name="T78" fmla="*/ 67 w 165"/>
                <a:gd name="T79" fmla="*/ 105 h 217"/>
                <a:gd name="T80" fmla="*/ 60 w 165"/>
                <a:gd name="T81" fmla="*/ 92 h 217"/>
                <a:gd name="T82" fmla="*/ 60 w 165"/>
                <a:gd name="T83" fmla="*/ 78 h 217"/>
                <a:gd name="T84" fmla="*/ 73 w 165"/>
                <a:gd name="T85" fmla="*/ 69 h 217"/>
                <a:gd name="T86" fmla="*/ 102 w 165"/>
                <a:gd name="T87" fmla="*/ 69 h 217"/>
                <a:gd name="T88" fmla="*/ 133 w 165"/>
                <a:gd name="T89" fmla="*/ 73 h 217"/>
                <a:gd name="T90" fmla="*/ 142 w 165"/>
                <a:gd name="T91" fmla="*/ 69 h 21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5"/>
                <a:gd name="T139" fmla="*/ 0 h 217"/>
                <a:gd name="T140" fmla="*/ 165 w 165"/>
                <a:gd name="T141" fmla="*/ 217 h 21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5" h="217">
                  <a:moveTo>
                    <a:pt x="144" y="65"/>
                  </a:moveTo>
                  <a:lnTo>
                    <a:pt x="150" y="63"/>
                  </a:lnTo>
                  <a:lnTo>
                    <a:pt x="158" y="61"/>
                  </a:lnTo>
                  <a:lnTo>
                    <a:pt x="163" y="57"/>
                  </a:lnTo>
                  <a:lnTo>
                    <a:pt x="165" y="49"/>
                  </a:lnTo>
                  <a:lnTo>
                    <a:pt x="165" y="36"/>
                  </a:lnTo>
                  <a:lnTo>
                    <a:pt x="159" y="26"/>
                  </a:lnTo>
                  <a:lnTo>
                    <a:pt x="154" y="17"/>
                  </a:lnTo>
                  <a:lnTo>
                    <a:pt x="144" y="9"/>
                  </a:lnTo>
                  <a:lnTo>
                    <a:pt x="133" y="3"/>
                  </a:lnTo>
                  <a:lnTo>
                    <a:pt x="121" y="2"/>
                  </a:lnTo>
                  <a:lnTo>
                    <a:pt x="108" y="0"/>
                  </a:lnTo>
                  <a:lnTo>
                    <a:pt x="94" y="0"/>
                  </a:lnTo>
                  <a:lnTo>
                    <a:pt x="83" y="3"/>
                  </a:lnTo>
                  <a:lnTo>
                    <a:pt x="69" y="7"/>
                  </a:lnTo>
                  <a:lnTo>
                    <a:pt x="56" y="13"/>
                  </a:lnTo>
                  <a:lnTo>
                    <a:pt x="44" y="21"/>
                  </a:lnTo>
                  <a:lnTo>
                    <a:pt x="35" y="30"/>
                  </a:lnTo>
                  <a:lnTo>
                    <a:pt x="27" y="42"/>
                  </a:lnTo>
                  <a:lnTo>
                    <a:pt x="21" y="53"/>
                  </a:lnTo>
                  <a:lnTo>
                    <a:pt x="19" y="69"/>
                  </a:lnTo>
                  <a:lnTo>
                    <a:pt x="14" y="78"/>
                  </a:lnTo>
                  <a:lnTo>
                    <a:pt x="6" y="96"/>
                  </a:lnTo>
                  <a:lnTo>
                    <a:pt x="2" y="107"/>
                  </a:lnTo>
                  <a:lnTo>
                    <a:pt x="0" y="115"/>
                  </a:lnTo>
                  <a:lnTo>
                    <a:pt x="0" y="119"/>
                  </a:lnTo>
                  <a:lnTo>
                    <a:pt x="2" y="122"/>
                  </a:lnTo>
                  <a:lnTo>
                    <a:pt x="4" y="126"/>
                  </a:lnTo>
                  <a:lnTo>
                    <a:pt x="6" y="128"/>
                  </a:lnTo>
                  <a:lnTo>
                    <a:pt x="16" y="132"/>
                  </a:lnTo>
                  <a:lnTo>
                    <a:pt x="21" y="138"/>
                  </a:lnTo>
                  <a:lnTo>
                    <a:pt x="27" y="145"/>
                  </a:lnTo>
                  <a:lnTo>
                    <a:pt x="31" y="153"/>
                  </a:lnTo>
                  <a:lnTo>
                    <a:pt x="39" y="170"/>
                  </a:lnTo>
                  <a:lnTo>
                    <a:pt x="42" y="188"/>
                  </a:lnTo>
                  <a:lnTo>
                    <a:pt x="46" y="203"/>
                  </a:lnTo>
                  <a:lnTo>
                    <a:pt x="54" y="213"/>
                  </a:lnTo>
                  <a:lnTo>
                    <a:pt x="58" y="217"/>
                  </a:lnTo>
                  <a:lnTo>
                    <a:pt x="64" y="217"/>
                  </a:lnTo>
                  <a:lnTo>
                    <a:pt x="71" y="217"/>
                  </a:lnTo>
                  <a:lnTo>
                    <a:pt x="79" y="213"/>
                  </a:lnTo>
                  <a:lnTo>
                    <a:pt x="90" y="211"/>
                  </a:lnTo>
                  <a:lnTo>
                    <a:pt x="106" y="209"/>
                  </a:lnTo>
                  <a:lnTo>
                    <a:pt x="123" y="207"/>
                  </a:lnTo>
                  <a:lnTo>
                    <a:pt x="138" y="205"/>
                  </a:lnTo>
                  <a:lnTo>
                    <a:pt x="144" y="201"/>
                  </a:lnTo>
                  <a:lnTo>
                    <a:pt x="148" y="197"/>
                  </a:lnTo>
                  <a:lnTo>
                    <a:pt x="150" y="193"/>
                  </a:lnTo>
                  <a:lnTo>
                    <a:pt x="150" y="188"/>
                  </a:lnTo>
                  <a:lnTo>
                    <a:pt x="146" y="182"/>
                  </a:lnTo>
                  <a:lnTo>
                    <a:pt x="136" y="172"/>
                  </a:lnTo>
                  <a:lnTo>
                    <a:pt x="125" y="163"/>
                  </a:lnTo>
                  <a:lnTo>
                    <a:pt x="108" y="151"/>
                  </a:lnTo>
                  <a:lnTo>
                    <a:pt x="104" y="147"/>
                  </a:lnTo>
                  <a:lnTo>
                    <a:pt x="104" y="145"/>
                  </a:lnTo>
                  <a:lnTo>
                    <a:pt x="106" y="145"/>
                  </a:lnTo>
                  <a:lnTo>
                    <a:pt x="115" y="145"/>
                  </a:lnTo>
                  <a:lnTo>
                    <a:pt x="125" y="145"/>
                  </a:lnTo>
                  <a:lnTo>
                    <a:pt x="136" y="145"/>
                  </a:lnTo>
                  <a:lnTo>
                    <a:pt x="142" y="144"/>
                  </a:lnTo>
                  <a:lnTo>
                    <a:pt x="144" y="142"/>
                  </a:lnTo>
                  <a:lnTo>
                    <a:pt x="142" y="138"/>
                  </a:lnTo>
                  <a:lnTo>
                    <a:pt x="140" y="132"/>
                  </a:lnTo>
                  <a:lnTo>
                    <a:pt x="135" y="126"/>
                  </a:lnTo>
                  <a:lnTo>
                    <a:pt x="129" y="115"/>
                  </a:lnTo>
                  <a:lnTo>
                    <a:pt x="123" y="94"/>
                  </a:lnTo>
                  <a:lnTo>
                    <a:pt x="119" y="86"/>
                  </a:lnTo>
                  <a:lnTo>
                    <a:pt x="115" y="80"/>
                  </a:lnTo>
                  <a:lnTo>
                    <a:pt x="113" y="78"/>
                  </a:lnTo>
                  <a:lnTo>
                    <a:pt x="112" y="80"/>
                  </a:lnTo>
                  <a:lnTo>
                    <a:pt x="112" y="82"/>
                  </a:lnTo>
                  <a:lnTo>
                    <a:pt x="110" y="88"/>
                  </a:lnTo>
                  <a:lnTo>
                    <a:pt x="106" y="99"/>
                  </a:lnTo>
                  <a:lnTo>
                    <a:pt x="102" y="109"/>
                  </a:lnTo>
                  <a:lnTo>
                    <a:pt x="94" y="113"/>
                  </a:lnTo>
                  <a:lnTo>
                    <a:pt x="89" y="115"/>
                  </a:lnTo>
                  <a:lnTo>
                    <a:pt x="81" y="113"/>
                  </a:lnTo>
                  <a:lnTo>
                    <a:pt x="73" y="109"/>
                  </a:lnTo>
                  <a:lnTo>
                    <a:pt x="67" y="105"/>
                  </a:lnTo>
                  <a:lnTo>
                    <a:pt x="64" y="97"/>
                  </a:lnTo>
                  <a:lnTo>
                    <a:pt x="60" y="92"/>
                  </a:lnTo>
                  <a:lnTo>
                    <a:pt x="58" y="84"/>
                  </a:lnTo>
                  <a:lnTo>
                    <a:pt x="60" y="78"/>
                  </a:lnTo>
                  <a:lnTo>
                    <a:pt x="65" y="73"/>
                  </a:lnTo>
                  <a:lnTo>
                    <a:pt x="73" y="69"/>
                  </a:lnTo>
                  <a:lnTo>
                    <a:pt x="85" y="67"/>
                  </a:lnTo>
                  <a:lnTo>
                    <a:pt x="102" y="69"/>
                  </a:lnTo>
                  <a:lnTo>
                    <a:pt x="125" y="73"/>
                  </a:lnTo>
                  <a:lnTo>
                    <a:pt x="133" y="73"/>
                  </a:lnTo>
                  <a:lnTo>
                    <a:pt x="138" y="71"/>
                  </a:lnTo>
                  <a:lnTo>
                    <a:pt x="142" y="69"/>
                  </a:lnTo>
                  <a:lnTo>
                    <a:pt x="144" y="65"/>
                  </a:lnTo>
                  <a:close/>
                </a:path>
              </a:pathLst>
            </a:custGeom>
            <a:solidFill>
              <a:srgbClr val="5A565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65" name="Freeform 243">
              <a:extLst>
                <a:ext uri="{FF2B5EF4-FFF2-40B4-BE49-F238E27FC236}">
                  <a16:creationId xmlns:a16="http://schemas.microsoft.com/office/drawing/2014/main" id="{71D172FF-4ABF-811D-8EC8-A51703D68726}"/>
                </a:ext>
              </a:extLst>
            </p:cNvPr>
            <p:cNvSpPr>
              <a:spLocks/>
            </p:cNvSpPr>
            <p:nvPr/>
          </p:nvSpPr>
          <p:spPr bwMode="auto">
            <a:xfrm>
              <a:off x="1535" y="1887"/>
              <a:ext cx="87" cy="125"/>
            </a:xfrm>
            <a:custGeom>
              <a:avLst/>
              <a:gdLst>
                <a:gd name="T0" fmla="*/ 6 w 87"/>
                <a:gd name="T1" fmla="*/ 6 h 125"/>
                <a:gd name="T2" fmla="*/ 21 w 87"/>
                <a:gd name="T3" fmla="*/ 2 h 125"/>
                <a:gd name="T4" fmla="*/ 39 w 87"/>
                <a:gd name="T5" fmla="*/ 0 h 125"/>
                <a:gd name="T6" fmla="*/ 56 w 87"/>
                <a:gd name="T7" fmla="*/ 0 h 125"/>
                <a:gd name="T8" fmla="*/ 73 w 87"/>
                <a:gd name="T9" fmla="*/ 0 h 125"/>
                <a:gd name="T10" fmla="*/ 77 w 87"/>
                <a:gd name="T11" fmla="*/ 4 h 125"/>
                <a:gd name="T12" fmla="*/ 81 w 87"/>
                <a:gd name="T13" fmla="*/ 8 h 125"/>
                <a:gd name="T14" fmla="*/ 85 w 87"/>
                <a:gd name="T15" fmla="*/ 23 h 125"/>
                <a:gd name="T16" fmla="*/ 87 w 87"/>
                <a:gd name="T17" fmla="*/ 41 h 125"/>
                <a:gd name="T18" fmla="*/ 85 w 87"/>
                <a:gd name="T19" fmla="*/ 45 h 125"/>
                <a:gd name="T20" fmla="*/ 83 w 87"/>
                <a:gd name="T21" fmla="*/ 48 h 125"/>
                <a:gd name="T22" fmla="*/ 81 w 87"/>
                <a:gd name="T23" fmla="*/ 64 h 125"/>
                <a:gd name="T24" fmla="*/ 83 w 87"/>
                <a:gd name="T25" fmla="*/ 79 h 125"/>
                <a:gd name="T26" fmla="*/ 85 w 87"/>
                <a:gd name="T27" fmla="*/ 96 h 125"/>
                <a:gd name="T28" fmla="*/ 83 w 87"/>
                <a:gd name="T29" fmla="*/ 110 h 125"/>
                <a:gd name="T30" fmla="*/ 81 w 87"/>
                <a:gd name="T31" fmla="*/ 118 h 125"/>
                <a:gd name="T32" fmla="*/ 75 w 87"/>
                <a:gd name="T33" fmla="*/ 123 h 125"/>
                <a:gd name="T34" fmla="*/ 69 w 87"/>
                <a:gd name="T35" fmla="*/ 125 h 125"/>
                <a:gd name="T36" fmla="*/ 64 w 87"/>
                <a:gd name="T37" fmla="*/ 125 h 125"/>
                <a:gd name="T38" fmla="*/ 50 w 87"/>
                <a:gd name="T39" fmla="*/ 123 h 125"/>
                <a:gd name="T40" fmla="*/ 39 w 87"/>
                <a:gd name="T41" fmla="*/ 121 h 125"/>
                <a:gd name="T42" fmla="*/ 33 w 87"/>
                <a:gd name="T43" fmla="*/ 102 h 125"/>
                <a:gd name="T44" fmla="*/ 27 w 87"/>
                <a:gd name="T45" fmla="*/ 81 h 125"/>
                <a:gd name="T46" fmla="*/ 27 w 87"/>
                <a:gd name="T47" fmla="*/ 60 h 125"/>
                <a:gd name="T48" fmla="*/ 27 w 87"/>
                <a:gd name="T49" fmla="*/ 37 h 125"/>
                <a:gd name="T50" fmla="*/ 27 w 87"/>
                <a:gd name="T51" fmla="*/ 33 h 125"/>
                <a:gd name="T52" fmla="*/ 25 w 87"/>
                <a:gd name="T53" fmla="*/ 27 h 125"/>
                <a:gd name="T54" fmla="*/ 21 w 87"/>
                <a:gd name="T55" fmla="*/ 29 h 125"/>
                <a:gd name="T56" fmla="*/ 18 w 87"/>
                <a:gd name="T57" fmla="*/ 31 h 125"/>
                <a:gd name="T58" fmla="*/ 14 w 87"/>
                <a:gd name="T59" fmla="*/ 35 h 125"/>
                <a:gd name="T60" fmla="*/ 10 w 87"/>
                <a:gd name="T61" fmla="*/ 39 h 125"/>
                <a:gd name="T62" fmla="*/ 8 w 87"/>
                <a:gd name="T63" fmla="*/ 39 h 125"/>
                <a:gd name="T64" fmla="*/ 6 w 87"/>
                <a:gd name="T65" fmla="*/ 39 h 125"/>
                <a:gd name="T66" fmla="*/ 4 w 87"/>
                <a:gd name="T67" fmla="*/ 39 h 125"/>
                <a:gd name="T68" fmla="*/ 4 w 87"/>
                <a:gd name="T69" fmla="*/ 43 h 125"/>
                <a:gd name="T70" fmla="*/ 0 w 87"/>
                <a:gd name="T71" fmla="*/ 43 h 125"/>
                <a:gd name="T72" fmla="*/ 2 w 87"/>
                <a:gd name="T73" fmla="*/ 25 h 125"/>
                <a:gd name="T74" fmla="*/ 4 w 87"/>
                <a:gd name="T75" fmla="*/ 10 h 125"/>
                <a:gd name="T76" fmla="*/ 6 w 87"/>
                <a:gd name="T77" fmla="*/ 10 h 125"/>
                <a:gd name="T78" fmla="*/ 6 w 87"/>
                <a:gd name="T79" fmla="*/ 8 h 125"/>
                <a:gd name="T80" fmla="*/ 6 w 87"/>
                <a:gd name="T81" fmla="*/ 6 h 12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7"/>
                <a:gd name="T124" fmla="*/ 0 h 125"/>
                <a:gd name="T125" fmla="*/ 87 w 87"/>
                <a:gd name="T126" fmla="*/ 125 h 12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7" h="125">
                  <a:moveTo>
                    <a:pt x="6" y="6"/>
                  </a:moveTo>
                  <a:lnTo>
                    <a:pt x="21" y="2"/>
                  </a:lnTo>
                  <a:lnTo>
                    <a:pt x="39" y="0"/>
                  </a:lnTo>
                  <a:lnTo>
                    <a:pt x="56" y="0"/>
                  </a:lnTo>
                  <a:lnTo>
                    <a:pt x="73" y="0"/>
                  </a:lnTo>
                  <a:lnTo>
                    <a:pt x="77" y="4"/>
                  </a:lnTo>
                  <a:lnTo>
                    <a:pt x="81" y="8"/>
                  </a:lnTo>
                  <a:lnTo>
                    <a:pt x="85" y="23"/>
                  </a:lnTo>
                  <a:lnTo>
                    <a:pt x="87" y="41"/>
                  </a:lnTo>
                  <a:lnTo>
                    <a:pt x="85" y="45"/>
                  </a:lnTo>
                  <a:lnTo>
                    <a:pt x="83" y="48"/>
                  </a:lnTo>
                  <a:lnTo>
                    <a:pt x="81" y="64"/>
                  </a:lnTo>
                  <a:lnTo>
                    <a:pt x="83" y="79"/>
                  </a:lnTo>
                  <a:lnTo>
                    <a:pt x="85" y="96"/>
                  </a:lnTo>
                  <a:lnTo>
                    <a:pt x="83" y="110"/>
                  </a:lnTo>
                  <a:lnTo>
                    <a:pt x="81" y="118"/>
                  </a:lnTo>
                  <a:lnTo>
                    <a:pt x="75" y="123"/>
                  </a:lnTo>
                  <a:lnTo>
                    <a:pt x="69" y="125"/>
                  </a:lnTo>
                  <a:lnTo>
                    <a:pt x="64" y="125"/>
                  </a:lnTo>
                  <a:lnTo>
                    <a:pt x="50" y="123"/>
                  </a:lnTo>
                  <a:lnTo>
                    <a:pt x="39" y="121"/>
                  </a:lnTo>
                  <a:lnTo>
                    <a:pt x="33" y="102"/>
                  </a:lnTo>
                  <a:lnTo>
                    <a:pt x="27" y="81"/>
                  </a:lnTo>
                  <a:lnTo>
                    <a:pt x="27" y="60"/>
                  </a:lnTo>
                  <a:lnTo>
                    <a:pt x="27" y="37"/>
                  </a:lnTo>
                  <a:lnTo>
                    <a:pt x="27" y="33"/>
                  </a:lnTo>
                  <a:lnTo>
                    <a:pt x="25" y="27"/>
                  </a:lnTo>
                  <a:lnTo>
                    <a:pt x="21" y="29"/>
                  </a:lnTo>
                  <a:lnTo>
                    <a:pt x="18" y="31"/>
                  </a:lnTo>
                  <a:lnTo>
                    <a:pt x="14" y="35"/>
                  </a:lnTo>
                  <a:lnTo>
                    <a:pt x="10" y="39"/>
                  </a:lnTo>
                  <a:lnTo>
                    <a:pt x="8" y="39"/>
                  </a:lnTo>
                  <a:lnTo>
                    <a:pt x="6" y="39"/>
                  </a:lnTo>
                  <a:lnTo>
                    <a:pt x="4" y="39"/>
                  </a:lnTo>
                  <a:lnTo>
                    <a:pt x="4" y="43"/>
                  </a:lnTo>
                  <a:lnTo>
                    <a:pt x="0" y="43"/>
                  </a:lnTo>
                  <a:lnTo>
                    <a:pt x="2" y="25"/>
                  </a:lnTo>
                  <a:lnTo>
                    <a:pt x="4" y="10"/>
                  </a:lnTo>
                  <a:lnTo>
                    <a:pt x="6" y="10"/>
                  </a:lnTo>
                  <a:lnTo>
                    <a:pt x="6" y="8"/>
                  </a:lnTo>
                  <a:lnTo>
                    <a:pt x="6" y="6"/>
                  </a:lnTo>
                  <a:close/>
                </a:path>
              </a:pathLst>
            </a:custGeom>
            <a:solidFill>
              <a:srgbClr val="5A565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66" name="Freeform 244">
              <a:extLst>
                <a:ext uri="{FF2B5EF4-FFF2-40B4-BE49-F238E27FC236}">
                  <a16:creationId xmlns:a16="http://schemas.microsoft.com/office/drawing/2014/main" id="{B65E75B6-709C-1A18-D666-E292168F732B}"/>
                </a:ext>
              </a:extLst>
            </p:cNvPr>
            <p:cNvSpPr>
              <a:spLocks/>
            </p:cNvSpPr>
            <p:nvPr/>
          </p:nvSpPr>
          <p:spPr bwMode="auto">
            <a:xfrm>
              <a:off x="1524" y="2302"/>
              <a:ext cx="182" cy="85"/>
            </a:xfrm>
            <a:custGeom>
              <a:avLst/>
              <a:gdLst>
                <a:gd name="T0" fmla="*/ 0 w 182"/>
                <a:gd name="T1" fmla="*/ 38 h 85"/>
                <a:gd name="T2" fmla="*/ 11 w 182"/>
                <a:gd name="T3" fmla="*/ 37 h 85"/>
                <a:gd name="T4" fmla="*/ 19 w 182"/>
                <a:gd name="T5" fmla="*/ 35 h 85"/>
                <a:gd name="T6" fmla="*/ 25 w 182"/>
                <a:gd name="T7" fmla="*/ 31 h 85"/>
                <a:gd name="T8" fmla="*/ 30 w 182"/>
                <a:gd name="T9" fmla="*/ 27 h 85"/>
                <a:gd name="T10" fmla="*/ 50 w 182"/>
                <a:gd name="T11" fmla="*/ 19 h 85"/>
                <a:gd name="T12" fmla="*/ 71 w 182"/>
                <a:gd name="T13" fmla="*/ 12 h 85"/>
                <a:gd name="T14" fmla="*/ 92 w 182"/>
                <a:gd name="T15" fmla="*/ 8 h 85"/>
                <a:gd name="T16" fmla="*/ 111 w 182"/>
                <a:gd name="T17" fmla="*/ 2 h 85"/>
                <a:gd name="T18" fmla="*/ 128 w 182"/>
                <a:gd name="T19" fmla="*/ 0 h 85"/>
                <a:gd name="T20" fmla="*/ 142 w 182"/>
                <a:gd name="T21" fmla="*/ 2 h 85"/>
                <a:gd name="T22" fmla="*/ 153 w 182"/>
                <a:gd name="T23" fmla="*/ 4 h 85"/>
                <a:gd name="T24" fmla="*/ 165 w 182"/>
                <a:gd name="T25" fmla="*/ 4 h 85"/>
                <a:gd name="T26" fmla="*/ 169 w 182"/>
                <a:gd name="T27" fmla="*/ 6 h 85"/>
                <a:gd name="T28" fmla="*/ 174 w 182"/>
                <a:gd name="T29" fmla="*/ 8 h 85"/>
                <a:gd name="T30" fmla="*/ 178 w 182"/>
                <a:gd name="T31" fmla="*/ 10 h 85"/>
                <a:gd name="T32" fmla="*/ 182 w 182"/>
                <a:gd name="T33" fmla="*/ 15 h 85"/>
                <a:gd name="T34" fmla="*/ 180 w 182"/>
                <a:gd name="T35" fmla="*/ 17 h 85"/>
                <a:gd name="T36" fmla="*/ 178 w 182"/>
                <a:gd name="T37" fmla="*/ 19 h 85"/>
                <a:gd name="T38" fmla="*/ 174 w 182"/>
                <a:gd name="T39" fmla="*/ 23 h 85"/>
                <a:gd name="T40" fmla="*/ 155 w 182"/>
                <a:gd name="T41" fmla="*/ 23 h 85"/>
                <a:gd name="T42" fmla="*/ 159 w 182"/>
                <a:gd name="T43" fmla="*/ 25 h 85"/>
                <a:gd name="T44" fmla="*/ 163 w 182"/>
                <a:gd name="T45" fmla="*/ 27 h 85"/>
                <a:gd name="T46" fmla="*/ 167 w 182"/>
                <a:gd name="T47" fmla="*/ 27 h 85"/>
                <a:gd name="T48" fmla="*/ 167 w 182"/>
                <a:gd name="T49" fmla="*/ 29 h 85"/>
                <a:gd name="T50" fmla="*/ 170 w 182"/>
                <a:gd name="T51" fmla="*/ 29 h 85"/>
                <a:gd name="T52" fmla="*/ 174 w 182"/>
                <a:gd name="T53" fmla="*/ 33 h 85"/>
                <a:gd name="T54" fmla="*/ 174 w 182"/>
                <a:gd name="T55" fmla="*/ 44 h 85"/>
                <a:gd name="T56" fmla="*/ 170 w 182"/>
                <a:gd name="T57" fmla="*/ 48 h 85"/>
                <a:gd name="T58" fmla="*/ 161 w 182"/>
                <a:gd name="T59" fmla="*/ 46 h 85"/>
                <a:gd name="T60" fmla="*/ 151 w 182"/>
                <a:gd name="T61" fmla="*/ 46 h 85"/>
                <a:gd name="T62" fmla="*/ 153 w 182"/>
                <a:gd name="T63" fmla="*/ 50 h 85"/>
                <a:gd name="T64" fmla="*/ 157 w 182"/>
                <a:gd name="T65" fmla="*/ 52 h 85"/>
                <a:gd name="T66" fmla="*/ 155 w 182"/>
                <a:gd name="T67" fmla="*/ 56 h 85"/>
                <a:gd name="T68" fmla="*/ 151 w 182"/>
                <a:gd name="T69" fmla="*/ 56 h 85"/>
                <a:gd name="T70" fmla="*/ 151 w 182"/>
                <a:gd name="T71" fmla="*/ 58 h 85"/>
                <a:gd name="T72" fmla="*/ 151 w 182"/>
                <a:gd name="T73" fmla="*/ 60 h 85"/>
                <a:gd name="T74" fmla="*/ 144 w 182"/>
                <a:gd name="T75" fmla="*/ 61 h 85"/>
                <a:gd name="T76" fmla="*/ 138 w 182"/>
                <a:gd name="T77" fmla="*/ 63 h 85"/>
                <a:gd name="T78" fmla="*/ 136 w 182"/>
                <a:gd name="T79" fmla="*/ 65 h 85"/>
                <a:gd name="T80" fmla="*/ 134 w 182"/>
                <a:gd name="T81" fmla="*/ 67 h 85"/>
                <a:gd name="T82" fmla="*/ 107 w 182"/>
                <a:gd name="T83" fmla="*/ 71 h 85"/>
                <a:gd name="T84" fmla="*/ 80 w 182"/>
                <a:gd name="T85" fmla="*/ 79 h 85"/>
                <a:gd name="T86" fmla="*/ 67 w 182"/>
                <a:gd name="T87" fmla="*/ 81 h 85"/>
                <a:gd name="T88" fmla="*/ 53 w 182"/>
                <a:gd name="T89" fmla="*/ 83 h 85"/>
                <a:gd name="T90" fmla="*/ 40 w 182"/>
                <a:gd name="T91" fmla="*/ 85 h 85"/>
                <a:gd name="T92" fmla="*/ 27 w 182"/>
                <a:gd name="T93" fmla="*/ 81 h 85"/>
                <a:gd name="T94" fmla="*/ 15 w 182"/>
                <a:gd name="T95" fmla="*/ 81 h 85"/>
                <a:gd name="T96" fmla="*/ 15 w 182"/>
                <a:gd name="T97" fmla="*/ 81 h 85"/>
                <a:gd name="T98" fmla="*/ 11 w 182"/>
                <a:gd name="T99" fmla="*/ 81 h 85"/>
                <a:gd name="T100" fmla="*/ 13 w 182"/>
                <a:gd name="T101" fmla="*/ 73 h 85"/>
                <a:gd name="T102" fmla="*/ 13 w 182"/>
                <a:gd name="T103" fmla="*/ 67 h 85"/>
                <a:gd name="T104" fmla="*/ 9 w 182"/>
                <a:gd name="T105" fmla="*/ 60 h 85"/>
                <a:gd name="T106" fmla="*/ 5 w 182"/>
                <a:gd name="T107" fmla="*/ 54 h 85"/>
                <a:gd name="T108" fmla="*/ 2 w 182"/>
                <a:gd name="T109" fmla="*/ 46 h 85"/>
                <a:gd name="T110" fmla="*/ 0 w 182"/>
                <a:gd name="T111" fmla="*/ 38 h 85"/>
                <a:gd name="T112" fmla="*/ 2 w 182"/>
                <a:gd name="T113" fmla="*/ 38 h 85"/>
                <a:gd name="T114" fmla="*/ 0 w 182"/>
                <a:gd name="T115" fmla="*/ 38 h 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82"/>
                <a:gd name="T175" fmla="*/ 0 h 85"/>
                <a:gd name="T176" fmla="*/ 182 w 182"/>
                <a:gd name="T177" fmla="*/ 85 h 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82" h="85">
                  <a:moveTo>
                    <a:pt x="0" y="38"/>
                  </a:moveTo>
                  <a:lnTo>
                    <a:pt x="11" y="37"/>
                  </a:lnTo>
                  <a:lnTo>
                    <a:pt x="19" y="35"/>
                  </a:lnTo>
                  <a:lnTo>
                    <a:pt x="25" y="31"/>
                  </a:lnTo>
                  <a:lnTo>
                    <a:pt x="30" y="27"/>
                  </a:lnTo>
                  <a:lnTo>
                    <a:pt x="50" y="19"/>
                  </a:lnTo>
                  <a:lnTo>
                    <a:pt x="71" y="12"/>
                  </a:lnTo>
                  <a:lnTo>
                    <a:pt x="92" y="8"/>
                  </a:lnTo>
                  <a:lnTo>
                    <a:pt x="111" y="2"/>
                  </a:lnTo>
                  <a:lnTo>
                    <a:pt x="128" y="0"/>
                  </a:lnTo>
                  <a:lnTo>
                    <a:pt x="142" y="2"/>
                  </a:lnTo>
                  <a:lnTo>
                    <a:pt x="153" y="4"/>
                  </a:lnTo>
                  <a:lnTo>
                    <a:pt x="165" y="4"/>
                  </a:lnTo>
                  <a:lnTo>
                    <a:pt x="169" y="6"/>
                  </a:lnTo>
                  <a:lnTo>
                    <a:pt x="174" y="8"/>
                  </a:lnTo>
                  <a:lnTo>
                    <a:pt x="178" y="10"/>
                  </a:lnTo>
                  <a:lnTo>
                    <a:pt x="182" y="15"/>
                  </a:lnTo>
                  <a:lnTo>
                    <a:pt x="180" y="17"/>
                  </a:lnTo>
                  <a:lnTo>
                    <a:pt x="178" y="19"/>
                  </a:lnTo>
                  <a:lnTo>
                    <a:pt x="174" y="23"/>
                  </a:lnTo>
                  <a:lnTo>
                    <a:pt x="155" y="23"/>
                  </a:lnTo>
                  <a:lnTo>
                    <a:pt x="159" y="25"/>
                  </a:lnTo>
                  <a:lnTo>
                    <a:pt x="163" y="27"/>
                  </a:lnTo>
                  <a:lnTo>
                    <a:pt x="167" y="27"/>
                  </a:lnTo>
                  <a:lnTo>
                    <a:pt x="167" y="29"/>
                  </a:lnTo>
                  <a:lnTo>
                    <a:pt x="170" y="29"/>
                  </a:lnTo>
                  <a:lnTo>
                    <a:pt x="174" y="33"/>
                  </a:lnTo>
                  <a:lnTo>
                    <a:pt x="174" y="44"/>
                  </a:lnTo>
                  <a:lnTo>
                    <a:pt x="170" y="48"/>
                  </a:lnTo>
                  <a:lnTo>
                    <a:pt x="161" y="46"/>
                  </a:lnTo>
                  <a:lnTo>
                    <a:pt x="151" y="46"/>
                  </a:lnTo>
                  <a:lnTo>
                    <a:pt x="153" y="50"/>
                  </a:lnTo>
                  <a:lnTo>
                    <a:pt x="157" y="52"/>
                  </a:lnTo>
                  <a:lnTo>
                    <a:pt x="155" y="56"/>
                  </a:lnTo>
                  <a:lnTo>
                    <a:pt x="151" y="56"/>
                  </a:lnTo>
                  <a:lnTo>
                    <a:pt x="151" y="58"/>
                  </a:lnTo>
                  <a:lnTo>
                    <a:pt x="151" y="60"/>
                  </a:lnTo>
                  <a:lnTo>
                    <a:pt x="144" y="61"/>
                  </a:lnTo>
                  <a:lnTo>
                    <a:pt x="138" y="63"/>
                  </a:lnTo>
                  <a:lnTo>
                    <a:pt x="136" y="65"/>
                  </a:lnTo>
                  <a:lnTo>
                    <a:pt x="134" y="67"/>
                  </a:lnTo>
                  <a:lnTo>
                    <a:pt x="107" y="71"/>
                  </a:lnTo>
                  <a:lnTo>
                    <a:pt x="80" y="79"/>
                  </a:lnTo>
                  <a:lnTo>
                    <a:pt x="67" y="81"/>
                  </a:lnTo>
                  <a:lnTo>
                    <a:pt x="53" y="83"/>
                  </a:lnTo>
                  <a:lnTo>
                    <a:pt x="40" y="85"/>
                  </a:lnTo>
                  <a:lnTo>
                    <a:pt x="27" y="81"/>
                  </a:lnTo>
                  <a:lnTo>
                    <a:pt x="15" y="81"/>
                  </a:lnTo>
                  <a:lnTo>
                    <a:pt x="11" y="81"/>
                  </a:lnTo>
                  <a:lnTo>
                    <a:pt x="13" y="73"/>
                  </a:lnTo>
                  <a:lnTo>
                    <a:pt x="13" y="67"/>
                  </a:lnTo>
                  <a:lnTo>
                    <a:pt x="9" y="60"/>
                  </a:lnTo>
                  <a:lnTo>
                    <a:pt x="5" y="54"/>
                  </a:lnTo>
                  <a:lnTo>
                    <a:pt x="2" y="46"/>
                  </a:lnTo>
                  <a:lnTo>
                    <a:pt x="0" y="38"/>
                  </a:lnTo>
                  <a:lnTo>
                    <a:pt x="2" y="38"/>
                  </a:lnTo>
                  <a:lnTo>
                    <a:pt x="0" y="38"/>
                  </a:lnTo>
                  <a:close/>
                </a:path>
              </a:pathLst>
            </a:custGeom>
            <a:solidFill>
              <a:srgbClr val="5A565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67" name="Freeform 245">
              <a:extLst>
                <a:ext uri="{FF2B5EF4-FFF2-40B4-BE49-F238E27FC236}">
                  <a16:creationId xmlns:a16="http://schemas.microsoft.com/office/drawing/2014/main" id="{C8890CD6-D786-816D-4C88-B92130FD629B}"/>
                </a:ext>
              </a:extLst>
            </p:cNvPr>
            <p:cNvSpPr>
              <a:spLocks/>
            </p:cNvSpPr>
            <p:nvPr/>
          </p:nvSpPr>
          <p:spPr bwMode="auto">
            <a:xfrm>
              <a:off x="1188" y="2446"/>
              <a:ext cx="267" cy="138"/>
            </a:xfrm>
            <a:custGeom>
              <a:avLst/>
              <a:gdLst>
                <a:gd name="T0" fmla="*/ 6 w 267"/>
                <a:gd name="T1" fmla="*/ 15 h 138"/>
                <a:gd name="T2" fmla="*/ 63 w 267"/>
                <a:gd name="T3" fmla="*/ 23 h 138"/>
                <a:gd name="T4" fmla="*/ 115 w 267"/>
                <a:gd name="T5" fmla="*/ 31 h 138"/>
                <a:gd name="T6" fmla="*/ 140 w 267"/>
                <a:gd name="T7" fmla="*/ 36 h 138"/>
                <a:gd name="T8" fmla="*/ 165 w 267"/>
                <a:gd name="T9" fmla="*/ 46 h 138"/>
                <a:gd name="T10" fmla="*/ 177 w 267"/>
                <a:gd name="T11" fmla="*/ 52 h 138"/>
                <a:gd name="T12" fmla="*/ 188 w 267"/>
                <a:gd name="T13" fmla="*/ 60 h 138"/>
                <a:gd name="T14" fmla="*/ 198 w 267"/>
                <a:gd name="T15" fmla="*/ 69 h 138"/>
                <a:gd name="T16" fmla="*/ 209 w 267"/>
                <a:gd name="T17" fmla="*/ 81 h 138"/>
                <a:gd name="T18" fmla="*/ 215 w 267"/>
                <a:gd name="T19" fmla="*/ 81 h 138"/>
                <a:gd name="T20" fmla="*/ 219 w 267"/>
                <a:gd name="T21" fmla="*/ 100 h 138"/>
                <a:gd name="T22" fmla="*/ 224 w 267"/>
                <a:gd name="T23" fmla="*/ 119 h 138"/>
                <a:gd name="T24" fmla="*/ 226 w 267"/>
                <a:gd name="T25" fmla="*/ 121 h 138"/>
                <a:gd name="T26" fmla="*/ 230 w 267"/>
                <a:gd name="T27" fmla="*/ 123 h 138"/>
                <a:gd name="T28" fmla="*/ 232 w 267"/>
                <a:gd name="T29" fmla="*/ 125 h 138"/>
                <a:gd name="T30" fmla="*/ 232 w 267"/>
                <a:gd name="T31" fmla="*/ 129 h 138"/>
                <a:gd name="T32" fmla="*/ 238 w 267"/>
                <a:gd name="T33" fmla="*/ 129 h 138"/>
                <a:gd name="T34" fmla="*/ 244 w 267"/>
                <a:gd name="T35" fmla="*/ 129 h 138"/>
                <a:gd name="T36" fmla="*/ 247 w 267"/>
                <a:gd name="T37" fmla="*/ 138 h 138"/>
                <a:gd name="T38" fmla="*/ 247 w 267"/>
                <a:gd name="T39" fmla="*/ 125 h 138"/>
                <a:gd name="T40" fmla="*/ 244 w 267"/>
                <a:gd name="T41" fmla="*/ 125 h 138"/>
                <a:gd name="T42" fmla="*/ 244 w 267"/>
                <a:gd name="T43" fmla="*/ 115 h 138"/>
                <a:gd name="T44" fmla="*/ 249 w 267"/>
                <a:gd name="T45" fmla="*/ 113 h 138"/>
                <a:gd name="T46" fmla="*/ 257 w 267"/>
                <a:gd name="T47" fmla="*/ 109 h 138"/>
                <a:gd name="T48" fmla="*/ 261 w 267"/>
                <a:gd name="T49" fmla="*/ 96 h 138"/>
                <a:gd name="T50" fmla="*/ 267 w 267"/>
                <a:gd name="T51" fmla="*/ 81 h 138"/>
                <a:gd name="T52" fmla="*/ 255 w 267"/>
                <a:gd name="T53" fmla="*/ 54 h 138"/>
                <a:gd name="T54" fmla="*/ 247 w 267"/>
                <a:gd name="T55" fmla="*/ 25 h 138"/>
                <a:gd name="T56" fmla="*/ 196 w 267"/>
                <a:gd name="T57" fmla="*/ 10 h 138"/>
                <a:gd name="T58" fmla="*/ 155 w 267"/>
                <a:gd name="T59" fmla="*/ 8 h 138"/>
                <a:gd name="T60" fmla="*/ 109 w 267"/>
                <a:gd name="T61" fmla="*/ 2 h 138"/>
                <a:gd name="T62" fmla="*/ 86 w 267"/>
                <a:gd name="T63" fmla="*/ 0 h 138"/>
                <a:gd name="T64" fmla="*/ 63 w 267"/>
                <a:gd name="T65" fmla="*/ 0 h 138"/>
                <a:gd name="T66" fmla="*/ 42 w 267"/>
                <a:gd name="T67" fmla="*/ 2 h 138"/>
                <a:gd name="T68" fmla="*/ 23 w 267"/>
                <a:gd name="T69" fmla="*/ 6 h 138"/>
                <a:gd name="T70" fmla="*/ 10 w 267"/>
                <a:gd name="T71" fmla="*/ 12 h 138"/>
                <a:gd name="T72" fmla="*/ 0 w 267"/>
                <a:gd name="T73" fmla="*/ 15 h 138"/>
                <a:gd name="T74" fmla="*/ 6 w 267"/>
                <a:gd name="T75" fmla="*/ 15 h 13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67"/>
                <a:gd name="T115" fmla="*/ 0 h 138"/>
                <a:gd name="T116" fmla="*/ 267 w 267"/>
                <a:gd name="T117" fmla="*/ 138 h 13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67" h="138">
                  <a:moveTo>
                    <a:pt x="6" y="15"/>
                  </a:moveTo>
                  <a:lnTo>
                    <a:pt x="63" y="23"/>
                  </a:lnTo>
                  <a:lnTo>
                    <a:pt x="115" y="31"/>
                  </a:lnTo>
                  <a:lnTo>
                    <a:pt x="140" y="36"/>
                  </a:lnTo>
                  <a:lnTo>
                    <a:pt x="165" y="46"/>
                  </a:lnTo>
                  <a:lnTo>
                    <a:pt x="177" y="52"/>
                  </a:lnTo>
                  <a:lnTo>
                    <a:pt x="188" y="60"/>
                  </a:lnTo>
                  <a:lnTo>
                    <a:pt x="198" y="69"/>
                  </a:lnTo>
                  <a:lnTo>
                    <a:pt x="209" y="81"/>
                  </a:lnTo>
                  <a:lnTo>
                    <a:pt x="215" y="81"/>
                  </a:lnTo>
                  <a:lnTo>
                    <a:pt x="219" y="100"/>
                  </a:lnTo>
                  <a:lnTo>
                    <a:pt x="224" y="119"/>
                  </a:lnTo>
                  <a:lnTo>
                    <a:pt x="226" y="121"/>
                  </a:lnTo>
                  <a:lnTo>
                    <a:pt x="230" y="123"/>
                  </a:lnTo>
                  <a:lnTo>
                    <a:pt x="232" y="125"/>
                  </a:lnTo>
                  <a:lnTo>
                    <a:pt x="232" y="129"/>
                  </a:lnTo>
                  <a:lnTo>
                    <a:pt x="238" y="129"/>
                  </a:lnTo>
                  <a:lnTo>
                    <a:pt x="244" y="129"/>
                  </a:lnTo>
                  <a:lnTo>
                    <a:pt x="247" y="138"/>
                  </a:lnTo>
                  <a:lnTo>
                    <a:pt x="247" y="125"/>
                  </a:lnTo>
                  <a:lnTo>
                    <a:pt x="244" y="125"/>
                  </a:lnTo>
                  <a:lnTo>
                    <a:pt x="244" y="115"/>
                  </a:lnTo>
                  <a:lnTo>
                    <a:pt x="249" y="113"/>
                  </a:lnTo>
                  <a:lnTo>
                    <a:pt x="257" y="109"/>
                  </a:lnTo>
                  <a:lnTo>
                    <a:pt x="261" y="96"/>
                  </a:lnTo>
                  <a:lnTo>
                    <a:pt x="267" y="81"/>
                  </a:lnTo>
                  <a:lnTo>
                    <a:pt x="255" y="54"/>
                  </a:lnTo>
                  <a:lnTo>
                    <a:pt x="247" y="25"/>
                  </a:lnTo>
                  <a:lnTo>
                    <a:pt x="196" y="10"/>
                  </a:lnTo>
                  <a:lnTo>
                    <a:pt x="155" y="8"/>
                  </a:lnTo>
                  <a:lnTo>
                    <a:pt x="109" y="2"/>
                  </a:lnTo>
                  <a:lnTo>
                    <a:pt x="86" y="0"/>
                  </a:lnTo>
                  <a:lnTo>
                    <a:pt x="63" y="0"/>
                  </a:lnTo>
                  <a:lnTo>
                    <a:pt x="42" y="2"/>
                  </a:lnTo>
                  <a:lnTo>
                    <a:pt x="23" y="6"/>
                  </a:lnTo>
                  <a:lnTo>
                    <a:pt x="10" y="12"/>
                  </a:lnTo>
                  <a:lnTo>
                    <a:pt x="0" y="15"/>
                  </a:lnTo>
                  <a:lnTo>
                    <a:pt x="6" y="15"/>
                  </a:lnTo>
                  <a:close/>
                </a:path>
              </a:pathLst>
            </a:custGeom>
            <a:solidFill>
              <a:srgbClr val="5A565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68" name="Freeform 246">
              <a:extLst>
                <a:ext uri="{FF2B5EF4-FFF2-40B4-BE49-F238E27FC236}">
                  <a16:creationId xmlns:a16="http://schemas.microsoft.com/office/drawing/2014/main" id="{B7F70730-8528-7E57-3A69-9DD98824F4C1}"/>
                </a:ext>
              </a:extLst>
            </p:cNvPr>
            <p:cNvSpPr>
              <a:spLocks/>
            </p:cNvSpPr>
            <p:nvPr/>
          </p:nvSpPr>
          <p:spPr bwMode="auto">
            <a:xfrm>
              <a:off x="1597" y="2452"/>
              <a:ext cx="82" cy="205"/>
            </a:xfrm>
            <a:custGeom>
              <a:avLst/>
              <a:gdLst>
                <a:gd name="T0" fmla="*/ 32 w 82"/>
                <a:gd name="T1" fmla="*/ 0 h 205"/>
                <a:gd name="T2" fmla="*/ 17 w 82"/>
                <a:gd name="T3" fmla="*/ 9 h 205"/>
                <a:gd name="T4" fmla="*/ 0 w 82"/>
                <a:gd name="T5" fmla="*/ 19 h 205"/>
                <a:gd name="T6" fmla="*/ 3 w 82"/>
                <a:gd name="T7" fmla="*/ 32 h 205"/>
                <a:gd name="T8" fmla="*/ 9 w 82"/>
                <a:gd name="T9" fmla="*/ 46 h 205"/>
                <a:gd name="T10" fmla="*/ 19 w 82"/>
                <a:gd name="T11" fmla="*/ 48 h 205"/>
                <a:gd name="T12" fmla="*/ 28 w 82"/>
                <a:gd name="T13" fmla="*/ 52 h 205"/>
                <a:gd name="T14" fmla="*/ 36 w 82"/>
                <a:gd name="T15" fmla="*/ 57 h 205"/>
                <a:gd name="T16" fmla="*/ 42 w 82"/>
                <a:gd name="T17" fmla="*/ 65 h 205"/>
                <a:gd name="T18" fmla="*/ 48 w 82"/>
                <a:gd name="T19" fmla="*/ 75 h 205"/>
                <a:gd name="T20" fmla="*/ 51 w 82"/>
                <a:gd name="T21" fmla="*/ 86 h 205"/>
                <a:gd name="T22" fmla="*/ 55 w 82"/>
                <a:gd name="T23" fmla="*/ 98 h 205"/>
                <a:gd name="T24" fmla="*/ 57 w 82"/>
                <a:gd name="T25" fmla="*/ 111 h 205"/>
                <a:gd name="T26" fmla="*/ 61 w 82"/>
                <a:gd name="T27" fmla="*/ 138 h 205"/>
                <a:gd name="T28" fmla="*/ 61 w 82"/>
                <a:gd name="T29" fmla="*/ 163 h 205"/>
                <a:gd name="T30" fmla="*/ 61 w 82"/>
                <a:gd name="T31" fmla="*/ 186 h 205"/>
                <a:gd name="T32" fmla="*/ 61 w 82"/>
                <a:gd name="T33" fmla="*/ 205 h 205"/>
                <a:gd name="T34" fmla="*/ 71 w 82"/>
                <a:gd name="T35" fmla="*/ 194 h 205"/>
                <a:gd name="T36" fmla="*/ 74 w 82"/>
                <a:gd name="T37" fmla="*/ 155 h 205"/>
                <a:gd name="T38" fmla="*/ 80 w 82"/>
                <a:gd name="T39" fmla="*/ 109 h 205"/>
                <a:gd name="T40" fmla="*/ 82 w 82"/>
                <a:gd name="T41" fmla="*/ 86 h 205"/>
                <a:gd name="T42" fmla="*/ 80 w 82"/>
                <a:gd name="T43" fmla="*/ 63 h 205"/>
                <a:gd name="T44" fmla="*/ 80 w 82"/>
                <a:gd name="T45" fmla="*/ 54 h 205"/>
                <a:gd name="T46" fmla="*/ 78 w 82"/>
                <a:gd name="T47" fmla="*/ 44 h 205"/>
                <a:gd name="T48" fmla="*/ 74 w 82"/>
                <a:gd name="T49" fmla="*/ 36 h 205"/>
                <a:gd name="T50" fmla="*/ 71 w 82"/>
                <a:gd name="T51" fmla="*/ 29 h 205"/>
                <a:gd name="T52" fmla="*/ 67 w 82"/>
                <a:gd name="T53" fmla="*/ 29 h 205"/>
                <a:gd name="T54" fmla="*/ 65 w 82"/>
                <a:gd name="T55" fmla="*/ 21 h 205"/>
                <a:gd name="T56" fmla="*/ 61 w 82"/>
                <a:gd name="T57" fmla="*/ 9 h 205"/>
                <a:gd name="T58" fmla="*/ 51 w 82"/>
                <a:gd name="T59" fmla="*/ 7 h 205"/>
                <a:gd name="T60" fmla="*/ 42 w 82"/>
                <a:gd name="T61" fmla="*/ 6 h 205"/>
                <a:gd name="T62" fmla="*/ 36 w 82"/>
                <a:gd name="T63" fmla="*/ 4 h 205"/>
                <a:gd name="T64" fmla="*/ 32 w 82"/>
                <a:gd name="T65" fmla="*/ 0 h 2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2"/>
                <a:gd name="T100" fmla="*/ 0 h 205"/>
                <a:gd name="T101" fmla="*/ 82 w 82"/>
                <a:gd name="T102" fmla="*/ 205 h 2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2" h="205">
                  <a:moveTo>
                    <a:pt x="32" y="0"/>
                  </a:moveTo>
                  <a:lnTo>
                    <a:pt x="17" y="9"/>
                  </a:lnTo>
                  <a:lnTo>
                    <a:pt x="0" y="19"/>
                  </a:lnTo>
                  <a:lnTo>
                    <a:pt x="3" y="32"/>
                  </a:lnTo>
                  <a:lnTo>
                    <a:pt x="9" y="46"/>
                  </a:lnTo>
                  <a:lnTo>
                    <a:pt x="19" y="48"/>
                  </a:lnTo>
                  <a:lnTo>
                    <a:pt x="28" y="52"/>
                  </a:lnTo>
                  <a:lnTo>
                    <a:pt x="36" y="57"/>
                  </a:lnTo>
                  <a:lnTo>
                    <a:pt x="42" y="65"/>
                  </a:lnTo>
                  <a:lnTo>
                    <a:pt x="48" y="75"/>
                  </a:lnTo>
                  <a:lnTo>
                    <a:pt x="51" y="86"/>
                  </a:lnTo>
                  <a:lnTo>
                    <a:pt x="55" y="98"/>
                  </a:lnTo>
                  <a:lnTo>
                    <a:pt x="57" y="111"/>
                  </a:lnTo>
                  <a:lnTo>
                    <a:pt x="61" y="138"/>
                  </a:lnTo>
                  <a:lnTo>
                    <a:pt x="61" y="163"/>
                  </a:lnTo>
                  <a:lnTo>
                    <a:pt x="61" y="186"/>
                  </a:lnTo>
                  <a:lnTo>
                    <a:pt x="61" y="205"/>
                  </a:lnTo>
                  <a:lnTo>
                    <a:pt x="71" y="194"/>
                  </a:lnTo>
                  <a:lnTo>
                    <a:pt x="74" y="155"/>
                  </a:lnTo>
                  <a:lnTo>
                    <a:pt x="80" y="109"/>
                  </a:lnTo>
                  <a:lnTo>
                    <a:pt x="82" y="86"/>
                  </a:lnTo>
                  <a:lnTo>
                    <a:pt x="80" y="63"/>
                  </a:lnTo>
                  <a:lnTo>
                    <a:pt x="80" y="54"/>
                  </a:lnTo>
                  <a:lnTo>
                    <a:pt x="78" y="44"/>
                  </a:lnTo>
                  <a:lnTo>
                    <a:pt x="74" y="36"/>
                  </a:lnTo>
                  <a:lnTo>
                    <a:pt x="71" y="29"/>
                  </a:lnTo>
                  <a:lnTo>
                    <a:pt x="67" y="29"/>
                  </a:lnTo>
                  <a:lnTo>
                    <a:pt x="65" y="21"/>
                  </a:lnTo>
                  <a:lnTo>
                    <a:pt x="61" y="9"/>
                  </a:lnTo>
                  <a:lnTo>
                    <a:pt x="51" y="7"/>
                  </a:lnTo>
                  <a:lnTo>
                    <a:pt x="42" y="6"/>
                  </a:lnTo>
                  <a:lnTo>
                    <a:pt x="36" y="4"/>
                  </a:lnTo>
                  <a:lnTo>
                    <a:pt x="32" y="0"/>
                  </a:lnTo>
                  <a:close/>
                </a:path>
              </a:pathLst>
            </a:custGeom>
            <a:solidFill>
              <a:srgbClr val="5A565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69" name="Freeform 247">
              <a:extLst>
                <a:ext uri="{FF2B5EF4-FFF2-40B4-BE49-F238E27FC236}">
                  <a16:creationId xmlns:a16="http://schemas.microsoft.com/office/drawing/2014/main" id="{C3D787A8-B238-BC9B-15A6-073B83C1423B}"/>
                </a:ext>
              </a:extLst>
            </p:cNvPr>
            <p:cNvSpPr>
              <a:spLocks/>
            </p:cNvSpPr>
            <p:nvPr/>
          </p:nvSpPr>
          <p:spPr bwMode="auto">
            <a:xfrm>
              <a:off x="1046" y="2634"/>
              <a:ext cx="186" cy="242"/>
            </a:xfrm>
            <a:custGeom>
              <a:avLst/>
              <a:gdLst>
                <a:gd name="T0" fmla="*/ 125 w 186"/>
                <a:gd name="T1" fmla="*/ 0 h 242"/>
                <a:gd name="T2" fmla="*/ 134 w 186"/>
                <a:gd name="T3" fmla="*/ 10 h 242"/>
                <a:gd name="T4" fmla="*/ 142 w 186"/>
                <a:gd name="T5" fmla="*/ 23 h 242"/>
                <a:gd name="T6" fmla="*/ 148 w 186"/>
                <a:gd name="T7" fmla="*/ 29 h 242"/>
                <a:gd name="T8" fmla="*/ 154 w 186"/>
                <a:gd name="T9" fmla="*/ 33 h 242"/>
                <a:gd name="T10" fmla="*/ 159 w 186"/>
                <a:gd name="T11" fmla="*/ 37 h 242"/>
                <a:gd name="T12" fmla="*/ 167 w 186"/>
                <a:gd name="T13" fmla="*/ 37 h 242"/>
                <a:gd name="T14" fmla="*/ 177 w 186"/>
                <a:gd name="T15" fmla="*/ 46 h 242"/>
                <a:gd name="T16" fmla="*/ 177 w 186"/>
                <a:gd name="T17" fmla="*/ 60 h 242"/>
                <a:gd name="T18" fmla="*/ 180 w 186"/>
                <a:gd name="T19" fmla="*/ 63 h 242"/>
                <a:gd name="T20" fmla="*/ 182 w 186"/>
                <a:gd name="T21" fmla="*/ 69 h 242"/>
                <a:gd name="T22" fmla="*/ 184 w 186"/>
                <a:gd name="T23" fmla="*/ 75 h 242"/>
                <a:gd name="T24" fmla="*/ 186 w 186"/>
                <a:gd name="T25" fmla="*/ 83 h 242"/>
                <a:gd name="T26" fmla="*/ 186 w 186"/>
                <a:gd name="T27" fmla="*/ 96 h 242"/>
                <a:gd name="T28" fmla="*/ 186 w 186"/>
                <a:gd name="T29" fmla="*/ 108 h 242"/>
                <a:gd name="T30" fmla="*/ 184 w 186"/>
                <a:gd name="T31" fmla="*/ 125 h 242"/>
                <a:gd name="T32" fmla="*/ 180 w 186"/>
                <a:gd name="T33" fmla="*/ 140 h 242"/>
                <a:gd name="T34" fmla="*/ 177 w 186"/>
                <a:gd name="T35" fmla="*/ 156 h 242"/>
                <a:gd name="T36" fmla="*/ 171 w 186"/>
                <a:gd name="T37" fmla="*/ 169 h 242"/>
                <a:gd name="T38" fmla="*/ 163 w 186"/>
                <a:gd name="T39" fmla="*/ 182 h 242"/>
                <a:gd name="T40" fmla="*/ 154 w 186"/>
                <a:gd name="T41" fmla="*/ 196 h 242"/>
                <a:gd name="T42" fmla="*/ 142 w 186"/>
                <a:gd name="T43" fmla="*/ 206 h 242"/>
                <a:gd name="T44" fmla="*/ 131 w 186"/>
                <a:gd name="T45" fmla="*/ 215 h 242"/>
                <a:gd name="T46" fmla="*/ 104 w 186"/>
                <a:gd name="T47" fmla="*/ 217 h 242"/>
                <a:gd name="T48" fmla="*/ 86 w 186"/>
                <a:gd name="T49" fmla="*/ 221 h 242"/>
                <a:gd name="T50" fmla="*/ 79 w 186"/>
                <a:gd name="T51" fmla="*/ 223 h 242"/>
                <a:gd name="T52" fmla="*/ 71 w 186"/>
                <a:gd name="T53" fmla="*/ 229 h 242"/>
                <a:gd name="T54" fmla="*/ 63 w 186"/>
                <a:gd name="T55" fmla="*/ 234 h 242"/>
                <a:gd name="T56" fmla="*/ 54 w 186"/>
                <a:gd name="T57" fmla="*/ 242 h 242"/>
                <a:gd name="T58" fmla="*/ 52 w 186"/>
                <a:gd name="T59" fmla="*/ 232 h 242"/>
                <a:gd name="T60" fmla="*/ 52 w 186"/>
                <a:gd name="T61" fmla="*/ 223 h 242"/>
                <a:gd name="T62" fmla="*/ 52 w 186"/>
                <a:gd name="T63" fmla="*/ 217 h 242"/>
                <a:gd name="T64" fmla="*/ 52 w 186"/>
                <a:gd name="T65" fmla="*/ 213 h 242"/>
                <a:gd name="T66" fmla="*/ 58 w 186"/>
                <a:gd name="T67" fmla="*/ 204 h 242"/>
                <a:gd name="T68" fmla="*/ 65 w 186"/>
                <a:gd name="T69" fmla="*/ 186 h 242"/>
                <a:gd name="T70" fmla="*/ 63 w 186"/>
                <a:gd name="T71" fmla="*/ 177 h 242"/>
                <a:gd name="T72" fmla="*/ 60 w 186"/>
                <a:gd name="T73" fmla="*/ 165 h 242"/>
                <a:gd name="T74" fmla="*/ 56 w 186"/>
                <a:gd name="T75" fmla="*/ 159 h 242"/>
                <a:gd name="T76" fmla="*/ 52 w 186"/>
                <a:gd name="T77" fmla="*/ 156 h 242"/>
                <a:gd name="T78" fmla="*/ 48 w 186"/>
                <a:gd name="T79" fmla="*/ 152 h 242"/>
                <a:gd name="T80" fmla="*/ 42 w 186"/>
                <a:gd name="T81" fmla="*/ 152 h 242"/>
                <a:gd name="T82" fmla="*/ 37 w 186"/>
                <a:gd name="T83" fmla="*/ 127 h 242"/>
                <a:gd name="T84" fmla="*/ 25 w 186"/>
                <a:gd name="T85" fmla="*/ 102 h 242"/>
                <a:gd name="T86" fmla="*/ 14 w 186"/>
                <a:gd name="T87" fmla="*/ 79 h 242"/>
                <a:gd name="T88" fmla="*/ 0 w 186"/>
                <a:gd name="T89" fmla="*/ 58 h 242"/>
                <a:gd name="T90" fmla="*/ 8 w 186"/>
                <a:gd name="T91" fmla="*/ 46 h 242"/>
                <a:gd name="T92" fmla="*/ 14 w 186"/>
                <a:gd name="T93" fmla="*/ 35 h 242"/>
                <a:gd name="T94" fmla="*/ 27 w 186"/>
                <a:gd name="T95" fmla="*/ 33 h 242"/>
                <a:gd name="T96" fmla="*/ 42 w 186"/>
                <a:gd name="T97" fmla="*/ 27 h 242"/>
                <a:gd name="T98" fmla="*/ 56 w 186"/>
                <a:gd name="T99" fmla="*/ 21 h 242"/>
                <a:gd name="T100" fmla="*/ 69 w 186"/>
                <a:gd name="T101" fmla="*/ 15 h 242"/>
                <a:gd name="T102" fmla="*/ 84 w 186"/>
                <a:gd name="T103" fmla="*/ 10 h 242"/>
                <a:gd name="T104" fmla="*/ 98 w 186"/>
                <a:gd name="T105" fmla="*/ 4 h 242"/>
                <a:gd name="T106" fmla="*/ 111 w 186"/>
                <a:gd name="T107" fmla="*/ 2 h 242"/>
                <a:gd name="T108" fmla="*/ 125 w 186"/>
                <a:gd name="T109" fmla="*/ 0 h 24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
                <a:gd name="T166" fmla="*/ 0 h 242"/>
                <a:gd name="T167" fmla="*/ 186 w 186"/>
                <a:gd name="T168" fmla="*/ 242 h 24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 h="242">
                  <a:moveTo>
                    <a:pt x="125" y="0"/>
                  </a:moveTo>
                  <a:lnTo>
                    <a:pt x="134" y="10"/>
                  </a:lnTo>
                  <a:lnTo>
                    <a:pt x="142" y="23"/>
                  </a:lnTo>
                  <a:lnTo>
                    <a:pt x="148" y="29"/>
                  </a:lnTo>
                  <a:lnTo>
                    <a:pt x="154" y="33"/>
                  </a:lnTo>
                  <a:lnTo>
                    <a:pt x="159" y="37"/>
                  </a:lnTo>
                  <a:lnTo>
                    <a:pt x="167" y="37"/>
                  </a:lnTo>
                  <a:lnTo>
                    <a:pt x="177" y="46"/>
                  </a:lnTo>
                  <a:lnTo>
                    <a:pt x="177" y="60"/>
                  </a:lnTo>
                  <a:lnTo>
                    <a:pt x="180" y="63"/>
                  </a:lnTo>
                  <a:lnTo>
                    <a:pt x="182" y="69"/>
                  </a:lnTo>
                  <a:lnTo>
                    <a:pt x="184" y="75"/>
                  </a:lnTo>
                  <a:lnTo>
                    <a:pt x="186" y="83"/>
                  </a:lnTo>
                  <a:lnTo>
                    <a:pt x="186" y="96"/>
                  </a:lnTo>
                  <a:lnTo>
                    <a:pt x="186" y="108"/>
                  </a:lnTo>
                  <a:lnTo>
                    <a:pt x="184" y="125"/>
                  </a:lnTo>
                  <a:lnTo>
                    <a:pt x="180" y="140"/>
                  </a:lnTo>
                  <a:lnTo>
                    <a:pt x="177" y="156"/>
                  </a:lnTo>
                  <a:lnTo>
                    <a:pt x="171" y="169"/>
                  </a:lnTo>
                  <a:lnTo>
                    <a:pt x="163" y="182"/>
                  </a:lnTo>
                  <a:lnTo>
                    <a:pt x="154" y="196"/>
                  </a:lnTo>
                  <a:lnTo>
                    <a:pt x="142" y="206"/>
                  </a:lnTo>
                  <a:lnTo>
                    <a:pt x="131" y="215"/>
                  </a:lnTo>
                  <a:lnTo>
                    <a:pt x="104" y="217"/>
                  </a:lnTo>
                  <a:lnTo>
                    <a:pt x="86" y="221"/>
                  </a:lnTo>
                  <a:lnTo>
                    <a:pt x="79" y="223"/>
                  </a:lnTo>
                  <a:lnTo>
                    <a:pt x="71" y="229"/>
                  </a:lnTo>
                  <a:lnTo>
                    <a:pt x="63" y="234"/>
                  </a:lnTo>
                  <a:lnTo>
                    <a:pt x="54" y="242"/>
                  </a:lnTo>
                  <a:lnTo>
                    <a:pt x="52" y="232"/>
                  </a:lnTo>
                  <a:lnTo>
                    <a:pt x="52" y="223"/>
                  </a:lnTo>
                  <a:lnTo>
                    <a:pt x="52" y="217"/>
                  </a:lnTo>
                  <a:lnTo>
                    <a:pt x="52" y="213"/>
                  </a:lnTo>
                  <a:lnTo>
                    <a:pt x="58" y="204"/>
                  </a:lnTo>
                  <a:lnTo>
                    <a:pt x="65" y="186"/>
                  </a:lnTo>
                  <a:lnTo>
                    <a:pt x="63" y="177"/>
                  </a:lnTo>
                  <a:lnTo>
                    <a:pt x="60" y="165"/>
                  </a:lnTo>
                  <a:lnTo>
                    <a:pt x="56" y="159"/>
                  </a:lnTo>
                  <a:lnTo>
                    <a:pt x="52" y="156"/>
                  </a:lnTo>
                  <a:lnTo>
                    <a:pt x="48" y="152"/>
                  </a:lnTo>
                  <a:lnTo>
                    <a:pt x="42" y="152"/>
                  </a:lnTo>
                  <a:lnTo>
                    <a:pt x="37" y="127"/>
                  </a:lnTo>
                  <a:lnTo>
                    <a:pt x="25" y="102"/>
                  </a:lnTo>
                  <a:lnTo>
                    <a:pt x="14" y="79"/>
                  </a:lnTo>
                  <a:lnTo>
                    <a:pt x="0" y="58"/>
                  </a:lnTo>
                  <a:lnTo>
                    <a:pt x="8" y="46"/>
                  </a:lnTo>
                  <a:lnTo>
                    <a:pt x="14" y="35"/>
                  </a:lnTo>
                  <a:lnTo>
                    <a:pt x="27" y="33"/>
                  </a:lnTo>
                  <a:lnTo>
                    <a:pt x="42" y="27"/>
                  </a:lnTo>
                  <a:lnTo>
                    <a:pt x="56" y="21"/>
                  </a:lnTo>
                  <a:lnTo>
                    <a:pt x="69" y="15"/>
                  </a:lnTo>
                  <a:lnTo>
                    <a:pt x="84" y="10"/>
                  </a:lnTo>
                  <a:lnTo>
                    <a:pt x="98" y="4"/>
                  </a:lnTo>
                  <a:lnTo>
                    <a:pt x="111" y="2"/>
                  </a:lnTo>
                  <a:lnTo>
                    <a:pt x="125" y="0"/>
                  </a:lnTo>
                  <a:close/>
                </a:path>
              </a:pathLst>
            </a:custGeom>
            <a:solidFill>
              <a:srgbClr val="4F4C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70" name="Freeform 248">
              <a:extLst>
                <a:ext uri="{FF2B5EF4-FFF2-40B4-BE49-F238E27FC236}">
                  <a16:creationId xmlns:a16="http://schemas.microsoft.com/office/drawing/2014/main" id="{D2DF844E-DB8E-27F5-0D7E-E9D14591CAC4}"/>
                </a:ext>
              </a:extLst>
            </p:cNvPr>
            <p:cNvSpPr>
              <a:spLocks/>
            </p:cNvSpPr>
            <p:nvPr/>
          </p:nvSpPr>
          <p:spPr bwMode="auto">
            <a:xfrm>
              <a:off x="1412" y="2655"/>
              <a:ext cx="123" cy="171"/>
            </a:xfrm>
            <a:custGeom>
              <a:avLst/>
              <a:gdLst>
                <a:gd name="T0" fmla="*/ 58 w 123"/>
                <a:gd name="T1" fmla="*/ 10 h 171"/>
                <a:gd name="T2" fmla="*/ 43 w 123"/>
                <a:gd name="T3" fmla="*/ 29 h 171"/>
                <a:gd name="T4" fmla="*/ 27 w 123"/>
                <a:gd name="T5" fmla="*/ 52 h 171"/>
                <a:gd name="T6" fmla="*/ 23 w 123"/>
                <a:gd name="T7" fmla="*/ 66 h 171"/>
                <a:gd name="T8" fmla="*/ 23 w 123"/>
                <a:gd name="T9" fmla="*/ 81 h 171"/>
                <a:gd name="T10" fmla="*/ 22 w 123"/>
                <a:gd name="T11" fmla="*/ 96 h 171"/>
                <a:gd name="T12" fmla="*/ 20 w 123"/>
                <a:gd name="T13" fmla="*/ 112 h 171"/>
                <a:gd name="T14" fmla="*/ 8 w 123"/>
                <a:gd name="T15" fmla="*/ 137 h 171"/>
                <a:gd name="T16" fmla="*/ 0 w 123"/>
                <a:gd name="T17" fmla="*/ 163 h 171"/>
                <a:gd name="T18" fmla="*/ 10 w 123"/>
                <a:gd name="T19" fmla="*/ 167 h 171"/>
                <a:gd name="T20" fmla="*/ 22 w 123"/>
                <a:gd name="T21" fmla="*/ 171 h 171"/>
                <a:gd name="T22" fmla="*/ 37 w 123"/>
                <a:gd name="T23" fmla="*/ 171 h 171"/>
                <a:gd name="T24" fmla="*/ 54 w 123"/>
                <a:gd name="T25" fmla="*/ 171 h 171"/>
                <a:gd name="T26" fmla="*/ 89 w 123"/>
                <a:gd name="T27" fmla="*/ 169 h 171"/>
                <a:gd name="T28" fmla="*/ 112 w 123"/>
                <a:gd name="T29" fmla="*/ 169 h 171"/>
                <a:gd name="T30" fmla="*/ 112 w 123"/>
                <a:gd name="T31" fmla="*/ 142 h 171"/>
                <a:gd name="T32" fmla="*/ 117 w 123"/>
                <a:gd name="T33" fmla="*/ 137 h 171"/>
                <a:gd name="T34" fmla="*/ 123 w 123"/>
                <a:gd name="T35" fmla="*/ 133 h 171"/>
                <a:gd name="T36" fmla="*/ 116 w 123"/>
                <a:gd name="T37" fmla="*/ 108 h 171"/>
                <a:gd name="T38" fmla="*/ 106 w 123"/>
                <a:gd name="T39" fmla="*/ 85 h 171"/>
                <a:gd name="T40" fmla="*/ 106 w 123"/>
                <a:gd name="T41" fmla="*/ 66 h 171"/>
                <a:gd name="T42" fmla="*/ 108 w 123"/>
                <a:gd name="T43" fmla="*/ 44 h 171"/>
                <a:gd name="T44" fmla="*/ 112 w 123"/>
                <a:gd name="T45" fmla="*/ 21 h 171"/>
                <a:gd name="T46" fmla="*/ 112 w 123"/>
                <a:gd name="T47" fmla="*/ 4 h 171"/>
                <a:gd name="T48" fmla="*/ 94 w 123"/>
                <a:gd name="T49" fmla="*/ 0 h 171"/>
                <a:gd name="T50" fmla="*/ 79 w 123"/>
                <a:gd name="T51" fmla="*/ 0 h 171"/>
                <a:gd name="T52" fmla="*/ 71 w 123"/>
                <a:gd name="T53" fmla="*/ 2 h 171"/>
                <a:gd name="T54" fmla="*/ 66 w 123"/>
                <a:gd name="T55" fmla="*/ 4 h 171"/>
                <a:gd name="T56" fmla="*/ 60 w 123"/>
                <a:gd name="T57" fmla="*/ 6 h 171"/>
                <a:gd name="T58" fmla="*/ 58 w 123"/>
                <a:gd name="T59" fmla="*/ 10 h 17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3"/>
                <a:gd name="T91" fmla="*/ 0 h 171"/>
                <a:gd name="T92" fmla="*/ 123 w 123"/>
                <a:gd name="T93" fmla="*/ 171 h 17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3" h="171">
                  <a:moveTo>
                    <a:pt x="58" y="10"/>
                  </a:moveTo>
                  <a:lnTo>
                    <a:pt x="43" y="29"/>
                  </a:lnTo>
                  <a:lnTo>
                    <a:pt x="27" y="52"/>
                  </a:lnTo>
                  <a:lnTo>
                    <a:pt x="23" y="66"/>
                  </a:lnTo>
                  <a:lnTo>
                    <a:pt x="23" y="81"/>
                  </a:lnTo>
                  <a:lnTo>
                    <a:pt x="22" y="96"/>
                  </a:lnTo>
                  <a:lnTo>
                    <a:pt x="20" y="112"/>
                  </a:lnTo>
                  <a:lnTo>
                    <a:pt x="8" y="137"/>
                  </a:lnTo>
                  <a:lnTo>
                    <a:pt x="0" y="163"/>
                  </a:lnTo>
                  <a:lnTo>
                    <a:pt x="10" y="167"/>
                  </a:lnTo>
                  <a:lnTo>
                    <a:pt x="22" y="171"/>
                  </a:lnTo>
                  <a:lnTo>
                    <a:pt x="37" y="171"/>
                  </a:lnTo>
                  <a:lnTo>
                    <a:pt x="54" y="171"/>
                  </a:lnTo>
                  <a:lnTo>
                    <a:pt x="89" y="169"/>
                  </a:lnTo>
                  <a:lnTo>
                    <a:pt x="112" y="169"/>
                  </a:lnTo>
                  <a:lnTo>
                    <a:pt x="112" y="142"/>
                  </a:lnTo>
                  <a:lnTo>
                    <a:pt x="117" y="137"/>
                  </a:lnTo>
                  <a:lnTo>
                    <a:pt x="123" y="133"/>
                  </a:lnTo>
                  <a:lnTo>
                    <a:pt x="116" y="108"/>
                  </a:lnTo>
                  <a:lnTo>
                    <a:pt x="106" y="85"/>
                  </a:lnTo>
                  <a:lnTo>
                    <a:pt x="106" y="66"/>
                  </a:lnTo>
                  <a:lnTo>
                    <a:pt x="108" y="44"/>
                  </a:lnTo>
                  <a:lnTo>
                    <a:pt x="112" y="21"/>
                  </a:lnTo>
                  <a:lnTo>
                    <a:pt x="112" y="4"/>
                  </a:lnTo>
                  <a:lnTo>
                    <a:pt x="94" y="0"/>
                  </a:lnTo>
                  <a:lnTo>
                    <a:pt x="79" y="0"/>
                  </a:lnTo>
                  <a:lnTo>
                    <a:pt x="71" y="2"/>
                  </a:lnTo>
                  <a:lnTo>
                    <a:pt x="66" y="4"/>
                  </a:lnTo>
                  <a:lnTo>
                    <a:pt x="60" y="6"/>
                  </a:lnTo>
                  <a:lnTo>
                    <a:pt x="58" y="10"/>
                  </a:lnTo>
                  <a:close/>
                </a:path>
              </a:pathLst>
            </a:custGeom>
            <a:solidFill>
              <a:srgbClr val="4F4C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grpSp>
    </p:spTree>
    <p:extLst>
      <p:ext uri="{BB962C8B-B14F-4D97-AF65-F5344CB8AC3E}">
        <p14:creationId xmlns:p14="http://schemas.microsoft.com/office/powerpoint/2010/main" val="3556648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2" y="0"/>
            <a:ext cx="2146538"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4" name="Text Box 73">
            <a:extLst>
              <a:ext uri="{FF2B5EF4-FFF2-40B4-BE49-F238E27FC236}">
                <a16:creationId xmlns:a16="http://schemas.microsoft.com/office/drawing/2014/main" id="{31599549-B811-AB97-0517-66B235F76953}"/>
              </a:ext>
            </a:extLst>
          </p:cNvPr>
          <p:cNvSpPr txBox="1">
            <a:spLocks noChangeArrowheads="1"/>
          </p:cNvSpPr>
          <p:nvPr/>
        </p:nvSpPr>
        <p:spPr>
          <a:xfrm>
            <a:off x="276655" y="119210"/>
            <a:ext cx="1155065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altLang="pt-BR" b="1" dirty="0">
                <a:solidFill>
                  <a:srgbClr val="000066"/>
                </a:solidFill>
                <a:latin typeface="Comic Sans MS" panose="030F0702030302020204" pitchFamily="66" charset="0"/>
              </a:rPr>
              <a:t>Planeta Terra - Sistema Fechado</a:t>
            </a:r>
          </a:p>
        </p:txBody>
      </p:sp>
      <p:pic>
        <p:nvPicPr>
          <p:cNvPr id="74" name="Imagem 73">
            <a:extLst>
              <a:ext uri="{FF2B5EF4-FFF2-40B4-BE49-F238E27FC236}">
                <a16:creationId xmlns:a16="http://schemas.microsoft.com/office/drawing/2014/main" id="{401C8C06-B8D0-6E30-5F4D-1F619EB422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6754" y="1239455"/>
            <a:ext cx="10382250" cy="7934325"/>
          </a:xfrm>
          <a:prstGeom prst="rect">
            <a:avLst/>
          </a:prstGeom>
        </p:spPr>
      </p:pic>
    </p:spTree>
    <p:extLst>
      <p:ext uri="{BB962C8B-B14F-4D97-AF65-F5344CB8AC3E}">
        <p14:creationId xmlns:p14="http://schemas.microsoft.com/office/powerpoint/2010/main" val="1896801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0"/>
            <a:ext cx="2146539" cy="10287000"/>
          </a:xfrm>
          <a:prstGeom prst="rect">
            <a:avLst/>
          </a:prstGeom>
          <a:solidFill>
            <a:srgbClr val="07848A"/>
          </a:solidFill>
        </p:spPr>
      </p:sp>
      <p:sp>
        <p:nvSpPr>
          <p:cNvPr id="3" name="AutoShape 3"/>
          <p:cNvSpPr/>
          <p:nvPr/>
        </p:nvSpPr>
        <p:spPr>
          <a:xfrm>
            <a:off x="163830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4" name="CaixaDeTexto 3">
            <a:extLst>
              <a:ext uri="{FF2B5EF4-FFF2-40B4-BE49-F238E27FC236}">
                <a16:creationId xmlns:a16="http://schemas.microsoft.com/office/drawing/2014/main" id="{AC3627EB-5C23-F9B5-026F-1D19C81DBF5D}"/>
              </a:ext>
            </a:extLst>
          </p:cNvPr>
          <p:cNvSpPr txBox="1"/>
          <p:nvPr/>
        </p:nvSpPr>
        <p:spPr>
          <a:xfrm>
            <a:off x="-152399" y="339952"/>
            <a:ext cx="15849600" cy="1446550"/>
          </a:xfrm>
          <a:prstGeom prst="rect">
            <a:avLst/>
          </a:prstGeom>
          <a:noFill/>
        </p:spPr>
        <p:txBody>
          <a:bodyPr wrap="square" rtlCol="0">
            <a:spAutoFit/>
          </a:bodyPr>
          <a:lstStyle/>
          <a:p>
            <a:pPr algn="ctr"/>
            <a:r>
              <a:rPr lang="pt-BR" sz="4400" b="1" dirty="0">
                <a:solidFill>
                  <a:srgbClr val="003399"/>
                </a:solidFill>
                <a:latin typeface="Comic Sans MS" panose="030F0702030302020204" pitchFamily="66" charset="0"/>
              </a:rPr>
              <a:t>GRANDE PROBLEMA DA CONTAMINAÇÃO/POLUIÇÃO DA ÁGUA E DO SOLO SÃO:</a:t>
            </a:r>
          </a:p>
        </p:txBody>
      </p:sp>
      <p:sp>
        <p:nvSpPr>
          <p:cNvPr id="5" name="CaixaDeTexto 4">
            <a:extLst>
              <a:ext uri="{FF2B5EF4-FFF2-40B4-BE49-F238E27FC236}">
                <a16:creationId xmlns:a16="http://schemas.microsoft.com/office/drawing/2014/main" id="{78B2E528-8348-B433-B133-513C4DAF8B74}"/>
              </a:ext>
            </a:extLst>
          </p:cNvPr>
          <p:cNvSpPr txBox="1"/>
          <p:nvPr/>
        </p:nvSpPr>
        <p:spPr>
          <a:xfrm>
            <a:off x="777969" y="2373542"/>
            <a:ext cx="15446935" cy="1477328"/>
          </a:xfrm>
          <a:prstGeom prst="rect">
            <a:avLst/>
          </a:prstGeom>
          <a:noFill/>
        </p:spPr>
        <p:txBody>
          <a:bodyPr wrap="square" rtlCol="0">
            <a:spAutoFit/>
          </a:bodyPr>
          <a:lstStyle/>
          <a:p>
            <a:r>
              <a:rPr lang="pt-BR" sz="4500" b="1" dirty="0">
                <a:solidFill>
                  <a:srgbClr val="003399"/>
                </a:solidFill>
                <a:latin typeface="Comic Sans MS" panose="030F0702030302020204" pitchFamily="66" charset="0"/>
              </a:rPr>
              <a:t>1º EXISTIMOS – VIVEMOS – população mundial 8,2 bilhões </a:t>
            </a:r>
          </a:p>
        </p:txBody>
      </p:sp>
      <p:pic>
        <p:nvPicPr>
          <p:cNvPr id="6" name="Picture 12" descr="Resultado de imagem para população mundial">
            <a:extLst>
              <a:ext uri="{FF2B5EF4-FFF2-40B4-BE49-F238E27FC236}">
                <a16:creationId xmlns:a16="http://schemas.microsoft.com/office/drawing/2014/main" id="{8A794671-EE14-CBB0-A01E-0FBF8B4A46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3397287"/>
            <a:ext cx="6085606" cy="6889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4135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0"/>
            <a:ext cx="2146539" cy="10287000"/>
          </a:xfrm>
          <a:prstGeom prst="rect">
            <a:avLst/>
          </a:prstGeom>
          <a:solidFill>
            <a:srgbClr val="07848A"/>
          </a:solidFill>
        </p:spPr>
      </p:sp>
      <p:sp>
        <p:nvSpPr>
          <p:cNvPr id="3" name="AutoShape 3"/>
          <p:cNvSpPr/>
          <p:nvPr/>
        </p:nvSpPr>
        <p:spPr>
          <a:xfrm>
            <a:off x="163830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2ADF535C-7708-51A8-DC29-F59F08CA73A2}"/>
              </a:ext>
            </a:extLst>
          </p:cNvPr>
          <p:cNvSpPr txBox="1"/>
          <p:nvPr/>
        </p:nvSpPr>
        <p:spPr>
          <a:xfrm>
            <a:off x="607426" y="377653"/>
            <a:ext cx="15185567" cy="769441"/>
          </a:xfrm>
          <a:prstGeom prst="rect">
            <a:avLst/>
          </a:prstGeom>
          <a:noFill/>
        </p:spPr>
        <p:txBody>
          <a:bodyPr wrap="none" rtlCol="0">
            <a:spAutoFit/>
          </a:bodyPr>
          <a:lstStyle/>
          <a:p>
            <a:r>
              <a:rPr lang="pt-BR" sz="4400" b="1" dirty="0">
                <a:solidFill>
                  <a:srgbClr val="003399"/>
                </a:solidFill>
                <a:latin typeface="Comic Sans MS" panose="030F0702030302020204" pitchFamily="66" charset="0"/>
              </a:rPr>
              <a:t>2º TABALHAMOS - CONSUMIMOS – DESTRUÍMOS </a:t>
            </a:r>
          </a:p>
        </p:txBody>
      </p:sp>
      <p:pic>
        <p:nvPicPr>
          <p:cNvPr id="6" name="Picture 14" descr="www.juicysantos.com.br - Pare e pense no desperdício de comida no Stop Food Waste Day">
            <a:extLst>
              <a:ext uri="{FF2B5EF4-FFF2-40B4-BE49-F238E27FC236}">
                <a16:creationId xmlns:a16="http://schemas.microsoft.com/office/drawing/2014/main" id="{29C65317-7A74-F58E-28A6-33332684A35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24" t="4755" r="2093"/>
          <a:stretch/>
        </p:blipFill>
        <p:spPr bwMode="auto">
          <a:xfrm>
            <a:off x="5504450" y="1598240"/>
            <a:ext cx="11939945" cy="83111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Resultado de imagem para GERAMOS IMPACTOS/POLUIÇÃO">
            <a:extLst>
              <a:ext uri="{FF2B5EF4-FFF2-40B4-BE49-F238E27FC236}">
                <a16:creationId xmlns:a16="http://schemas.microsoft.com/office/drawing/2014/main" id="{925B6C88-8642-46DD-D8AD-0DE019E384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979" y="2171700"/>
            <a:ext cx="5493153" cy="4763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3174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0"/>
            <a:ext cx="2146539" cy="10287000"/>
          </a:xfrm>
          <a:prstGeom prst="rect">
            <a:avLst/>
          </a:prstGeom>
          <a:solidFill>
            <a:srgbClr val="07848A"/>
          </a:solidFill>
        </p:spPr>
      </p:sp>
      <p:sp>
        <p:nvSpPr>
          <p:cNvPr id="3" name="AutoShape 3"/>
          <p:cNvSpPr/>
          <p:nvPr/>
        </p:nvSpPr>
        <p:spPr>
          <a:xfrm>
            <a:off x="163830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122" name="WordArt 122">
            <a:extLst>
              <a:ext uri="{FF2B5EF4-FFF2-40B4-BE49-F238E27FC236}">
                <a16:creationId xmlns:a16="http://schemas.microsoft.com/office/drawing/2014/main" id="{7B14548E-8EDA-ABAF-5E61-0DEF4594A788}"/>
              </a:ext>
            </a:extLst>
          </p:cNvPr>
          <p:cNvSpPr>
            <a:spLocks noChangeArrowheads="1" noChangeShapeType="1" noTextEdit="1"/>
          </p:cNvSpPr>
          <p:nvPr/>
        </p:nvSpPr>
        <p:spPr bwMode="auto">
          <a:xfrm>
            <a:off x="804617" y="320344"/>
            <a:ext cx="1349547" cy="2307680"/>
          </a:xfrm>
          <a:prstGeom prst="rect">
            <a:avLst/>
          </a:prstGeom>
          <a:solidFill>
            <a:schemeClr val="bg1"/>
          </a:solidFill>
        </p:spPr>
        <p:txBody>
          <a:bodyPr wrap="none" fromWordArt="1">
            <a:prstTxWarp prst="textPlain">
              <a:avLst>
                <a:gd name="adj" fmla="val 50000"/>
              </a:avLst>
            </a:prstTxWarp>
          </a:bodyPr>
          <a:lstStyle/>
          <a:p>
            <a:r>
              <a:rPr lang="pt-BR" sz="3600" kern="10" dirty="0">
                <a:ln w="12700">
                  <a:solidFill>
                    <a:srgbClr val="3333CC"/>
                  </a:solidFill>
                  <a:round/>
                  <a:headEnd/>
                  <a:tailEnd/>
                </a:ln>
                <a:solidFill>
                  <a:srgbClr val="B2B2B2">
                    <a:alpha val="50195"/>
                  </a:srgbClr>
                </a:solidFill>
                <a:effectLst>
                  <a:outerShdw dist="45791" dir="2021404" algn="ctr" rotWithShape="0">
                    <a:srgbClr val="9999FF"/>
                  </a:outerShdw>
                </a:effectLst>
                <a:latin typeface="Arial Black" panose="020B0A04020102020204" pitchFamily="34" charset="0"/>
              </a:rPr>
              <a:t>?</a:t>
            </a:r>
          </a:p>
        </p:txBody>
      </p:sp>
      <p:sp>
        <p:nvSpPr>
          <p:cNvPr id="123" name="Rectangle 123">
            <a:extLst>
              <a:ext uri="{FF2B5EF4-FFF2-40B4-BE49-F238E27FC236}">
                <a16:creationId xmlns:a16="http://schemas.microsoft.com/office/drawing/2014/main" id="{52B4ABD8-EFD9-AE74-4D8A-3A7091849065}"/>
              </a:ext>
            </a:extLst>
          </p:cNvPr>
          <p:cNvSpPr>
            <a:spLocks noChangeArrowheads="1"/>
          </p:cNvSpPr>
          <p:nvPr/>
        </p:nvSpPr>
        <p:spPr bwMode="auto">
          <a:xfrm>
            <a:off x="3048000" y="358443"/>
            <a:ext cx="12115800"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lnSpc>
                <a:spcPct val="150000"/>
              </a:lnSpc>
              <a:spcBef>
                <a:spcPct val="80000"/>
              </a:spcBef>
              <a:buClr>
                <a:schemeClr val="tx1"/>
              </a:buClr>
              <a:buSzPct val="80000"/>
            </a:pPr>
            <a:r>
              <a:rPr lang="pt-BR" altLang="pt-BR" sz="4800" dirty="0">
                <a:latin typeface="Comic Sans MS" panose="030F0702030302020204" pitchFamily="66" charset="0"/>
              </a:rPr>
              <a:t>Quais são os reflexos destes erros?</a:t>
            </a:r>
          </a:p>
        </p:txBody>
      </p:sp>
      <p:pic>
        <p:nvPicPr>
          <p:cNvPr id="1028" name="Picture 4" descr="O que é biodiversidade? - Mundo Educação">
            <a:extLst>
              <a:ext uri="{FF2B5EF4-FFF2-40B4-BE49-F238E27FC236}">
                <a16:creationId xmlns:a16="http://schemas.microsoft.com/office/drawing/2014/main" id="{E67444B3-70EB-B1A5-C99A-B6CB49ACE8E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601" r="15399"/>
          <a:stretch/>
        </p:blipFill>
        <p:spPr bwMode="auto">
          <a:xfrm>
            <a:off x="1981200" y="2881993"/>
            <a:ext cx="6126479" cy="638174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undo Destruido Imagens – Download Grátis no Freepik">
            <a:extLst>
              <a:ext uri="{FF2B5EF4-FFF2-40B4-BE49-F238E27FC236}">
                <a16:creationId xmlns:a16="http://schemas.microsoft.com/office/drawing/2014/main" id="{86E6C905-F4A9-AE4E-AA05-CE6894561F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16900" y="3781395"/>
            <a:ext cx="8805835" cy="5937885"/>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898A1710-DA72-1540-702F-D22C3C369C1C}"/>
              </a:ext>
            </a:extLst>
          </p:cNvPr>
          <p:cNvSpPr txBox="1"/>
          <p:nvPr/>
        </p:nvSpPr>
        <p:spPr>
          <a:xfrm rot="16200000">
            <a:off x="-2047582" y="5667084"/>
            <a:ext cx="6203941" cy="584775"/>
          </a:xfrm>
          <a:prstGeom prst="rect">
            <a:avLst/>
          </a:prstGeom>
          <a:noFill/>
        </p:spPr>
        <p:txBody>
          <a:bodyPr wrap="square" rtlCol="0">
            <a:spAutoFit/>
          </a:bodyPr>
          <a:lstStyle/>
          <a:p>
            <a:r>
              <a:rPr lang="pt-BR" sz="3200" dirty="0">
                <a:latin typeface="Comic Sans MS" panose="030F0702030302020204" pitchFamily="66" charset="0"/>
              </a:rPr>
              <a:t>PLANETA  EQUILIBRADO</a:t>
            </a:r>
          </a:p>
        </p:txBody>
      </p:sp>
      <p:sp>
        <p:nvSpPr>
          <p:cNvPr id="5" name="CaixaDeTexto 4">
            <a:extLst>
              <a:ext uri="{FF2B5EF4-FFF2-40B4-BE49-F238E27FC236}">
                <a16:creationId xmlns:a16="http://schemas.microsoft.com/office/drawing/2014/main" id="{E2C8A9D6-040F-732A-4C32-1F4D04C2C9E3}"/>
              </a:ext>
            </a:extLst>
          </p:cNvPr>
          <p:cNvSpPr txBox="1"/>
          <p:nvPr/>
        </p:nvSpPr>
        <p:spPr>
          <a:xfrm>
            <a:off x="9997859" y="2628900"/>
            <a:ext cx="6335389" cy="584775"/>
          </a:xfrm>
          <a:prstGeom prst="rect">
            <a:avLst/>
          </a:prstGeom>
          <a:noFill/>
        </p:spPr>
        <p:txBody>
          <a:bodyPr wrap="none" rtlCol="0">
            <a:spAutoFit/>
          </a:bodyPr>
          <a:lstStyle/>
          <a:p>
            <a:r>
              <a:rPr lang="pt-BR" sz="3200" dirty="0">
                <a:latin typeface="Comic Sans MS" panose="030F0702030302020204" pitchFamily="66" charset="0"/>
              </a:rPr>
              <a:t>PLANETA DESEQUILIBRADO </a:t>
            </a:r>
          </a:p>
        </p:txBody>
      </p:sp>
      <p:sp>
        <p:nvSpPr>
          <p:cNvPr id="6" name="Seta: em Forma de U 5">
            <a:extLst>
              <a:ext uri="{FF2B5EF4-FFF2-40B4-BE49-F238E27FC236}">
                <a16:creationId xmlns:a16="http://schemas.microsoft.com/office/drawing/2014/main" id="{3CDE4FCF-219D-8B31-971B-A21E90DC0831}"/>
              </a:ext>
            </a:extLst>
          </p:cNvPr>
          <p:cNvSpPr/>
          <p:nvPr/>
        </p:nvSpPr>
        <p:spPr>
          <a:xfrm>
            <a:off x="5029199" y="2484074"/>
            <a:ext cx="4351357" cy="584774"/>
          </a:xfrm>
          <a:prstGeom prst="utur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Tree>
    <p:extLst>
      <p:ext uri="{BB962C8B-B14F-4D97-AF65-F5344CB8AC3E}">
        <p14:creationId xmlns:p14="http://schemas.microsoft.com/office/powerpoint/2010/main" val="1233202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1" y="-171450"/>
            <a:ext cx="2146538" cy="106299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B21EB8C0-60E0-94AB-421B-96C3EE2A078E}"/>
              </a:ext>
            </a:extLst>
          </p:cNvPr>
          <p:cNvSpPr txBox="1"/>
          <p:nvPr/>
        </p:nvSpPr>
        <p:spPr>
          <a:xfrm>
            <a:off x="457200" y="-190500"/>
            <a:ext cx="9144000" cy="1015663"/>
          </a:xfrm>
          <a:prstGeom prst="rect">
            <a:avLst/>
          </a:prstGeom>
          <a:noFill/>
        </p:spPr>
        <p:txBody>
          <a:bodyPr wrap="square">
            <a:spAutoFit/>
          </a:bodyPr>
          <a:lstStyle/>
          <a:p>
            <a:r>
              <a:rPr lang="pt-BR" sz="6000" b="1" dirty="0">
                <a:solidFill>
                  <a:srgbClr val="000066"/>
                </a:solidFill>
                <a:effectLst/>
                <a:latin typeface="Comic Sans MS" panose="030F0702030302020204" pitchFamily="66" charset="0"/>
                <a:ea typeface="Times New Roman" panose="02020603050405020304" pitchFamily="18" charset="0"/>
              </a:rPr>
              <a:t>1.2 – Poluentes</a:t>
            </a:r>
          </a:p>
        </p:txBody>
      </p:sp>
      <p:sp>
        <p:nvSpPr>
          <p:cNvPr id="7" name="CaixaDeTexto 6">
            <a:extLst>
              <a:ext uri="{FF2B5EF4-FFF2-40B4-BE49-F238E27FC236}">
                <a16:creationId xmlns:a16="http://schemas.microsoft.com/office/drawing/2014/main" id="{999D001B-B44F-F28F-0F87-93B624281C9C}"/>
              </a:ext>
            </a:extLst>
          </p:cNvPr>
          <p:cNvSpPr txBox="1"/>
          <p:nvPr/>
        </p:nvSpPr>
        <p:spPr>
          <a:xfrm>
            <a:off x="183849" y="1013157"/>
            <a:ext cx="13760752" cy="5262979"/>
          </a:xfrm>
          <a:prstGeom prst="rect">
            <a:avLst/>
          </a:prstGeom>
          <a:noFill/>
        </p:spPr>
        <p:txBody>
          <a:bodyPr wrap="square">
            <a:spAutoFit/>
          </a:bodyPr>
          <a:lstStyle/>
          <a:p>
            <a:pPr algn="just"/>
            <a:r>
              <a:rPr lang="pt-BR" sz="4800" kern="100" dirty="0">
                <a:effectLst/>
                <a:highlight>
                  <a:srgbClr val="FFFFFF"/>
                </a:highlight>
                <a:latin typeface="Comic Sans MS" panose="030F0702030302020204" pitchFamily="66" charset="0"/>
                <a:ea typeface="Calibri" panose="020F0502020204030204" pitchFamily="34" charset="0"/>
                <a:cs typeface="Times New Roman" panose="02020603050405020304" pitchFamily="18" charset="0"/>
              </a:rPr>
              <a:t>Poluentes é tudo o que polui.</a:t>
            </a:r>
            <a:endParaRPr lang="pt-BR" sz="4800" kern="100" dirty="0">
              <a:effectLst/>
              <a:latin typeface="Comic Sans MS" panose="030F0702030302020204" pitchFamily="66" charset="0"/>
              <a:ea typeface="Calibri" panose="020F0502020204030204" pitchFamily="34" charset="0"/>
              <a:cs typeface="Times New Roman" panose="02020603050405020304" pitchFamily="18" charset="0"/>
            </a:endParaRPr>
          </a:p>
          <a:p>
            <a:pPr algn="just"/>
            <a:r>
              <a:rPr lang="pt-BR" sz="4800" kern="100" dirty="0">
                <a:effectLst/>
                <a:highlight>
                  <a:srgbClr val="FFFFFF"/>
                </a:highlight>
                <a:latin typeface="Comic Sans MS" panose="030F0702030302020204" pitchFamily="66" charset="0"/>
                <a:ea typeface="Calibri" panose="020F0502020204030204" pitchFamily="34" charset="0"/>
                <a:cs typeface="Times New Roman" panose="02020603050405020304" pitchFamily="18" charset="0"/>
              </a:rPr>
              <a:t>É o resultado de todas as atividades humanas feita de forma errada. </a:t>
            </a:r>
          </a:p>
          <a:p>
            <a:pPr algn="just"/>
            <a:endParaRPr lang="pt-BR" sz="4800" kern="100" dirty="0">
              <a:highlight>
                <a:srgbClr val="FFFFFF"/>
              </a:highlight>
              <a:latin typeface="Comic Sans MS" panose="030F0702030302020204" pitchFamily="66" charset="0"/>
              <a:ea typeface="Calibri" panose="020F0502020204030204" pitchFamily="34" charset="0"/>
              <a:cs typeface="Times New Roman" panose="02020603050405020304" pitchFamily="18" charset="0"/>
            </a:endParaRPr>
          </a:p>
          <a:p>
            <a:pPr algn="just"/>
            <a:r>
              <a:rPr lang="pt-BR" sz="4800" kern="100" dirty="0">
                <a:highlight>
                  <a:srgbClr val="FFFFFF"/>
                </a:highlight>
                <a:latin typeface="Comic Sans MS" panose="030F0702030302020204" pitchFamily="66" charset="0"/>
                <a:ea typeface="Calibri" panose="020F0502020204030204" pitchFamily="34" charset="0"/>
                <a:cs typeface="Times New Roman" panose="02020603050405020304" pitchFamily="18" charset="0"/>
              </a:rPr>
              <a:t>Podem ser:</a:t>
            </a:r>
          </a:p>
          <a:p>
            <a:pPr algn="just"/>
            <a:endParaRPr lang="pt-BR" sz="4800" kern="100" dirty="0">
              <a:highlight>
                <a:srgbClr val="FFFFFF"/>
              </a:highlight>
              <a:latin typeface="Comic Sans MS" panose="030F0702030302020204" pitchFamily="66" charset="0"/>
              <a:ea typeface="Calibri" panose="020F0502020204030204" pitchFamily="34" charset="0"/>
              <a:cs typeface="Times New Roman" panose="02020603050405020304" pitchFamily="18" charset="0"/>
            </a:endParaRPr>
          </a:p>
          <a:p>
            <a:pPr algn="just"/>
            <a:r>
              <a:rPr lang="pt-BR" sz="4800" u="sng" kern="100" dirty="0">
                <a:highlight>
                  <a:srgbClr val="FFFFFF"/>
                </a:highlight>
                <a:latin typeface="Comic Sans MS" panose="030F0702030302020204" pitchFamily="66" charset="0"/>
                <a:ea typeface="Calibri" panose="020F0502020204030204" pitchFamily="34" charset="0"/>
                <a:cs typeface="Times New Roman" panose="02020603050405020304" pitchFamily="18" charset="0"/>
              </a:rPr>
              <a:t> </a:t>
            </a:r>
            <a:r>
              <a:rPr lang="pt-BR" sz="4800" b="1" u="sng" kern="100" dirty="0">
                <a:solidFill>
                  <a:srgbClr val="000066"/>
                </a:solidFill>
                <a:highlight>
                  <a:srgbClr val="FFFFFF"/>
                </a:highlight>
                <a:latin typeface="Comic Sans MS" panose="030F0702030302020204" pitchFamily="66" charset="0"/>
                <a:ea typeface="Calibri" panose="020F0502020204030204" pitchFamily="34" charset="0"/>
                <a:cs typeface="Times New Roman" panose="02020603050405020304" pitchFamily="18" charset="0"/>
              </a:rPr>
              <a:t>Na forma de partículas</a:t>
            </a:r>
            <a:r>
              <a:rPr lang="pt-BR" sz="4800" b="1" u="sng" kern="100" dirty="0">
                <a:highlight>
                  <a:srgbClr val="FFFFFF"/>
                </a:highlight>
                <a:latin typeface="Comic Sans MS" panose="030F0702030302020204" pitchFamily="66" charset="0"/>
                <a:ea typeface="Calibri" panose="020F0502020204030204" pitchFamily="34" charset="0"/>
                <a:cs typeface="Times New Roman" panose="02020603050405020304" pitchFamily="18" charset="0"/>
              </a:rPr>
              <a:t>.</a:t>
            </a:r>
            <a:endParaRPr lang="pt-BR" sz="4800" b="1" u="sng" kern="100" dirty="0">
              <a:effectLst/>
              <a:latin typeface="Comic Sans MS" panose="030F0702030302020204" pitchFamily="66" charset="0"/>
              <a:ea typeface="Calibri" panose="020F0502020204030204" pitchFamily="34" charset="0"/>
              <a:cs typeface="Times New Roman" panose="02020603050405020304" pitchFamily="18" charset="0"/>
            </a:endParaRPr>
          </a:p>
        </p:txBody>
      </p:sp>
      <p:pic>
        <p:nvPicPr>
          <p:cNvPr id="11" name="Imagem 10" descr="Poluição do ar e gases poluentes da atmosfera">
            <a:extLst>
              <a:ext uri="{FF2B5EF4-FFF2-40B4-BE49-F238E27FC236}">
                <a16:creationId xmlns:a16="http://schemas.microsoft.com/office/drawing/2014/main" id="{484378A8-63B6-1DCC-9E84-B093356F62A2}"/>
              </a:ext>
            </a:extLst>
          </p:cNvPr>
          <p:cNvPicPr>
            <a:picLocks noChangeAspect="1"/>
          </p:cNvPicPr>
          <p:nvPr/>
        </p:nvPicPr>
        <p:blipFill rotWithShape="1">
          <a:blip r:embed="rId4">
            <a:extLst>
              <a:ext uri="{28A0092B-C50C-407E-A947-70E740481C1C}">
                <a14:useLocalDpi xmlns:a14="http://schemas.microsoft.com/office/drawing/2010/main" val="0"/>
              </a:ext>
            </a:extLst>
          </a:blip>
          <a:srcRect t="11897" b="4771"/>
          <a:stretch/>
        </p:blipFill>
        <p:spPr bwMode="auto">
          <a:xfrm>
            <a:off x="7548133" y="3293092"/>
            <a:ext cx="10529651" cy="6387971"/>
          </a:xfrm>
          <a:prstGeom prst="rect">
            <a:avLst/>
          </a:prstGeom>
          <a:noFill/>
          <a:ln>
            <a:noFill/>
          </a:ln>
        </p:spPr>
      </p:pic>
    </p:spTree>
    <p:extLst>
      <p:ext uri="{BB962C8B-B14F-4D97-AF65-F5344CB8AC3E}">
        <p14:creationId xmlns:p14="http://schemas.microsoft.com/office/powerpoint/2010/main" val="3637197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002000" y="0"/>
            <a:ext cx="2286000"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9F3C54EE-70EF-2453-7F59-CC77F3C9C518}"/>
              </a:ext>
            </a:extLst>
          </p:cNvPr>
          <p:cNvSpPr txBox="1"/>
          <p:nvPr/>
        </p:nvSpPr>
        <p:spPr>
          <a:xfrm>
            <a:off x="247387" y="135677"/>
            <a:ext cx="9144000" cy="2308324"/>
          </a:xfrm>
          <a:prstGeom prst="rect">
            <a:avLst/>
          </a:prstGeom>
          <a:noFill/>
        </p:spPr>
        <p:txBody>
          <a:bodyPr wrap="square">
            <a:spAutoFit/>
          </a:bodyPr>
          <a:lstStyle/>
          <a:p>
            <a:pPr algn="just"/>
            <a:r>
              <a:rPr lang="pt-BR" sz="4800" b="1" kern="100" dirty="0">
                <a:highlight>
                  <a:srgbClr val="FFFFFF"/>
                </a:highlight>
                <a:latin typeface="Comic Sans MS" panose="030F0702030302020204" pitchFamily="66" charset="0"/>
                <a:ea typeface="Calibri" panose="020F0502020204030204" pitchFamily="34" charset="0"/>
                <a:cs typeface="Times New Roman" panose="02020603050405020304" pitchFamily="18" charset="0"/>
              </a:rPr>
              <a:t>Podem ser:</a:t>
            </a:r>
          </a:p>
          <a:p>
            <a:pPr algn="just"/>
            <a:endParaRPr lang="pt-BR" sz="4800" b="1" u="sng" kern="100" dirty="0">
              <a:highlight>
                <a:srgbClr val="FFFFFF"/>
              </a:highlight>
              <a:latin typeface="Comic Sans MS" panose="030F0702030302020204" pitchFamily="66" charset="0"/>
              <a:ea typeface="Calibri" panose="020F0502020204030204" pitchFamily="34" charset="0"/>
              <a:cs typeface="Times New Roman" panose="02020603050405020304" pitchFamily="18" charset="0"/>
            </a:endParaRPr>
          </a:p>
          <a:p>
            <a:pPr algn="just"/>
            <a:r>
              <a:rPr lang="pt-BR" sz="4800" b="1" u="sng" kern="100" dirty="0">
                <a:highlight>
                  <a:srgbClr val="FFFFFF"/>
                </a:highlight>
                <a:latin typeface="Comic Sans MS" panose="030F0702030302020204" pitchFamily="66" charset="0"/>
                <a:ea typeface="Calibri" panose="020F0502020204030204" pitchFamily="34" charset="0"/>
                <a:cs typeface="Times New Roman" panose="02020603050405020304" pitchFamily="18" charset="0"/>
              </a:rPr>
              <a:t> </a:t>
            </a:r>
            <a:r>
              <a:rPr lang="pt-BR" sz="4800" b="1" u="sng" kern="100" dirty="0">
                <a:solidFill>
                  <a:srgbClr val="000066"/>
                </a:solidFill>
                <a:highlight>
                  <a:srgbClr val="FFFFFF"/>
                </a:highlight>
                <a:latin typeface="Comic Sans MS" panose="030F0702030302020204" pitchFamily="66" charset="0"/>
                <a:ea typeface="Calibri" panose="020F0502020204030204" pitchFamily="34" charset="0"/>
                <a:cs typeface="Times New Roman" panose="02020603050405020304" pitchFamily="18" charset="0"/>
              </a:rPr>
              <a:t>Na forma solida</a:t>
            </a:r>
            <a:r>
              <a:rPr lang="pt-BR" sz="4800" b="1" u="sng" kern="100" dirty="0">
                <a:highlight>
                  <a:srgbClr val="FFFFFF"/>
                </a:highlight>
                <a:latin typeface="Comic Sans MS" panose="030F0702030302020204" pitchFamily="66" charset="0"/>
                <a:ea typeface="Calibri" panose="020F0502020204030204" pitchFamily="34" charset="0"/>
                <a:cs typeface="Times New Roman" panose="02020603050405020304" pitchFamily="18" charset="0"/>
              </a:rPr>
              <a:t>.</a:t>
            </a:r>
            <a:endParaRPr lang="pt-BR" sz="4800" b="1" u="sng" kern="100" dirty="0">
              <a:effectLst/>
              <a:latin typeface="Comic Sans MS" panose="030F0702030302020204" pitchFamily="66" charset="0"/>
              <a:ea typeface="Calibri" panose="020F0502020204030204" pitchFamily="34" charset="0"/>
              <a:cs typeface="Times New Roman" panose="02020603050405020304" pitchFamily="18" charset="0"/>
            </a:endParaRPr>
          </a:p>
        </p:txBody>
      </p:sp>
      <p:pic>
        <p:nvPicPr>
          <p:cNvPr id="6" name="Imagem 5" descr="Poluição da água: o que é, tipos, consequências - Brasil Escola">
            <a:extLst>
              <a:ext uri="{FF2B5EF4-FFF2-40B4-BE49-F238E27FC236}">
                <a16:creationId xmlns:a16="http://schemas.microsoft.com/office/drawing/2014/main" id="{3AA7BB5E-1E3A-03E7-D7DF-EDD7D639953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2507" y="3675771"/>
            <a:ext cx="6949735" cy="5257801"/>
          </a:xfrm>
          <a:prstGeom prst="rect">
            <a:avLst/>
          </a:prstGeom>
          <a:noFill/>
          <a:ln>
            <a:noFill/>
          </a:ln>
        </p:spPr>
      </p:pic>
      <p:pic>
        <p:nvPicPr>
          <p:cNvPr id="7" name="Picture 2">
            <a:extLst>
              <a:ext uri="{FF2B5EF4-FFF2-40B4-BE49-F238E27FC236}">
                <a16:creationId xmlns:a16="http://schemas.microsoft.com/office/drawing/2014/main" id="{56E249C9-D54B-AB17-E0A8-E0DC33A925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38539" y="4556716"/>
            <a:ext cx="7434442" cy="5594607"/>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a:extLst>
              <a:ext uri="{FF2B5EF4-FFF2-40B4-BE49-F238E27FC236}">
                <a16:creationId xmlns:a16="http://schemas.microsoft.com/office/drawing/2014/main" id="{B783F69F-802C-81FE-A5B5-7A4BCCDFAD47}"/>
              </a:ext>
            </a:extLst>
          </p:cNvPr>
          <p:cNvSpPr txBox="1"/>
          <p:nvPr/>
        </p:nvSpPr>
        <p:spPr>
          <a:xfrm>
            <a:off x="7424684" y="1110835"/>
            <a:ext cx="7891516" cy="2062103"/>
          </a:xfrm>
          <a:prstGeom prst="rect">
            <a:avLst/>
          </a:prstGeom>
          <a:noFill/>
        </p:spPr>
        <p:txBody>
          <a:bodyPr wrap="square">
            <a:spAutoFit/>
          </a:bodyPr>
          <a:lstStyle/>
          <a:p>
            <a:pPr algn="just"/>
            <a:r>
              <a:rPr lang="pt-BR" sz="3200" b="0" i="0" dirty="0">
                <a:solidFill>
                  <a:srgbClr val="040C28"/>
                </a:solidFill>
                <a:effectLst/>
                <a:latin typeface="Comic Sans MS" panose="030F0702030302020204" pitchFamily="66" charset="0"/>
              </a:rPr>
              <a:t>O descarte inadequado de resíduos sólidos, como lixo doméstico, produtos químicos e resíduos industriais, pode levar à contaminação da água e do solo.</a:t>
            </a:r>
            <a:endParaRPr lang="pt-BR" sz="3200" dirty="0">
              <a:latin typeface="Comic Sans MS" panose="030F0702030302020204" pitchFamily="66" charset="0"/>
            </a:endParaRPr>
          </a:p>
        </p:txBody>
      </p:sp>
    </p:spTree>
    <p:extLst>
      <p:ext uri="{BB962C8B-B14F-4D97-AF65-F5344CB8AC3E}">
        <p14:creationId xmlns:p14="http://schemas.microsoft.com/office/powerpoint/2010/main" val="2144517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040140" y="0"/>
            <a:ext cx="2247859"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4" name="CaixaDeTexto 3">
            <a:extLst>
              <a:ext uri="{FF2B5EF4-FFF2-40B4-BE49-F238E27FC236}">
                <a16:creationId xmlns:a16="http://schemas.microsoft.com/office/drawing/2014/main" id="{3228F389-C85A-E850-4024-97560AB304E6}"/>
              </a:ext>
            </a:extLst>
          </p:cNvPr>
          <p:cNvSpPr txBox="1"/>
          <p:nvPr/>
        </p:nvSpPr>
        <p:spPr>
          <a:xfrm>
            <a:off x="247387" y="135677"/>
            <a:ext cx="9144000" cy="2308324"/>
          </a:xfrm>
          <a:prstGeom prst="rect">
            <a:avLst/>
          </a:prstGeom>
          <a:noFill/>
        </p:spPr>
        <p:txBody>
          <a:bodyPr wrap="square">
            <a:spAutoFit/>
          </a:bodyPr>
          <a:lstStyle/>
          <a:p>
            <a:pPr algn="just"/>
            <a:r>
              <a:rPr lang="pt-BR" sz="4800" b="1" kern="100" dirty="0">
                <a:highlight>
                  <a:srgbClr val="FFFFFF"/>
                </a:highlight>
                <a:latin typeface="Comic Sans MS" panose="030F0702030302020204" pitchFamily="66" charset="0"/>
                <a:ea typeface="Calibri" panose="020F0502020204030204" pitchFamily="34" charset="0"/>
                <a:cs typeface="Times New Roman" panose="02020603050405020304" pitchFamily="18" charset="0"/>
              </a:rPr>
              <a:t>Podem ser:</a:t>
            </a:r>
          </a:p>
          <a:p>
            <a:pPr algn="just"/>
            <a:endParaRPr lang="pt-BR" sz="4800" b="1" u="sng" kern="100" dirty="0">
              <a:highlight>
                <a:srgbClr val="FFFFFF"/>
              </a:highlight>
              <a:latin typeface="Comic Sans MS" panose="030F0702030302020204" pitchFamily="66" charset="0"/>
              <a:ea typeface="Calibri" panose="020F0502020204030204" pitchFamily="34" charset="0"/>
              <a:cs typeface="Times New Roman" panose="02020603050405020304" pitchFamily="18" charset="0"/>
            </a:endParaRPr>
          </a:p>
          <a:p>
            <a:pPr algn="just"/>
            <a:r>
              <a:rPr lang="pt-BR" sz="4800" b="1" u="sng" kern="100" dirty="0">
                <a:highlight>
                  <a:srgbClr val="FFFFFF"/>
                </a:highlight>
                <a:latin typeface="Comic Sans MS" panose="030F0702030302020204" pitchFamily="66" charset="0"/>
                <a:ea typeface="Calibri" panose="020F0502020204030204" pitchFamily="34" charset="0"/>
                <a:cs typeface="Times New Roman" panose="02020603050405020304" pitchFamily="18" charset="0"/>
              </a:rPr>
              <a:t> </a:t>
            </a:r>
            <a:r>
              <a:rPr lang="pt-BR" sz="4800" b="1" u="sng" kern="100" dirty="0">
                <a:solidFill>
                  <a:srgbClr val="000066"/>
                </a:solidFill>
                <a:highlight>
                  <a:srgbClr val="FFFFFF"/>
                </a:highlight>
                <a:latin typeface="Comic Sans MS" panose="030F0702030302020204" pitchFamily="66" charset="0"/>
                <a:ea typeface="Calibri" panose="020F0502020204030204" pitchFamily="34" charset="0"/>
                <a:cs typeface="Times New Roman" panose="02020603050405020304" pitchFamily="18" charset="0"/>
              </a:rPr>
              <a:t>Na forma liquida</a:t>
            </a:r>
            <a:r>
              <a:rPr lang="pt-BR" sz="4800" b="1" u="sng" kern="100" dirty="0">
                <a:highlight>
                  <a:srgbClr val="FFFFFF"/>
                </a:highlight>
                <a:latin typeface="Comic Sans MS" panose="030F0702030302020204" pitchFamily="66" charset="0"/>
                <a:ea typeface="Calibri" panose="020F0502020204030204" pitchFamily="34" charset="0"/>
                <a:cs typeface="Times New Roman" panose="02020603050405020304" pitchFamily="18" charset="0"/>
              </a:rPr>
              <a:t>.</a:t>
            </a:r>
            <a:endParaRPr lang="pt-BR" sz="4800" b="1" u="sng" kern="100" dirty="0">
              <a:effectLst/>
              <a:latin typeface="Comic Sans MS" panose="030F0702030302020204" pitchFamily="66" charset="0"/>
              <a:ea typeface="Calibri" panose="020F0502020204030204" pitchFamily="34" charset="0"/>
              <a:cs typeface="Times New Roman" panose="02020603050405020304" pitchFamily="18" charset="0"/>
            </a:endParaRPr>
          </a:p>
        </p:txBody>
      </p:sp>
      <p:pic>
        <p:nvPicPr>
          <p:cNvPr id="2052" name="Picture 4" descr="Esgoto: o que é, tratamento, estações, no Brasil - Brasil Escola">
            <a:extLst>
              <a:ext uri="{FF2B5EF4-FFF2-40B4-BE49-F238E27FC236}">
                <a16:creationId xmlns:a16="http://schemas.microsoft.com/office/drawing/2014/main" id="{BAF0249A-5C54-CF0D-02C1-5BEA893BC4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6141" y="199866"/>
            <a:ext cx="7317950" cy="487863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P instaura inquérito para apurar poluição nas águas das praias de João  Pessoa | Paraíba | G1">
            <a:extLst>
              <a:ext uri="{FF2B5EF4-FFF2-40B4-BE49-F238E27FC236}">
                <a16:creationId xmlns:a16="http://schemas.microsoft.com/office/drawing/2014/main" id="{C36D28B5-18A5-D923-6B3C-98151BD6E77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334" r="17333"/>
          <a:stretch/>
        </p:blipFill>
        <p:spPr bwMode="auto">
          <a:xfrm>
            <a:off x="6969550" y="5272690"/>
            <a:ext cx="7317950" cy="4878633"/>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1DB22CBD-E499-7576-6047-763F13F72331}"/>
              </a:ext>
            </a:extLst>
          </p:cNvPr>
          <p:cNvSpPr txBox="1"/>
          <p:nvPr/>
        </p:nvSpPr>
        <p:spPr>
          <a:xfrm>
            <a:off x="367929" y="2881342"/>
            <a:ext cx="6454803" cy="5181355"/>
          </a:xfrm>
          <a:prstGeom prst="rect">
            <a:avLst/>
          </a:prstGeom>
          <a:noFill/>
        </p:spPr>
        <p:txBody>
          <a:bodyPr wrap="square">
            <a:spAutoFit/>
          </a:bodyPr>
          <a:lstStyle/>
          <a:p>
            <a:pPr algn="just">
              <a:lnSpc>
                <a:spcPct val="150000"/>
              </a:lnSpc>
            </a:pPr>
            <a:r>
              <a:rPr lang="pt-BR" sz="3200" b="0" i="0" dirty="0">
                <a:solidFill>
                  <a:srgbClr val="202124"/>
                </a:solidFill>
                <a:effectLst/>
                <a:highlight>
                  <a:srgbClr val="FFFFFF"/>
                </a:highlight>
                <a:latin typeface="Comic Sans MS" panose="030F0702030302020204" pitchFamily="66" charset="0"/>
              </a:rPr>
              <a:t>A poluição da água </a:t>
            </a:r>
            <a:r>
              <a:rPr lang="pt-BR" sz="3200" b="0" i="0" dirty="0">
                <a:solidFill>
                  <a:srgbClr val="040C28"/>
                </a:solidFill>
                <a:effectLst/>
                <a:latin typeface="Comic Sans MS" panose="030F0702030302020204" pitchFamily="66" charset="0"/>
              </a:rPr>
              <a:t>é qualquer alteração altere a qualidade da água</a:t>
            </a:r>
            <a:r>
              <a:rPr lang="pt-BR" sz="3200" b="0" i="0" dirty="0">
                <a:solidFill>
                  <a:srgbClr val="202124"/>
                </a:solidFill>
                <a:effectLst/>
                <a:highlight>
                  <a:srgbClr val="FFFFFF"/>
                </a:highlight>
                <a:latin typeface="Comic Sans MS" panose="030F0702030302020204" pitchFamily="66" charset="0"/>
              </a:rPr>
              <a:t>. </a:t>
            </a:r>
          </a:p>
          <a:p>
            <a:pPr algn="just">
              <a:lnSpc>
                <a:spcPct val="150000"/>
              </a:lnSpc>
            </a:pPr>
            <a:endParaRPr lang="pt-BR" sz="3200" dirty="0">
              <a:solidFill>
                <a:srgbClr val="202124"/>
              </a:solidFill>
              <a:highlight>
                <a:srgbClr val="FFFFFF"/>
              </a:highlight>
              <a:latin typeface="Comic Sans MS" panose="030F0702030302020204" pitchFamily="66" charset="0"/>
            </a:endParaRPr>
          </a:p>
          <a:p>
            <a:pPr algn="just">
              <a:lnSpc>
                <a:spcPct val="150000"/>
              </a:lnSpc>
            </a:pPr>
            <a:r>
              <a:rPr lang="pt-BR" sz="3200" b="0" i="0" dirty="0">
                <a:solidFill>
                  <a:srgbClr val="202124"/>
                </a:solidFill>
                <a:effectLst/>
                <a:highlight>
                  <a:srgbClr val="FFFFFF"/>
                </a:highlight>
                <a:latin typeface="Comic Sans MS" panose="030F0702030302020204" pitchFamily="66" charset="0"/>
              </a:rPr>
              <a:t>Esse impacto ambiental é resultante especialmente da ação humana.</a:t>
            </a:r>
            <a:endParaRPr lang="pt-BR" sz="3200" dirty="0">
              <a:latin typeface="Comic Sans MS" panose="030F0702030302020204" pitchFamily="66" charset="0"/>
            </a:endParaRPr>
          </a:p>
        </p:txBody>
      </p:sp>
    </p:spTree>
    <p:extLst>
      <p:ext uri="{BB962C8B-B14F-4D97-AF65-F5344CB8AC3E}">
        <p14:creationId xmlns:p14="http://schemas.microsoft.com/office/powerpoint/2010/main" val="4262779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306800" y="0"/>
            <a:ext cx="1981200"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AD850DE2-E5B3-1E9E-497A-9775DF76070E}"/>
              </a:ext>
            </a:extLst>
          </p:cNvPr>
          <p:cNvSpPr txBox="1"/>
          <p:nvPr/>
        </p:nvSpPr>
        <p:spPr>
          <a:xfrm>
            <a:off x="925635" y="503155"/>
            <a:ext cx="13890501" cy="769441"/>
          </a:xfrm>
          <a:prstGeom prst="rect">
            <a:avLst/>
          </a:prstGeom>
          <a:noFill/>
        </p:spPr>
        <p:txBody>
          <a:bodyPr wrap="square">
            <a:spAutoFit/>
          </a:bodyPr>
          <a:lstStyle/>
          <a:p>
            <a:r>
              <a:rPr lang="pt-BR" sz="4400" b="1" dirty="0">
                <a:solidFill>
                  <a:srgbClr val="000066"/>
                </a:solidFill>
                <a:effectLst/>
                <a:latin typeface="Comic Sans MS" panose="030F0702030302020204" pitchFamily="66" charset="0"/>
                <a:ea typeface="Times New Roman" panose="02020603050405020304" pitchFamily="18" charset="0"/>
              </a:rPr>
              <a:t>1.3 - Poluição e Contaminação do meio ambiente</a:t>
            </a:r>
          </a:p>
        </p:txBody>
      </p:sp>
      <p:sp>
        <p:nvSpPr>
          <p:cNvPr id="7" name="CaixaDeTexto 6">
            <a:extLst>
              <a:ext uri="{FF2B5EF4-FFF2-40B4-BE49-F238E27FC236}">
                <a16:creationId xmlns:a16="http://schemas.microsoft.com/office/drawing/2014/main" id="{982E9616-35AF-ED37-C9AE-52207E95EA8A}"/>
              </a:ext>
            </a:extLst>
          </p:cNvPr>
          <p:cNvSpPr txBox="1"/>
          <p:nvPr/>
        </p:nvSpPr>
        <p:spPr>
          <a:xfrm>
            <a:off x="426069" y="1257300"/>
            <a:ext cx="15652131" cy="4042710"/>
          </a:xfrm>
          <a:prstGeom prst="rect">
            <a:avLst/>
          </a:prstGeom>
          <a:noFill/>
        </p:spPr>
        <p:txBody>
          <a:bodyPr wrap="square">
            <a:spAutoFit/>
          </a:bodyPr>
          <a:lstStyle/>
          <a:p>
            <a:pPr algn="just">
              <a:lnSpc>
                <a:spcPct val="150000"/>
              </a:lnSpc>
            </a:pPr>
            <a:r>
              <a:rPr lang="pt-BR" sz="4400" b="1" kern="100" dirty="0">
                <a:solidFill>
                  <a:srgbClr val="000066"/>
                </a:solidFill>
                <a:effectLst/>
                <a:highlight>
                  <a:srgbClr val="FFFFFF"/>
                </a:highlight>
                <a:latin typeface="Comic Sans MS" panose="030F0702030302020204" pitchFamily="66" charset="0"/>
                <a:ea typeface="Calibri" panose="020F0502020204030204" pitchFamily="34" charset="0"/>
                <a:cs typeface="Arial" panose="020B0604020202020204" pitchFamily="34" charset="0"/>
              </a:rPr>
              <a:t>Poluição: </a:t>
            </a:r>
            <a:r>
              <a:rPr lang="pt-BR" sz="4400" kern="100" dirty="0">
                <a:effectLst/>
                <a:highlight>
                  <a:srgbClr val="FFFFFF"/>
                </a:highlight>
                <a:latin typeface="Comic Sans MS" panose="030F0702030302020204" pitchFamily="66" charset="0"/>
                <a:ea typeface="Calibri" panose="020F0502020204030204" pitchFamily="34" charset="0"/>
                <a:cs typeface="Arial" panose="020B0604020202020204" pitchFamily="34" charset="0"/>
              </a:rPr>
              <a:t>Ocorre quando as concentrações de um composto, elemento, ou produto causa efeitos  nocivos, prejudiciais ao ambiente ou aos seres que habitam esse ambiente.</a:t>
            </a:r>
            <a:endParaRPr lang="pt-BR" sz="4400" kern="100" dirty="0">
              <a:effectLst/>
              <a:latin typeface="Comic Sans MS" panose="030F0702030302020204" pitchFamily="66" charset="0"/>
              <a:ea typeface="Calibri" panose="020F0502020204030204" pitchFamily="34" charset="0"/>
              <a:cs typeface="Times New Roman" panose="02020603050405020304" pitchFamily="18" charset="0"/>
            </a:endParaRPr>
          </a:p>
          <a:p>
            <a:pPr algn="just">
              <a:lnSpc>
                <a:spcPct val="150000"/>
              </a:lnSpc>
            </a:pPr>
            <a:r>
              <a:rPr lang="pt-BR" sz="4400" kern="100" dirty="0">
                <a:effectLst/>
                <a:latin typeface="Comic Sans MS" panose="030F0702030302020204" pitchFamily="66" charset="0"/>
                <a:ea typeface="Calibri" panose="020F0502020204030204" pitchFamily="34" charset="0"/>
                <a:cs typeface="Times New Roman" panose="02020603050405020304" pitchFamily="18" charset="0"/>
              </a:rPr>
              <a:t> </a:t>
            </a:r>
          </a:p>
        </p:txBody>
      </p:sp>
      <p:pic>
        <p:nvPicPr>
          <p:cNvPr id="13" name="Picture 2" descr="Plano de Aula sobre Poluição Ambiental | Aprendendo Biologia">
            <a:extLst>
              <a:ext uri="{FF2B5EF4-FFF2-40B4-BE49-F238E27FC236}">
                <a16:creationId xmlns:a16="http://schemas.microsoft.com/office/drawing/2014/main" id="{D93E18D7-2F27-A1B3-82D4-4FF84B00D0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172" b="5172"/>
          <a:stretch/>
        </p:blipFill>
        <p:spPr bwMode="auto">
          <a:xfrm>
            <a:off x="134016" y="4217127"/>
            <a:ext cx="5733384" cy="49689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Órgão ambiental multa empresa em R$ 18 milhões por morte de peixes no Rio  Piracicaba">
            <a:extLst>
              <a:ext uri="{FF2B5EF4-FFF2-40B4-BE49-F238E27FC236}">
                <a16:creationId xmlns:a16="http://schemas.microsoft.com/office/drawing/2014/main" id="{3DC31FC9-AFB4-8926-13BA-35488EA5F5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24080" y="4217127"/>
            <a:ext cx="7666039" cy="5749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183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2" y="0"/>
            <a:ext cx="2146538"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4" name="CaixaDeTexto 3">
            <a:extLst>
              <a:ext uri="{FF2B5EF4-FFF2-40B4-BE49-F238E27FC236}">
                <a16:creationId xmlns:a16="http://schemas.microsoft.com/office/drawing/2014/main" id="{FFE4D262-32C6-08D5-FC3E-F8B275363E04}"/>
              </a:ext>
            </a:extLst>
          </p:cNvPr>
          <p:cNvSpPr txBox="1"/>
          <p:nvPr/>
        </p:nvSpPr>
        <p:spPr>
          <a:xfrm>
            <a:off x="210216" y="320343"/>
            <a:ext cx="15715584" cy="3032753"/>
          </a:xfrm>
          <a:prstGeom prst="rect">
            <a:avLst/>
          </a:prstGeom>
          <a:noFill/>
        </p:spPr>
        <p:txBody>
          <a:bodyPr wrap="square">
            <a:spAutoFit/>
          </a:bodyPr>
          <a:lstStyle/>
          <a:p>
            <a:pPr algn="just">
              <a:lnSpc>
                <a:spcPct val="150000"/>
              </a:lnSpc>
            </a:pPr>
            <a:r>
              <a:rPr lang="pt-BR" sz="4400" b="1" kern="100" dirty="0">
                <a:solidFill>
                  <a:srgbClr val="000066"/>
                </a:solidFill>
                <a:effectLst/>
                <a:highlight>
                  <a:srgbClr val="FFFFFF"/>
                </a:highlight>
                <a:latin typeface="Comic Sans MS" panose="030F0702030302020204" pitchFamily="66" charset="0"/>
                <a:ea typeface="Calibri" panose="020F0502020204030204" pitchFamily="34" charset="0"/>
                <a:cs typeface="Arial" panose="020B0604020202020204" pitchFamily="34" charset="0"/>
              </a:rPr>
              <a:t>Contaminação: </a:t>
            </a:r>
            <a:r>
              <a:rPr lang="pt-BR" sz="4400" kern="100" dirty="0">
                <a:highlight>
                  <a:srgbClr val="FFFFFF"/>
                </a:highlight>
                <a:latin typeface="Comic Sans MS" panose="030F0702030302020204" pitchFamily="66" charset="0"/>
                <a:ea typeface="Calibri" panose="020F0502020204030204" pitchFamily="34" charset="0"/>
                <a:cs typeface="Arial" panose="020B0604020202020204" pitchFamily="34" charset="0"/>
              </a:rPr>
              <a:t>O</a:t>
            </a:r>
            <a:r>
              <a:rPr lang="pt-BR" sz="4400" kern="100" dirty="0">
                <a:effectLst/>
                <a:highlight>
                  <a:srgbClr val="FFFFFF"/>
                </a:highlight>
                <a:latin typeface="Comic Sans MS" panose="030F0702030302020204" pitchFamily="66" charset="0"/>
                <a:ea typeface="Calibri" panose="020F0502020204030204" pitchFamily="34" charset="0"/>
                <a:cs typeface="Arial" panose="020B0604020202020204" pitchFamily="34" charset="0"/>
              </a:rPr>
              <a:t>corre quando as concentrações de um composto, elemento, energia etc. estão acima daquelas consideradas normais para o ambiente</a:t>
            </a:r>
            <a:endParaRPr lang="pt-BR" sz="4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170" name="Picture 2" descr="Tipos de Poluição">
            <a:extLst>
              <a:ext uri="{FF2B5EF4-FFF2-40B4-BE49-F238E27FC236}">
                <a16:creationId xmlns:a16="http://schemas.microsoft.com/office/drawing/2014/main" id="{AC4A9A77-9458-FEB8-95FF-EF431DB617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4023" y="3597154"/>
            <a:ext cx="6210299" cy="604543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Acessibilidade">
            <a:extLst>
              <a:ext uri="{FF2B5EF4-FFF2-40B4-BE49-F238E27FC236}">
                <a16:creationId xmlns:a16="http://schemas.microsoft.com/office/drawing/2014/main" id="{BB5657D6-0AE8-E2CF-D512-7BCCFB9921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786776"/>
            <a:ext cx="6940376" cy="5203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1616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306800" y="0"/>
            <a:ext cx="1981200"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A6AF1C17-3C87-C347-00DC-A2B3851EA8F1}"/>
              </a:ext>
            </a:extLst>
          </p:cNvPr>
          <p:cNvSpPr txBox="1"/>
          <p:nvPr/>
        </p:nvSpPr>
        <p:spPr>
          <a:xfrm>
            <a:off x="210216" y="38100"/>
            <a:ext cx="13353384" cy="830997"/>
          </a:xfrm>
          <a:prstGeom prst="rect">
            <a:avLst/>
          </a:prstGeom>
          <a:noFill/>
        </p:spPr>
        <p:txBody>
          <a:bodyPr wrap="square">
            <a:spAutoFit/>
          </a:bodyPr>
          <a:lstStyle/>
          <a:p>
            <a:r>
              <a:rPr lang="pt-BR" sz="4800" b="1" kern="0" dirty="0">
                <a:solidFill>
                  <a:srgbClr val="000066"/>
                </a:solidFill>
                <a:effectLst/>
                <a:latin typeface="Comic Sans MS" panose="030F0702030302020204" pitchFamily="66" charset="0"/>
                <a:ea typeface="Times New Roman" panose="02020603050405020304" pitchFamily="18" charset="0"/>
              </a:rPr>
              <a:t>1.4 - Controle da poluição ambiental</a:t>
            </a:r>
            <a:endParaRPr lang="pt-BR" sz="4800" b="1" dirty="0">
              <a:solidFill>
                <a:srgbClr val="000066"/>
              </a:solidFill>
              <a:latin typeface="Comic Sans MS" panose="030F0702030302020204" pitchFamily="66" charset="0"/>
            </a:endParaRPr>
          </a:p>
        </p:txBody>
      </p:sp>
      <p:sp>
        <p:nvSpPr>
          <p:cNvPr id="7" name="CaixaDeTexto 6">
            <a:extLst>
              <a:ext uri="{FF2B5EF4-FFF2-40B4-BE49-F238E27FC236}">
                <a16:creationId xmlns:a16="http://schemas.microsoft.com/office/drawing/2014/main" id="{84A9B353-ABBF-9F63-F61E-0FF73DB86CCB}"/>
              </a:ext>
            </a:extLst>
          </p:cNvPr>
          <p:cNvSpPr txBox="1"/>
          <p:nvPr/>
        </p:nvSpPr>
        <p:spPr>
          <a:xfrm>
            <a:off x="212074" y="800100"/>
            <a:ext cx="17999726" cy="8105360"/>
          </a:xfrm>
          <a:prstGeom prst="rect">
            <a:avLst/>
          </a:prstGeom>
          <a:noFill/>
        </p:spPr>
        <p:txBody>
          <a:bodyPr wrap="square">
            <a:spAutoFit/>
          </a:bodyPr>
          <a:lstStyle/>
          <a:p>
            <a:pPr algn="just">
              <a:lnSpc>
                <a:spcPct val="150000"/>
              </a:lnSpc>
            </a:pPr>
            <a:r>
              <a:rPr lang="pt-BR" sz="4400" b="0" i="0" dirty="0">
                <a:solidFill>
                  <a:srgbClr val="202124"/>
                </a:solidFill>
                <a:effectLst/>
                <a:highlight>
                  <a:srgbClr val="FFFFFF"/>
                </a:highlight>
                <a:latin typeface="Comic Sans MS" panose="030F0702030302020204" pitchFamily="66" charset="0"/>
              </a:rPr>
              <a:t>O </a:t>
            </a:r>
            <a:r>
              <a:rPr lang="pt-BR" sz="4400" b="0" i="0" dirty="0">
                <a:solidFill>
                  <a:srgbClr val="040C28"/>
                </a:solidFill>
                <a:effectLst/>
                <a:latin typeface="Comic Sans MS" panose="030F0702030302020204" pitchFamily="66" charset="0"/>
              </a:rPr>
              <a:t>controle da poluição</a:t>
            </a:r>
            <a:r>
              <a:rPr lang="pt-BR" sz="4400" b="0" i="0" dirty="0">
                <a:solidFill>
                  <a:srgbClr val="202124"/>
                </a:solidFill>
                <a:effectLst/>
                <a:highlight>
                  <a:srgbClr val="FFFFFF"/>
                </a:highlight>
                <a:latin typeface="Comic Sans MS" panose="030F0702030302020204" pitchFamily="66" charset="0"/>
              </a:rPr>
              <a:t> requer medidas </a:t>
            </a:r>
            <a:r>
              <a:rPr lang="pt-BR" sz="4400" b="0" i="0" u="sng" dirty="0">
                <a:solidFill>
                  <a:srgbClr val="202124"/>
                </a:solidFill>
                <a:effectLst/>
                <a:highlight>
                  <a:srgbClr val="FFFFFF"/>
                </a:highlight>
                <a:latin typeface="Comic Sans MS" panose="030F0702030302020204" pitchFamily="66" charset="0"/>
              </a:rPr>
              <a:t>preventivas</a:t>
            </a:r>
            <a:r>
              <a:rPr lang="pt-BR" sz="4400" b="0" i="0" dirty="0">
                <a:solidFill>
                  <a:srgbClr val="202124"/>
                </a:solidFill>
                <a:effectLst/>
                <a:highlight>
                  <a:srgbClr val="FFFFFF"/>
                </a:highlight>
                <a:latin typeface="Comic Sans MS" panose="030F0702030302020204" pitchFamily="66" charset="0"/>
              </a:rPr>
              <a:t> e </a:t>
            </a:r>
            <a:r>
              <a:rPr lang="pt-BR" sz="4400" b="0" i="0" u="sng" dirty="0">
                <a:solidFill>
                  <a:srgbClr val="202124"/>
                </a:solidFill>
                <a:effectLst/>
                <a:highlight>
                  <a:srgbClr val="FFFFFF"/>
                </a:highlight>
                <a:latin typeface="Comic Sans MS" panose="030F0702030302020204" pitchFamily="66" charset="0"/>
              </a:rPr>
              <a:t>corretivas</a:t>
            </a:r>
            <a:r>
              <a:rPr lang="pt-BR" sz="4400" b="0" i="0" dirty="0">
                <a:solidFill>
                  <a:srgbClr val="202124"/>
                </a:solidFill>
                <a:effectLst/>
                <a:highlight>
                  <a:srgbClr val="FFFFFF"/>
                </a:highlight>
                <a:latin typeface="Comic Sans MS" panose="030F0702030302020204" pitchFamily="66" charset="0"/>
              </a:rPr>
              <a:t>. </a:t>
            </a:r>
          </a:p>
          <a:p>
            <a:pPr algn="just">
              <a:lnSpc>
                <a:spcPct val="150000"/>
              </a:lnSpc>
            </a:pPr>
            <a:endParaRPr lang="pt-BR" sz="4400" dirty="0">
              <a:solidFill>
                <a:srgbClr val="202124"/>
              </a:solidFill>
              <a:highlight>
                <a:srgbClr val="FFFFFF"/>
              </a:highlight>
              <a:latin typeface="Comic Sans MS" panose="030F0702030302020204" pitchFamily="66" charset="0"/>
            </a:endParaRPr>
          </a:p>
          <a:p>
            <a:pPr algn="just">
              <a:lnSpc>
                <a:spcPct val="150000"/>
              </a:lnSpc>
            </a:pPr>
            <a:r>
              <a:rPr lang="pt-BR" sz="4400" b="1" dirty="0">
                <a:solidFill>
                  <a:srgbClr val="000066"/>
                </a:solidFill>
                <a:highlight>
                  <a:srgbClr val="FFFFFF"/>
                </a:highlight>
                <a:latin typeface="Comic Sans MS" panose="030F0702030302020204" pitchFamily="66" charset="0"/>
              </a:rPr>
              <a:t>PREVENTIVAS:</a:t>
            </a:r>
          </a:p>
          <a:p>
            <a:pPr algn="just">
              <a:lnSpc>
                <a:spcPct val="150000"/>
              </a:lnSpc>
            </a:pPr>
            <a:r>
              <a:rPr lang="pt-BR" sz="4400" dirty="0">
                <a:solidFill>
                  <a:srgbClr val="202124"/>
                </a:solidFill>
                <a:highlight>
                  <a:srgbClr val="FFFFFF"/>
                </a:highlight>
                <a:latin typeface="Comic Sans MS" panose="030F0702030302020204" pitchFamily="66" charset="0"/>
              </a:rPr>
              <a:t>- C</a:t>
            </a:r>
            <a:r>
              <a:rPr lang="pt-BR" sz="4400" b="0" i="0" dirty="0">
                <a:solidFill>
                  <a:srgbClr val="202124"/>
                </a:solidFill>
                <a:effectLst/>
                <a:highlight>
                  <a:srgbClr val="FFFFFF"/>
                </a:highlight>
                <a:latin typeface="Comic Sans MS" panose="030F0702030302020204" pitchFamily="66" charset="0"/>
              </a:rPr>
              <a:t>oleta e tratamento de esgotos;</a:t>
            </a:r>
          </a:p>
          <a:p>
            <a:pPr algn="just">
              <a:lnSpc>
                <a:spcPct val="150000"/>
              </a:lnSpc>
            </a:pPr>
            <a:r>
              <a:rPr lang="pt-BR" sz="4400" dirty="0">
                <a:solidFill>
                  <a:srgbClr val="202124"/>
                </a:solidFill>
                <a:highlight>
                  <a:srgbClr val="FFFFFF"/>
                </a:highlight>
                <a:latin typeface="Comic Sans MS" panose="030F0702030302020204" pitchFamily="66" charset="0"/>
              </a:rPr>
              <a:t>- O</a:t>
            </a:r>
            <a:r>
              <a:rPr lang="pt-BR" sz="4400" b="0" i="0" dirty="0">
                <a:solidFill>
                  <a:srgbClr val="202124"/>
                </a:solidFill>
                <a:effectLst/>
                <a:highlight>
                  <a:srgbClr val="FFFFFF"/>
                </a:highlight>
                <a:latin typeface="Comic Sans MS" panose="030F0702030302020204" pitchFamily="66" charset="0"/>
              </a:rPr>
              <a:t> </a:t>
            </a:r>
            <a:r>
              <a:rPr lang="pt-BR" sz="4400" b="0" i="0" dirty="0">
                <a:solidFill>
                  <a:srgbClr val="040C28"/>
                </a:solidFill>
                <a:effectLst/>
                <a:latin typeface="Comic Sans MS" panose="030F0702030302020204" pitchFamily="66" charset="0"/>
              </a:rPr>
              <a:t>controle</a:t>
            </a:r>
            <a:r>
              <a:rPr lang="pt-BR" sz="4400" b="0" i="0" dirty="0">
                <a:solidFill>
                  <a:srgbClr val="202124"/>
                </a:solidFill>
                <a:effectLst/>
                <a:highlight>
                  <a:srgbClr val="FFFFFF"/>
                </a:highlight>
                <a:latin typeface="Comic Sans MS" panose="030F0702030302020204" pitchFamily="66" charset="0"/>
              </a:rPr>
              <a:t> de emissões pelas industriais;</a:t>
            </a:r>
          </a:p>
          <a:p>
            <a:pPr marL="571500" indent="-571500" algn="just">
              <a:lnSpc>
                <a:spcPct val="150000"/>
              </a:lnSpc>
              <a:buFontTx/>
              <a:buChar char="-"/>
            </a:pPr>
            <a:r>
              <a:rPr lang="pt-BR" sz="4400" dirty="0">
                <a:solidFill>
                  <a:srgbClr val="202124"/>
                </a:solidFill>
                <a:highlight>
                  <a:srgbClr val="FFFFFF"/>
                </a:highlight>
                <a:latin typeface="Comic Sans MS" panose="030F0702030302020204" pitchFamily="66" charset="0"/>
              </a:rPr>
              <a:t>O</a:t>
            </a:r>
            <a:r>
              <a:rPr lang="pt-BR" sz="4400" b="0" i="0" dirty="0">
                <a:solidFill>
                  <a:srgbClr val="202124"/>
                </a:solidFill>
                <a:effectLst/>
                <a:highlight>
                  <a:srgbClr val="FFFFFF"/>
                </a:highlight>
                <a:latin typeface="Comic Sans MS" panose="030F0702030302020204" pitchFamily="66" charset="0"/>
              </a:rPr>
              <a:t> uso adequado de fertilizantes e pesticidas;</a:t>
            </a:r>
          </a:p>
          <a:p>
            <a:pPr marL="571500" indent="-571500" algn="just">
              <a:lnSpc>
                <a:spcPct val="150000"/>
              </a:lnSpc>
              <a:buFontTx/>
              <a:buChar char="-"/>
            </a:pPr>
            <a:r>
              <a:rPr lang="pt-BR" sz="4400" dirty="0">
                <a:solidFill>
                  <a:srgbClr val="202124"/>
                </a:solidFill>
                <a:highlight>
                  <a:srgbClr val="FFFFFF"/>
                </a:highlight>
                <a:latin typeface="Comic Sans MS" panose="030F0702030302020204" pitchFamily="66" charset="0"/>
              </a:rPr>
              <a:t>A </a:t>
            </a:r>
            <a:r>
              <a:rPr lang="pt-BR" sz="4400" b="0" i="0" dirty="0">
                <a:solidFill>
                  <a:srgbClr val="202124"/>
                </a:solidFill>
                <a:effectLst/>
                <a:highlight>
                  <a:srgbClr val="FFFFFF"/>
                </a:highlight>
                <a:latin typeface="Comic Sans MS" panose="030F0702030302020204" pitchFamily="66" charset="0"/>
              </a:rPr>
              <a:t>preservação de áreas ambientalmente sensíveis</a:t>
            </a:r>
          </a:p>
          <a:p>
            <a:pPr marL="571500" indent="-571500" algn="just">
              <a:lnSpc>
                <a:spcPct val="150000"/>
              </a:lnSpc>
              <a:buFontTx/>
              <a:buChar char="-"/>
            </a:pPr>
            <a:r>
              <a:rPr lang="pt-BR" sz="4400" dirty="0">
                <a:solidFill>
                  <a:srgbClr val="202124"/>
                </a:solidFill>
                <a:highlight>
                  <a:srgbClr val="FFFFFF"/>
                </a:highlight>
                <a:latin typeface="Comic Sans MS" panose="030F0702030302020204" pitchFamily="66" charset="0"/>
              </a:rPr>
              <a:t>O </a:t>
            </a:r>
            <a:r>
              <a:rPr lang="pt-BR" sz="4400" b="0" i="0" dirty="0">
                <a:solidFill>
                  <a:srgbClr val="202124"/>
                </a:solidFill>
                <a:effectLst/>
                <a:highlight>
                  <a:srgbClr val="FFFFFF"/>
                </a:highlight>
                <a:latin typeface="Comic Sans MS" panose="030F0702030302020204" pitchFamily="66" charset="0"/>
              </a:rPr>
              <a:t>disciplinamento do uso do solo e das atividades humanas.</a:t>
            </a:r>
            <a:endParaRPr lang="pt-BR" sz="4400" dirty="0">
              <a:latin typeface="Comic Sans MS" panose="030F0702030302020204" pitchFamily="66" charset="0"/>
            </a:endParaRPr>
          </a:p>
        </p:txBody>
      </p:sp>
    </p:spTree>
    <p:extLst>
      <p:ext uri="{BB962C8B-B14F-4D97-AF65-F5344CB8AC3E}">
        <p14:creationId xmlns:p14="http://schemas.microsoft.com/office/powerpoint/2010/main" val="503238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931246" y="0"/>
            <a:ext cx="2356754"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307551F7-C7D5-3201-9D7E-5CEAB0EAC6A5}"/>
              </a:ext>
            </a:extLst>
          </p:cNvPr>
          <p:cNvSpPr txBox="1"/>
          <p:nvPr/>
        </p:nvSpPr>
        <p:spPr>
          <a:xfrm>
            <a:off x="210216" y="135677"/>
            <a:ext cx="9144000" cy="830997"/>
          </a:xfrm>
          <a:prstGeom prst="rect">
            <a:avLst/>
          </a:prstGeom>
          <a:noFill/>
        </p:spPr>
        <p:txBody>
          <a:bodyPr wrap="square">
            <a:spAutoFit/>
          </a:bodyPr>
          <a:lstStyle/>
          <a:p>
            <a:r>
              <a:rPr lang="pt-BR" sz="4800" b="1" i="0" dirty="0">
                <a:solidFill>
                  <a:srgbClr val="003399"/>
                </a:solidFill>
                <a:effectLst/>
                <a:highlight>
                  <a:srgbClr val="FFFFFF"/>
                </a:highlight>
                <a:latin typeface="Comic Sans MS" panose="030F0702030302020204" pitchFamily="66" charset="0"/>
              </a:rPr>
              <a:t>CORRETIVAS: </a:t>
            </a:r>
            <a:endParaRPr lang="pt-BR" sz="4800" b="1" dirty="0">
              <a:solidFill>
                <a:srgbClr val="003399"/>
              </a:solidFill>
            </a:endParaRPr>
          </a:p>
        </p:txBody>
      </p:sp>
      <p:pic>
        <p:nvPicPr>
          <p:cNvPr id="11" name="Imagem 10">
            <a:extLst>
              <a:ext uri="{FF2B5EF4-FFF2-40B4-BE49-F238E27FC236}">
                <a16:creationId xmlns:a16="http://schemas.microsoft.com/office/drawing/2014/main" id="{50AAF397-0E61-EAE7-AA79-4E5B5DC91068}"/>
              </a:ext>
            </a:extLst>
          </p:cNvPr>
          <p:cNvPicPr>
            <a:picLocks noChangeAspect="1"/>
          </p:cNvPicPr>
          <p:nvPr/>
        </p:nvPicPr>
        <p:blipFill rotWithShape="1">
          <a:blip r:embed="rId4">
            <a:extLst>
              <a:ext uri="{28A0092B-C50C-407E-A947-70E740481C1C}">
                <a14:useLocalDpi xmlns:a14="http://schemas.microsoft.com/office/drawing/2010/main" val="0"/>
              </a:ext>
            </a:extLst>
          </a:blip>
          <a:srcRect b="5671"/>
          <a:stretch/>
        </p:blipFill>
        <p:spPr>
          <a:xfrm>
            <a:off x="4297444" y="993623"/>
            <a:ext cx="9990056" cy="8115086"/>
          </a:xfrm>
          <a:prstGeom prst="rect">
            <a:avLst/>
          </a:prstGeom>
        </p:spPr>
      </p:pic>
      <p:sp>
        <p:nvSpPr>
          <p:cNvPr id="12" name="CaixaDeTexto 11">
            <a:extLst>
              <a:ext uri="{FF2B5EF4-FFF2-40B4-BE49-F238E27FC236}">
                <a16:creationId xmlns:a16="http://schemas.microsoft.com/office/drawing/2014/main" id="{850DE078-5433-F6F4-8F62-50E92AD8B4F2}"/>
              </a:ext>
            </a:extLst>
          </p:cNvPr>
          <p:cNvSpPr txBox="1"/>
          <p:nvPr/>
        </p:nvSpPr>
        <p:spPr>
          <a:xfrm>
            <a:off x="626641" y="7205618"/>
            <a:ext cx="6070510" cy="1785104"/>
          </a:xfrm>
          <a:prstGeom prst="rect">
            <a:avLst/>
          </a:prstGeom>
          <a:noFill/>
        </p:spPr>
        <p:txBody>
          <a:bodyPr wrap="square" rtlCol="0">
            <a:spAutoFit/>
          </a:bodyPr>
          <a:lstStyle/>
          <a:p>
            <a:pPr>
              <a:lnSpc>
                <a:spcPct val="150000"/>
              </a:lnSpc>
            </a:pPr>
            <a:r>
              <a:rPr lang="pt-BR" sz="4400" b="1" dirty="0">
                <a:latin typeface="Comic Sans MS" panose="030F0702030302020204" pitchFamily="66" charset="0"/>
              </a:rPr>
              <a:t>A natureza é sábia.</a:t>
            </a:r>
          </a:p>
          <a:p>
            <a:pPr algn="ctr"/>
            <a:r>
              <a:rPr lang="pt-BR" sz="4400" b="1" dirty="0">
                <a:latin typeface="Comic Sans MS" panose="030F0702030302020204" pitchFamily="66" charset="0"/>
              </a:rPr>
              <a:t>Biorremediação   </a:t>
            </a:r>
          </a:p>
        </p:txBody>
      </p:sp>
      <p:sp>
        <p:nvSpPr>
          <p:cNvPr id="4" name="CaixaDeTexto 3">
            <a:extLst>
              <a:ext uri="{FF2B5EF4-FFF2-40B4-BE49-F238E27FC236}">
                <a16:creationId xmlns:a16="http://schemas.microsoft.com/office/drawing/2014/main" id="{D301C217-E8E7-BB04-DA8B-32B45D88DD03}"/>
              </a:ext>
            </a:extLst>
          </p:cNvPr>
          <p:cNvSpPr txBox="1"/>
          <p:nvPr/>
        </p:nvSpPr>
        <p:spPr>
          <a:xfrm>
            <a:off x="381831" y="3924300"/>
            <a:ext cx="3280065" cy="584775"/>
          </a:xfrm>
          <a:prstGeom prst="rect">
            <a:avLst/>
          </a:prstGeom>
          <a:noFill/>
        </p:spPr>
        <p:txBody>
          <a:bodyPr wrap="none" rtlCol="0">
            <a:spAutoFit/>
          </a:bodyPr>
          <a:lstStyle/>
          <a:p>
            <a:r>
              <a:rPr lang="pt-BR" sz="3200" b="1" dirty="0">
                <a:latin typeface="Comic Sans MS" panose="030F0702030302020204" pitchFamily="66" charset="0"/>
              </a:rPr>
              <a:t>A estratégia é:</a:t>
            </a:r>
          </a:p>
        </p:txBody>
      </p:sp>
      <p:cxnSp>
        <p:nvCxnSpPr>
          <p:cNvPr id="7" name="Conector: Angulado 6">
            <a:extLst>
              <a:ext uri="{FF2B5EF4-FFF2-40B4-BE49-F238E27FC236}">
                <a16:creationId xmlns:a16="http://schemas.microsoft.com/office/drawing/2014/main" id="{EA9BAD86-D757-C8E3-6755-A227B9441973}"/>
              </a:ext>
            </a:extLst>
          </p:cNvPr>
          <p:cNvCxnSpPr/>
          <p:nvPr/>
        </p:nvCxnSpPr>
        <p:spPr>
          <a:xfrm>
            <a:off x="2356754" y="4509075"/>
            <a:ext cx="2011443" cy="634425"/>
          </a:xfrm>
          <a:prstGeom prst="bentConnector3">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0894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038854" y="0"/>
            <a:ext cx="2249146"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pic>
        <p:nvPicPr>
          <p:cNvPr id="4" name="Picture 11" descr="balan_a02">
            <a:extLst>
              <a:ext uri="{FF2B5EF4-FFF2-40B4-BE49-F238E27FC236}">
                <a16:creationId xmlns:a16="http://schemas.microsoft.com/office/drawing/2014/main" id="{DB28C06D-6EE0-93D8-F115-6BD4126688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80000">
            <a:off x="2328876" y="447333"/>
            <a:ext cx="11206846" cy="8405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2">
            <a:extLst>
              <a:ext uri="{FF2B5EF4-FFF2-40B4-BE49-F238E27FC236}">
                <a16:creationId xmlns:a16="http://schemas.microsoft.com/office/drawing/2014/main" id="{83AB5A4B-C9F5-FB25-409E-E22C142BCC5B}"/>
              </a:ext>
            </a:extLst>
          </p:cNvPr>
          <p:cNvGrpSpPr>
            <a:grpSpLocks/>
          </p:cNvGrpSpPr>
          <p:nvPr/>
        </p:nvGrpSpPr>
        <p:grpSpPr bwMode="auto">
          <a:xfrm>
            <a:off x="4832008" y="1817688"/>
            <a:ext cx="7623521" cy="3903663"/>
            <a:chOff x="816" y="381"/>
            <a:chExt cx="4801" cy="2459"/>
          </a:xfrm>
        </p:grpSpPr>
        <p:sp>
          <p:nvSpPr>
            <p:cNvPr id="6" name="Text Box 13">
              <a:extLst>
                <a:ext uri="{FF2B5EF4-FFF2-40B4-BE49-F238E27FC236}">
                  <a16:creationId xmlns:a16="http://schemas.microsoft.com/office/drawing/2014/main" id="{93EF5029-F340-3332-FB90-DAAA459C0E71}"/>
                </a:ext>
              </a:extLst>
            </p:cNvPr>
            <p:cNvSpPr txBox="1">
              <a:spLocks noChangeArrowheads="1"/>
            </p:cNvSpPr>
            <p:nvPr/>
          </p:nvSpPr>
          <p:spPr bwMode="auto">
            <a:xfrm>
              <a:off x="1271" y="381"/>
              <a:ext cx="4346"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pt-BR" altLang="pt-BR" sz="3200" dirty="0">
                  <a:solidFill>
                    <a:srgbClr val="FFFF00"/>
                  </a:solidFill>
                  <a:latin typeface="Comic Sans MS" panose="030F0702030302020204" pitchFamily="66" charset="0"/>
                  <a:cs typeface="Times New Roman" panose="02020603050405020304" pitchFamily="18" charset="0"/>
                </a:rPr>
                <a:t>Que planeta você quer viver?</a:t>
              </a:r>
            </a:p>
          </p:txBody>
        </p:sp>
        <p:sp>
          <p:nvSpPr>
            <p:cNvPr id="7" name="AutoShape 14">
              <a:extLst>
                <a:ext uri="{FF2B5EF4-FFF2-40B4-BE49-F238E27FC236}">
                  <a16:creationId xmlns:a16="http://schemas.microsoft.com/office/drawing/2014/main" id="{19F61CCC-AB18-E11F-C503-624D89AC6E18}"/>
                </a:ext>
              </a:extLst>
            </p:cNvPr>
            <p:cNvSpPr>
              <a:spLocks noChangeArrowheads="1"/>
            </p:cNvSpPr>
            <p:nvPr/>
          </p:nvSpPr>
          <p:spPr bwMode="auto">
            <a:xfrm rot="5400000">
              <a:off x="4036" y="1008"/>
              <a:ext cx="720" cy="720"/>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420 w 21600"/>
                <a:gd name="T13" fmla="*/ 4380 h 21600"/>
                <a:gd name="T14" fmla="*/ 19890 w 21600"/>
                <a:gd name="T15" fmla="*/ 7770 h 21600"/>
              </a:gdLst>
              <a:ahLst/>
              <a:cxnLst>
                <a:cxn ang="T8">
                  <a:pos x="T0" y="T1"/>
                </a:cxn>
                <a:cxn ang="T9">
                  <a:pos x="T2" y="T3"/>
                </a:cxn>
                <a:cxn ang="T10">
                  <a:pos x="T4" y="T5"/>
                </a:cxn>
                <a:cxn ang="T11">
                  <a:pos x="T6" y="T7"/>
                </a:cxn>
              </a:cxnLst>
              <a:rect l="T12" t="T13" r="T14" b="T15"/>
              <a:pathLst>
                <a:path w="21600" h="21600">
                  <a:moveTo>
                    <a:pt x="21600" y="6079"/>
                  </a:moveTo>
                  <a:lnTo>
                    <a:pt x="15479" y="0"/>
                  </a:lnTo>
                  <a:lnTo>
                    <a:pt x="15479" y="4379"/>
                  </a:lnTo>
                  <a:lnTo>
                    <a:pt x="12427" y="4379"/>
                  </a:lnTo>
                  <a:cubicBezTo>
                    <a:pt x="5564" y="4379"/>
                    <a:pt x="0" y="7862"/>
                    <a:pt x="0" y="12158"/>
                  </a:cubicBezTo>
                  <a:lnTo>
                    <a:pt x="0" y="21600"/>
                  </a:lnTo>
                  <a:lnTo>
                    <a:pt x="3475" y="21600"/>
                  </a:lnTo>
                  <a:lnTo>
                    <a:pt x="3475" y="12158"/>
                  </a:lnTo>
                  <a:cubicBezTo>
                    <a:pt x="3475" y="9740"/>
                    <a:pt x="7483" y="7779"/>
                    <a:pt x="12427" y="7779"/>
                  </a:cubicBezTo>
                  <a:lnTo>
                    <a:pt x="15479" y="7779"/>
                  </a:lnTo>
                  <a:lnTo>
                    <a:pt x="15479" y="12158"/>
                  </a:lnTo>
                  <a:lnTo>
                    <a:pt x="21600" y="6079"/>
                  </a:lnTo>
                  <a:close/>
                </a:path>
              </a:pathLst>
            </a:custGeom>
            <a:solidFill>
              <a:srgbClr val="FFFF00"/>
            </a:solidFill>
            <a:ln w="9525">
              <a:solidFill>
                <a:schemeClr val="tx1"/>
              </a:solidFill>
              <a:miter lim="800000"/>
              <a:headEnd/>
              <a:tailEnd/>
            </a:ln>
          </p:spPr>
          <p:txBody>
            <a:bodyPr wrap="none" anchor="ctr"/>
            <a:lstStyle/>
            <a:p>
              <a:endParaRPr lang="pt-BR"/>
            </a:p>
          </p:txBody>
        </p:sp>
        <p:sp>
          <p:nvSpPr>
            <p:cNvPr id="11" name="AutoShape 15">
              <a:extLst>
                <a:ext uri="{FF2B5EF4-FFF2-40B4-BE49-F238E27FC236}">
                  <a16:creationId xmlns:a16="http://schemas.microsoft.com/office/drawing/2014/main" id="{057D00E5-9101-A079-9572-427E3DF6F1BF}"/>
                </a:ext>
              </a:extLst>
            </p:cNvPr>
            <p:cNvSpPr>
              <a:spLocks noChangeArrowheads="1"/>
            </p:cNvSpPr>
            <p:nvPr/>
          </p:nvSpPr>
          <p:spPr bwMode="auto">
            <a:xfrm rot="16200000" flipH="1">
              <a:off x="816" y="1008"/>
              <a:ext cx="720" cy="720"/>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420 w 21600"/>
                <a:gd name="T13" fmla="*/ 4380 h 21600"/>
                <a:gd name="T14" fmla="*/ 19890 w 21600"/>
                <a:gd name="T15" fmla="*/ 7770 h 21600"/>
              </a:gdLst>
              <a:ahLst/>
              <a:cxnLst>
                <a:cxn ang="T8">
                  <a:pos x="T0" y="T1"/>
                </a:cxn>
                <a:cxn ang="T9">
                  <a:pos x="T2" y="T3"/>
                </a:cxn>
                <a:cxn ang="T10">
                  <a:pos x="T4" y="T5"/>
                </a:cxn>
                <a:cxn ang="T11">
                  <a:pos x="T6" y="T7"/>
                </a:cxn>
              </a:cxnLst>
              <a:rect l="T12" t="T13" r="T14" b="T15"/>
              <a:pathLst>
                <a:path w="21600" h="21600">
                  <a:moveTo>
                    <a:pt x="21600" y="6079"/>
                  </a:moveTo>
                  <a:lnTo>
                    <a:pt x="15479" y="0"/>
                  </a:lnTo>
                  <a:lnTo>
                    <a:pt x="15479" y="4379"/>
                  </a:lnTo>
                  <a:lnTo>
                    <a:pt x="12427" y="4379"/>
                  </a:lnTo>
                  <a:cubicBezTo>
                    <a:pt x="5564" y="4379"/>
                    <a:pt x="0" y="7862"/>
                    <a:pt x="0" y="12158"/>
                  </a:cubicBezTo>
                  <a:lnTo>
                    <a:pt x="0" y="21600"/>
                  </a:lnTo>
                  <a:lnTo>
                    <a:pt x="3475" y="21600"/>
                  </a:lnTo>
                  <a:lnTo>
                    <a:pt x="3475" y="12158"/>
                  </a:lnTo>
                  <a:cubicBezTo>
                    <a:pt x="3475" y="9740"/>
                    <a:pt x="7483" y="7779"/>
                    <a:pt x="12427" y="7779"/>
                  </a:cubicBezTo>
                  <a:lnTo>
                    <a:pt x="15479" y="7779"/>
                  </a:lnTo>
                  <a:lnTo>
                    <a:pt x="15479" y="12158"/>
                  </a:lnTo>
                  <a:lnTo>
                    <a:pt x="21600" y="6079"/>
                  </a:lnTo>
                  <a:close/>
                </a:path>
              </a:pathLst>
            </a:custGeom>
            <a:solidFill>
              <a:srgbClr val="FFFF00"/>
            </a:solidFill>
            <a:ln w="9525">
              <a:solidFill>
                <a:schemeClr val="tx1"/>
              </a:solidFill>
              <a:miter lim="800000"/>
              <a:headEnd/>
              <a:tailEnd/>
            </a:ln>
          </p:spPr>
          <p:txBody>
            <a:bodyPr wrap="none" anchor="ctr"/>
            <a:lstStyle/>
            <a:p>
              <a:endParaRPr lang="pt-BR"/>
            </a:p>
          </p:txBody>
        </p:sp>
        <p:grpSp>
          <p:nvGrpSpPr>
            <p:cNvPr id="12" name="Group 16">
              <a:extLst>
                <a:ext uri="{FF2B5EF4-FFF2-40B4-BE49-F238E27FC236}">
                  <a16:creationId xmlns:a16="http://schemas.microsoft.com/office/drawing/2014/main" id="{CC0145B6-0BB2-2F38-64CD-AE13694A71ED}"/>
                </a:ext>
              </a:extLst>
            </p:cNvPr>
            <p:cNvGrpSpPr>
              <a:grpSpLocks noChangeAspect="1"/>
            </p:cNvGrpSpPr>
            <p:nvPr/>
          </p:nvGrpSpPr>
          <p:grpSpPr bwMode="auto">
            <a:xfrm>
              <a:off x="2426" y="1616"/>
              <a:ext cx="1155" cy="1224"/>
              <a:chOff x="2369" y="1616"/>
              <a:chExt cx="1670" cy="1770"/>
            </a:xfrm>
          </p:grpSpPr>
          <p:sp>
            <p:nvSpPr>
              <p:cNvPr id="13" name="AutoShape 17">
                <a:extLst>
                  <a:ext uri="{FF2B5EF4-FFF2-40B4-BE49-F238E27FC236}">
                    <a16:creationId xmlns:a16="http://schemas.microsoft.com/office/drawing/2014/main" id="{65132C35-52CC-7739-5AD6-1EE7D96EA5A0}"/>
                  </a:ext>
                </a:extLst>
              </p:cNvPr>
              <p:cNvSpPr>
                <a:spLocks noChangeAspect="1" noChangeArrowheads="1" noTextEdit="1"/>
              </p:cNvSpPr>
              <p:nvPr/>
            </p:nvSpPr>
            <p:spPr bwMode="auto">
              <a:xfrm>
                <a:off x="2369" y="1616"/>
                <a:ext cx="1670" cy="1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 name="Freeform 18">
                <a:extLst>
                  <a:ext uri="{FF2B5EF4-FFF2-40B4-BE49-F238E27FC236}">
                    <a16:creationId xmlns:a16="http://schemas.microsoft.com/office/drawing/2014/main" id="{8FF010CB-781B-5B6B-E2BA-3E360A323BA6}"/>
                  </a:ext>
                </a:extLst>
              </p:cNvPr>
              <p:cNvSpPr>
                <a:spLocks/>
              </p:cNvSpPr>
              <p:nvPr/>
            </p:nvSpPr>
            <p:spPr bwMode="auto">
              <a:xfrm>
                <a:off x="2377" y="1624"/>
                <a:ext cx="1654" cy="1754"/>
              </a:xfrm>
              <a:custGeom>
                <a:avLst/>
                <a:gdLst>
                  <a:gd name="T0" fmla="*/ 1197 w 1654"/>
                  <a:gd name="T1" fmla="*/ 139 h 1754"/>
                  <a:gd name="T2" fmla="*/ 1341 w 1654"/>
                  <a:gd name="T3" fmla="*/ 188 h 1754"/>
                  <a:gd name="T4" fmla="*/ 1423 w 1654"/>
                  <a:gd name="T5" fmla="*/ 235 h 1754"/>
                  <a:gd name="T6" fmla="*/ 1480 w 1654"/>
                  <a:gd name="T7" fmla="*/ 284 h 1754"/>
                  <a:gd name="T8" fmla="*/ 1528 w 1654"/>
                  <a:gd name="T9" fmla="*/ 342 h 1754"/>
                  <a:gd name="T10" fmla="*/ 1565 w 1654"/>
                  <a:gd name="T11" fmla="*/ 410 h 1754"/>
                  <a:gd name="T12" fmla="*/ 1579 w 1654"/>
                  <a:gd name="T13" fmla="*/ 483 h 1754"/>
                  <a:gd name="T14" fmla="*/ 1561 w 1654"/>
                  <a:gd name="T15" fmla="*/ 551 h 1754"/>
                  <a:gd name="T16" fmla="*/ 1493 w 1654"/>
                  <a:gd name="T17" fmla="*/ 654 h 1754"/>
                  <a:gd name="T18" fmla="*/ 1536 w 1654"/>
                  <a:gd name="T19" fmla="*/ 682 h 1754"/>
                  <a:gd name="T20" fmla="*/ 1567 w 1654"/>
                  <a:gd name="T21" fmla="*/ 694 h 1754"/>
                  <a:gd name="T22" fmla="*/ 1604 w 1654"/>
                  <a:gd name="T23" fmla="*/ 729 h 1754"/>
                  <a:gd name="T24" fmla="*/ 1634 w 1654"/>
                  <a:gd name="T25" fmla="*/ 780 h 1754"/>
                  <a:gd name="T26" fmla="*/ 1650 w 1654"/>
                  <a:gd name="T27" fmla="*/ 838 h 1754"/>
                  <a:gd name="T28" fmla="*/ 1654 w 1654"/>
                  <a:gd name="T29" fmla="*/ 896 h 1754"/>
                  <a:gd name="T30" fmla="*/ 1641 w 1654"/>
                  <a:gd name="T31" fmla="*/ 967 h 1754"/>
                  <a:gd name="T32" fmla="*/ 1611 w 1654"/>
                  <a:gd name="T33" fmla="*/ 1037 h 1754"/>
                  <a:gd name="T34" fmla="*/ 1568 w 1654"/>
                  <a:gd name="T35" fmla="*/ 1100 h 1754"/>
                  <a:gd name="T36" fmla="*/ 1511 w 1654"/>
                  <a:gd name="T37" fmla="*/ 1148 h 1754"/>
                  <a:gd name="T38" fmla="*/ 1449 w 1654"/>
                  <a:gd name="T39" fmla="*/ 1281 h 1754"/>
                  <a:gd name="T40" fmla="*/ 1383 w 1654"/>
                  <a:gd name="T41" fmla="*/ 1418 h 1754"/>
                  <a:gd name="T42" fmla="*/ 1276 w 1654"/>
                  <a:gd name="T43" fmla="*/ 1524 h 1754"/>
                  <a:gd name="T44" fmla="*/ 1095 w 1654"/>
                  <a:gd name="T45" fmla="*/ 1667 h 1754"/>
                  <a:gd name="T46" fmla="*/ 998 w 1654"/>
                  <a:gd name="T47" fmla="*/ 1722 h 1754"/>
                  <a:gd name="T48" fmla="*/ 917 w 1654"/>
                  <a:gd name="T49" fmla="*/ 1748 h 1754"/>
                  <a:gd name="T50" fmla="*/ 833 w 1654"/>
                  <a:gd name="T51" fmla="*/ 1752 h 1754"/>
                  <a:gd name="T52" fmla="*/ 743 w 1654"/>
                  <a:gd name="T53" fmla="*/ 1730 h 1754"/>
                  <a:gd name="T54" fmla="*/ 562 w 1654"/>
                  <a:gd name="T55" fmla="*/ 1636 h 1754"/>
                  <a:gd name="T56" fmla="*/ 354 w 1654"/>
                  <a:gd name="T57" fmla="*/ 1519 h 1754"/>
                  <a:gd name="T58" fmla="*/ 252 w 1654"/>
                  <a:gd name="T59" fmla="*/ 1448 h 1754"/>
                  <a:gd name="T60" fmla="*/ 199 w 1654"/>
                  <a:gd name="T61" fmla="*/ 1378 h 1754"/>
                  <a:gd name="T62" fmla="*/ 165 w 1654"/>
                  <a:gd name="T63" fmla="*/ 1295 h 1754"/>
                  <a:gd name="T64" fmla="*/ 154 w 1654"/>
                  <a:gd name="T65" fmla="*/ 1212 h 1754"/>
                  <a:gd name="T66" fmla="*/ 145 w 1654"/>
                  <a:gd name="T67" fmla="*/ 1187 h 1754"/>
                  <a:gd name="T68" fmla="*/ 111 w 1654"/>
                  <a:gd name="T69" fmla="*/ 1156 h 1754"/>
                  <a:gd name="T70" fmla="*/ 38 w 1654"/>
                  <a:gd name="T71" fmla="*/ 1098 h 1754"/>
                  <a:gd name="T72" fmla="*/ 11 w 1654"/>
                  <a:gd name="T73" fmla="*/ 1054 h 1754"/>
                  <a:gd name="T74" fmla="*/ 2 w 1654"/>
                  <a:gd name="T75" fmla="*/ 996 h 1754"/>
                  <a:gd name="T76" fmla="*/ 2 w 1654"/>
                  <a:gd name="T77" fmla="*/ 927 h 1754"/>
                  <a:gd name="T78" fmla="*/ 17 w 1654"/>
                  <a:gd name="T79" fmla="*/ 859 h 1754"/>
                  <a:gd name="T80" fmla="*/ 51 w 1654"/>
                  <a:gd name="T81" fmla="*/ 801 h 1754"/>
                  <a:gd name="T82" fmla="*/ 132 w 1654"/>
                  <a:gd name="T83" fmla="*/ 753 h 1754"/>
                  <a:gd name="T84" fmla="*/ 85 w 1654"/>
                  <a:gd name="T85" fmla="*/ 678 h 1754"/>
                  <a:gd name="T86" fmla="*/ 61 w 1654"/>
                  <a:gd name="T87" fmla="*/ 595 h 1754"/>
                  <a:gd name="T88" fmla="*/ 63 w 1654"/>
                  <a:gd name="T89" fmla="*/ 509 h 1754"/>
                  <a:gd name="T90" fmla="*/ 96 w 1654"/>
                  <a:gd name="T91" fmla="*/ 425 h 1754"/>
                  <a:gd name="T92" fmla="*/ 127 w 1654"/>
                  <a:gd name="T93" fmla="*/ 382 h 1754"/>
                  <a:gd name="T94" fmla="*/ 210 w 1654"/>
                  <a:gd name="T95" fmla="*/ 317 h 1754"/>
                  <a:gd name="T96" fmla="*/ 356 w 1654"/>
                  <a:gd name="T97" fmla="*/ 246 h 1754"/>
                  <a:gd name="T98" fmla="*/ 448 w 1654"/>
                  <a:gd name="T99" fmla="*/ 193 h 1754"/>
                  <a:gd name="T100" fmla="*/ 304 w 1654"/>
                  <a:gd name="T101" fmla="*/ 128 h 1754"/>
                  <a:gd name="T102" fmla="*/ 260 w 1654"/>
                  <a:gd name="T103" fmla="*/ 87 h 1754"/>
                  <a:gd name="T104" fmla="*/ 295 w 1654"/>
                  <a:gd name="T105" fmla="*/ 57 h 1754"/>
                  <a:gd name="T106" fmla="*/ 422 w 1654"/>
                  <a:gd name="T107" fmla="*/ 104 h 1754"/>
                  <a:gd name="T108" fmla="*/ 498 w 1654"/>
                  <a:gd name="T109" fmla="*/ 111 h 1754"/>
                  <a:gd name="T110" fmla="*/ 609 w 1654"/>
                  <a:gd name="T111" fmla="*/ 81 h 1754"/>
                  <a:gd name="T112" fmla="*/ 748 w 1654"/>
                  <a:gd name="T113" fmla="*/ 25 h 1754"/>
                  <a:gd name="T114" fmla="*/ 862 w 1654"/>
                  <a:gd name="T115" fmla="*/ 0 h 1754"/>
                  <a:gd name="T116" fmla="*/ 933 w 1654"/>
                  <a:gd name="T117" fmla="*/ 6 h 1754"/>
                  <a:gd name="T118" fmla="*/ 994 w 1654"/>
                  <a:gd name="T119" fmla="*/ 27 h 1754"/>
                  <a:gd name="T120" fmla="*/ 1044 w 1654"/>
                  <a:gd name="T121" fmla="*/ 61 h 1754"/>
                  <a:gd name="T122" fmla="*/ 1081 w 1654"/>
                  <a:gd name="T123" fmla="*/ 107 h 17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54"/>
                  <a:gd name="T187" fmla="*/ 0 h 1754"/>
                  <a:gd name="T188" fmla="*/ 1654 w 1654"/>
                  <a:gd name="T189" fmla="*/ 1754 h 17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54" h="1754">
                    <a:moveTo>
                      <a:pt x="1088" y="121"/>
                    </a:moveTo>
                    <a:lnTo>
                      <a:pt x="1124" y="125"/>
                    </a:lnTo>
                    <a:lnTo>
                      <a:pt x="1162" y="132"/>
                    </a:lnTo>
                    <a:lnTo>
                      <a:pt x="1197" y="139"/>
                    </a:lnTo>
                    <a:lnTo>
                      <a:pt x="1235" y="148"/>
                    </a:lnTo>
                    <a:lnTo>
                      <a:pt x="1271" y="159"/>
                    </a:lnTo>
                    <a:lnTo>
                      <a:pt x="1307" y="173"/>
                    </a:lnTo>
                    <a:lnTo>
                      <a:pt x="1341" y="188"/>
                    </a:lnTo>
                    <a:lnTo>
                      <a:pt x="1374" y="205"/>
                    </a:lnTo>
                    <a:lnTo>
                      <a:pt x="1391" y="215"/>
                    </a:lnTo>
                    <a:lnTo>
                      <a:pt x="1408" y="224"/>
                    </a:lnTo>
                    <a:lnTo>
                      <a:pt x="1423" y="235"/>
                    </a:lnTo>
                    <a:lnTo>
                      <a:pt x="1438" y="246"/>
                    </a:lnTo>
                    <a:lnTo>
                      <a:pt x="1452" y="258"/>
                    </a:lnTo>
                    <a:lnTo>
                      <a:pt x="1466" y="270"/>
                    </a:lnTo>
                    <a:lnTo>
                      <a:pt x="1480" y="284"/>
                    </a:lnTo>
                    <a:lnTo>
                      <a:pt x="1493" y="296"/>
                    </a:lnTo>
                    <a:lnTo>
                      <a:pt x="1506" y="311"/>
                    </a:lnTo>
                    <a:lnTo>
                      <a:pt x="1517" y="325"/>
                    </a:lnTo>
                    <a:lnTo>
                      <a:pt x="1528" y="342"/>
                    </a:lnTo>
                    <a:lnTo>
                      <a:pt x="1538" y="357"/>
                    </a:lnTo>
                    <a:lnTo>
                      <a:pt x="1547" y="374"/>
                    </a:lnTo>
                    <a:lnTo>
                      <a:pt x="1557" y="392"/>
                    </a:lnTo>
                    <a:lnTo>
                      <a:pt x="1565" y="410"/>
                    </a:lnTo>
                    <a:lnTo>
                      <a:pt x="1572" y="429"/>
                    </a:lnTo>
                    <a:lnTo>
                      <a:pt x="1576" y="447"/>
                    </a:lnTo>
                    <a:lnTo>
                      <a:pt x="1579" y="465"/>
                    </a:lnTo>
                    <a:lnTo>
                      <a:pt x="1579" y="483"/>
                    </a:lnTo>
                    <a:lnTo>
                      <a:pt x="1578" y="501"/>
                    </a:lnTo>
                    <a:lnTo>
                      <a:pt x="1574" y="517"/>
                    </a:lnTo>
                    <a:lnTo>
                      <a:pt x="1568" y="534"/>
                    </a:lnTo>
                    <a:lnTo>
                      <a:pt x="1561" y="551"/>
                    </a:lnTo>
                    <a:lnTo>
                      <a:pt x="1554" y="566"/>
                    </a:lnTo>
                    <a:lnTo>
                      <a:pt x="1535" y="598"/>
                    </a:lnTo>
                    <a:lnTo>
                      <a:pt x="1514" y="627"/>
                    </a:lnTo>
                    <a:lnTo>
                      <a:pt x="1493" y="654"/>
                    </a:lnTo>
                    <a:lnTo>
                      <a:pt x="1474" y="682"/>
                    </a:lnTo>
                    <a:lnTo>
                      <a:pt x="1497" y="681"/>
                    </a:lnTo>
                    <a:lnTo>
                      <a:pt x="1524" y="681"/>
                    </a:lnTo>
                    <a:lnTo>
                      <a:pt x="1536" y="682"/>
                    </a:lnTo>
                    <a:lnTo>
                      <a:pt x="1549" y="685"/>
                    </a:lnTo>
                    <a:lnTo>
                      <a:pt x="1554" y="688"/>
                    </a:lnTo>
                    <a:lnTo>
                      <a:pt x="1561" y="690"/>
                    </a:lnTo>
                    <a:lnTo>
                      <a:pt x="1567" y="694"/>
                    </a:lnTo>
                    <a:lnTo>
                      <a:pt x="1572" y="699"/>
                    </a:lnTo>
                    <a:lnTo>
                      <a:pt x="1585" y="708"/>
                    </a:lnTo>
                    <a:lnTo>
                      <a:pt x="1594" y="718"/>
                    </a:lnTo>
                    <a:lnTo>
                      <a:pt x="1604" y="729"/>
                    </a:lnTo>
                    <a:lnTo>
                      <a:pt x="1614" y="740"/>
                    </a:lnTo>
                    <a:lnTo>
                      <a:pt x="1621" y="753"/>
                    </a:lnTo>
                    <a:lnTo>
                      <a:pt x="1627" y="766"/>
                    </a:lnTo>
                    <a:lnTo>
                      <a:pt x="1634" y="780"/>
                    </a:lnTo>
                    <a:lnTo>
                      <a:pt x="1640" y="794"/>
                    </a:lnTo>
                    <a:lnTo>
                      <a:pt x="1644" y="808"/>
                    </a:lnTo>
                    <a:lnTo>
                      <a:pt x="1647" y="823"/>
                    </a:lnTo>
                    <a:lnTo>
                      <a:pt x="1650" y="838"/>
                    </a:lnTo>
                    <a:lnTo>
                      <a:pt x="1652" y="853"/>
                    </a:lnTo>
                    <a:lnTo>
                      <a:pt x="1654" y="867"/>
                    </a:lnTo>
                    <a:lnTo>
                      <a:pt x="1654" y="883"/>
                    </a:lnTo>
                    <a:lnTo>
                      <a:pt x="1654" y="896"/>
                    </a:lnTo>
                    <a:lnTo>
                      <a:pt x="1654" y="912"/>
                    </a:lnTo>
                    <a:lnTo>
                      <a:pt x="1650" y="930"/>
                    </a:lnTo>
                    <a:lnTo>
                      <a:pt x="1645" y="949"/>
                    </a:lnTo>
                    <a:lnTo>
                      <a:pt x="1641" y="967"/>
                    </a:lnTo>
                    <a:lnTo>
                      <a:pt x="1634" y="985"/>
                    </a:lnTo>
                    <a:lnTo>
                      <a:pt x="1627" y="1003"/>
                    </a:lnTo>
                    <a:lnTo>
                      <a:pt x="1621" y="1021"/>
                    </a:lnTo>
                    <a:lnTo>
                      <a:pt x="1611" y="1037"/>
                    </a:lnTo>
                    <a:lnTo>
                      <a:pt x="1601" y="1054"/>
                    </a:lnTo>
                    <a:lnTo>
                      <a:pt x="1591" y="1069"/>
                    </a:lnTo>
                    <a:lnTo>
                      <a:pt x="1580" y="1084"/>
                    </a:lnTo>
                    <a:lnTo>
                      <a:pt x="1568" y="1100"/>
                    </a:lnTo>
                    <a:lnTo>
                      <a:pt x="1556" y="1113"/>
                    </a:lnTo>
                    <a:lnTo>
                      <a:pt x="1542" y="1126"/>
                    </a:lnTo>
                    <a:lnTo>
                      <a:pt x="1527" y="1138"/>
                    </a:lnTo>
                    <a:lnTo>
                      <a:pt x="1511" y="1148"/>
                    </a:lnTo>
                    <a:lnTo>
                      <a:pt x="1496" y="1159"/>
                    </a:lnTo>
                    <a:lnTo>
                      <a:pt x="1481" y="1199"/>
                    </a:lnTo>
                    <a:lnTo>
                      <a:pt x="1466" y="1239"/>
                    </a:lnTo>
                    <a:lnTo>
                      <a:pt x="1449" y="1281"/>
                    </a:lnTo>
                    <a:lnTo>
                      <a:pt x="1433" y="1321"/>
                    </a:lnTo>
                    <a:lnTo>
                      <a:pt x="1415" y="1361"/>
                    </a:lnTo>
                    <a:lnTo>
                      <a:pt x="1394" y="1400"/>
                    </a:lnTo>
                    <a:lnTo>
                      <a:pt x="1383" y="1418"/>
                    </a:lnTo>
                    <a:lnTo>
                      <a:pt x="1370" y="1436"/>
                    </a:lnTo>
                    <a:lnTo>
                      <a:pt x="1358" y="1454"/>
                    </a:lnTo>
                    <a:lnTo>
                      <a:pt x="1345" y="1470"/>
                    </a:lnTo>
                    <a:lnTo>
                      <a:pt x="1276" y="1524"/>
                    </a:lnTo>
                    <a:lnTo>
                      <a:pt x="1206" y="1582"/>
                    </a:lnTo>
                    <a:lnTo>
                      <a:pt x="1170" y="1613"/>
                    </a:lnTo>
                    <a:lnTo>
                      <a:pt x="1133" y="1640"/>
                    </a:lnTo>
                    <a:lnTo>
                      <a:pt x="1095" y="1667"/>
                    </a:lnTo>
                    <a:lnTo>
                      <a:pt x="1058" y="1691"/>
                    </a:lnTo>
                    <a:lnTo>
                      <a:pt x="1039" y="1703"/>
                    </a:lnTo>
                    <a:lnTo>
                      <a:pt x="1018" y="1712"/>
                    </a:lnTo>
                    <a:lnTo>
                      <a:pt x="998" y="1722"/>
                    </a:lnTo>
                    <a:lnTo>
                      <a:pt x="979" y="1730"/>
                    </a:lnTo>
                    <a:lnTo>
                      <a:pt x="958" y="1737"/>
                    </a:lnTo>
                    <a:lnTo>
                      <a:pt x="938" y="1744"/>
                    </a:lnTo>
                    <a:lnTo>
                      <a:pt x="917" y="1748"/>
                    </a:lnTo>
                    <a:lnTo>
                      <a:pt x="896" y="1752"/>
                    </a:lnTo>
                    <a:lnTo>
                      <a:pt x="875" y="1754"/>
                    </a:lnTo>
                    <a:lnTo>
                      <a:pt x="853" y="1754"/>
                    </a:lnTo>
                    <a:lnTo>
                      <a:pt x="833" y="1752"/>
                    </a:lnTo>
                    <a:lnTo>
                      <a:pt x="810" y="1750"/>
                    </a:lnTo>
                    <a:lnTo>
                      <a:pt x="788" y="1745"/>
                    </a:lnTo>
                    <a:lnTo>
                      <a:pt x="765" y="1738"/>
                    </a:lnTo>
                    <a:lnTo>
                      <a:pt x="743" y="1730"/>
                    </a:lnTo>
                    <a:lnTo>
                      <a:pt x="719" y="1719"/>
                    </a:lnTo>
                    <a:lnTo>
                      <a:pt x="665" y="1693"/>
                    </a:lnTo>
                    <a:lnTo>
                      <a:pt x="613" y="1664"/>
                    </a:lnTo>
                    <a:lnTo>
                      <a:pt x="562" y="1636"/>
                    </a:lnTo>
                    <a:lnTo>
                      <a:pt x="510" y="1607"/>
                    </a:lnTo>
                    <a:lnTo>
                      <a:pt x="459" y="1578"/>
                    </a:lnTo>
                    <a:lnTo>
                      <a:pt x="408" y="1549"/>
                    </a:lnTo>
                    <a:lnTo>
                      <a:pt x="354" y="1519"/>
                    </a:lnTo>
                    <a:lnTo>
                      <a:pt x="300" y="1490"/>
                    </a:lnTo>
                    <a:lnTo>
                      <a:pt x="284" y="1477"/>
                    </a:lnTo>
                    <a:lnTo>
                      <a:pt x="267" y="1463"/>
                    </a:lnTo>
                    <a:lnTo>
                      <a:pt x="252" y="1448"/>
                    </a:lnTo>
                    <a:lnTo>
                      <a:pt x="237" y="1433"/>
                    </a:lnTo>
                    <a:lnTo>
                      <a:pt x="223" y="1415"/>
                    </a:lnTo>
                    <a:lnTo>
                      <a:pt x="210" y="1397"/>
                    </a:lnTo>
                    <a:lnTo>
                      <a:pt x="199" y="1378"/>
                    </a:lnTo>
                    <a:lnTo>
                      <a:pt x="188" y="1357"/>
                    </a:lnTo>
                    <a:lnTo>
                      <a:pt x="179" y="1337"/>
                    </a:lnTo>
                    <a:lnTo>
                      <a:pt x="170" y="1317"/>
                    </a:lnTo>
                    <a:lnTo>
                      <a:pt x="165" y="1295"/>
                    </a:lnTo>
                    <a:lnTo>
                      <a:pt x="159" y="1274"/>
                    </a:lnTo>
                    <a:lnTo>
                      <a:pt x="157" y="1253"/>
                    </a:lnTo>
                    <a:lnTo>
                      <a:pt x="154" y="1232"/>
                    </a:lnTo>
                    <a:lnTo>
                      <a:pt x="154" y="1212"/>
                    </a:lnTo>
                    <a:lnTo>
                      <a:pt x="157" y="1191"/>
                    </a:lnTo>
                    <a:lnTo>
                      <a:pt x="152" y="1191"/>
                    </a:lnTo>
                    <a:lnTo>
                      <a:pt x="148" y="1190"/>
                    </a:lnTo>
                    <a:lnTo>
                      <a:pt x="145" y="1187"/>
                    </a:lnTo>
                    <a:lnTo>
                      <a:pt x="143" y="1183"/>
                    </a:lnTo>
                    <a:lnTo>
                      <a:pt x="139" y="1176"/>
                    </a:lnTo>
                    <a:lnTo>
                      <a:pt x="134" y="1169"/>
                    </a:lnTo>
                    <a:lnTo>
                      <a:pt x="111" y="1156"/>
                    </a:lnTo>
                    <a:lnTo>
                      <a:pt x="87" y="1141"/>
                    </a:lnTo>
                    <a:lnTo>
                      <a:pt x="67" y="1126"/>
                    </a:lnTo>
                    <a:lnTo>
                      <a:pt x="46" y="1108"/>
                    </a:lnTo>
                    <a:lnTo>
                      <a:pt x="38" y="1098"/>
                    </a:lnTo>
                    <a:lnTo>
                      <a:pt x="29" y="1089"/>
                    </a:lnTo>
                    <a:lnTo>
                      <a:pt x="22" y="1078"/>
                    </a:lnTo>
                    <a:lnTo>
                      <a:pt x="16" y="1066"/>
                    </a:lnTo>
                    <a:lnTo>
                      <a:pt x="11" y="1054"/>
                    </a:lnTo>
                    <a:lnTo>
                      <a:pt x="7" y="1040"/>
                    </a:lnTo>
                    <a:lnTo>
                      <a:pt x="4" y="1026"/>
                    </a:lnTo>
                    <a:lnTo>
                      <a:pt x="3" y="1013"/>
                    </a:lnTo>
                    <a:lnTo>
                      <a:pt x="2" y="996"/>
                    </a:lnTo>
                    <a:lnTo>
                      <a:pt x="0" y="978"/>
                    </a:lnTo>
                    <a:lnTo>
                      <a:pt x="0" y="961"/>
                    </a:lnTo>
                    <a:lnTo>
                      <a:pt x="0" y="943"/>
                    </a:lnTo>
                    <a:lnTo>
                      <a:pt x="2" y="927"/>
                    </a:lnTo>
                    <a:lnTo>
                      <a:pt x="4" y="909"/>
                    </a:lnTo>
                    <a:lnTo>
                      <a:pt x="7" y="892"/>
                    </a:lnTo>
                    <a:lnTo>
                      <a:pt x="11" y="876"/>
                    </a:lnTo>
                    <a:lnTo>
                      <a:pt x="17" y="859"/>
                    </a:lnTo>
                    <a:lnTo>
                      <a:pt x="24" y="844"/>
                    </a:lnTo>
                    <a:lnTo>
                      <a:pt x="32" y="829"/>
                    </a:lnTo>
                    <a:lnTo>
                      <a:pt x="42" y="813"/>
                    </a:lnTo>
                    <a:lnTo>
                      <a:pt x="51" y="801"/>
                    </a:lnTo>
                    <a:lnTo>
                      <a:pt x="64" y="789"/>
                    </a:lnTo>
                    <a:lnTo>
                      <a:pt x="78" y="776"/>
                    </a:lnTo>
                    <a:lnTo>
                      <a:pt x="93" y="765"/>
                    </a:lnTo>
                    <a:lnTo>
                      <a:pt x="132" y="753"/>
                    </a:lnTo>
                    <a:lnTo>
                      <a:pt x="118" y="735"/>
                    </a:lnTo>
                    <a:lnTo>
                      <a:pt x="105" y="717"/>
                    </a:lnTo>
                    <a:lnTo>
                      <a:pt x="94" y="697"/>
                    </a:lnTo>
                    <a:lnTo>
                      <a:pt x="85" y="678"/>
                    </a:lnTo>
                    <a:lnTo>
                      <a:pt x="76" y="657"/>
                    </a:lnTo>
                    <a:lnTo>
                      <a:pt x="69" y="638"/>
                    </a:lnTo>
                    <a:lnTo>
                      <a:pt x="65" y="617"/>
                    </a:lnTo>
                    <a:lnTo>
                      <a:pt x="61" y="595"/>
                    </a:lnTo>
                    <a:lnTo>
                      <a:pt x="58" y="574"/>
                    </a:lnTo>
                    <a:lnTo>
                      <a:pt x="58" y="552"/>
                    </a:lnTo>
                    <a:lnTo>
                      <a:pt x="60" y="531"/>
                    </a:lnTo>
                    <a:lnTo>
                      <a:pt x="63" y="509"/>
                    </a:lnTo>
                    <a:lnTo>
                      <a:pt x="68" y="488"/>
                    </a:lnTo>
                    <a:lnTo>
                      <a:pt x="75" y="466"/>
                    </a:lnTo>
                    <a:lnTo>
                      <a:pt x="85" y="446"/>
                    </a:lnTo>
                    <a:lnTo>
                      <a:pt x="96" y="425"/>
                    </a:lnTo>
                    <a:lnTo>
                      <a:pt x="103" y="414"/>
                    </a:lnTo>
                    <a:lnTo>
                      <a:pt x="111" y="403"/>
                    </a:lnTo>
                    <a:lnTo>
                      <a:pt x="119" y="392"/>
                    </a:lnTo>
                    <a:lnTo>
                      <a:pt x="127" y="382"/>
                    </a:lnTo>
                    <a:lnTo>
                      <a:pt x="147" y="363"/>
                    </a:lnTo>
                    <a:lnTo>
                      <a:pt x="166" y="346"/>
                    </a:lnTo>
                    <a:lnTo>
                      <a:pt x="188" y="331"/>
                    </a:lnTo>
                    <a:lnTo>
                      <a:pt x="210" y="317"/>
                    </a:lnTo>
                    <a:lnTo>
                      <a:pt x="234" y="305"/>
                    </a:lnTo>
                    <a:lnTo>
                      <a:pt x="257" y="292"/>
                    </a:lnTo>
                    <a:lnTo>
                      <a:pt x="307" y="269"/>
                    </a:lnTo>
                    <a:lnTo>
                      <a:pt x="356" y="246"/>
                    </a:lnTo>
                    <a:lnTo>
                      <a:pt x="380" y="234"/>
                    </a:lnTo>
                    <a:lnTo>
                      <a:pt x="404" y="222"/>
                    </a:lnTo>
                    <a:lnTo>
                      <a:pt x="426" y="208"/>
                    </a:lnTo>
                    <a:lnTo>
                      <a:pt x="448" y="193"/>
                    </a:lnTo>
                    <a:lnTo>
                      <a:pt x="389" y="169"/>
                    </a:lnTo>
                    <a:lnTo>
                      <a:pt x="331" y="143"/>
                    </a:lnTo>
                    <a:lnTo>
                      <a:pt x="317" y="136"/>
                    </a:lnTo>
                    <a:lnTo>
                      <a:pt x="304" y="128"/>
                    </a:lnTo>
                    <a:lnTo>
                      <a:pt x="292" y="119"/>
                    </a:lnTo>
                    <a:lnTo>
                      <a:pt x="280" y="110"/>
                    </a:lnTo>
                    <a:lnTo>
                      <a:pt x="270" y="98"/>
                    </a:lnTo>
                    <a:lnTo>
                      <a:pt x="260" y="87"/>
                    </a:lnTo>
                    <a:lnTo>
                      <a:pt x="252" y="74"/>
                    </a:lnTo>
                    <a:lnTo>
                      <a:pt x="245" y="60"/>
                    </a:lnTo>
                    <a:lnTo>
                      <a:pt x="262" y="43"/>
                    </a:lnTo>
                    <a:lnTo>
                      <a:pt x="295" y="57"/>
                    </a:lnTo>
                    <a:lnTo>
                      <a:pt x="329" y="72"/>
                    </a:lnTo>
                    <a:lnTo>
                      <a:pt x="367" y="86"/>
                    </a:lnTo>
                    <a:lnTo>
                      <a:pt x="403" y="98"/>
                    </a:lnTo>
                    <a:lnTo>
                      <a:pt x="422" y="104"/>
                    </a:lnTo>
                    <a:lnTo>
                      <a:pt x="441" y="107"/>
                    </a:lnTo>
                    <a:lnTo>
                      <a:pt x="459" y="110"/>
                    </a:lnTo>
                    <a:lnTo>
                      <a:pt x="479" y="111"/>
                    </a:lnTo>
                    <a:lnTo>
                      <a:pt x="498" y="111"/>
                    </a:lnTo>
                    <a:lnTo>
                      <a:pt x="517" y="110"/>
                    </a:lnTo>
                    <a:lnTo>
                      <a:pt x="535" y="105"/>
                    </a:lnTo>
                    <a:lnTo>
                      <a:pt x="555" y="100"/>
                    </a:lnTo>
                    <a:lnTo>
                      <a:pt x="609" y="81"/>
                    </a:lnTo>
                    <a:lnTo>
                      <a:pt x="664" y="57"/>
                    </a:lnTo>
                    <a:lnTo>
                      <a:pt x="692" y="46"/>
                    </a:lnTo>
                    <a:lnTo>
                      <a:pt x="719" y="35"/>
                    </a:lnTo>
                    <a:lnTo>
                      <a:pt x="748" y="25"/>
                    </a:lnTo>
                    <a:lnTo>
                      <a:pt x="776" y="16"/>
                    </a:lnTo>
                    <a:lnTo>
                      <a:pt x="803" y="9"/>
                    </a:lnTo>
                    <a:lnTo>
                      <a:pt x="833" y="3"/>
                    </a:lnTo>
                    <a:lnTo>
                      <a:pt x="862" y="0"/>
                    </a:lnTo>
                    <a:lnTo>
                      <a:pt x="891" y="0"/>
                    </a:lnTo>
                    <a:lnTo>
                      <a:pt x="904" y="2"/>
                    </a:lnTo>
                    <a:lnTo>
                      <a:pt x="920" y="3"/>
                    </a:lnTo>
                    <a:lnTo>
                      <a:pt x="933" y="6"/>
                    </a:lnTo>
                    <a:lnTo>
                      <a:pt x="949" y="10"/>
                    </a:lnTo>
                    <a:lnTo>
                      <a:pt x="964" y="14"/>
                    </a:lnTo>
                    <a:lnTo>
                      <a:pt x="979" y="20"/>
                    </a:lnTo>
                    <a:lnTo>
                      <a:pt x="994" y="27"/>
                    </a:lnTo>
                    <a:lnTo>
                      <a:pt x="1008" y="35"/>
                    </a:lnTo>
                    <a:lnTo>
                      <a:pt x="1021" y="43"/>
                    </a:lnTo>
                    <a:lnTo>
                      <a:pt x="1033" y="51"/>
                    </a:lnTo>
                    <a:lnTo>
                      <a:pt x="1044" y="61"/>
                    </a:lnTo>
                    <a:lnTo>
                      <a:pt x="1054" y="72"/>
                    </a:lnTo>
                    <a:lnTo>
                      <a:pt x="1063" y="83"/>
                    </a:lnTo>
                    <a:lnTo>
                      <a:pt x="1073" y="94"/>
                    </a:lnTo>
                    <a:lnTo>
                      <a:pt x="1081" y="107"/>
                    </a:lnTo>
                    <a:lnTo>
                      <a:pt x="1088" y="12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5" name="Freeform 19">
                <a:extLst>
                  <a:ext uri="{FF2B5EF4-FFF2-40B4-BE49-F238E27FC236}">
                    <a16:creationId xmlns:a16="http://schemas.microsoft.com/office/drawing/2014/main" id="{08F8D07A-E9CA-8B14-38B1-3D8C6775BB5D}"/>
                  </a:ext>
                </a:extLst>
              </p:cNvPr>
              <p:cNvSpPr>
                <a:spLocks noEditPoints="1"/>
              </p:cNvSpPr>
              <p:nvPr/>
            </p:nvSpPr>
            <p:spPr bwMode="auto">
              <a:xfrm>
                <a:off x="2376" y="1623"/>
                <a:ext cx="1656" cy="1757"/>
              </a:xfrm>
              <a:custGeom>
                <a:avLst/>
                <a:gdLst>
                  <a:gd name="T0" fmla="*/ 1403 w 1656"/>
                  <a:gd name="T1" fmla="*/ 225 h 1757"/>
                  <a:gd name="T2" fmla="*/ 1406 w 1656"/>
                  <a:gd name="T3" fmla="*/ 223 h 1757"/>
                  <a:gd name="T4" fmla="*/ 1575 w 1656"/>
                  <a:gd name="T5" fmla="*/ 430 h 1757"/>
                  <a:gd name="T6" fmla="*/ 1431 w 1656"/>
                  <a:gd name="T7" fmla="*/ 243 h 1757"/>
                  <a:gd name="T8" fmla="*/ 1579 w 1656"/>
                  <a:gd name="T9" fmla="*/ 507 h 1757"/>
                  <a:gd name="T10" fmla="*/ 1561 w 1656"/>
                  <a:gd name="T11" fmla="*/ 550 h 1757"/>
                  <a:gd name="T12" fmla="*/ 1476 w 1656"/>
                  <a:gd name="T13" fmla="*/ 684 h 1757"/>
                  <a:gd name="T14" fmla="*/ 1498 w 1656"/>
                  <a:gd name="T15" fmla="*/ 680 h 1757"/>
                  <a:gd name="T16" fmla="*/ 1573 w 1656"/>
                  <a:gd name="T17" fmla="*/ 701 h 1757"/>
                  <a:gd name="T18" fmla="*/ 1573 w 1656"/>
                  <a:gd name="T19" fmla="*/ 701 h 1757"/>
                  <a:gd name="T20" fmla="*/ 1624 w 1656"/>
                  <a:gd name="T21" fmla="*/ 762 h 1757"/>
                  <a:gd name="T22" fmla="*/ 1655 w 1656"/>
                  <a:gd name="T23" fmla="*/ 849 h 1757"/>
                  <a:gd name="T24" fmla="*/ 1641 w 1656"/>
                  <a:gd name="T25" fmla="*/ 802 h 1757"/>
                  <a:gd name="T26" fmla="*/ 1630 w 1656"/>
                  <a:gd name="T27" fmla="*/ 1007 h 1757"/>
                  <a:gd name="T28" fmla="*/ 1653 w 1656"/>
                  <a:gd name="T29" fmla="*/ 913 h 1757"/>
                  <a:gd name="T30" fmla="*/ 1511 w 1656"/>
                  <a:gd name="T31" fmla="*/ 1149 h 1757"/>
                  <a:gd name="T32" fmla="*/ 1497 w 1656"/>
                  <a:gd name="T33" fmla="*/ 1160 h 1757"/>
                  <a:gd name="T34" fmla="*/ 1442 w 1656"/>
                  <a:gd name="T35" fmla="*/ 1307 h 1757"/>
                  <a:gd name="T36" fmla="*/ 1388 w 1656"/>
                  <a:gd name="T37" fmla="*/ 1409 h 1757"/>
                  <a:gd name="T38" fmla="*/ 1348 w 1656"/>
                  <a:gd name="T39" fmla="*/ 1473 h 1757"/>
                  <a:gd name="T40" fmla="*/ 1240 w 1656"/>
                  <a:gd name="T41" fmla="*/ 1557 h 1757"/>
                  <a:gd name="T42" fmla="*/ 899 w 1656"/>
                  <a:gd name="T43" fmla="*/ 1755 h 1757"/>
                  <a:gd name="T44" fmla="*/ 740 w 1656"/>
                  <a:gd name="T45" fmla="*/ 1728 h 1757"/>
                  <a:gd name="T46" fmla="*/ 950 w 1656"/>
                  <a:gd name="T47" fmla="*/ 1741 h 1757"/>
                  <a:gd name="T48" fmla="*/ 720 w 1656"/>
                  <a:gd name="T49" fmla="*/ 1719 h 1757"/>
                  <a:gd name="T50" fmla="*/ 478 w 1656"/>
                  <a:gd name="T51" fmla="*/ 1587 h 1757"/>
                  <a:gd name="T52" fmla="*/ 390 w 1656"/>
                  <a:gd name="T53" fmla="*/ 1542 h 1757"/>
                  <a:gd name="T54" fmla="*/ 301 w 1656"/>
                  <a:gd name="T55" fmla="*/ 1491 h 1757"/>
                  <a:gd name="T56" fmla="*/ 200 w 1656"/>
                  <a:gd name="T57" fmla="*/ 1376 h 1757"/>
                  <a:gd name="T58" fmla="*/ 163 w 1656"/>
                  <a:gd name="T59" fmla="*/ 1294 h 1757"/>
                  <a:gd name="T60" fmla="*/ 173 w 1656"/>
                  <a:gd name="T61" fmla="*/ 1315 h 1757"/>
                  <a:gd name="T62" fmla="*/ 149 w 1656"/>
                  <a:gd name="T63" fmla="*/ 1192 h 1757"/>
                  <a:gd name="T64" fmla="*/ 134 w 1656"/>
                  <a:gd name="T65" fmla="*/ 1171 h 1757"/>
                  <a:gd name="T66" fmla="*/ 88 w 1656"/>
                  <a:gd name="T67" fmla="*/ 1144 h 1757"/>
                  <a:gd name="T68" fmla="*/ 22 w 1656"/>
                  <a:gd name="T69" fmla="*/ 1080 h 1757"/>
                  <a:gd name="T70" fmla="*/ 32 w 1656"/>
                  <a:gd name="T71" fmla="*/ 1088 h 1757"/>
                  <a:gd name="T72" fmla="*/ 0 w 1656"/>
                  <a:gd name="T73" fmla="*/ 957 h 1757"/>
                  <a:gd name="T74" fmla="*/ 3 w 1656"/>
                  <a:gd name="T75" fmla="*/ 976 h 1757"/>
                  <a:gd name="T76" fmla="*/ 93 w 1656"/>
                  <a:gd name="T77" fmla="*/ 765 h 1757"/>
                  <a:gd name="T78" fmla="*/ 93 w 1656"/>
                  <a:gd name="T79" fmla="*/ 765 h 1757"/>
                  <a:gd name="T80" fmla="*/ 133 w 1656"/>
                  <a:gd name="T81" fmla="*/ 754 h 1757"/>
                  <a:gd name="T82" fmla="*/ 66 w 1656"/>
                  <a:gd name="T83" fmla="*/ 611 h 1757"/>
                  <a:gd name="T84" fmla="*/ 59 w 1656"/>
                  <a:gd name="T85" fmla="*/ 528 h 1757"/>
                  <a:gd name="T86" fmla="*/ 61 w 1656"/>
                  <a:gd name="T87" fmla="*/ 549 h 1757"/>
                  <a:gd name="T88" fmla="*/ 137 w 1656"/>
                  <a:gd name="T89" fmla="*/ 372 h 1757"/>
                  <a:gd name="T90" fmla="*/ 220 w 1656"/>
                  <a:gd name="T91" fmla="*/ 315 h 1757"/>
                  <a:gd name="T92" fmla="*/ 346 w 1656"/>
                  <a:gd name="T93" fmla="*/ 250 h 1757"/>
                  <a:gd name="T94" fmla="*/ 311 w 1656"/>
                  <a:gd name="T95" fmla="*/ 271 h 1757"/>
                  <a:gd name="T96" fmla="*/ 406 w 1656"/>
                  <a:gd name="T97" fmla="*/ 174 h 1757"/>
                  <a:gd name="T98" fmla="*/ 290 w 1656"/>
                  <a:gd name="T99" fmla="*/ 120 h 1757"/>
                  <a:gd name="T100" fmla="*/ 283 w 1656"/>
                  <a:gd name="T101" fmla="*/ 111 h 1757"/>
                  <a:gd name="T102" fmla="*/ 246 w 1656"/>
                  <a:gd name="T103" fmla="*/ 61 h 1757"/>
                  <a:gd name="T104" fmla="*/ 263 w 1656"/>
                  <a:gd name="T105" fmla="*/ 43 h 1757"/>
                  <a:gd name="T106" fmla="*/ 435 w 1656"/>
                  <a:gd name="T107" fmla="*/ 105 h 1757"/>
                  <a:gd name="T108" fmla="*/ 487 w 1656"/>
                  <a:gd name="T109" fmla="*/ 113 h 1757"/>
                  <a:gd name="T110" fmla="*/ 556 w 1656"/>
                  <a:gd name="T111" fmla="*/ 101 h 1757"/>
                  <a:gd name="T112" fmla="*/ 556 w 1656"/>
                  <a:gd name="T113" fmla="*/ 99 h 1757"/>
                  <a:gd name="T114" fmla="*/ 941 w 1656"/>
                  <a:gd name="T115" fmla="*/ 7 h 1757"/>
                  <a:gd name="T116" fmla="*/ 828 w 1656"/>
                  <a:gd name="T117" fmla="*/ 7 h 1757"/>
                  <a:gd name="T118" fmla="*/ 1010 w 1656"/>
                  <a:gd name="T119" fmla="*/ 34 h 1757"/>
                  <a:gd name="T120" fmla="*/ 1066 w 1656"/>
                  <a:gd name="T121" fmla="*/ 83 h 1757"/>
                  <a:gd name="T122" fmla="*/ 1088 w 1656"/>
                  <a:gd name="T123" fmla="*/ 122 h 175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56"/>
                  <a:gd name="T187" fmla="*/ 0 h 1757"/>
                  <a:gd name="T188" fmla="*/ 1656 w 1656"/>
                  <a:gd name="T189" fmla="*/ 1757 h 175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56" h="1757">
                    <a:moveTo>
                      <a:pt x="1089" y="119"/>
                    </a:moveTo>
                    <a:lnTo>
                      <a:pt x="1131" y="124"/>
                    </a:lnTo>
                    <a:lnTo>
                      <a:pt x="1171" y="133"/>
                    </a:lnTo>
                    <a:lnTo>
                      <a:pt x="1212" y="141"/>
                    </a:lnTo>
                    <a:lnTo>
                      <a:pt x="1252" y="153"/>
                    </a:lnTo>
                    <a:lnTo>
                      <a:pt x="1293" y="166"/>
                    </a:lnTo>
                    <a:lnTo>
                      <a:pt x="1331" y="182"/>
                    </a:lnTo>
                    <a:lnTo>
                      <a:pt x="1351" y="191"/>
                    </a:lnTo>
                    <a:lnTo>
                      <a:pt x="1369" y="200"/>
                    </a:lnTo>
                    <a:lnTo>
                      <a:pt x="1388" y="211"/>
                    </a:lnTo>
                    <a:lnTo>
                      <a:pt x="1406" y="223"/>
                    </a:lnTo>
                    <a:lnTo>
                      <a:pt x="1403" y="225"/>
                    </a:lnTo>
                    <a:lnTo>
                      <a:pt x="1387" y="214"/>
                    </a:lnTo>
                    <a:lnTo>
                      <a:pt x="1367" y="203"/>
                    </a:lnTo>
                    <a:lnTo>
                      <a:pt x="1349" y="195"/>
                    </a:lnTo>
                    <a:lnTo>
                      <a:pt x="1330" y="185"/>
                    </a:lnTo>
                    <a:lnTo>
                      <a:pt x="1291" y="170"/>
                    </a:lnTo>
                    <a:lnTo>
                      <a:pt x="1251" y="156"/>
                    </a:lnTo>
                    <a:lnTo>
                      <a:pt x="1211" y="145"/>
                    </a:lnTo>
                    <a:lnTo>
                      <a:pt x="1171" y="135"/>
                    </a:lnTo>
                    <a:lnTo>
                      <a:pt x="1129" y="129"/>
                    </a:lnTo>
                    <a:lnTo>
                      <a:pt x="1089" y="123"/>
                    </a:lnTo>
                    <a:lnTo>
                      <a:pt x="1089" y="119"/>
                    </a:lnTo>
                    <a:close/>
                    <a:moveTo>
                      <a:pt x="1406" y="223"/>
                    </a:moveTo>
                    <a:lnTo>
                      <a:pt x="1434" y="241"/>
                    </a:lnTo>
                    <a:lnTo>
                      <a:pt x="1458" y="261"/>
                    </a:lnTo>
                    <a:lnTo>
                      <a:pt x="1483" y="285"/>
                    </a:lnTo>
                    <a:lnTo>
                      <a:pt x="1505" y="310"/>
                    </a:lnTo>
                    <a:lnTo>
                      <a:pt x="1516" y="322"/>
                    </a:lnTo>
                    <a:lnTo>
                      <a:pt x="1526" y="336"/>
                    </a:lnTo>
                    <a:lnTo>
                      <a:pt x="1536" y="350"/>
                    </a:lnTo>
                    <a:lnTo>
                      <a:pt x="1545" y="365"/>
                    </a:lnTo>
                    <a:lnTo>
                      <a:pt x="1554" y="380"/>
                    </a:lnTo>
                    <a:lnTo>
                      <a:pt x="1561" y="397"/>
                    </a:lnTo>
                    <a:lnTo>
                      <a:pt x="1568" y="412"/>
                    </a:lnTo>
                    <a:lnTo>
                      <a:pt x="1575" y="430"/>
                    </a:lnTo>
                    <a:lnTo>
                      <a:pt x="1572" y="430"/>
                    </a:lnTo>
                    <a:lnTo>
                      <a:pt x="1565" y="413"/>
                    </a:lnTo>
                    <a:lnTo>
                      <a:pt x="1558" y="398"/>
                    </a:lnTo>
                    <a:lnTo>
                      <a:pt x="1551" y="382"/>
                    </a:lnTo>
                    <a:lnTo>
                      <a:pt x="1543" y="366"/>
                    </a:lnTo>
                    <a:lnTo>
                      <a:pt x="1533" y="353"/>
                    </a:lnTo>
                    <a:lnTo>
                      <a:pt x="1523" y="337"/>
                    </a:lnTo>
                    <a:lnTo>
                      <a:pt x="1514" y="325"/>
                    </a:lnTo>
                    <a:lnTo>
                      <a:pt x="1504" y="311"/>
                    </a:lnTo>
                    <a:lnTo>
                      <a:pt x="1481" y="288"/>
                    </a:lnTo>
                    <a:lnTo>
                      <a:pt x="1457" y="264"/>
                    </a:lnTo>
                    <a:lnTo>
                      <a:pt x="1431" y="243"/>
                    </a:lnTo>
                    <a:lnTo>
                      <a:pt x="1403" y="225"/>
                    </a:lnTo>
                    <a:lnTo>
                      <a:pt x="1406" y="223"/>
                    </a:lnTo>
                    <a:close/>
                    <a:moveTo>
                      <a:pt x="1575" y="430"/>
                    </a:moveTo>
                    <a:lnTo>
                      <a:pt x="1575" y="430"/>
                    </a:lnTo>
                    <a:lnTo>
                      <a:pt x="1573" y="430"/>
                    </a:lnTo>
                    <a:lnTo>
                      <a:pt x="1575" y="430"/>
                    </a:lnTo>
                    <a:close/>
                    <a:moveTo>
                      <a:pt x="1575" y="430"/>
                    </a:moveTo>
                    <a:lnTo>
                      <a:pt x="1579" y="445"/>
                    </a:lnTo>
                    <a:lnTo>
                      <a:pt x="1581" y="462"/>
                    </a:lnTo>
                    <a:lnTo>
                      <a:pt x="1581" y="477"/>
                    </a:lnTo>
                    <a:lnTo>
                      <a:pt x="1581" y="492"/>
                    </a:lnTo>
                    <a:lnTo>
                      <a:pt x="1579" y="507"/>
                    </a:lnTo>
                    <a:lnTo>
                      <a:pt x="1575" y="523"/>
                    </a:lnTo>
                    <a:lnTo>
                      <a:pt x="1570" y="536"/>
                    </a:lnTo>
                    <a:lnTo>
                      <a:pt x="1565" y="550"/>
                    </a:lnTo>
                    <a:lnTo>
                      <a:pt x="1550" y="578"/>
                    </a:lnTo>
                    <a:lnTo>
                      <a:pt x="1533" y="606"/>
                    </a:lnTo>
                    <a:lnTo>
                      <a:pt x="1515" y="630"/>
                    </a:lnTo>
                    <a:lnTo>
                      <a:pt x="1497" y="655"/>
                    </a:lnTo>
                    <a:lnTo>
                      <a:pt x="1494" y="654"/>
                    </a:lnTo>
                    <a:lnTo>
                      <a:pt x="1512" y="629"/>
                    </a:lnTo>
                    <a:lnTo>
                      <a:pt x="1530" y="604"/>
                    </a:lnTo>
                    <a:lnTo>
                      <a:pt x="1547" y="578"/>
                    </a:lnTo>
                    <a:lnTo>
                      <a:pt x="1561" y="550"/>
                    </a:lnTo>
                    <a:lnTo>
                      <a:pt x="1568" y="536"/>
                    </a:lnTo>
                    <a:lnTo>
                      <a:pt x="1572" y="521"/>
                    </a:lnTo>
                    <a:lnTo>
                      <a:pt x="1576" y="507"/>
                    </a:lnTo>
                    <a:lnTo>
                      <a:pt x="1577" y="492"/>
                    </a:lnTo>
                    <a:lnTo>
                      <a:pt x="1579" y="477"/>
                    </a:lnTo>
                    <a:lnTo>
                      <a:pt x="1577" y="462"/>
                    </a:lnTo>
                    <a:lnTo>
                      <a:pt x="1576" y="447"/>
                    </a:lnTo>
                    <a:lnTo>
                      <a:pt x="1572" y="430"/>
                    </a:lnTo>
                    <a:lnTo>
                      <a:pt x="1575" y="430"/>
                    </a:lnTo>
                    <a:close/>
                    <a:moveTo>
                      <a:pt x="1497" y="655"/>
                    </a:moveTo>
                    <a:lnTo>
                      <a:pt x="1486" y="669"/>
                    </a:lnTo>
                    <a:lnTo>
                      <a:pt x="1476" y="684"/>
                    </a:lnTo>
                    <a:lnTo>
                      <a:pt x="1474" y="682"/>
                    </a:lnTo>
                    <a:lnTo>
                      <a:pt x="1483" y="668"/>
                    </a:lnTo>
                    <a:lnTo>
                      <a:pt x="1494" y="654"/>
                    </a:lnTo>
                    <a:lnTo>
                      <a:pt x="1497" y="655"/>
                    </a:lnTo>
                    <a:close/>
                    <a:moveTo>
                      <a:pt x="1475" y="684"/>
                    </a:moveTo>
                    <a:lnTo>
                      <a:pt x="1475" y="683"/>
                    </a:lnTo>
                    <a:lnTo>
                      <a:pt x="1474" y="682"/>
                    </a:lnTo>
                    <a:lnTo>
                      <a:pt x="1475" y="683"/>
                    </a:lnTo>
                    <a:lnTo>
                      <a:pt x="1475" y="684"/>
                    </a:lnTo>
                    <a:close/>
                    <a:moveTo>
                      <a:pt x="1475" y="682"/>
                    </a:moveTo>
                    <a:lnTo>
                      <a:pt x="1486" y="682"/>
                    </a:lnTo>
                    <a:lnTo>
                      <a:pt x="1498" y="680"/>
                    </a:lnTo>
                    <a:lnTo>
                      <a:pt x="1498" y="683"/>
                    </a:lnTo>
                    <a:lnTo>
                      <a:pt x="1486" y="684"/>
                    </a:lnTo>
                    <a:lnTo>
                      <a:pt x="1475" y="684"/>
                    </a:lnTo>
                    <a:lnTo>
                      <a:pt x="1475" y="682"/>
                    </a:lnTo>
                    <a:close/>
                    <a:moveTo>
                      <a:pt x="1498" y="680"/>
                    </a:moveTo>
                    <a:lnTo>
                      <a:pt x="1518" y="680"/>
                    </a:lnTo>
                    <a:lnTo>
                      <a:pt x="1537" y="682"/>
                    </a:lnTo>
                    <a:lnTo>
                      <a:pt x="1547" y="683"/>
                    </a:lnTo>
                    <a:lnTo>
                      <a:pt x="1557" y="687"/>
                    </a:lnTo>
                    <a:lnTo>
                      <a:pt x="1566" y="691"/>
                    </a:lnTo>
                    <a:lnTo>
                      <a:pt x="1575" y="698"/>
                    </a:lnTo>
                    <a:lnTo>
                      <a:pt x="1573" y="701"/>
                    </a:lnTo>
                    <a:lnTo>
                      <a:pt x="1563" y="694"/>
                    </a:lnTo>
                    <a:lnTo>
                      <a:pt x="1555" y="690"/>
                    </a:lnTo>
                    <a:lnTo>
                      <a:pt x="1545" y="686"/>
                    </a:lnTo>
                    <a:lnTo>
                      <a:pt x="1537" y="684"/>
                    </a:lnTo>
                    <a:lnTo>
                      <a:pt x="1518" y="683"/>
                    </a:lnTo>
                    <a:lnTo>
                      <a:pt x="1498" y="683"/>
                    </a:lnTo>
                    <a:lnTo>
                      <a:pt x="1498" y="680"/>
                    </a:lnTo>
                    <a:close/>
                    <a:moveTo>
                      <a:pt x="1573" y="701"/>
                    </a:moveTo>
                    <a:lnTo>
                      <a:pt x="1573" y="701"/>
                    </a:lnTo>
                    <a:lnTo>
                      <a:pt x="1573" y="700"/>
                    </a:lnTo>
                    <a:lnTo>
                      <a:pt x="1573" y="701"/>
                    </a:lnTo>
                    <a:close/>
                    <a:moveTo>
                      <a:pt x="1575" y="698"/>
                    </a:moveTo>
                    <a:lnTo>
                      <a:pt x="1586" y="707"/>
                    </a:lnTo>
                    <a:lnTo>
                      <a:pt x="1595" y="716"/>
                    </a:lnTo>
                    <a:lnTo>
                      <a:pt x="1605" y="726"/>
                    </a:lnTo>
                    <a:lnTo>
                      <a:pt x="1613" y="737"/>
                    </a:lnTo>
                    <a:lnTo>
                      <a:pt x="1620" y="749"/>
                    </a:lnTo>
                    <a:lnTo>
                      <a:pt x="1627" y="760"/>
                    </a:lnTo>
                    <a:lnTo>
                      <a:pt x="1634" y="773"/>
                    </a:lnTo>
                    <a:lnTo>
                      <a:pt x="1638" y="787"/>
                    </a:lnTo>
                    <a:lnTo>
                      <a:pt x="1635" y="787"/>
                    </a:lnTo>
                    <a:lnTo>
                      <a:pt x="1631" y="774"/>
                    </a:lnTo>
                    <a:lnTo>
                      <a:pt x="1624" y="762"/>
                    </a:lnTo>
                    <a:lnTo>
                      <a:pt x="1617" y="751"/>
                    </a:lnTo>
                    <a:lnTo>
                      <a:pt x="1610" y="740"/>
                    </a:lnTo>
                    <a:lnTo>
                      <a:pt x="1602" y="729"/>
                    </a:lnTo>
                    <a:lnTo>
                      <a:pt x="1594" y="719"/>
                    </a:lnTo>
                    <a:lnTo>
                      <a:pt x="1583" y="709"/>
                    </a:lnTo>
                    <a:lnTo>
                      <a:pt x="1573" y="701"/>
                    </a:lnTo>
                    <a:lnTo>
                      <a:pt x="1575" y="698"/>
                    </a:lnTo>
                    <a:close/>
                    <a:moveTo>
                      <a:pt x="1638" y="787"/>
                    </a:moveTo>
                    <a:lnTo>
                      <a:pt x="1644" y="802"/>
                    </a:lnTo>
                    <a:lnTo>
                      <a:pt x="1648" y="817"/>
                    </a:lnTo>
                    <a:lnTo>
                      <a:pt x="1652" y="834"/>
                    </a:lnTo>
                    <a:lnTo>
                      <a:pt x="1655" y="849"/>
                    </a:lnTo>
                    <a:lnTo>
                      <a:pt x="1656" y="866"/>
                    </a:lnTo>
                    <a:lnTo>
                      <a:pt x="1656" y="881"/>
                    </a:lnTo>
                    <a:lnTo>
                      <a:pt x="1656" y="897"/>
                    </a:lnTo>
                    <a:lnTo>
                      <a:pt x="1656" y="913"/>
                    </a:lnTo>
                    <a:lnTo>
                      <a:pt x="1653" y="913"/>
                    </a:lnTo>
                    <a:lnTo>
                      <a:pt x="1653" y="897"/>
                    </a:lnTo>
                    <a:lnTo>
                      <a:pt x="1653" y="881"/>
                    </a:lnTo>
                    <a:lnTo>
                      <a:pt x="1653" y="866"/>
                    </a:lnTo>
                    <a:lnTo>
                      <a:pt x="1651" y="850"/>
                    </a:lnTo>
                    <a:lnTo>
                      <a:pt x="1649" y="834"/>
                    </a:lnTo>
                    <a:lnTo>
                      <a:pt x="1645" y="819"/>
                    </a:lnTo>
                    <a:lnTo>
                      <a:pt x="1641" y="802"/>
                    </a:lnTo>
                    <a:lnTo>
                      <a:pt x="1635" y="787"/>
                    </a:lnTo>
                    <a:lnTo>
                      <a:pt x="1638" y="787"/>
                    </a:lnTo>
                    <a:close/>
                    <a:moveTo>
                      <a:pt x="1656" y="913"/>
                    </a:moveTo>
                    <a:lnTo>
                      <a:pt x="1656" y="913"/>
                    </a:lnTo>
                    <a:lnTo>
                      <a:pt x="1655" y="913"/>
                    </a:lnTo>
                    <a:lnTo>
                      <a:pt x="1656" y="913"/>
                    </a:lnTo>
                    <a:close/>
                    <a:moveTo>
                      <a:pt x="1656" y="913"/>
                    </a:moveTo>
                    <a:lnTo>
                      <a:pt x="1652" y="932"/>
                    </a:lnTo>
                    <a:lnTo>
                      <a:pt x="1648" y="951"/>
                    </a:lnTo>
                    <a:lnTo>
                      <a:pt x="1644" y="971"/>
                    </a:lnTo>
                    <a:lnTo>
                      <a:pt x="1637" y="989"/>
                    </a:lnTo>
                    <a:lnTo>
                      <a:pt x="1630" y="1007"/>
                    </a:lnTo>
                    <a:lnTo>
                      <a:pt x="1622" y="1025"/>
                    </a:lnTo>
                    <a:lnTo>
                      <a:pt x="1612" y="1043"/>
                    </a:lnTo>
                    <a:lnTo>
                      <a:pt x="1602" y="1059"/>
                    </a:lnTo>
                    <a:lnTo>
                      <a:pt x="1599" y="1058"/>
                    </a:lnTo>
                    <a:lnTo>
                      <a:pt x="1609" y="1041"/>
                    </a:lnTo>
                    <a:lnTo>
                      <a:pt x="1619" y="1023"/>
                    </a:lnTo>
                    <a:lnTo>
                      <a:pt x="1627" y="1005"/>
                    </a:lnTo>
                    <a:lnTo>
                      <a:pt x="1634" y="987"/>
                    </a:lnTo>
                    <a:lnTo>
                      <a:pt x="1639" y="969"/>
                    </a:lnTo>
                    <a:lnTo>
                      <a:pt x="1645" y="950"/>
                    </a:lnTo>
                    <a:lnTo>
                      <a:pt x="1649" y="932"/>
                    </a:lnTo>
                    <a:lnTo>
                      <a:pt x="1653" y="913"/>
                    </a:lnTo>
                    <a:lnTo>
                      <a:pt x="1656" y="913"/>
                    </a:lnTo>
                    <a:close/>
                    <a:moveTo>
                      <a:pt x="1602" y="1059"/>
                    </a:moveTo>
                    <a:lnTo>
                      <a:pt x="1591" y="1074"/>
                    </a:lnTo>
                    <a:lnTo>
                      <a:pt x="1580" y="1090"/>
                    </a:lnTo>
                    <a:lnTo>
                      <a:pt x="1569" y="1103"/>
                    </a:lnTo>
                    <a:lnTo>
                      <a:pt x="1555" y="1117"/>
                    </a:lnTo>
                    <a:lnTo>
                      <a:pt x="1543" y="1130"/>
                    </a:lnTo>
                    <a:lnTo>
                      <a:pt x="1528" y="1141"/>
                    </a:lnTo>
                    <a:lnTo>
                      <a:pt x="1512" y="1152"/>
                    </a:lnTo>
                    <a:lnTo>
                      <a:pt x="1497" y="1161"/>
                    </a:lnTo>
                    <a:lnTo>
                      <a:pt x="1496" y="1159"/>
                    </a:lnTo>
                    <a:lnTo>
                      <a:pt x="1511" y="1149"/>
                    </a:lnTo>
                    <a:lnTo>
                      <a:pt x="1526" y="1138"/>
                    </a:lnTo>
                    <a:lnTo>
                      <a:pt x="1540" y="1127"/>
                    </a:lnTo>
                    <a:lnTo>
                      <a:pt x="1554" y="1114"/>
                    </a:lnTo>
                    <a:lnTo>
                      <a:pt x="1566" y="1101"/>
                    </a:lnTo>
                    <a:lnTo>
                      <a:pt x="1577" y="1087"/>
                    </a:lnTo>
                    <a:lnTo>
                      <a:pt x="1588" y="1073"/>
                    </a:lnTo>
                    <a:lnTo>
                      <a:pt x="1599" y="1058"/>
                    </a:lnTo>
                    <a:lnTo>
                      <a:pt x="1602" y="1059"/>
                    </a:lnTo>
                    <a:close/>
                    <a:moveTo>
                      <a:pt x="1496" y="1159"/>
                    </a:moveTo>
                    <a:lnTo>
                      <a:pt x="1496" y="1159"/>
                    </a:lnTo>
                    <a:lnTo>
                      <a:pt x="1497" y="1160"/>
                    </a:lnTo>
                    <a:lnTo>
                      <a:pt x="1496" y="1159"/>
                    </a:lnTo>
                    <a:close/>
                    <a:moveTo>
                      <a:pt x="1498" y="1160"/>
                    </a:moveTo>
                    <a:lnTo>
                      <a:pt x="1492" y="1178"/>
                    </a:lnTo>
                    <a:lnTo>
                      <a:pt x="1485" y="1197"/>
                    </a:lnTo>
                    <a:lnTo>
                      <a:pt x="1481" y="1196"/>
                    </a:lnTo>
                    <a:lnTo>
                      <a:pt x="1487" y="1178"/>
                    </a:lnTo>
                    <a:lnTo>
                      <a:pt x="1496" y="1159"/>
                    </a:lnTo>
                    <a:lnTo>
                      <a:pt x="1498" y="1160"/>
                    </a:lnTo>
                    <a:close/>
                    <a:moveTo>
                      <a:pt x="1485" y="1197"/>
                    </a:moveTo>
                    <a:lnTo>
                      <a:pt x="1471" y="1233"/>
                    </a:lnTo>
                    <a:lnTo>
                      <a:pt x="1457" y="1269"/>
                    </a:lnTo>
                    <a:lnTo>
                      <a:pt x="1442" y="1307"/>
                    </a:lnTo>
                    <a:lnTo>
                      <a:pt x="1427" y="1341"/>
                    </a:lnTo>
                    <a:lnTo>
                      <a:pt x="1410" y="1376"/>
                    </a:lnTo>
                    <a:lnTo>
                      <a:pt x="1391" y="1410"/>
                    </a:lnTo>
                    <a:lnTo>
                      <a:pt x="1381" y="1426"/>
                    </a:lnTo>
                    <a:lnTo>
                      <a:pt x="1370" y="1442"/>
                    </a:lnTo>
                    <a:lnTo>
                      <a:pt x="1359" y="1457"/>
                    </a:lnTo>
                    <a:lnTo>
                      <a:pt x="1348" y="1473"/>
                    </a:lnTo>
                    <a:lnTo>
                      <a:pt x="1345" y="1470"/>
                    </a:lnTo>
                    <a:lnTo>
                      <a:pt x="1356" y="1456"/>
                    </a:lnTo>
                    <a:lnTo>
                      <a:pt x="1367" y="1441"/>
                    </a:lnTo>
                    <a:lnTo>
                      <a:pt x="1378" y="1424"/>
                    </a:lnTo>
                    <a:lnTo>
                      <a:pt x="1388" y="1409"/>
                    </a:lnTo>
                    <a:lnTo>
                      <a:pt x="1407" y="1374"/>
                    </a:lnTo>
                    <a:lnTo>
                      <a:pt x="1424" y="1340"/>
                    </a:lnTo>
                    <a:lnTo>
                      <a:pt x="1439" y="1305"/>
                    </a:lnTo>
                    <a:lnTo>
                      <a:pt x="1454" y="1269"/>
                    </a:lnTo>
                    <a:lnTo>
                      <a:pt x="1468" y="1232"/>
                    </a:lnTo>
                    <a:lnTo>
                      <a:pt x="1481" y="1196"/>
                    </a:lnTo>
                    <a:lnTo>
                      <a:pt x="1485" y="1197"/>
                    </a:lnTo>
                    <a:close/>
                    <a:moveTo>
                      <a:pt x="1348" y="1473"/>
                    </a:moveTo>
                    <a:lnTo>
                      <a:pt x="1348" y="1473"/>
                    </a:lnTo>
                    <a:lnTo>
                      <a:pt x="1346" y="1471"/>
                    </a:lnTo>
                    <a:lnTo>
                      <a:pt x="1348" y="1473"/>
                    </a:lnTo>
                    <a:close/>
                    <a:moveTo>
                      <a:pt x="1348" y="1473"/>
                    </a:moveTo>
                    <a:lnTo>
                      <a:pt x="1322" y="1492"/>
                    </a:lnTo>
                    <a:lnTo>
                      <a:pt x="1294" y="1513"/>
                    </a:lnTo>
                    <a:lnTo>
                      <a:pt x="1268" y="1535"/>
                    </a:lnTo>
                    <a:lnTo>
                      <a:pt x="1240" y="1557"/>
                    </a:lnTo>
                    <a:lnTo>
                      <a:pt x="1239" y="1556"/>
                    </a:lnTo>
                    <a:lnTo>
                      <a:pt x="1266" y="1532"/>
                    </a:lnTo>
                    <a:lnTo>
                      <a:pt x="1293" y="1511"/>
                    </a:lnTo>
                    <a:lnTo>
                      <a:pt x="1319" y="1489"/>
                    </a:lnTo>
                    <a:lnTo>
                      <a:pt x="1345" y="1470"/>
                    </a:lnTo>
                    <a:lnTo>
                      <a:pt x="1348" y="1473"/>
                    </a:lnTo>
                    <a:close/>
                    <a:moveTo>
                      <a:pt x="1240" y="1557"/>
                    </a:moveTo>
                    <a:lnTo>
                      <a:pt x="1182" y="1605"/>
                    </a:lnTo>
                    <a:lnTo>
                      <a:pt x="1122" y="1651"/>
                    </a:lnTo>
                    <a:lnTo>
                      <a:pt x="1092" y="1672"/>
                    </a:lnTo>
                    <a:lnTo>
                      <a:pt x="1062" y="1692"/>
                    </a:lnTo>
                    <a:lnTo>
                      <a:pt x="1030" y="1710"/>
                    </a:lnTo>
                    <a:lnTo>
                      <a:pt x="998" y="1726"/>
                    </a:lnTo>
                    <a:lnTo>
                      <a:pt x="983" y="1733"/>
                    </a:lnTo>
                    <a:lnTo>
                      <a:pt x="966" y="1738"/>
                    </a:lnTo>
                    <a:lnTo>
                      <a:pt x="950" y="1744"/>
                    </a:lnTo>
                    <a:lnTo>
                      <a:pt x="933" y="1748"/>
                    </a:lnTo>
                    <a:lnTo>
                      <a:pt x="916" y="1752"/>
                    </a:lnTo>
                    <a:lnTo>
                      <a:pt x="899" y="1755"/>
                    </a:lnTo>
                    <a:lnTo>
                      <a:pt x="882" y="1756"/>
                    </a:lnTo>
                    <a:lnTo>
                      <a:pt x="864" y="1757"/>
                    </a:lnTo>
                    <a:lnTo>
                      <a:pt x="847" y="1756"/>
                    </a:lnTo>
                    <a:lnTo>
                      <a:pt x="829" y="1755"/>
                    </a:lnTo>
                    <a:lnTo>
                      <a:pt x="811" y="1753"/>
                    </a:lnTo>
                    <a:lnTo>
                      <a:pt x="793" y="1749"/>
                    </a:lnTo>
                    <a:lnTo>
                      <a:pt x="775" y="1744"/>
                    </a:lnTo>
                    <a:lnTo>
                      <a:pt x="756" y="1738"/>
                    </a:lnTo>
                    <a:lnTo>
                      <a:pt x="738" y="1731"/>
                    </a:lnTo>
                    <a:lnTo>
                      <a:pt x="719" y="1722"/>
                    </a:lnTo>
                    <a:lnTo>
                      <a:pt x="720" y="1719"/>
                    </a:lnTo>
                    <a:lnTo>
                      <a:pt x="740" y="1728"/>
                    </a:lnTo>
                    <a:lnTo>
                      <a:pt x="757" y="1735"/>
                    </a:lnTo>
                    <a:lnTo>
                      <a:pt x="775" y="1741"/>
                    </a:lnTo>
                    <a:lnTo>
                      <a:pt x="795" y="1746"/>
                    </a:lnTo>
                    <a:lnTo>
                      <a:pt x="811" y="1749"/>
                    </a:lnTo>
                    <a:lnTo>
                      <a:pt x="829" y="1752"/>
                    </a:lnTo>
                    <a:lnTo>
                      <a:pt x="847" y="1753"/>
                    </a:lnTo>
                    <a:lnTo>
                      <a:pt x="865" y="1753"/>
                    </a:lnTo>
                    <a:lnTo>
                      <a:pt x="882" y="1753"/>
                    </a:lnTo>
                    <a:lnTo>
                      <a:pt x="899" y="1751"/>
                    </a:lnTo>
                    <a:lnTo>
                      <a:pt x="915" y="1748"/>
                    </a:lnTo>
                    <a:lnTo>
                      <a:pt x="933" y="1745"/>
                    </a:lnTo>
                    <a:lnTo>
                      <a:pt x="950" y="1741"/>
                    </a:lnTo>
                    <a:lnTo>
                      <a:pt x="965" y="1735"/>
                    </a:lnTo>
                    <a:lnTo>
                      <a:pt x="981" y="1728"/>
                    </a:lnTo>
                    <a:lnTo>
                      <a:pt x="998" y="1722"/>
                    </a:lnTo>
                    <a:lnTo>
                      <a:pt x="1030" y="1706"/>
                    </a:lnTo>
                    <a:lnTo>
                      <a:pt x="1060" y="1690"/>
                    </a:lnTo>
                    <a:lnTo>
                      <a:pt x="1092" y="1669"/>
                    </a:lnTo>
                    <a:lnTo>
                      <a:pt x="1121" y="1648"/>
                    </a:lnTo>
                    <a:lnTo>
                      <a:pt x="1181" y="1603"/>
                    </a:lnTo>
                    <a:lnTo>
                      <a:pt x="1239" y="1556"/>
                    </a:lnTo>
                    <a:lnTo>
                      <a:pt x="1240" y="1557"/>
                    </a:lnTo>
                    <a:close/>
                    <a:moveTo>
                      <a:pt x="720" y="1719"/>
                    </a:moveTo>
                    <a:lnTo>
                      <a:pt x="720" y="1719"/>
                    </a:lnTo>
                    <a:lnTo>
                      <a:pt x="720" y="1720"/>
                    </a:lnTo>
                    <a:lnTo>
                      <a:pt x="720" y="1719"/>
                    </a:lnTo>
                    <a:close/>
                    <a:moveTo>
                      <a:pt x="719" y="1722"/>
                    </a:moveTo>
                    <a:lnTo>
                      <a:pt x="687" y="1706"/>
                    </a:lnTo>
                    <a:lnTo>
                      <a:pt x="657" y="1690"/>
                    </a:lnTo>
                    <a:lnTo>
                      <a:pt x="626" y="1673"/>
                    </a:lnTo>
                    <a:lnTo>
                      <a:pt x="596" y="1658"/>
                    </a:lnTo>
                    <a:lnTo>
                      <a:pt x="565" y="1641"/>
                    </a:lnTo>
                    <a:lnTo>
                      <a:pt x="535" y="1623"/>
                    </a:lnTo>
                    <a:lnTo>
                      <a:pt x="506" y="1607"/>
                    </a:lnTo>
                    <a:lnTo>
                      <a:pt x="477" y="1590"/>
                    </a:lnTo>
                    <a:lnTo>
                      <a:pt x="478" y="1587"/>
                    </a:lnTo>
                    <a:lnTo>
                      <a:pt x="507" y="1604"/>
                    </a:lnTo>
                    <a:lnTo>
                      <a:pt x="538" y="1621"/>
                    </a:lnTo>
                    <a:lnTo>
                      <a:pt x="567" y="1637"/>
                    </a:lnTo>
                    <a:lnTo>
                      <a:pt x="597" y="1654"/>
                    </a:lnTo>
                    <a:lnTo>
                      <a:pt x="628" y="1670"/>
                    </a:lnTo>
                    <a:lnTo>
                      <a:pt x="658" y="1687"/>
                    </a:lnTo>
                    <a:lnTo>
                      <a:pt x="688" y="1704"/>
                    </a:lnTo>
                    <a:lnTo>
                      <a:pt x="720" y="1719"/>
                    </a:lnTo>
                    <a:lnTo>
                      <a:pt x="719" y="1722"/>
                    </a:lnTo>
                    <a:close/>
                    <a:moveTo>
                      <a:pt x="477" y="1590"/>
                    </a:moveTo>
                    <a:lnTo>
                      <a:pt x="434" y="1565"/>
                    </a:lnTo>
                    <a:lnTo>
                      <a:pt x="390" y="1542"/>
                    </a:lnTo>
                    <a:lnTo>
                      <a:pt x="346" y="1517"/>
                    </a:lnTo>
                    <a:lnTo>
                      <a:pt x="300" y="1492"/>
                    </a:lnTo>
                    <a:lnTo>
                      <a:pt x="301" y="1489"/>
                    </a:lnTo>
                    <a:lnTo>
                      <a:pt x="347" y="1514"/>
                    </a:lnTo>
                    <a:lnTo>
                      <a:pt x="391" y="1539"/>
                    </a:lnTo>
                    <a:lnTo>
                      <a:pt x="435" y="1562"/>
                    </a:lnTo>
                    <a:lnTo>
                      <a:pt x="478" y="1587"/>
                    </a:lnTo>
                    <a:lnTo>
                      <a:pt x="477" y="1590"/>
                    </a:lnTo>
                    <a:close/>
                    <a:moveTo>
                      <a:pt x="300" y="1492"/>
                    </a:moveTo>
                    <a:lnTo>
                      <a:pt x="300" y="1492"/>
                    </a:lnTo>
                    <a:lnTo>
                      <a:pt x="301" y="1491"/>
                    </a:lnTo>
                    <a:lnTo>
                      <a:pt x="300" y="1492"/>
                    </a:lnTo>
                    <a:close/>
                    <a:moveTo>
                      <a:pt x="300" y="1492"/>
                    </a:moveTo>
                    <a:lnTo>
                      <a:pt x="283" y="1480"/>
                    </a:lnTo>
                    <a:lnTo>
                      <a:pt x="267" y="1466"/>
                    </a:lnTo>
                    <a:lnTo>
                      <a:pt x="250" y="1450"/>
                    </a:lnTo>
                    <a:lnTo>
                      <a:pt x="236" y="1434"/>
                    </a:lnTo>
                    <a:lnTo>
                      <a:pt x="222" y="1416"/>
                    </a:lnTo>
                    <a:lnTo>
                      <a:pt x="209" y="1397"/>
                    </a:lnTo>
                    <a:lnTo>
                      <a:pt x="198" y="1377"/>
                    </a:lnTo>
                    <a:lnTo>
                      <a:pt x="187" y="1356"/>
                    </a:lnTo>
                    <a:lnTo>
                      <a:pt x="189" y="1355"/>
                    </a:lnTo>
                    <a:lnTo>
                      <a:pt x="200" y="1376"/>
                    </a:lnTo>
                    <a:lnTo>
                      <a:pt x="211" y="1395"/>
                    </a:lnTo>
                    <a:lnTo>
                      <a:pt x="224" y="1413"/>
                    </a:lnTo>
                    <a:lnTo>
                      <a:pt x="238" y="1431"/>
                    </a:lnTo>
                    <a:lnTo>
                      <a:pt x="253" y="1448"/>
                    </a:lnTo>
                    <a:lnTo>
                      <a:pt x="268" y="1463"/>
                    </a:lnTo>
                    <a:lnTo>
                      <a:pt x="285" y="1477"/>
                    </a:lnTo>
                    <a:lnTo>
                      <a:pt x="303" y="1489"/>
                    </a:lnTo>
                    <a:lnTo>
                      <a:pt x="300" y="1492"/>
                    </a:lnTo>
                    <a:close/>
                    <a:moveTo>
                      <a:pt x="187" y="1356"/>
                    </a:moveTo>
                    <a:lnTo>
                      <a:pt x="177" y="1336"/>
                    </a:lnTo>
                    <a:lnTo>
                      <a:pt x="170" y="1315"/>
                    </a:lnTo>
                    <a:lnTo>
                      <a:pt x="163" y="1294"/>
                    </a:lnTo>
                    <a:lnTo>
                      <a:pt x="159" y="1273"/>
                    </a:lnTo>
                    <a:lnTo>
                      <a:pt x="155" y="1253"/>
                    </a:lnTo>
                    <a:lnTo>
                      <a:pt x="153" y="1232"/>
                    </a:lnTo>
                    <a:lnTo>
                      <a:pt x="153" y="1211"/>
                    </a:lnTo>
                    <a:lnTo>
                      <a:pt x="156" y="1192"/>
                    </a:lnTo>
                    <a:lnTo>
                      <a:pt x="159" y="1192"/>
                    </a:lnTo>
                    <a:lnTo>
                      <a:pt x="158" y="1211"/>
                    </a:lnTo>
                    <a:lnTo>
                      <a:pt x="156" y="1232"/>
                    </a:lnTo>
                    <a:lnTo>
                      <a:pt x="159" y="1253"/>
                    </a:lnTo>
                    <a:lnTo>
                      <a:pt x="162" y="1273"/>
                    </a:lnTo>
                    <a:lnTo>
                      <a:pt x="166" y="1294"/>
                    </a:lnTo>
                    <a:lnTo>
                      <a:pt x="173" y="1315"/>
                    </a:lnTo>
                    <a:lnTo>
                      <a:pt x="180" y="1334"/>
                    </a:lnTo>
                    <a:lnTo>
                      <a:pt x="189" y="1355"/>
                    </a:lnTo>
                    <a:lnTo>
                      <a:pt x="187" y="1356"/>
                    </a:lnTo>
                    <a:close/>
                    <a:moveTo>
                      <a:pt x="158" y="1191"/>
                    </a:moveTo>
                    <a:lnTo>
                      <a:pt x="158" y="1192"/>
                    </a:lnTo>
                    <a:lnTo>
                      <a:pt x="159" y="1192"/>
                    </a:lnTo>
                    <a:lnTo>
                      <a:pt x="158" y="1192"/>
                    </a:lnTo>
                    <a:lnTo>
                      <a:pt x="158" y="1191"/>
                    </a:lnTo>
                    <a:close/>
                    <a:moveTo>
                      <a:pt x="158" y="1193"/>
                    </a:moveTo>
                    <a:lnTo>
                      <a:pt x="155" y="1193"/>
                    </a:lnTo>
                    <a:lnTo>
                      <a:pt x="152" y="1193"/>
                    </a:lnTo>
                    <a:lnTo>
                      <a:pt x="149" y="1192"/>
                    </a:lnTo>
                    <a:lnTo>
                      <a:pt x="146" y="1191"/>
                    </a:lnTo>
                    <a:lnTo>
                      <a:pt x="142" y="1185"/>
                    </a:lnTo>
                    <a:lnTo>
                      <a:pt x="140" y="1179"/>
                    </a:lnTo>
                    <a:lnTo>
                      <a:pt x="142" y="1178"/>
                    </a:lnTo>
                    <a:lnTo>
                      <a:pt x="145" y="1184"/>
                    </a:lnTo>
                    <a:lnTo>
                      <a:pt x="148" y="1188"/>
                    </a:lnTo>
                    <a:lnTo>
                      <a:pt x="152" y="1191"/>
                    </a:lnTo>
                    <a:lnTo>
                      <a:pt x="158" y="1191"/>
                    </a:lnTo>
                    <a:lnTo>
                      <a:pt x="158" y="1193"/>
                    </a:lnTo>
                    <a:close/>
                    <a:moveTo>
                      <a:pt x="140" y="1179"/>
                    </a:moveTo>
                    <a:lnTo>
                      <a:pt x="137" y="1175"/>
                    </a:lnTo>
                    <a:lnTo>
                      <a:pt x="134" y="1171"/>
                    </a:lnTo>
                    <a:lnTo>
                      <a:pt x="135" y="1170"/>
                    </a:lnTo>
                    <a:lnTo>
                      <a:pt x="140" y="1174"/>
                    </a:lnTo>
                    <a:lnTo>
                      <a:pt x="142" y="1178"/>
                    </a:lnTo>
                    <a:lnTo>
                      <a:pt x="140" y="1179"/>
                    </a:lnTo>
                    <a:close/>
                    <a:moveTo>
                      <a:pt x="135" y="1168"/>
                    </a:moveTo>
                    <a:lnTo>
                      <a:pt x="135" y="1170"/>
                    </a:lnTo>
                    <a:lnTo>
                      <a:pt x="135" y="1168"/>
                    </a:lnTo>
                    <a:close/>
                    <a:moveTo>
                      <a:pt x="134" y="1171"/>
                    </a:moveTo>
                    <a:lnTo>
                      <a:pt x="111" y="1159"/>
                    </a:lnTo>
                    <a:lnTo>
                      <a:pt x="88" y="1144"/>
                    </a:lnTo>
                    <a:lnTo>
                      <a:pt x="66" y="1128"/>
                    </a:lnTo>
                    <a:lnTo>
                      <a:pt x="46" y="1110"/>
                    </a:lnTo>
                    <a:lnTo>
                      <a:pt x="48" y="1108"/>
                    </a:lnTo>
                    <a:lnTo>
                      <a:pt x="68" y="1126"/>
                    </a:lnTo>
                    <a:lnTo>
                      <a:pt x="90" y="1141"/>
                    </a:lnTo>
                    <a:lnTo>
                      <a:pt x="112" y="1156"/>
                    </a:lnTo>
                    <a:lnTo>
                      <a:pt x="135" y="1168"/>
                    </a:lnTo>
                    <a:lnTo>
                      <a:pt x="134" y="1171"/>
                    </a:lnTo>
                    <a:close/>
                    <a:moveTo>
                      <a:pt x="46" y="1110"/>
                    </a:moveTo>
                    <a:lnTo>
                      <a:pt x="37" y="1101"/>
                    </a:lnTo>
                    <a:lnTo>
                      <a:pt x="29" y="1091"/>
                    </a:lnTo>
                    <a:lnTo>
                      <a:pt x="22" y="1080"/>
                    </a:lnTo>
                    <a:lnTo>
                      <a:pt x="15" y="1067"/>
                    </a:lnTo>
                    <a:lnTo>
                      <a:pt x="11" y="1055"/>
                    </a:lnTo>
                    <a:lnTo>
                      <a:pt x="7" y="1043"/>
                    </a:lnTo>
                    <a:lnTo>
                      <a:pt x="4" y="1029"/>
                    </a:lnTo>
                    <a:lnTo>
                      <a:pt x="3" y="1014"/>
                    </a:lnTo>
                    <a:lnTo>
                      <a:pt x="5" y="1014"/>
                    </a:lnTo>
                    <a:lnTo>
                      <a:pt x="7" y="1027"/>
                    </a:lnTo>
                    <a:lnTo>
                      <a:pt x="10" y="1041"/>
                    </a:lnTo>
                    <a:lnTo>
                      <a:pt x="14" y="1055"/>
                    </a:lnTo>
                    <a:lnTo>
                      <a:pt x="18" y="1066"/>
                    </a:lnTo>
                    <a:lnTo>
                      <a:pt x="25" y="1079"/>
                    </a:lnTo>
                    <a:lnTo>
                      <a:pt x="32" y="1088"/>
                    </a:lnTo>
                    <a:lnTo>
                      <a:pt x="40" y="1099"/>
                    </a:lnTo>
                    <a:lnTo>
                      <a:pt x="48" y="1108"/>
                    </a:lnTo>
                    <a:lnTo>
                      <a:pt x="46" y="1110"/>
                    </a:lnTo>
                    <a:close/>
                    <a:moveTo>
                      <a:pt x="5" y="1014"/>
                    </a:moveTo>
                    <a:lnTo>
                      <a:pt x="5" y="1014"/>
                    </a:lnTo>
                    <a:lnTo>
                      <a:pt x="4" y="1014"/>
                    </a:lnTo>
                    <a:lnTo>
                      <a:pt x="5" y="1014"/>
                    </a:lnTo>
                    <a:close/>
                    <a:moveTo>
                      <a:pt x="3" y="1014"/>
                    </a:moveTo>
                    <a:lnTo>
                      <a:pt x="0" y="996"/>
                    </a:lnTo>
                    <a:lnTo>
                      <a:pt x="0" y="976"/>
                    </a:lnTo>
                    <a:lnTo>
                      <a:pt x="0" y="957"/>
                    </a:lnTo>
                    <a:lnTo>
                      <a:pt x="0" y="937"/>
                    </a:lnTo>
                    <a:lnTo>
                      <a:pt x="3" y="919"/>
                    </a:lnTo>
                    <a:lnTo>
                      <a:pt x="5" y="900"/>
                    </a:lnTo>
                    <a:lnTo>
                      <a:pt x="10" y="882"/>
                    </a:lnTo>
                    <a:lnTo>
                      <a:pt x="15" y="864"/>
                    </a:lnTo>
                    <a:lnTo>
                      <a:pt x="18" y="866"/>
                    </a:lnTo>
                    <a:lnTo>
                      <a:pt x="12" y="882"/>
                    </a:lnTo>
                    <a:lnTo>
                      <a:pt x="8" y="902"/>
                    </a:lnTo>
                    <a:lnTo>
                      <a:pt x="5" y="919"/>
                    </a:lnTo>
                    <a:lnTo>
                      <a:pt x="3" y="939"/>
                    </a:lnTo>
                    <a:lnTo>
                      <a:pt x="3" y="957"/>
                    </a:lnTo>
                    <a:lnTo>
                      <a:pt x="3" y="976"/>
                    </a:lnTo>
                    <a:lnTo>
                      <a:pt x="4" y="994"/>
                    </a:lnTo>
                    <a:lnTo>
                      <a:pt x="5" y="1014"/>
                    </a:lnTo>
                    <a:lnTo>
                      <a:pt x="3" y="1014"/>
                    </a:lnTo>
                    <a:close/>
                    <a:moveTo>
                      <a:pt x="15" y="864"/>
                    </a:moveTo>
                    <a:lnTo>
                      <a:pt x="21" y="849"/>
                    </a:lnTo>
                    <a:lnTo>
                      <a:pt x="28" y="835"/>
                    </a:lnTo>
                    <a:lnTo>
                      <a:pt x="36" y="821"/>
                    </a:lnTo>
                    <a:lnTo>
                      <a:pt x="46" y="809"/>
                    </a:lnTo>
                    <a:lnTo>
                      <a:pt x="55" y="796"/>
                    </a:lnTo>
                    <a:lnTo>
                      <a:pt x="66" y="785"/>
                    </a:lnTo>
                    <a:lnTo>
                      <a:pt x="79" y="774"/>
                    </a:lnTo>
                    <a:lnTo>
                      <a:pt x="93" y="765"/>
                    </a:lnTo>
                    <a:lnTo>
                      <a:pt x="94" y="767"/>
                    </a:lnTo>
                    <a:lnTo>
                      <a:pt x="80" y="777"/>
                    </a:lnTo>
                    <a:lnTo>
                      <a:pt x="69" y="788"/>
                    </a:lnTo>
                    <a:lnTo>
                      <a:pt x="58" y="799"/>
                    </a:lnTo>
                    <a:lnTo>
                      <a:pt x="47" y="810"/>
                    </a:lnTo>
                    <a:lnTo>
                      <a:pt x="39" y="824"/>
                    </a:lnTo>
                    <a:lnTo>
                      <a:pt x="30" y="837"/>
                    </a:lnTo>
                    <a:lnTo>
                      <a:pt x="25" y="850"/>
                    </a:lnTo>
                    <a:lnTo>
                      <a:pt x="18" y="866"/>
                    </a:lnTo>
                    <a:lnTo>
                      <a:pt x="15" y="864"/>
                    </a:lnTo>
                    <a:close/>
                    <a:moveTo>
                      <a:pt x="93" y="765"/>
                    </a:moveTo>
                    <a:lnTo>
                      <a:pt x="93" y="765"/>
                    </a:lnTo>
                    <a:lnTo>
                      <a:pt x="94" y="766"/>
                    </a:lnTo>
                    <a:lnTo>
                      <a:pt x="93" y="765"/>
                    </a:lnTo>
                    <a:close/>
                    <a:moveTo>
                      <a:pt x="93" y="765"/>
                    </a:moveTo>
                    <a:lnTo>
                      <a:pt x="131" y="752"/>
                    </a:lnTo>
                    <a:lnTo>
                      <a:pt x="133" y="756"/>
                    </a:lnTo>
                    <a:lnTo>
                      <a:pt x="94" y="769"/>
                    </a:lnTo>
                    <a:lnTo>
                      <a:pt x="93" y="765"/>
                    </a:lnTo>
                    <a:close/>
                    <a:moveTo>
                      <a:pt x="134" y="754"/>
                    </a:moveTo>
                    <a:lnTo>
                      <a:pt x="133" y="755"/>
                    </a:lnTo>
                    <a:lnTo>
                      <a:pt x="133" y="756"/>
                    </a:lnTo>
                    <a:lnTo>
                      <a:pt x="133" y="754"/>
                    </a:lnTo>
                    <a:lnTo>
                      <a:pt x="134" y="754"/>
                    </a:lnTo>
                    <a:close/>
                    <a:moveTo>
                      <a:pt x="131" y="755"/>
                    </a:moveTo>
                    <a:lnTo>
                      <a:pt x="117" y="737"/>
                    </a:lnTo>
                    <a:lnTo>
                      <a:pt x="104" y="718"/>
                    </a:lnTo>
                    <a:lnTo>
                      <a:pt x="93" y="697"/>
                    </a:lnTo>
                    <a:lnTo>
                      <a:pt x="83" y="676"/>
                    </a:lnTo>
                    <a:lnTo>
                      <a:pt x="75" y="655"/>
                    </a:lnTo>
                    <a:lnTo>
                      <a:pt x="68" y="633"/>
                    </a:lnTo>
                    <a:lnTo>
                      <a:pt x="64" y="611"/>
                    </a:lnTo>
                    <a:lnTo>
                      <a:pt x="59" y="589"/>
                    </a:lnTo>
                    <a:lnTo>
                      <a:pt x="62" y="589"/>
                    </a:lnTo>
                    <a:lnTo>
                      <a:pt x="66" y="611"/>
                    </a:lnTo>
                    <a:lnTo>
                      <a:pt x="70" y="633"/>
                    </a:lnTo>
                    <a:lnTo>
                      <a:pt x="77" y="654"/>
                    </a:lnTo>
                    <a:lnTo>
                      <a:pt x="86" y="675"/>
                    </a:lnTo>
                    <a:lnTo>
                      <a:pt x="95" y="695"/>
                    </a:lnTo>
                    <a:lnTo>
                      <a:pt x="106" y="715"/>
                    </a:lnTo>
                    <a:lnTo>
                      <a:pt x="120" y="734"/>
                    </a:lnTo>
                    <a:lnTo>
                      <a:pt x="134" y="754"/>
                    </a:lnTo>
                    <a:lnTo>
                      <a:pt x="131" y="755"/>
                    </a:lnTo>
                    <a:close/>
                    <a:moveTo>
                      <a:pt x="59" y="589"/>
                    </a:moveTo>
                    <a:lnTo>
                      <a:pt x="58" y="568"/>
                    </a:lnTo>
                    <a:lnTo>
                      <a:pt x="58" y="549"/>
                    </a:lnTo>
                    <a:lnTo>
                      <a:pt x="59" y="528"/>
                    </a:lnTo>
                    <a:lnTo>
                      <a:pt x="64" y="507"/>
                    </a:lnTo>
                    <a:lnTo>
                      <a:pt x="69" y="487"/>
                    </a:lnTo>
                    <a:lnTo>
                      <a:pt x="76" y="466"/>
                    </a:lnTo>
                    <a:lnTo>
                      <a:pt x="84" y="445"/>
                    </a:lnTo>
                    <a:lnTo>
                      <a:pt x="95" y="426"/>
                    </a:lnTo>
                    <a:lnTo>
                      <a:pt x="98" y="427"/>
                    </a:lnTo>
                    <a:lnTo>
                      <a:pt x="87" y="447"/>
                    </a:lnTo>
                    <a:lnTo>
                      <a:pt x="79" y="467"/>
                    </a:lnTo>
                    <a:lnTo>
                      <a:pt x="72" y="487"/>
                    </a:lnTo>
                    <a:lnTo>
                      <a:pt x="66" y="507"/>
                    </a:lnTo>
                    <a:lnTo>
                      <a:pt x="64" y="528"/>
                    </a:lnTo>
                    <a:lnTo>
                      <a:pt x="61" y="549"/>
                    </a:lnTo>
                    <a:lnTo>
                      <a:pt x="61" y="568"/>
                    </a:lnTo>
                    <a:lnTo>
                      <a:pt x="62" y="589"/>
                    </a:lnTo>
                    <a:lnTo>
                      <a:pt x="59" y="589"/>
                    </a:lnTo>
                    <a:close/>
                    <a:moveTo>
                      <a:pt x="95" y="426"/>
                    </a:moveTo>
                    <a:lnTo>
                      <a:pt x="95" y="424"/>
                    </a:lnTo>
                    <a:lnTo>
                      <a:pt x="97" y="426"/>
                    </a:lnTo>
                    <a:lnTo>
                      <a:pt x="95" y="426"/>
                    </a:lnTo>
                    <a:close/>
                    <a:moveTo>
                      <a:pt x="95" y="424"/>
                    </a:moveTo>
                    <a:lnTo>
                      <a:pt x="105" y="411"/>
                    </a:lnTo>
                    <a:lnTo>
                      <a:pt x="115" y="397"/>
                    </a:lnTo>
                    <a:lnTo>
                      <a:pt x="126" y="383"/>
                    </a:lnTo>
                    <a:lnTo>
                      <a:pt x="137" y="372"/>
                    </a:lnTo>
                    <a:lnTo>
                      <a:pt x="149" y="359"/>
                    </a:lnTo>
                    <a:lnTo>
                      <a:pt x="162" y="350"/>
                    </a:lnTo>
                    <a:lnTo>
                      <a:pt x="175" y="340"/>
                    </a:lnTo>
                    <a:lnTo>
                      <a:pt x="189" y="330"/>
                    </a:lnTo>
                    <a:lnTo>
                      <a:pt x="218" y="312"/>
                    </a:lnTo>
                    <a:lnTo>
                      <a:pt x="247" y="297"/>
                    </a:lnTo>
                    <a:lnTo>
                      <a:pt x="278" y="282"/>
                    </a:lnTo>
                    <a:lnTo>
                      <a:pt x="310" y="268"/>
                    </a:lnTo>
                    <a:lnTo>
                      <a:pt x="311" y="271"/>
                    </a:lnTo>
                    <a:lnTo>
                      <a:pt x="279" y="285"/>
                    </a:lnTo>
                    <a:lnTo>
                      <a:pt x="249" y="300"/>
                    </a:lnTo>
                    <a:lnTo>
                      <a:pt x="220" y="315"/>
                    </a:lnTo>
                    <a:lnTo>
                      <a:pt x="191" y="333"/>
                    </a:lnTo>
                    <a:lnTo>
                      <a:pt x="178" y="341"/>
                    </a:lnTo>
                    <a:lnTo>
                      <a:pt x="164" y="351"/>
                    </a:lnTo>
                    <a:lnTo>
                      <a:pt x="152" y="362"/>
                    </a:lnTo>
                    <a:lnTo>
                      <a:pt x="140" y="373"/>
                    </a:lnTo>
                    <a:lnTo>
                      <a:pt x="128" y="386"/>
                    </a:lnTo>
                    <a:lnTo>
                      <a:pt x="117" y="398"/>
                    </a:lnTo>
                    <a:lnTo>
                      <a:pt x="106" y="412"/>
                    </a:lnTo>
                    <a:lnTo>
                      <a:pt x="98" y="427"/>
                    </a:lnTo>
                    <a:lnTo>
                      <a:pt x="95" y="424"/>
                    </a:lnTo>
                    <a:close/>
                    <a:moveTo>
                      <a:pt x="310" y="268"/>
                    </a:moveTo>
                    <a:lnTo>
                      <a:pt x="346" y="250"/>
                    </a:lnTo>
                    <a:lnTo>
                      <a:pt x="381" y="234"/>
                    </a:lnTo>
                    <a:lnTo>
                      <a:pt x="399" y="224"/>
                    </a:lnTo>
                    <a:lnTo>
                      <a:pt x="416" y="214"/>
                    </a:lnTo>
                    <a:lnTo>
                      <a:pt x="433" y="203"/>
                    </a:lnTo>
                    <a:lnTo>
                      <a:pt x="449" y="192"/>
                    </a:lnTo>
                    <a:lnTo>
                      <a:pt x="451" y="195"/>
                    </a:lnTo>
                    <a:lnTo>
                      <a:pt x="434" y="206"/>
                    </a:lnTo>
                    <a:lnTo>
                      <a:pt x="417" y="217"/>
                    </a:lnTo>
                    <a:lnTo>
                      <a:pt x="401" y="227"/>
                    </a:lnTo>
                    <a:lnTo>
                      <a:pt x="383" y="236"/>
                    </a:lnTo>
                    <a:lnTo>
                      <a:pt x="347" y="253"/>
                    </a:lnTo>
                    <a:lnTo>
                      <a:pt x="311" y="271"/>
                    </a:lnTo>
                    <a:lnTo>
                      <a:pt x="310" y="268"/>
                    </a:lnTo>
                    <a:close/>
                    <a:moveTo>
                      <a:pt x="451" y="192"/>
                    </a:moveTo>
                    <a:lnTo>
                      <a:pt x="449" y="194"/>
                    </a:lnTo>
                    <a:lnTo>
                      <a:pt x="451" y="195"/>
                    </a:lnTo>
                    <a:lnTo>
                      <a:pt x="449" y="194"/>
                    </a:lnTo>
                    <a:lnTo>
                      <a:pt x="451" y="192"/>
                    </a:lnTo>
                    <a:close/>
                    <a:moveTo>
                      <a:pt x="449" y="195"/>
                    </a:moveTo>
                    <a:lnTo>
                      <a:pt x="438" y="191"/>
                    </a:lnTo>
                    <a:lnTo>
                      <a:pt x="427" y="185"/>
                    </a:lnTo>
                    <a:lnTo>
                      <a:pt x="416" y="181"/>
                    </a:lnTo>
                    <a:lnTo>
                      <a:pt x="405" y="177"/>
                    </a:lnTo>
                    <a:lnTo>
                      <a:pt x="406" y="174"/>
                    </a:lnTo>
                    <a:lnTo>
                      <a:pt x="417" y="178"/>
                    </a:lnTo>
                    <a:lnTo>
                      <a:pt x="428" y="182"/>
                    </a:lnTo>
                    <a:lnTo>
                      <a:pt x="440" y="187"/>
                    </a:lnTo>
                    <a:lnTo>
                      <a:pt x="451" y="192"/>
                    </a:lnTo>
                    <a:lnTo>
                      <a:pt x="449" y="195"/>
                    </a:lnTo>
                    <a:close/>
                    <a:moveTo>
                      <a:pt x="405" y="177"/>
                    </a:moveTo>
                    <a:lnTo>
                      <a:pt x="380" y="167"/>
                    </a:lnTo>
                    <a:lnTo>
                      <a:pt x="357" y="158"/>
                    </a:lnTo>
                    <a:lnTo>
                      <a:pt x="333" y="146"/>
                    </a:lnTo>
                    <a:lnTo>
                      <a:pt x="311" y="134"/>
                    </a:lnTo>
                    <a:lnTo>
                      <a:pt x="300" y="127"/>
                    </a:lnTo>
                    <a:lnTo>
                      <a:pt x="290" y="120"/>
                    </a:lnTo>
                    <a:lnTo>
                      <a:pt x="281" y="112"/>
                    </a:lnTo>
                    <a:lnTo>
                      <a:pt x="272" y="104"/>
                    </a:lnTo>
                    <a:lnTo>
                      <a:pt x="264" y="94"/>
                    </a:lnTo>
                    <a:lnTo>
                      <a:pt x="257" y="84"/>
                    </a:lnTo>
                    <a:lnTo>
                      <a:pt x="250" y="73"/>
                    </a:lnTo>
                    <a:lnTo>
                      <a:pt x="245" y="62"/>
                    </a:lnTo>
                    <a:lnTo>
                      <a:pt x="247" y="61"/>
                    </a:lnTo>
                    <a:lnTo>
                      <a:pt x="253" y="72"/>
                    </a:lnTo>
                    <a:lnTo>
                      <a:pt x="260" y="83"/>
                    </a:lnTo>
                    <a:lnTo>
                      <a:pt x="267" y="93"/>
                    </a:lnTo>
                    <a:lnTo>
                      <a:pt x="275" y="101"/>
                    </a:lnTo>
                    <a:lnTo>
                      <a:pt x="283" y="111"/>
                    </a:lnTo>
                    <a:lnTo>
                      <a:pt x="293" y="117"/>
                    </a:lnTo>
                    <a:lnTo>
                      <a:pt x="303" y="124"/>
                    </a:lnTo>
                    <a:lnTo>
                      <a:pt x="312" y="131"/>
                    </a:lnTo>
                    <a:lnTo>
                      <a:pt x="334" y="144"/>
                    </a:lnTo>
                    <a:lnTo>
                      <a:pt x="358" y="155"/>
                    </a:lnTo>
                    <a:lnTo>
                      <a:pt x="381" y="164"/>
                    </a:lnTo>
                    <a:lnTo>
                      <a:pt x="406" y="174"/>
                    </a:lnTo>
                    <a:lnTo>
                      <a:pt x="405" y="177"/>
                    </a:lnTo>
                    <a:close/>
                    <a:moveTo>
                      <a:pt x="245" y="62"/>
                    </a:moveTo>
                    <a:lnTo>
                      <a:pt x="245" y="61"/>
                    </a:lnTo>
                    <a:lnTo>
                      <a:pt x="246" y="61"/>
                    </a:lnTo>
                    <a:lnTo>
                      <a:pt x="245" y="62"/>
                    </a:lnTo>
                    <a:close/>
                    <a:moveTo>
                      <a:pt x="245" y="61"/>
                    </a:moveTo>
                    <a:lnTo>
                      <a:pt x="261" y="43"/>
                    </a:lnTo>
                    <a:lnTo>
                      <a:pt x="264" y="44"/>
                    </a:lnTo>
                    <a:lnTo>
                      <a:pt x="247" y="62"/>
                    </a:lnTo>
                    <a:lnTo>
                      <a:pt x="245" y="61"/>
                    </a:lnTo>
                    <a:close/>
                    <a:moveTo>
                      <a:pt x="261" y="43"/>
                    </a:moveTo>
                    <a:lnTo>
                      <a:pt x="261" y="43"/>
                    </a:lnTo>
                    <a:lnTo>
                      <a:pt x="263" y="43"/>
                    </a:lnTo>
                    <a:lnTo>
                      <a:pt x="263" y="44"/>
                    </a:lnTo>
                    <a:lnTo>
                      <a:pt x="261" y="43"/>
                    </a:lnTo>
                    <a:close/>
                    <a:moveTo>
                      <a:pt x="263" y="43"/>
                    </a:moveTo>
                    <a:lnTo>
                      <a:pt x="274" y="47"/>
                    </a:lnTo>
                    <a:lnTo>
                      <a:pt x="287" y="52"/>
                    </a:lnTo>
                    <a:lnTo>
                      <a:pt x="286" y="55"/>
                    </a:lnTo>
                    <a:lnTo>
                      <a:pt x="275" y="51"/>
                    </a:lnTo>
                    <a:lnTo>
                      <a:pt x="261" y="46"/>
                    </a:lnTo>
                    <a:lnTo>
                      <a:pt x="263" y="43"/>
                    </a:lnTo>
                    <a:close/>
                    <a:moveTo>
                      <a:pt x="287" y="52"/>
                    </a:moveTo>
                    <a:lnTo>
                      <a:pt x="319" y="66"/>
                    </a:lnTo>
                    <a:lnTo>
                      <a:pt x="351" y="80"/>
                    </a:lnTo>
                    <a:lnTo>
                      <a:pt x="384" y="93"/>
                    </a:lnTo>
                    <a:lnTo>
                      <a:pt x="417" y="102"/>
                    </a:lnTo>
                    <a:lnTo>
                      <a:pt x="435" y="105"/>
                    </a:lnTo>
                    <a:lnTo>
                      <a:pt x="452" y="108"/>
                    </a:lnTo>
                    <a:lnTo>
                      <a:pt x="470" y="111"/>
                    </a:lnTo>
                    <a:lnTo>
                      <a:pt x="487" y="111"/>
                    </a:lnTo>
                    <a:lnTo>
                      <a:pt x="503" y="111"/>
                    </a:lnTo>
                    <a:lnTo>
                      <a:pt x="521" y="108"/>
                    </a:lnTo>
                    <a:lnTo>
                      <a:pt x="538" y="105"/>
                    </a:lnTo>
                    <a:lnTo>
                      <a:pt x="556" y="99"/>
                    </a:lnTo>
                    <a:lnTo>
                      <a:pt x="556" y="102"/>
                    </a:lnTo>
                    <a:lnTo>
                      <a:pt x="539" y="108"/>
                    </a:lnTo>
                    <a:lnTo>
                      <a:pt x="521" y="112"/>
                    </a:lnTo>
                    <a:lnTo>
                      <a:pt x="505" y="113"/>
                    </a:lnTo>
                    <a:lnTo>
                      <a:pt x="487" y="113"/>
                    </a:lnTo>
                    <a:lnTo>
                      <a:pt x="470" y="113"/>
                    </a:lnTo>
                    <a:lnTo>
                      <a:pt x="452" y="112"/>
                    </a:lnTo>
                    <a:lnTo>
                      <a:pt x="435" y="109"/>
                    </a:lnTo>
                    <a:lnTo>
                      <a:pt x="417" y="105"/>
                    </a:lnTo>
                    <a:lnTo>
                      <a:pt x="384" y="95"/>
                    </a:lnTo>
                    <a:lnTo>
                      <a:pt x="350" y="83"/>
                    </a:lnTo>
                    <a:lnTo>
                      <a:pt x="318" y="69"/>
                    </a:lnTo>
                    <a:lnTo>
                      <a:pt x="286" y="55"/>
                    </a:lnTo>
                    <a:lnTo>
                      <a:pt x="287" y="52"/>
                    </a:lnTo>
                    <a:close/>
                    <a:moveTo>
                      <a:pt x="556" y="99"/>
                    </a:moveTo>
                    <a:lnTo>
                      <a:pt x="556" y="99"/>
                    </a:lnTo>
                    <a:lnTo>
                      <a:pt x="556" y="101"/>
                    </a:lnTo>
                    <a:lnTo>
                      <a:pt x="556" y="99"/>
                    </a:lnTo>
                    <a:close/>
                    <a:moveTo>
                      <a:pt x="556" y="99"/>
                    </a:moveTo>
                    <a:lnTo>
                      <a:pt x="579" y="91"/>
                    </a:lnTo>
                    <a:lnTo>
                      <a:pt x="604" y="82"/>
                    </a:lnTo>
                    <a:lnTo>
                      <a:pt x="629" y="72"/>
                    </a:lnTo>
                    <a:lnTo>
                      <a:pt x="654" y="61"/>
                    </a:lnTo>
                    <a:lnTo>
                      <a:pt x="655" y="65"/>
                    </a:lnTo>
                    <a:lnTo>
                      <a:pt x="630" y="75"/>
                    </a:lnTo>
                    <a:lnTo>
                      <a:pt x="605" y="84"/>
                    </a:lnTo>
                    <a:lnTo>
                      <a:pt x="581" y="94"/>
                    </a:lnTo>
                    <a:lnTo>
                      <a:pt x="556" y="102"/>
                    </a:lnTo>
                    <a:lnTo>
                      <a:pt x="556" y="99"/>
                    </a:lnTo>
                    <a:close/>
                    <a:moveTo>
                      <a:pt x="654" y="61"/>
                    </a:moveTo>
                    <a:lnTo>
                      <a:pt x="697" y="44"/>
                    </a:lnTo>
                    <a:lnTo>
                      <a:pt x="740" y="28"/>
                    </a:lnTo>
                    <a:lnTo>
                      <a:pt x="762" y="19"/>
                    </a:lnTo>
                    <a:lnTo>
                      <a:pt x="784" y="14"/>
                    </a:lnTo>
                    <a:lnTo>
                      <a:pt x="806" y="8"/>
                    </a:lnTo>
                    <a:lnTo>
                      <a:pt x="828" y="4"/>
                    </a:lnTo>
                    <a:lnTo>
                      <a:pt x="850" y="0"/>
                    </a:lnTo>
                    <a:lnTo>
                      <a:pt x="872" y="0"/>
                    </a:lnTo>
                    <a:lnTo>
                      <a:pt x="896" y="0"/>
                    </a:lnTo>
                    <a:lnTo>
                      <a:pt x="918" y="3"/>
                    </a:lnTo>
                    <a:lnTo>
                      <a:pt x="941" y="7"/>
                    </a:lnTo>
                    <a:lnTo>
                      <a:pt x="963" y="14"/>
                    </a:lnTo>
                    <a:lnTo>
                      <a:pt x="987" y="22"/>
                    </a:lnTo>
                    <a:lnTo>
                      <a:pt x="1010" y="34"/>
                    </a:lnTo>
                    <a:lnTo>
                      <a:pt x="1009" y="37"/>
                    </a:lnTo>
                    <a:lnTo>
                      <a:pt x="986" y="25"/>
                    </a:lnTo>
                    <a:lnTo>
                      <a:pt x="962" y="17"/>
                    </a:lnTo>
                    <a:lnTo>
                      <a:pt x="940" y="10"/>
                    </a:lnTo>
                    <a:lnTo>
                      <a:pt x="918" y="5"/>
                    </a:lnTo>
                    <a:lnTo>
                      <a:pt x="894" y="3"/>
                    </a:lnTo>
                    <a:lnTo>
                      <a:pt x="872" y="3"/>
                    </a:lnTo>
                    <a:lnTo>
                      <a:pt x="850" y="4"/>
                    </a:lnTo>
                    <a:lnTo>
                      <a:pt x="828" y="7"/>
                    </a:lnTo>
                    <a:lnTo>
                      <a:pt x="806" y="11"/>
                    </a:lnTo>
                    <a:lnTo>
                      <a:pt x="784" y="17"/>
                    </a:lnTo>
                    <a:lnTo>
                      <a:pt x="763" y="23"/>
                    </a:lnTo>
                    <a:lnTo>
                      <a:pt x="741" y="30"/>
                    </a:lnTo>
                    <a:lnTo>
                      <a:pt x="698" y="47"/>
                    </a:lnTo>
                    <a:lnTo>
                      <a:pt x="655" y="65"/>
                    </a:lnTo>
                    <a:lnTo>
                      <a:pt x="654" y="61"/>
                    </a:lnTo>
                    <a:close/>
                    <a:moveTo>
                      <a:pt x="1010" y="34"/>
                    </a:moveTo>
                    <a:lnTo>
                      <a:pt x="1010" y="34"/>
                    </a:lnTo>
                    <a:lnTo>
                      <a:pt x="1009" y="36"/>
                    </a:lnTo>
                    <a:lnTo>
                      <a:pt x="1010" y="34"/>
                    </a:lnTo>
                    <a:close/>
                    <a:moveTo>
                      <a:pt x="1010" y="34"/>
                    </a:moveTo>
                    <a:lnTo>
                      <a:pt x="1023" y="43"/>
                    </a:lnTo>
                    <a:lnTo>
                      <a:pt x="1034" y="52"/>
                    </a:lnTo>
                    <a:lnTo>
                      <a:pt x="1046" y="62"/>
                    </a:lnTo>
                    <a:lnTo>
                      <a:pt x="1056" y="72"/>
                    </a:lnTo>
                    <a:lnTo>
                      <a:pt x="1053" y="75"/>
                    </a:lnTo>
                    <a:lnTo>
                      <a:pt x="1044" y="64"/>
                    </a:lnTo>
                    <a:lnTo>
                      <a:pt x="1033" y="54"/>
                    </a:lnTo>
                    <a:lnTo>
                      <a:pt x="1022" y="46"/>
                    </a:lnTo>
                    <a:lnTo>
                      <a:pt x="1009" y="37"/>
                    </a:lnTo>
                    <a:lnTo>
                      <a:pt x="1010" y="34"/>
                    </a:lnTo>
                    <a:close/>
                    <a:moveTo>
                      <a:pt x="1056" y="72"/>
                    </a:moveTo>
                    <a:lnTo>
                      <a:pt x="1066" y="83"/>
                    </a:lnTo>
                    <a:lnTo>
                      <a:pt x="1075" y="95"/>
                    </a:lnTo>
                    <a:lnTo>
                      <a:pt x="1084" y="106"/>
                    </a:lnTo>
                    <a:lnTo>
                      <a:pt x="1091" y="120"/>
                    </a:lnTo>
                    <a:lnTo>
                      <a:pt x="1088" y="122"/>
                    </a:lnTo>
                    <a:lnTo>
                      <a:pt x="1081" y="109"/>
                    </a:lnTo>
                    <a:lnTo>
                      <a:pt x="1073" y="97"/>
                    </a:lnTo>
                    <a:lnTo>
                      <a:pt x="1064" y="86"/>
                    </a:lnTo>
                    <a:lnTo>
                      <a:pt x="1053" y="75"/>
                    </a:lnTo>
                    <a:lnTo>
                      <a:pt x="1056" y="72"/>
                    </a:lnTo>
                    <a:close/>
                    <a:moveTo>
                      <a:pt x="1089" y="123"/>
                    </a:moveTo>
                    <a:lnTo>
                      <a:pt x="1089" y="122"/>
                    </a:lnTo>
                    <a:lnTo>
                      <a:pt x="1088" y="122"/>
                    </a:lnTo>
                    <a:lnTo>
                      <a:pt x="1089" y="122"/>
                    </a:lnTo>
                    <a:lnTo>
                      <a:pt x="1089" y="12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6" name="Freeform 20">
                <a:extLst>
                  <a:ext uri="{FF2B5EF4-FFF2-40B4-BE49-F238E27FC236}">
                    <a16:creationId xmlns:a16="http://schemas.microsoft.com/office/drawing/2014/main" id="{52E85919-5D0A-9699-EDD6-CB631A17EC61}"/>
                  </a:ext>
                </a:extLst>
              </p:cNvPr>
              <p:cNvSpPr>
                <a:spLocks/>
              </p:cNvSpPr>
              <p:nvPr/>
            </p:nvSpPr>
            <p:spPr bwMode="auto">
              <a:xfrm>
                <a:off x="2686" y="1645"/>
                <a:ext cx="767" cy="342"/>
              </a:xfrm>
              <a:custGeom>
                <a:avLst/>
                <a:gdLst>
                  <a:gd name="T0" fmla="*/ 746 w 767"/>
                  <a:gd name="T1" fmla="*/ 95 h 342"/>
                  <a:gd name="T2" fmla="*/ 727 w 767"/>
                  <a:gd name="T3" fmla="*/ 97 h 342"/>
                  <a:gd name="T4" fmla="*/ 707 w 767"/>
                  <a:gd name="T5" fmla="*/ 102 h 342"/>
                  <a:gd name="T6" fmla="*/ 692 w 767"/>
                  <a:gd name="T7" fmla="*/ 112 h 342"/>
                  <a:gd name="T8" fmla="*/ 691 w 767"/>
                  <a:gd name="T9" fmla="*/ 124 h 342"/>
                  <a:gd name="T10" fmla="*/ 706 w 767"/>
                  <a:gd name="T11" fmla="*/ 127 h 342"/>
                  <a:gd name="T12" fmla="*/ 731 w 767"/>
                  <a:gd name="T13" fmla="*/ 123 h 342"/>
                  <a:gd name="T14" fmla="*/ 759 w 767"/>
                  <a:gd name="T15" fmla="*/ 126 h 342"/>
                  <a:gd name="T16" fmla="*/ 741 w 767"/>
                  <a:gd name="T17" fmla="*/ 144 h 342"/>
                  <a:gd name="T18" fmla="*/ 691 w 767"/>
                  <a:gd name="T19" fmla="*/ 163 h 342"/>
                  <a:gd name="T20" fmla="*/ 638 w 767"/>
                  <a:gd name="T21" fmla="*/ 178 h 342"/>
                  <a:gd name="T22" fmla="*/ 583 w 767"/>
                  <a:gd name="T23" fmla="*/ 192 h 342"/>
                  <a:gd name="T24" fmla="*/ 524 w 767"/>
                  <a:gd name="T25" fmla="*/ 213 h 342"/>
                  <a:gd name="T26" fmla="*/ 463 w 767"/>
                  <a:gd name="T27" fmla="*/ 246 h 342"/>
                  <a:gd name="T28" fmla="*/ 403 w 767"/>
                  <a:gd name="T29" fmla="*/ 282 h 342"/>
                  <a:gd name="T30" fmla="*/ 347 w 767"/>
                  <a:gd name="T31" fmla="*/ 321 h 342"/>
                  <a:gd name="T32" fmla="*/ 322 w 767"/>
                  <a:gd name="T33" fmla="*/ 328 h 342"/>
                  <a:gd name="T34" fmla="*/ 334 w 767"/>
                  <a:gd name="T35" fmla="*/ 300 h 342"/>
                  <a:gd name="T36" fmla="*/ 342 w 767"/>
                  <a:gd name="T37" fmla="*/ 279 h 342"/>
                  <a:gd name="T38" fmla="*/ 345 w 767"/>
                  <a:gd name="T39" fmla="*/ 266 h 342"/>
                  <a:gd name="T40" fmla="*/ 344 w 767"/>
                  <a:gd name="T41" fmla="*/ 253 h 342"/>
                  <a:gd name="T42" fmla="*/ 337 w 767"/>
                  <a:gd name="T43" fmla="*/ 242 h 342"/>
                  <a:gd name="T44" fmla="*/ 305 w 767"/>
                  <a:gd name="T45" fmla="*/ 254 h 342"/>
                  <a:gd name="T46" fmla="*/ 253 w 767"/>
                  <a:gd name="T47" fmla="*/ 289 h 342"/>
                  <a:gd name="T48" fmla="*/ 243 w 767"/>
                  <a:gd name="T49" fmla="*/ 282 h 342"/>
                  <a:gd name="T50" fmla="*/ 279 w 767"/>
                  <a:gd name="T51" fmla="*/ 235 h 342"/>
                  <a:gd name="T52" fmla="*/ 284 w 767"/>
                  <a:gd name="T53" fmla="*/ 191 h 342"/>
                  <a:gd name="T54" fmla="*/ 174 w 767"/>
                  <a:gd name="T55" fmla="*/ 219 h 342"/>
                  <a:gd name="T56" fmla="*/ 186 w 767"/>
                  <a:gd name="T57" fmla="*/ 209 h 342"/>
                  <a:gd name="T58" fmla="*/ 210 w 767"/>
                  <a:gd name="T59" fmla="*/ 198 h 342"/>
                  <a:gd name="T60" fmla="*/ 244 w 767"/>
                  <a:gd name="T61" fmla="*/ 183 h 342"/>
                  <a:gd name="T62" fmla="*/ 264 w 767"/>
                  <a:gd name="T63" fmla="*/ 167 h 342"/>
                  <a:gd name="T64" fmla="*/ 272 w 767"/>
                  <a:gd name="T65" fmla="*/ 154 h 342"/>
                  <a:gd name="T66" fmla="*/ 271 w 767"/>
                  <a:gd name="T67" fmla="*/ 142 h 342"/>
                  <a:gd name="T68" fmla="*/ 265 w 767"/>
                  <a:gd name="T69" fmla="*/ 138 h 342"/>
                  <a:gd name="T70" fmla="*/ 253 w 767"/>
                  <a:gd name="T71" fmla="*/ 137 h 342"/>
                  <a:gd name="T72" fmla="*/ 228 w 767"/>
                  <a:gd name="T73" fmla="*/ 144 h 342"/>
                  <a:gd name="T74" fmla="*/ 197 w 767"/>
                  <a:gd name="T75" fmla="*/ 147 h 342"/>
                  <a:gd name="T76" fmla="*/ 168 w 767"/>
                  <a:gd name="T77" fmla="*/ 144 h 342"/>
                  <a:gd name="T78" fmla="*/ 127 w 767"/>
                  <a:gd name="T79" fmla="*/ 136 h 342"/>
                  <a:gd name="T80" fmla="*/ 74 w 767"/>
                  <a:gd name="T81" fmla="*/ 116 h 342"/>
                  <a:gd name="T82" fmla="*/ 24 w 767"/>
                  <a:gd name="T83" fmla="*/ 90 h 342"/>
                  <a:gd name="T84" fmla="*/ 9 w 767"/>
                  <a:gd name="T85" fmla="*/ 76 h 342"/>
                  <a:gd name="T86" fmla="*/ 30 w 767"/>
                  <a:gd name="T87" fmla="*/ 83 h 342"/>
                  <a:gd name="T88" fmla="*/ 51 w 767"/>
                  <a:gd name="T89" fmla="*/ 95 h 342"/>
                  <a:gd name="T90" fmla="*/ 70 w 767"/>
                  <a:gd name="T91" fmla="*/ 105 h 342"/>
                  <a:gd name="T92" fmla="*/ 99 w 767"/>
                  <a:gd name="T93" fmla="*/ 113 h 342"/>
                  <a:gd name="T94" fmla="*/ 138 w 767"/>
                  <a:gd name="T95" fmla="*/ 119 h 342"/>
                  <a:gd name="T96" fmla="*/ 175 w 767"/>
                  <a:gd name="T97" fmla="*/ 119 h 342"/>
                  <a:gd name="T98" fmla="*/ 212 w 767"/>
                  <a:gd name="T99" fmla="*/ 113 h 342"/>
                  <a:gd name="T100" fmla="*/ 266 w 767"/>
                  <a:gd name="T101" fmla="*/ 98 h 342"/>
                  <a:gd name="T102" fmla="*/ 337 w 767"/>
                  <a:gd name="T103" fmla="*/ 71 h 342"/>
                  <a:gd name="T104" fmla="*/ 407 w 767"/>
                  <a:gd name="T105" fmla="*/ 40 h 342"/>
                  <a:gd name="T106" fmla="*/ 461 w 767"/>
                  <a:gd name="T107" fmla="*/ 19 h 342"/>
                  <a:gd name="T108" fmla="*/ 497 w 767"/>
                  <a:gd name="T109" fmla="*/ 8 h 342"/>
                  <a:gd name="T110" fmla="*/ 535 w 767"/>
                  <a:gd name="T111" fmla="*/ 1 h 342"/>
                  <a:gd name="T112" fmla="*/ 572 w 767"/>
                  <a:gd name="T113" fmla="*/ 0 h 342"/>
                  <a:gd name="T114" fmla="*/ 609 w 767"/>
                  <a:gd name="T115" fmla="*/ 3 h 342"/>
                  <a:gd name="T116" fmla="*/ 648 w 767"/>
                  <a:gd name="T117" fmla="*/ 12 h 342"/>
                  <a:gd name="T118" fmla="*/ 694 w 767"/>
                  <a:gd name="T119" fmla="*/ 35 h 342"/>
                  <a:gd name="T120" fmla="*/ 728 w 767"/>
                  <a:gd name="T121" fmla="*/ 60 h 342"/>
                  <a:gd name="T122" fmla="*/ 747 w 767"/>
                  <a:gd name="T123" fmla="*/ 82 h 3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67"/>
                  <a:gd name="T187" fmla="*/ 0 h 342"/>
                  <a:gd name="T188" fmla="*/ 767 w 767"/>
                  <a:gd name="T189" fmla="*/ 342 h 34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67" h="342">
                    <a:moveTo>
                      <a:pt x="756" y="95"/>
                    </a:moveTo>
                    <a:lnTo>
                      <a:pt x="746" y="95"/>
                    </a:lnTo>
                    <a:lnTo>
                      <a:pt x="736" y="95"/>
                    </a:lnTo>
                    <a:lnTo>
                      <a:pt x="727" y="97"/>
                    </a:lnTo>
                    <a:lnTo>
                      <a:pt x="717" y="98"/>
                    </a:lnTo>
                    <a:lnTo>
                      <a:pt x="707" y="102"/>
                    </a:lnTo>
                    <a:lnTo>
                      <a:pt x="699" y="107"/>
                    </a:lnTo>
                    <a:lnTo>
                      <a:pt x="692" y="112"/>
                    </a:lnTo>
                    <a:lnTo>
                      <a:pt x="685" y="120"/>
                    </a:lnTo>
                    <a:lnTo>
                      <a:pt x="691" y="124"/>
                    </a:lnTo>
                    <a:lnTo>
                      <a:pt x="698" y="127"/>
                    </a:lnTo>
                    <a:lnTo>
                      <a:pt x="706" y="127"/>
                    </a:lnTo>
                    <a:lnTo>
                      <a:pt x="714" y="126"/>
                    </a:lnTo>
                    <a:lnTo>
                      <a:pt x="731" y="123"/>
                    </a:lnTo>
                    <a:lnTo>
                      <a:pt x="749" y="123"/>
                    </a:lnTo>
                    <a:lnTo>
                      <a:pt x="759" y="126"/>
                    </a:lnTo>
                    <a:lnTo>
                      <a:pt x="767" y="131"/>
                    </a:lnTo>
                    <a:lnTo>
                      <a:pt x="741" y="144"/>
                    </a:lnTo>
                    <a:lnTo>
                      <a:pt x="716" y="154"/>
                    </a:lnTo>
                    <a:lnTo>
                      <a:pt x="691" y="163"/>
                    </a:lnTo>
                    <a:lnTo>
                      <a:pt x="665" y="172"/>
                    </a:lnTo>
                    <a:lnTo>
                      <a:pt x="638" y="178"/>
                    </a:lnTo>
                    <a:lnTo>
                      <a:pt x="611" y="185"/>
                    </a:lnTo>
                    <a:lnTo>
                      <a:pt x="583" y="192"/>
                    </a:lnTo>
                    <a:lnTo>
                      <a:pt x="554" y="199"/>
                    </a:lnTo>
                    <a:lnTo>
                      <a:pt x="524" y="213"/>
                    </a:lnTo>
                    <a:lnTo>
                      <a:pt x="493" y="230"/>
                    </a:lnTo>
                    <a:lnTo>
                      <a:pt x="463" y="246"/>
                    </a:lnTo>
                    <a:lnTo>
                      <a:pt x="432" y="264"/>
                    </a:lnTo>
                    <a:lnTo>
                      <a:pt x="403" y="282"/>
                    </a:lnTo>
                    <a:lnTo>
                      <a:pt x="374" y="301"/>
                    </a:lnTo>
                    <a:lnTo>
                      <a:pt x="347" y="321"/>
                    </a:lnTo>
                    <a:lnTo>
                      <a:pt x="318" y="342"/>
                    </a:lnTo>
                    <a:lnTo>
                      <a:pt x="322" y="328"/>
                    </a:lnTo>
                    <a:lnTo>
                      <a:pt x="327" y="314"/>
                    </a:lnTo>
                    <a:lnTo>
                      <a:pt x="334" y="300"/>
                    </a:lnTo>
                    <a:lnTo>
                      <a:pt x="340" y="286"/>
                    </a:lnTo>
                    <a:lnTo>
                      <a:pt x="342" y="279"/>
                    </a:lnTo>
                    <a:lnTo>
                      <a:pt x="344" y="272"/>
                    </a:lnTo>
                    <a:lnTo>
                      <a:pt x="345" y="266"/>
                    </a:lnTo>
                    <a:lnTo>
                      <a:pt x="345" y="260"/>
                    </a:lnTo>
                    <a:lnTo>
                      <a:pt x="344" y="253"/>
                    </a:lnTo>
                    <a:lnTo>
                      <a:pt x="341" y="248"/>
                    </a:lnTo>
                    <a:lnTo>
                      <a:pt x="337" y="242"/>
                    </a:lnTo>
                    <a:lnTo>
                      <a:pt x="331" y="238"/>
                    </a:lnTo>
                    <a:lnTo>
                      <a:pt x="305" y="254"/>
                    </a:lnTo>
                    <a:lnTo>
                      <a:pt x="279" y="272"/>
                    </a:lnTo>
                    <a:lnTo>
                      <a:pt x="253" y="289"/>
                    </a:lnTo>
                    <a:lnTo>
                      <a:pt x="225" y="306"/>
                    </a:lnTo>
                    <a:lnTo>
                      <a:pt x="243" y="282"/>
                    </a:lnTo>
                    <a:lnTo>
                      <a:pt x="261" y="259"/>
                    </a:lnTo>
                    <a:lnTo>
                      <a:pt x="279" y="235"/>
                    </a:lnTo>
                    <a:lnTo>
                      <a:pt x="295" y="210"/>
                    </a:lnTo>
                    <a:lnTo>
                      <a:pt x="284" y="191"/>
                    </a:lnTo>
                    <a:lnTo>
                      <a:pt x="168" y="224"/>
                    </a:lnTo>
                    <a:lnTo>
                      <a:pt x="174" y="219"/>
                    </a:lnTo>
                    <a:lnTo>
                      <a:pt x="179" y="214"/>
                    </a:lnTo>
                    <a:lnTo>
                      <a:pt x="186" y="209"/>
                    </a:lnTo>
                    <a:lnTo>
                      <a:pt x="193" y="205"/>
                    </a:lnTo>
                    <a:lnTo>
                      <a:pt x="210" y="198"/>
                    </a:lnTo>
                    <a:lnTo>
                      <a:pt x="228" y="189"/>
                    </a:lnTo>
                    <a:lnTo>
                      <a:pt x="244" y="183"/>
                    </a:lnTo>
                    <a:lnTo>
                      <a:pt x="258" y="173"/>
                    </a:lnTo>
                    <a:lnTo>
                      <a:pt x="264" y="167"/>
                    </a:lnTo>
                    <a:lnTo>
                      <a:pt x="269" y="160"/>
                    </a:lnTo>
                    <a:lnTo>
                      <a:pt x="272" y="154"/>
                    </a:lnTo>
                    <a:lnTo>
                      <a:pt x="275" y="145"/>
                    </a:lnTo>
                    <a:lnTo>
                      <a:pt x="271" y="142"/>
                    </a:lnTo>
                    <a:lnTo>
                      <a:pt x="268" y="140"/>
                    </a:lnTo>
                    <a:lnTo>
                      <a:pt x="265" y="138"/>
                    </a:lnTo>
                    <a:lnTo>
                      <a:pt x="261" y="137"/>
                    </a:lnTo>
                    <a:lnTo>
                      <a:pt x="253" y="137"/>
                    </a:lnTo>
                    <a:lnTo>
                      <a:pt x="244" y="138"/>
                    </a:lnTo>
                    <a:lnTo>
                      <a:pt x="228" y="144"/>
                    </a:lnTo>
                    <a:lnTo>
                      <a:pt x="212" y="147"/>
                    </a:lnTo>
                    <a:lnTo>
                      <a:pt x="197" y="147"/>
                    </a:lnTo>
                    <a:lnTo>
                      <a:pt x="182" y="147"/>
                    </a:lnTo>
                    <a:lnTo>
                      <a:pt x="168" y="144"/>
                    </a:lnTo>
                    <a:lnTo>
                      <a:pt x="154" y="142"/>
                    </a:lnTo>
                    <a:lnTo>
                      <a:pt x="127" y="136"/>
                    </a:lnTo>
                    <a:lnTo>
                      <a:pt x="101" y="126"/>
                    </a:lnTo>
                    <a:lnTo>
                      <a:pt x="74" y="116"/>
                    </a:lnTo>
                    <a:lnTo>
                      <a:pt x="49" y="104"/>
                    </a:lnTo>
                    <a:lnTo>
                      <a:pt x="24" y="90"/>
                    </a:lnTo>
                    <a:lnTo>
                      <a:pt x="0" y="75"/>
                    </a:lnTo>
                    <a:lnTo>
                      <a:pt x="9" y="76"/>
                    </a:lnTo>
                    <a:lnTo>
                      <a:pt x="20" y="79"/>
                    </a:lnTo>
                    <a:lnTo>
                      <a:pt x="30" y="83"/>
                    </a:lnTo>
                    <a:lnTo>
                      <a:pt x="40" y="89"/>
                    </a:lnTo>
                    <a:lnTo>
                      <a:pt x="51" y="95"/>
                    </a:lnTo>
                    <a:lnTo>
                      <a:pt x="60" y="101"/>
                    </a:lnTo>
                    <a:lnTo>
                      <a:pt x="70" y="105"/>
                    </a:lnTo>
                    <a:lnTo>
                      <a:pt x="80" y="108"/>
                    </a:lnTo>
                    <a:lnTo>
                      <a:pt x="99" y="113"/>
                    </a:lnTo>
                    <a:lnTo>
                      <a:pt x="118" y="118"/>
                    </a:lnTo>
                    <a:lnTo>
                      <a:pt x="138" y="119"/>
                    </a:lnTo>
                    <a:lnTo>
                      <a:pt x="157" y="119"/>
                    </a:lnTo>
                    <a:lnTo>
                      <a:pt x="175" y="119"/>
                    </a:lnTo>
                    <a:lnTo>
                      <a:pt x="195" y="116"/>
                    </a:lnTo>
                    <a:lnTo>
                      <a:pt x="212" y="113"/>
                    </a:lnTo>
                    <a:lnTo>
                      <a:pt x="230" y="109"/>
                    </a:lnTo>
                    <a:lnTo>
                      <a:pt x="266" y="98"/>
                    </a:lnTo>
                    <a:lnTo>
                      <a:pt x="302" y="86"/>
                    </a:lnTo>
                    <a:lnTo>
                      <a:pt x="337" y="71"/>
                    </a:lnTo>
                    <a:lnTo>
                      <a:pt x="373" y="55"/>
                    </a:lnTo>
                    <a:lnTo>
                      <a:pt x="407" y="40"/>
                    </a:lnTo>
                    <a:lnTo>
                      <a:pt x="443" y="25"/>
                    </a:lnTo>
                    <a:lnTo>
                      <a:pt x="461" y="19"/>
                    </a:lnTo>
                    <a:lnTo>
                      <a:pt x="479" y="14"/>
                    </a:lnTo>
                    <a:lnTo>
                      <a:pt x="497" y="8"/>
                    </a:lnTo>
                    <a:lnTo>
                      <a:pt x="515" y="6"/>
                    </a:lnTo>
                    <a:lnTo>
                      <a:pt x="535" y="1"/>
                    </a:lnTo>
                    <a:lnTo>
                      <a:pt x="553" y="0"/>
                    </a:lnTo>
                    <a:lnTo>
                      <a:pt x="572" y="0"/>
                    </a:lnTo>
                    <a:lnTo>
                      <a:pt x="590" y="0"/>
                    </a:lnTo>
                    <a:lnTo>
                      <a:pt x="609" y="3"/>
                    </a:lnTo>
                    <a:lnTo>
                      <a:pt x="629" y="7"/>
                    </a:lnTo>
                    <a:lnTo>
                      <a:pt x="648" y="12"/>
                    </a:lnTo>
                    <a:lnTo>
                      <a:pt x="669" y="21"/>
                    </a:lnTo>
                    <a:lnTo>
                      <a:pt x="694" y="35"/>
                    </a:lnTo>
                    <a:lnTo>
                      <a:pt x="717" y="51"/>
                    </a:lnTo>
                    <a:lnTo>
                      <a:pt x="728" y="60"/>
                    </a:lnTo>
                    <a:lnTo>
                      <a:pt x="738" y="71"/>
                    </a:lnTo>
                    <a:lnTo>
                      <a:pt x="747" y="82"/>
                    </a:lnTo>
                    <a:lnTo>
                      <a:pt x="756" y="95"/>
                    </a:lnTo>
                    <a:close/>
                  </a:path>
                </a:pathLst>
              </a:custGeom>
              <a:solidFill>
                <a:srgbClr val="FFF97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7" name="Freeform 21">
                <a:extLst>
                  <a:ext uri="{FF2B5EF4-FFF2-40B4-BE49-F238E27FC236}">
                    <a16:creationId xmlns:a16="http://schemas.microsoft.com/office/drawing/2014/main" id="{FB9865FD-E317-C5B1-7B10-10CB118D17FB}"/>
                  </a:ext>
                </a:extLst>
              </p:cNvPr>
              <p:cNvSpPr>
                <a:spLocks/>
              </p:cNvSpPr>
              <p:nvPr/>
            </p:nvSpPr>
            <p:spPr bwMode="auto">
              <a:xfrm>
                <a:off x="3469" y="1771"/>
                <a:ext cx="455" cy="592"/>
              </a:xfrm>
              <a:custGeom>
                <a:avLst/>
                <a:gdLst>
                  <a:gd name="T0" fmla="*/ 450 w 455"/>
                  <a:gd name="T1" fmla="*/ 292 h 592"/>
                  <a:gd name="T2" fmla="*/ 454 w 455"/>
                  <a:gd name="T3" fmla="*/ 312 h 592"/>
                  <a:gd name="T4" fmla="*/ 455 w 455"/>
                  <a:gd name="T5" fmla="*/ 343 h 592"/>
                  <a:gd name="T6" fmla="*/ 448 w 455"/>
                  <a:gd name="T7" fmla="*/ 383 h 592"/>
                  <a:gd name="T8" fmla="*/ 433 w 455"/>
                  <a:gd name="T9" fmla="*/ 420 h 592"/>
                  <a:gd name="T10" fmla="*/ 412 w 455"/>
                  <a:gd name="T11" fmla="*/ 456 h 592"/>
                  <a:gd name="T12" fmla="*/ 388 w 455"/>
                  <a:gd name="T13" fmla="*/ 489 h 592"/>
                  <a:gd name="T14" fmla="*/ 347 w 455"/>
                  <a:gd name="T15" fmla="*/ 534 h 592"/>
                  <a:gd name="T16" fmla="*/ 307 w 455"/>
                  <a:gd name="T17" fmla="*/ 567 h 592"/>
                  <a:gd name="T18" fmla="*/ 291 w 455"/>
                  <a:gd name="T19" fmla="*/ 575 h 592"/>
                  <a:gd name="T20" fmla="*/ 281 w 455"/>
                  <a:gd name="T21" fmla="*/ 585 h 592"/>
                  <a:gd name="T22" fmla="*/ 291 w 455"/>
                  <a:gd name="T23" fmla="*/ 574 h 592"/>
                  <a:gd name="T24" fmla="*/ 313 w 455"/>
                  <a:gd name="T25" fmla="*/ 534 h 592"/>
                  <a:gd name="T26" fmla="*/ 331 w 455"/>
                  <a:gd name="T27" fmla="*/ 492 h 592"/>
                  <a:gd name="T28" fmla="*/ 346 w 455"/>
                  <a:gd name="T29" fmla="*/ 448 h 592"/>
                  <a:gd name="T30" fmla="*/ 354 w 455"/>
                  <a:gd name="T31" fmla="*/ 404 h 592"/>
                  <a:gd name="T32" fmla="*/ 357 w 455"/>
                  <a:gd name="T33" fmla="*/ 358 h 592"/>
                  <a:gd name="T34" fmla="*/ 353 w 455"/>
                  <a:gd name="T35" fmla="*/ 314 h 592"/>
                  <a:gd name="T36" fmla="*/ 341 w 455"/>
                  <a:gd name="T37" fmla="*/ 271 h 592"/>
                  <a:gd name="T38" fmla="*/ 323 w 455"/>
                  <a:gd name="T39" fmla="*/ 229 h 592"/>
                  <a:gd name="T40" fmla="*/ 302 w 455"/>
                  <a:gd name="T41" fmla="*/ 193 h 592"/>
                  <a:gd name="T42" fmla="*/ 277 w 455"/>
                  <a:gd name="T43" fmla="*/ 162 h 592"/>
                  <a:gd name="T44" fmla="*/ 249 w 455"/>
                  <a:gd name="T45" fmla="*/ 134 h 592"/>
                  <a:gd name="T46" fmla="*/ 217 w 455"/>
                  <a:gd name="T47" fmla="*/ 109 h 592"/>
                  <a:gd name="T48" fmla="*/ 183 w 455"/>
                  <a:gd name="T49" fmla="*/ 87 h 592"/>
                  <a:gd name="T50" fmla="*/ 132 w 455"/>
                  <a:gd name="T51" fmla="*/ 58 h 592"/>
                  <a:gd name="T52" fmla="*/ 74 w 455"/>
                  <a:gd name="T53" fmla="*/ 30 h 592"/>
                  <a:gd name="T54" fmla="*/ 27 w 455"/>
                  <a:gd name="T55" fmla="*/ 16 h 592"/>
                  <a:gd name="T56" fmla="*/ 3 w 455"/>
                  <a:gd name="T57" fmla="*/ 0 h 592"/>
                  <a:gd name="T58" fmla="*/ 67 w 455"/>
                  <a:gd name="T59" fmla="*/ 11 h 592"/>
                  <a:gd name="T60" fmla="*/ 133 w 455"/>
                  <a:gd name="T61" fmla="*/ 28 h 592"/>
                  <a:gd name="T62" fmla="*/ 197 w 455"/>
                  <a:gd name="T63" fmla="*/ 51 h 592"/>
                  <a:gd name="T64" fmla="*/ 259 w 455"/>
                  <a:gd name="T65" fmla="*/ 81 h 592"/>
                  <a:gd name="T66" fmla="*/ 317 w 455"/>
                  <a:gd name="T67" fmla="*/ 119 h 592"/>
                  <a:gd name="T68" fmla="*/ 370 w 455"/>
                  <a:gd name="T69" fmla="*/ 164 h 592"/>
                  <a:gd name="T70" fmla="*/ 392 w 455"/>
                  <a:gd name="T71" fmla="*/ 189 h 592"/>
                  <a:gd name="T72" fmla="*/ 412 w 455"/>
                  <a:gd name="T73" fmla="*/ 218 h 592"/>
                  <a:gd name="T74" fmla="*/ 432 w 455"/>
                  <a:gd name="T75" fmla="*/ 247 h 592"/>
                  <a:gd name="T76" fmla="*/ 447 w 455"/>
                  <a:gd name="T77" fmla="*/ 281 h 59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55"/>
                  <a:gd name="T118" fmla="*/ 0 h 592"/>
                  <a:gd name="T119" fmla="*/ 455 w 455"/>
                  <a:gd name="T120" fmla="*/ 592 h 59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55" h="592">
                    <a:moveTo>
                      <a:pt x="447" y="281"/>
                    </a:moveTo>
                    <a:lnTo>
                      <a:pt x="450" y="292"/>
                    </a:lnTo>
                    <a:lnTo>
                      <a:pt x="452" y="301"/>
                    </a:lnTo>
                    <a:lnTo>
                      <a:pt x="454" y="312"/>
                    </a:lnTo>
                    <a:lnTo>
                      <a:pt x="455" y="323"/>
                    </a:lnTo>
                    <a:lnTo>
                      <a:pt x="455" y="343"/>
                    </a:lnTo>
                    <a:lnTo>
                      <a:pt x="452" y="364"/>
                    </a:lnTo>
                    <a:lnTo>
                      <a:pt x="448" y="383"/>
                    </a:lnTo>
                    <a:lnTo>
                      <a:pt x="441" y="402"/>
                    </a:lnTo>
                    <a:lnTo>
                      <a:pt x="433" y="420"/>
                    </a:lnTo>
                    <a:lnTo>
                      <a:pt x="423" y="438"/>
                    </a:lnTo>
                    <a:lnTo>
                      <a:pt x="412" y="456"/>
                    </a:lnTo>
                    <a:lnTo>
                      <a:pt x="400" y="473"/>
                    </a:lnTo>
                    <a:lnTo>
                      <a:pt x="388" y="489"/>
                    </a:lnTo>
                    <a:lnTo>
                      <a:pt x="374" y="505"/>
                    </a:lnTo>
                    <a:lnTo>
                      <a:pt x="347" y="534"/>
                    </a:lnTo>
                    <a:lnTo>
                      <a:pt x="321" y="560"/>
                    </a:lnTo>
                    <a:lnTo>
                      <a:pt x="307" y="567"/>
                    </a:lnTo>
                    <a:lnTo>
                      <a:pt x="296" y="572"/>
                    </a:lnTo>
                    <a:lnTo>
                      <a:pt x="291" y="575"/>
                    </a:lnTo>
                    <a:lnTo>
                      <a:pt x="285" y="579"/>
                    </a:lnTo>
                    <a:lnTo>
                      <a:pt x="281" y="585"/>
                    </a:lnTo>
                    <a:lnTo>
                      <a:pt x="278" y="592"/>
                    </a:lnTo>
                    <a:lnTo>
                      <a:pt x="291" y="574"/>
                    </a:lnTo>
                    <a:lnTo>
                      <a:pt x="302" y="554"/>
                    </a:lnTo>
                    <a:lnTo>
                      <a:pt x="313" y="534"/>
                    </a:lnTo>
                    <a:lnTo>
                      <a:pt x="323" y="513"/>
                    </a:lnTo>
                    <a:lnTo>
                      <a:pt x="331" y="492"/>
                    </a:lnTo>
                    <a:lnTo>
                      <a:pt x="339" y="470"/>
                    </a:lnTo>
                    <a:lnTo>
                      <a:pt x="346" y="448"/>
                    </a:lnTo>
                    <a:lnTo>
                      <a:pt x="350" y="426"/>
                    </a:lnTo>
                    <a:lnTo>
                      <a:pt x="354" y="404"/>
                    </a:lnTo>
                    <a:lnTo>
                      <a:pt x="357" y="382"/>
                    </a:lnTo>
                    <a:lnTo>
                      <a:pt x="357" y="358"/>
                    </a:lnTo>
                    <a:lnTo>
                      <a:pt x="356" y="336"/>
                    </a:lnTo>
                    <a:lnTo>
                      <a:pt x="353" y="314"/>
                    </a:lnTo>
                    <a:lnTo>
                      <a:pt x="347" y="292"/>
                    </a:lnTo>
                    <a:lnTo>
                      <a:pt x="341" y="271"/>
                    </a:lnTo>
                    <a:lnTo>
                      <a:pt x="331" y="249"/>
                    </a:lnTo>
                    <a:lnTo>
                      <a:pt x="323" y="229"/>
                    </a:lnTo>
                    <a:lnTo>
                      <a:pt x="313" y="211"/>
                    </a:lnTo>
                    <a:lnTo>
                      <a:pt x="302" y="193"/>
                    </a:lnTo>
                    <a:lnTo>
                      <a:pt x="291" y="177"/>
                    </a:lnTo>
                    <a:lnTo>
                      <a:pt x="277" y="162"/>
                    </a:lnTo>
                    <a:lnTo>
                      <a:pt x="263" y="148"/>
                    </a:lnTo>
                    <a:lnTo>
                      <a:pt x="249" y="134"/>
                    </a:lnTo>
                    <a:lnTo>
                      <a:pt x="233" y="122"/>
                    </a:lnTo>
                    <a:lnTo>
                      <a:pt x="217" y="109"/>
                    </a:lnTo>
                    <a:lnTo>
                      <a:pt x="201" y="98"/>
                    </a:lnTo>
                    <a:lnTo>
                      <a:pt x="183" y="87"/>
                    </a:lnTo>
                    <a:lnTo>
                      <a:pt x="166" y="77"/>
                    </a:lnTo>
                    <a:lnTo>
                      <a:pt x="132" y="58"/>
                    </a:lnTo>
                    <a:lnTo>
                      <a:pt x="97" y="40"/>
                    </a:lnTo>
                    <a:lnTo>
                      <a:pt x="74" y="30"/>
                    </a:lnTo>
                    <a:lnTo>
                      <a:pt x="52" y="23"/>
                    </a:lnTo>
                    <a:lnTo>
                      <a:pt x="27" y="16"/>
                    </a:lnTo>
                    <a:lnTo>
                      <a:pt x="0" y="10"/>
                    </a:lnTo>
                    <a:lnTo>
                      <a:pt x="3" y="0"/>
                    </a:lnTo>
                    <a:lnTo>
                      <a:pt x="35" y="4"/>
                    </a:lnTo>
                    <a:lnTo>
                      <a:pt x="67" y="11"/>
                    </a:lnTo>
                    <a:lnTo>
                      <a:pt x="100" y="19"/>
                    </a:lnTo>
                    <a:lnTo>
                      <a:pt x="133" y="28"/>
                    </a:lnTo>
                    <a:lnTo>
                      <a:pt x="165" y="39"/>
                    </a:lnTo>
                    <a:lnTo>
                      <a:pt x="197" y="51"/>
                    </a:lnTo>
                    <a:lnTo>
                      <a:pt x="229" y="66"/>
                    </a:lnTo>
                    <a:lnTo>
                      <a:pt x="259" y="81"/>
                    </a:lnTo>
                    <a:lnTo>
                      <a:pt x="289" y="99"/>
                    </a:lnTo>
                    <a:lnTo>
                      <a:pt x="317" y="119"/>
                    </a:lnTo>
                    <a:lnTo>
                      <a:pt x="345" y="141"/>
                    </a:lnTo>
                    <a:lnTo>
                      <a:pt x="370" y="164"/>
                    </a:lnTo>
                    <a:lnTo>
                      <a:pt x="381" y="177"/>
                    </a:lnTo>
                    <a:lnTo>
                      <a:pt x="392" y="189"/>
                    </a:lnTo>
                    <a:lnTo>
                      <a:pt x="403" y="203"/>
                    </a:lnTo>
                    <a:lnTo>
                      <a:pt x="412" y="218"/>
                    </a:lnTo>
                    <a:lnTo>
                      <a:pt x="422" y="232"/>
                    </a:lnTo>
                    <a:lnTo>
                      <a:pt x="432" y="247"/>
                    </a:lnTo>
                    <a:lnTo>
                      <a:pt x="439" y="264"/>
                    </a:lnTo>
                    <a:lnTo>
                      <a:pt x="447" y="281"/>
                    </a:lnTo>
                    <a:close/>
                  </a:path>
                </a:pathLst>
              </a:custGeom>
              <a:solidFill>
                <a:srgbClr val="FFF97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8" name="Freeform 22">
                <a:extLst>
                  <a:ext uri="{FF2B5EF4-FFF2-40B4-BE49-F238E27FC236}">
                    <a16:creationId xmlns:a16="http://schemas.microsoft.com/office/drawing/2014/main" id="{224FF68B-C9D8-5E21-C68F-8926925E6F56}"/>
                  </a:ext>
                </a:extLst>
              </p:cNvPr>
              <p:cNvSpPr>
                <a:spLocks/>
              </p:cNvSpPr>
              <p:nvPr/>
            </p:nvSpPr>
            <p:spPr bwMode="auto">
              <a:xfrm>
                <a:off x="2564" y="1815"/>
                <a:ext cx="1277" cy="1525"/>
              </a:xfrm>
              <a:custGeom>
                <a:avLst/>
                <a:gdLst>
                  <a:gd name="T0" fmla="*/ 1228 w 1277"/>
                  <a:gd name="T1" fmla="*/ 357 h 1525"/>
                  <a:gd name="T2" fmla="*/ 1212 w 1277"/>
                  <a:gd name="T3" fmla="*/ 422 h 1525"/>
                  <a:gd name="T4" fmla="*/ 1160 w 1277"/>
                  <a:gd name="T5" fmla="*/ 526 h 1525"/>
                  <a:gd name="T6" fmla="*/ 1135 w 1277"/>
                  <a:gd name="T7" fmla="*/ 541 h 1525"/>
                  <a:gd name="T8" fmla="*/ 1117 w 1277"/>
                  <a:gd name="T9" fmla="*/ 560 h 1525"/>
                  <a:gd name="T10" fmla="*/ 1116 w 1277"/>
                  <a:gd name="T11" fmla="*/ 610 h 1525"/>
                  <a:gd name="T12" fmla="*/ 1125 w 1277"/>
                  <a:gd name="T13" fmla="*/ 668 h 1525"/>
                  <a:gd name="T14" fmla="*/ 1183 w 1277"/>
                  <a:gd name="T15" fmla="*/ 734 h 1525"/>
                  <a:gd name="T16" fmla="*/ 1241 w 1277"/>
                  <a:gd name="T17" fmla="*/ 804 h 1525"/>
                  <a:gd name="T18" fmla="*/ 1272 w 1277"/>
                  <a:gd name="T19" fmla="*/ 870 h 1525"/>
                  <a:gd name="T20" fmla="*/ 1273 w 1277"/>
                  <a:gd name="T21" fmla="*/ 964 h 1525"/>
                  <a:gd name="T22" fmla="*/ 1250 w 1277"/>
                  <a:gd name="T23" fmla="*/ 1058 h 1525"/>
                  <a:gd name="T24" fmla="*/ 1169 w 1277"/>
                  <a:gd name="T25" fmla="*/ 1210 h 1525"/>
                  <a:gd name="T26" fmla="*/ 1066 w 1277"/>
                  <a:gd name="T27" fmla="*/ 1317 h 1525"/>
                  <a:gd name="T28" fmla="*/ 907 w 1277"/>
                  <a:gd name="T29" fmla="*/ 1449 h 1525"/>
                  <a:gd name="T30" fmla="*/ 805 w 1277"/>
                  <a:gd name="T31" fmla="*/ 1506 h 1525"/>
                  <a:gd name="T32" fmla="*/ 741 w 1277"/>
                  <a:gd name="T33" fmla="*/ 1523 h 1525"/>
                  <a:gd name="T34" fmla="*/ 665 w 1277"/>
                  <a:gd name="T35" fmla="*/ 1525 h 1525"/>
                  <a:gd name="T36" fmla="*/ 568 w 1277"/>
                  <a:gd name="T37" fmla="*/ 1503 h 1525"/>
                  <a:gd name="T38" fmla="*/ 452 w 1277"/>
                  <a:gd name="T39" fmla="*/ 1447 h 1525"/>
                  <a:gd name="T40" fmla="*/ 268 w 1277"/>
                  <a:gd name="T41" fmla="*/ 1344 h 1525"/>
                  <a:gd name="T42" fmla="*/ 138 w 1277"/>
                  <a:gd name="T43" fmla="*/ 1267 h 1525"/>
                  <a:gd name="T44" fmla="*/ 59 w 1277"/>
                  <a:gd name="T45" fmla="*/ 1193 h 1525"/>
                  <a:gd name="T46" fmla="*/ 26 w 1277"/>
                  <a:gd name="T47" fmla="*/ 1142 h 1525"/>
                  <a:gd name="T48" fmla="*/ 5 w 1277"/>
                  <a:gd name="T49" fmla="*/ 1086 h 1525"/>
                  <a:gd name="T50" fmla="*/ 1 w 1277"/>
                  <a:gd name="T51" fmla="*/ 1011 h 1525"/>
                  <a:gd name="T52" fmla="*/ 28 w 1277"/>
                  <a:gd name="T53" fmla="*/ 928 h 1525"/>
                  <a:gd name="T54" fmla="*/ 91 w 1277"/>
                  <a:gd name="T55" fmla="*/ 845 h 1525"/>
                  <a:gd name="T56" fmla="*/ 187 w 1277"/>
                  <a:gd name="T57" fmla="*/ 743 h 1525"/>
                  <a:gd name="T58" fmla="*/ 189 w 1277"/>
                  <a:gd name="T59" fmla="*/ 694 h 1525"/>
                  <a:gd name="T60" fmla="*/ 175 w 1277"/>
                  <a:gd name="T61" fmla="*/ 651 h 1525"/>
                  <a:gd name="T62" fmla="*/ 141 w 1277"/>
                  <a:gd name="T63" fmla="*/ 604 h 1525"/>
                  <a:gd name="T64" fmla="*/ 73 w 1277"/>
                  <a:gd name="T65" fmla="*/ 535 h 1525"/>
                  <a:gd name="T66" fmla="*/ 39 w 1277"/>
                  <a:gd name="T67" fmla="*/ 487 h 1525"/>
                  <a:gd name="T68" fmla="*/ 25 w 1277"/>
                  <a:gd name="T69" fmla="*/ 443 h 1525"/>
                  <a:gd name="T70" fmla="*/ 40 w 1277"/>
                  <a:gd name="T71" fmla="*/ 347 h 1525"/>
                  <a:gd name="T72" fmla="*/ 91 w 1277"/>
                  <a:gd name="T73" fmla="*/ 248 h 1525"/>
                  <a:gd name="T74" fmla="*/ 170 w 1277"/>
                  <a:gd name="T75" fmla="*/ 170 h 1525"/>
                  <a:gd name="T76" fmla="*/ 268 w 1277"/>
                  <a:gd name="T77" fmla="*/ 116 h 1525"/>
                  <a:gd name="T78" fmla="*/ 314 w 1277"/>
                  <a:gd name="T79" fmla="*/ 134 h 1525"/>
                  <a:gd name="T80" fmla="*/ 311 w 1277"/>
                  <a:gd name="T81" fmla="*/ 162 h 1525"/>
                  <a:gd name="T82" fmla="*/ 334 w 1277"/>
                  <a:gd name="T83" fmla="*/ 169 h 1525"/>
                  <a:gd name="T84" fmla="*/ 377 w 1277"/>
                  <a:gd name="T85" fmla="*/ 148 h 1525"/>
                  <a:gd name="T86" fmla="*/ 423 w 1277"/>
                  <a:gd name="T87" fmla="*/ 138 h 1525"/>
                  <a:gd name="T88" fmla="*/ 406 w 1277"/>
                  <a:gd name="T89" fmla="*/ 190 h 1525"/>
                  <a:gd name="T90" fmla="*/ 411 w 1277"/>
                  <a:gd name="T91" fmla="*/ 214 h 1525"/>
                  <a:gd name="T92" fmla="*/ 561 w 1277"/>
                  <a:gd name="T93" fmla="*/ 123 h 1525"/>
                  <a:gd name="T94" fmla="*/ 679 w 1277"/>
                  <a:gd name="T95" fmla="*/ 61 h 1525"/>
                  <a:gd name="T96" fmla="*/ 778 w 1277"/>
                  <a:gd name="T97" fmla="*/ 31 h 1525"/>
                  <a:gd name="T98" fmla="*/ 834 w 1277"/>
                  <a:gd name="T99" fmla="*/ 14 h 1525"/>
                  <a:gd name="T100" fmla="*/ 872 w 1277"/>
                  <a:gd name="T101" fmla="*/ 7 h 1525"/>
                  <a:gd name="T102" fmla="*/ 975 w 1277"/>
                  <a:gd name="T103" fmla="*/ 21 h 1525"/>
                  <a:gd name="T104" fmla="*/ 1085 w 1277"/>
                  <a:gd name="T105" fmla="*/ 78 h 1525"/>
                  <a:gd name="T106" fmla="*/ 1171 w 1277"/>
                  <a:gd name="T107" fmla="*/ 162 h 1525"/>
                  <a:gd name="T108" fmla="*/ 1208 w 1277"/>
                  <a:gd name="T109" fmla="*/ 230 h 1525"/>
                  <a:gd name="T110" fmla="*/ 1226 w 1277"/>
                  <a:gd name="T111" fmla="*/ 291 h 152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77"/>
                  <a:gd name="T169" fmla="*/ 0 h 1525"/>
                  <a:gd name="T170" fmla="*/ 1277 w 1277"/>
                  <a:gd name="T171" fmla="*/ 1525 h 152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77" h="1525">
                    <a:moveTo>
                      <a:pt x="1229" y="307"/>
                    </a:moveTo>
                    <a:lnTo>
                      <a:pt x="1229" y="324"/>
                    </a:lnTo>
                    <a:lnTo>
                      <a:pt x="1229" y="340"/>
                    </a:lnTo>
                    <a:lnTo>
                      <a:pt x="1228" y="357"/>
                    </a:lnTo>
                    <a:lnTo>
                      <a:pt x="1225" y="373"/>
                    </a:lnTo>
                    <a:lnTo>
                      <a:pt x="1222" y="390"/>
                    </a:lnTo>
                    <a:lnTo>
                      <a:pt x="1216" y="405"/>
                    </a:lnTo>
                    <a:lnTo>
                      <a:pt x="1212" y="422"/>
                    </a:lnTo>
                    <a:lnTo>
                      <a:pt x="1205" y="437"/>
                    </a:lnTo>
                    <a:lnTo>
                      <a:pt x="1192" y="468"/>
                    </a:lnTo>
                    <a:lnTo>
                      <a:pt x="1176" y="497"/>
                    </a:lnTo>
                    <a:lnTo>
                      <a:pt x="1160" y="526"/>
                    </a:lnTo>
                    <a:lnTo>
                      <a:pt x="1142" y="552"/>
                    </a:lnTo>
                    <a:lnTo>
                      <a:pt x="1140" y="548"/>
                    </a:lnTo>
                    <a:lnTo>
                      <a:pt x="1138" y="544"/>
                    </a:lnTo>
                    <a:lnTo>
                      <a:pt x="1135" y="541"/>
                    </a:lnTo>
                    <a:lnTo>
                      <a:pt x="1129" y="541"/>
                    </a:lnTo>
                    <a:lnTo>
                      <a:pt x="1125" y="546"/>
                    </a:lnTo>
                    <a:lnTo>
                      <a:pt x="1121" y="553"/>
                    </a:lnTo>
                    <a:lnTo>
                      <a:pt x="1117" y="560"/>
                    </a:lnTo>
                    <a:lnTo>
                      <a:pt x="1116" y="567"/>
                    </a:lnTo>
                    <a:lnTo>
                      <a:pt x="1114" y="581"/>
                    </a:lnTo>
                    <a:lnTo>
                      <a:pt x="1114" y="595"/>
                    </a:lnTo>
                    <a:lnTo>
                      <a:pt x="1116" y="610"/>
                    </a:lnTo>
                    <a:lnTo>
                      <a:pt x="1117" y="625"/>
                    </a:lnTo>
                    <a:lnTo>
                      <a:pt x="1117" y="639"/>
                    </a:lnTo>
                    <a:lnTo>
                      <a:pt x="1114" y="653"/>
                    </a:lnTo>
                    <a:lnTo>
                      <a:pt x="1125" y="668"/>
                    </a:lnTo>
                    <a:lnTo>
                      <a:pt x="1136" y="682"/>
                    </a:lnTo>
                    <a:lnTo>
                      <a:pt x="1147" y="696"/>
                    </a:lnTo>
                    <a:lnTo>
                      <a:pt x="1160" y="710"/>
                    </a:lnTo>
                    <a:lnTo>
                      <a:pt x="1183" y="734"/>
                    </a:lnTo>
                    <a:lnTo>
                      <a:pt x="1208" y="761"/>
                    </a:lnTo>
                    <a:lnTo>
                      <a:pt x="1219" y="775"/>
                    </a:lnTo>
                    <a:lnTo>
                      <a:pt x="1230" y="788"/>
                    </a:lnTo>
                    <a:lnTo>
                      <a:pt x="1241" y="804"/>
                    </a:lnTo>
                    <a:lnTo>
                      <a:pt x="1250" y="819"/>
                    </a:lnTo>
                    <a:lnTo>
                      <a:pt x="1258" y="835"/>
                    </a:lnTo>
                    <a:lnTo>
                      <a:pt x="1266" y="852"/>
                    </a:lnTo>
                    <a:lnTo>
                      <a:pt x="1272" y="870"/>
                    </a:lnTo>
                    <a:lnTo>
                      <a:pt x="1276" y="889"/>
                    </a:lnTo>
                    <a:lnTo>
                      <a:pt x="1277" y="914"/>
                    </a:lnTo>
                    <a:lnTo>
                      <a:pt x="1276" y="940"/>
                    </a:lnTo>
                    <a:lnTo>
                      <a:pt x="1273" y="964"/>
                    </a:lnTo>
                    <a:lnTo>
                      <a:pt x="1270" y="989"/>
                    </a:lnTo>
                    <a:lnTo>
                      <a:pt x="1263" y="1012"/>
                    </a:lnTo>
                    <a:lnTo>
                      <a:pt x="1257" y="1036"/>
                    </a:lnTo>
                    <a:lnTo>
                      <a:pt x="1250" y="1058"/>
                    </a:lnTo>
                    <a:lnTo>
                      <a:pt x="1240" y="1080"/>
                    </a:lnTo>
                    <a:lnTo>
                      <a:pt x="1219" y="1124"/>
                    </a:lnTo>
                    <a:lnTo>
                      <a:pt x="1194" y="1167"/>
                    </a:lnTo>
                    <a:lnTo>
                      <a:pt x="1169" y="1210"/>
                    </a:lnTo>
                    <a:lnTo>
                      <a:pt x="1143" y="1253"/>
                    </a:lnTo>
                    <a:lnTo>
                      <a:pt x="1118" y="1272"/>
                    </a:lnTo>
                    <a:lnTo>
                      <a:pt x="1092" y="1293"/>
                    </a:lnTo>
                    <a:lnTo>
                      <a:pt x="1066" y="1317"/>
                    </a:lnTo>
                    <a:lnTo>
                      <a:pt x="1040" y="1339"/>
                    </a:lnTo>
                    <a:lnTo>
                      <a:pt x="988" y="1386"/>
                    </a:lnTo>
                    <a:lnTo>
                      <a:pt x="934" y="1430"/>
                    </a:lnTo>
                    <a:lnTo>
                      <a:pt x="907" y="1449"/>
                    </a:lnTo>
                    <a:lnTo>
                      <a:pt x="878" y="1469"/>
                    </a:lnTo>
                    <a:lnTo>
                      <a:pt x="849" y="1485"/>
                    </a:lnTo>
                    <a:lnTo>
                      <a:pt x="820" y="1499"/>
                    </a:lnTo>
                    <a:lnTo>
                      <a:pt x="805" y="1506"/>
                    </a:lnTo>
                    <a:lnTo>
                      <a:pt x="789" y="1512"/>
                    </a:lnTo>
                    <a:lnTo>
                      <a:pt x="773" y="1516"/>
                    </a:lnTo>
                    <a:lnTo>
                      <a:pt x="758" y="1520"/>
                    </a:lnTo>
                    <a:lnTo>
                      <a:pt x="741" y="1523"/>
                    </a:lnTo>
                    <a:lnTo>
                      <a:pt x="724" y="1524"/>
                    </a:lnTo>
                    <a:lnTo>
                      <a:pt x="708" y="1525"/>
                    </a:lnTo>
                    <a:lnTo>
                      <a:pt x="691" y="1525"/>
                    </a:lnTo>
                    <a:lnTo>
                      <a:pt x="665" y="1525"/>
                    </a:lnTo>
                    <a:lnTo>
                      <a:pt x="640" y="1523"/>
                    </a:lnTo>
                    <a:lnTo>
                      <a:pt x="616" y="1518"/>
                    </a:lnTo>
                    <a:lnTo>
                      <a:pt x="592" y="1512"/>
                    </a:lnTo>
                    <a:lnTo>
                      <a:pt x="568" y="1503"/>
                    </a:lnTo>
                    <a:lnTo>
                      <a:pt x="543" y="1494"/>
                    </a:lnTo>
                    <a:lnTo>
                      <a:pt x="520" y="1484"/>
                    </a:lnTo>
                    <a:lnTo>
                      <a:pt x="498" y="1473"/>
                    </a:lnTo>
                    <a:lnTo>
                      <a:pt x="452" y="1447"/>
                    </a:lnTo>
                    <a:lnTo>
                      <a:pt x="406" y="1420"/>
                    </a:lnTo>
                    <a:lnTo>
                      <a:pt x="362" y="1394"/>
                    </a:lnTo>
                    <a:lnTo>
                      <a:pt x="318" y="1369"/>
                    </a:lnTo>
                    <a:lnTo>
                      <a:pt x="268" y="1344"/>
                    </a:lnTo>
                    <a:lnTo>
                      <a:pt x="216" y="1315"/>
                    </a:lnTo>
                    <a:lnTo>
                      <a:pt x="189" y="1300"/>
                    </a:lnTo>
                    <a:lnTo>
                      <a:pt x="163" y="1283"/>
                    </a:lnTo>
                    <a:lnTo>
                      <a:pt x="138" y="1267"/>
                    </a:lnTo>
                    <a:lnTo>
                      <a:pt x="113" y="1247"/>
                    </a:lnTo>
                    <a:lnTo>
                      <a:pt x="90" y="1227"/>
                    </a:lnTo>
                    <a:lnTo>
                      <a:pt x="69" y="1205"/>
                    </a:lnTo>
                    <a:lnTo>
                      <a:pt x="59" y="1193"/>
                    </a:lnTo>
                    <a:lnTo>
                      <a:pt x="50" y="1181"/>
                    </a:lnTo>
                    <a:lnTo>
                      <a:pt x="41" y="1169"/>
                    </a:lnTo>
                    <a:lnTo>
                      <a:pt x="33" y="1156"/>
                    </a:lnTo>
                    <a:lnTo>
                      <a:pt x="26" y="1142"/>
                    </a:lnTo>
                    <a:lnTo>
                      <a:pt x="19" y="1130"/>
                    </a:lnTo>
                    <a:lnTo>
                      <a:pt x="14" y="1115"/>
                    </a:lnTo>
                    <a:lnTo>
                      <a:pt x="10" y="1101"/>
                    </a:lnTo>
                    <a:lnTo>
                      <a:pt x="5" y="1086"/>
                    </a:lnTo>
                    <a:lnTo>
                      <a:pt x="3" y="1069"/>
                    </a:lnTo>
                    <a:lnTo>
                      <a:pt x="0" y="1052"/>
                    </a:lnTo>
                    <a:lnTo>
                      <a:pt x="0" y="1036"/>
                    </a:lnTo>
                    <a:lnTo>
                      <a:pt x="1" y="1011"/>
                    </a:lnTo>
                    <a:lnTo>
                      <a:pt x="4" y="989"/>
                    </a:lnTo>
                    <a:lnTo>
                      <a:pt x="10" y="967"/>
                    </a:lnTo>
                    <a:lnTo>
                      <a:pt x="18" y="947"/>
                    </a:lnTo>
                    <a:lnTo>
                      <a:pt x="28" y="928"/>
                    </a:lnTo>
                    <a:lnTo>
                      <a:pt x="37" y="910"/>
                    </a:lnTo>
                    <a:lnTo>
                      <a:pt x="50" y="892"/>
                    </a:lnTo>
                    <a:lnTo>
                      <a:pt x="64" y="877"/>
                    </a:lnTo>
                    <a:lnTo>
                      <a:pt x="91" y="845"/>
                    </a:lnTo>
                    <a:lnTo>
                      <a:pt x="123" y="816"/>
                    </a:lnTo>
                    <a:lnTo>
                      <a:pt x="153" y="787"/>
                    </a:lnTo>
                    <a:lnTo>
                      <a:pt x="182" y="757"/>
                    </a:lnTo>
                    <a:lnTo>
                      <a:pt x="187" y="743"/>
                    </a:lnTo>
                    <a:lnTo>
                      <a:pt x="189" y="730"/>
                    </a:lnTo>
                    <a:lnTo>
                      <a:pt x="191" y="718"/>
                    </a:lnTo>
                    <a:lnTo>
                      <a:pt x="191" y="705"/>
                    </a:lnTo>
                    <a:lnTo>
                      <a:pt x="189" y="694"/>
                    </a:lnTo>
                    <a:lnTo>
                      <a:pt x="188" y="683"/>
                    </a:lnTo>
                    <a:lnTo>
                      <a:pt x="184" y="672"/>
                    </a:lnTo>
                    <a:lnTo>
                      <a:pt x="180" y="661"/>
                    </a:lnTo>
                    <a:lnTo>
                      <a:pt x="175" y="651"/>
                    </a:lnTo>
                    <a:lnTo>
                      <a:pt x="170" y="642"/>
                    </a:lnTo>
                    <a:lnTo>
                      <a:pt x="163" y="632"/>
                    </a:lnTo>
                    <a:lnTo>
                      <a:pt x="156" y="624"/>
                    </a:lnTo>
                    <a:lnTo>
                      <a:pt x="141" y="604"/>
                    </a:lnTo>
                    <a:lnTo>
                      <a:pt x="124" y="588"/>
                    </a:lnTo>
                    <a:lnTo>
                      <a:pt x="108" y="570"/>
                    </a:lnTo>
                    <a:lnTo>
                      <a:pt x="90" y="552"/>
                    </a:lnTo>
                    <a:lnTo>
                      <a:pt x="73" y="535"/>
                    </a:lnTo>
                    <a:lnTo>
                      <a:pt x="58" y="516"/>
                    </a:lnTo>
                    <a:lnTo>
                      <a:pt x="51" y="506"/>
                    </a:lnTo>
                    <a:lnTo>
                      <a:pt x="46" y="497"/>
                    </a:lnTo>
                    <a:lnTo>
                      <a:pt x="39" y="487"/>
                    </a:lnTo>
                    <a:lnTo>
                      <a:pt x="34" y="476"/>
                    </a:lnTo>
                    <a:lnTo>
                      <a:pt x="30" y="466"/>
                    </a:lnTo>
                    <a:lnTo>
                      <a:pt x="26" y="454"/>
                    </a:lnTo>
                    <a:lnTo>
                      <a:pt x="25" y="443"/>
                    </a:lnTo>
                    <a:lnTo>
                      <a:pt x="23" y="430"/>
                    </a:lnTo>
                    <a:lnTo>
                      <a:pt x="26" y="403"/>
                    </a:lnTo>
                    <a:lnTo>
                      <a:pt x="32" y="373"/>
                    </a:lnTo>
                    <a:lnTo>
                      <a:pt x="40" y="347"/>
                    </a:lnTo>
                    <a:lnTo>
                      <a:pt x="50" y="321"/>
                    </a:lnTo>
                    <a:lnTo>
                      <a:pt x="62" y="296"/>
                    </a:lnTo>
                    <a:lnTo>
                      <a:pt x="76" y="271"/>
                    </a:lnTo>
                    <a:lnTo>
                      <a:pt x="91" y="248"/>
                    </a:lnTo>
                    <a:lnTo>
                      <a:pt x="109" y="227"/>
                    </a:lnTo>
                    <a:lnTo>
                      <a:pt x="127" y="206"/>
                    </a:lnTo>
                    <a:lnTo>
                      <a:pt x="148" y="187"/>
                    </a:lnTo>
                    <a:lnTo>
                      <a:pt x="170" y="170"/>
                    </a:lnTo>
                    <a:lnTo>
                      <a:pt x="193" y="154"/>
                    </a:lnTo>
                    <a:lnTo>
                      <a:pt x="217" y="140"/>
                    </a:lnTo>
                    <a:lnTo>
                      <a:pt x="242" y="126"/>
                    </a:lnTo>
                    <a:lnTo>
                      <a:pt x="268" y="116"/>
                    </a:lnTo>
                    <a:lnTo>
                      <a:pt x="294" y="107"/>
                    </a:lnTo>
                    <a:lnTo>
                      <a:pt x="328" y="104"/>
                    </a:lnTo>
                    <a:lnTo>
                      <a:pt x="323" y="118"/>
                    </a:lnTo>
                    <a:lnTo>
                      <a:pt x="314" y="134"/>
                    </a:lnTo>
                    <a:lnTo>
                      <a:pt x="311" y="144"/>
                    </a:lnTo>
                    <a:lnTo>
                      <a:pt x="310" y="154"/>
                    </a:lnTo>
                    <a:lnTo>
                      <a:pt x="310" y="158"/>
                    </a:lnTo>
                    <a:lnTo>
                      <a:pt x="311" y="162"/>
                    </a:lnTo>
                    <a:lnTo>
                      <a:pt x="314" y="166"/>
                    </a:lnTo>
                    <a:lnTo>
                      <a:pt x="318" y="170"/>
                    </a:lnTo>
                    <a:lnTo>
                      <a:pt x="326" y="170"/>
                    </a:lnTo>
                    <a:lnTo>
                      <a:pt x="334" y="169"/>
                    </a:lnTo>
                    <a:lnTo>
                      <a:pt x="341" y="166"/>
                    </a:lnTo>
                    <a:lnTo>
                      <a:pt x="350" y="163"/>
                    </a:lnTo>
                    <a:lnTo>
                      <a:pt x="364" y="156"/>
                    </a:lnTo>
                    <a:lnTo>
                      <a:pt x="377" y="148"/>
                    </a:lnTo>
                    <a:lnTo>
                      <a:pt x="402" y="130"/>
                    </a:lnTo>
                    <a:lnTo>
                      <a:pt x="430" y="112"/>
                    </a:lnTo>
                    <a:lnTo>
                      <a:pt x="427" y="126"/>
                    </a:lnTo>
                    <a:lnTo>
                      <a:pt x="423" y="138"/>
                    </a:lnTo>
                    <a:lnTo>
                      <a:pt x="419" y="152"/>
                    </a:lnTo>
                    <a:lnTo>
                      <a:pt x="413" y="165"/>
                    </a:lnTo>
                    <a:lnTo>
                      <a:pt x="409" y="177"/>
                    </a:lnTo>
                    <a:lnTo>
                      <a:pt x="406" y="190"/>
                    </a:lnTo>
                    <a:lnTo>
                      <a:pt x="406" y="195"/>
                    </a:lnTo>
                    <a:lnTo>
                      <a:pt x="406" y="202"/>
                    </a:lnTo>
                    <a:lnTo>
                      <a:pt x="408" y="208"/>
                    </a:lnTo>
                    <a:lnTo>
                      <a:pt x="411" y="214"/>
                    </a:lnTo>
                    <a:lnTo>
                      <a:pt x="428" y="216"/>
                    </a:lnTo>
                    <a:lnTo>
                      <a:pt x="471" y="184"/>
                    </a:lnTo>
                    <a:lnTo>
                      <a:pt x="517" y="152"/>
                    </a:lnTo>
                    <a:lnTo>
                      <a:pt x="561" y="123"/>
                    </a:lnTo>
                    <a:lnTo>
                      <a:pt x="608" y="96"/>
                    </a:lnTo>
                    <a:lnTo>
                      <a:pt x="632" y="83"/>
                    </a:lnTo>
                    <a:lnTo>
                      <a:pt x="655" y="72"/>
                    </a:lnTo>
                    <a:lnTo>
                      <a:pt x="679" y="61"/>
                    </a:lnTo>
                    <a:lnTo>
                      <a:pt x="704" y="51"/>
                    </a:lnTo>
                    <a:lnTo>
                      <a:pt x="728" y="43"/>
                    </a:lnTo>
                    <a:lnTo>
                      <a:pt x="753" y="36"/>
                    </a:lnTo>
                    <a:lnTo>
                      <a:pt x="778" y="31"/>
                    </a:lnTo>
                    <a:lnTo>
                      <a:pt x="805" y="28"/>
                    </a:lnTo>
                    <a:lnTo>
                      <a:pt x="814" y="21"/>
                    </a:lnTo>
                    <a:lnTo>
                      <a:pt x="825" y="17"/>
                    </a:lnTo>
                    <a:lnTo>
                      <a:pt x="834" y="14"/>
                    </a:lnTo>
                    <a:lnTo>
                      <a:pt x="843" y="13"/>
                    </a:lnTo>
                    <a:lnTo>
                      <a:pt x="853" y="13"/>
                    </a:lnTo>
                    <a:lnTo>
                      <a:pt x="863" y="10"/>
                    </a:lnTo>
                    <a:lnTo>
                      <a:pt x="872" y="7"/>
                    </a:lnTo>
                    <a:lnTo>
                      <a:pt x="882" y="0"/>
                    </a:lnTo>
                    <a:lnTo>
                      <a:pt x="914" y="6"/>
                    </a:lnTo>
                    <a:lnTo>
                      <a:pt x="944" y="13"/>
                    </a:lnTo>
                    <a:lnTo>
                      <a:pt x="975" y="21"/>
                    </a:lnTo>
                    <a:lnTo>
                      <a:pt x="1004" y="32"/>
                    </a:lnTo>
                    <a:lnTo>
                      <a:pt x="1031" y="46"/>
                    </a:lnTo>
                    <a:lnTo>
                      <a:pt x="1059" y="60"/>
                    </a:lnTo>
                    <a:lnTo>
                      <a:pt x="1085" y="78"/>
                    </a:lnTo>
                    <a:lnTo>
                      <a:pt x="1109" y="96"/>
                    </a:lnTo>
                    <a:lnTo>
                      <a:pt x="1131" y="116"/>
                    </a:lnTo>
                    <a:lnTo>
                      <a:pt x="1152" y="138"/>
                    </a:lnTo>
                    <a:lnTo>
                      <a:pt x="1171" y="162"/>
                    </a:lnTo>
                    <a:lnTo>
                      <a:pt x="1187" y="188"/>
                    </a:lnTo>
                    <a:lnTo>
                      <a:pt x="1194" y="202"/>
                    </a:lnTo>
                    <a:lnTo>
                      <a:pt x="1201" y="216"/>
                    </a:lnTo>
                    <a:lnTo>
                      <a:pt x="1208" y="230"/>
                    </a:lnTo>
                    <a:lnTo>
                      <a:pt x="1214" y="245"/>
                    </a:lnTo>
                    <a:lnTo>
                      <a:pt x="1218" y="260"/>
                    </a:lnTo>
                    <a:lnTo>
                      <a:pt x="1222" y="275"/>
                    </a:lnTo>
                    <a:lnTo>
                      <a:pt x="1226" y="291"/>
                    </a:lnTo>
                    <a:lnTo>
                      <a:pt x="1229" y="307"/>
                    </a:lnTo>
                    <a:close/>
                  </a:path>
                </a:pathLst>
              </a:custGeom>
              <a:solidFill>
                <a:srgbClr val="C0A26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9" name="Freeform 23">
                <a:extLst>
                  <a:ext uri="{FF2B5EF4-FFF2-40B4-BE49-F238E27FC236}">
                    <a16:creationId xmlns:a16="http://schemas.microsoft.com/office/drawing/2014/main" id="{F7626A8C-32FD-7468-5E76-66B3088D02A7}"/>
                  </a:ext>
                </a:extLst>
              </p:cNvPr>
              <p:cNvSpPr>
                <a:spLocks/>
              </p:cNvSpPr>
              <p:nvPr/>
            </p:nvSpPr>
            <p:spPr bwMode="auto">
              <a:xfrm>
                <a:off x="2460" y="1865"/>
                <a:ext cx="365" cy="583"/>
              </a:xfrm>
              <a:custGeom>
                <a:avLst/>
                <a:gdLst>
                  <a:gd name="T0" fmla="*/ 339 w 365"/>
                  <a:gd name="T1" fmla="*/ 50 h 583"/>
                  <a:gd name="T2" fmla="*/ 295 w 365"/>
                  <a:gd name="T3" fmla="*/ 73 h 583"/>
                  <a:gd name="T4" fmla="*/ 253 w 365"/>
                  <a:gd name="T5" fmla="*/ 101 h 583"/>
                  <a:gd name="T6" fmla="*/ 220 w 365"/>
                  <a:gd name="T7" fmla="*/ 130 h 583"/>
                  <a:gd name="T8" fmla="*/ 190 w 365"/>
                  <a:gd name="T9" fmla="*/ 162 h 583"/>
                  <a:gd name="T10" fmla="*/ 163 w 365"/>
                  <a:gd name="T11" fmla="*/ 198 h 583"/>
                  <a:gd name="T12" fmla="*/ 141 w 365"/>
                  <a:gd name="T13" fmla="*/ 236 h 583"/>
                  <a:gd name="T14" fmla="*/ 122 w 365"/>
                  <a:gd name="T15" fmla="*/ 276 h 583"/>
                  <a:gd name="T16" fmla="*/ 109 w 365"/>
                  <a:gd name="T17" fmla="*/ 318 h 583"/>
                  <a:gd name="T18" fmla="*/ 101 w 365"/>
                  <a:gd name="T19" fmla="*/ 361 h 583"/>
                  <a:gd name="T20" fmla="*/ 100 w 365"/>
                  <a:gd name="T21" fmla="*/ 398 h 583"/>
                  <a:gd name="T22" fmla="*/ 107 w 365"/>
                  <a:gd name="T23" fmla="*/ 429 h 583"/>
                  <a:gd name="T24" fmla="*/ 118 w 365"/>
                  <a:gd name="T25" fmla="*/ 458 h 583"/>
                  <a:gd name="T26" fmla="*/ 133 w 365"/>
                  <a:gd name="T27" fmla="*/ 484 h 583"/>
                  <a:gd name="T28" fmla="*/ 163 w 365"/>
                  <a:gd name="T29" fmla="*/ 521 h 583"/>
                  <a:gd name="T30" fmla="*/ 208 w 365"/>
                  <a:gd name="T31" fmla="*/ 565 h 583"/>
                  <a:gd name="T32" fmla="*/ 210 w 365"/>
                  <a:gd name="T33" fmla="*/ 575 h 583"/>
                  <a:gd name="T34" fmla="*/ 170 w 365"/>
                  <a:gd name="T35" fmla="*/ 554 h 583"/>
                  <a:gd name="T36" fmla="*/ 132 w 365"/>
                  <a:gd name="T37" fmla="*/ 531 h 583"/>
                  <a:gd name="T38" fmla="*/ 94 w 365"/>
                  <a:gd name="T39" fmla="*/ 502 h 583"/>
                  <a:gd name="T40" fmla="*/ 61 w 365"/>
                  <a:gd name="T41" fmla="*/ 469 h 583"/>
                  <a:gd name="T42" fmla="*/ 33 w 365"/>
                  <a:gd name="T43" fmla="*/ 433 h 583"/>
                  <a:gd name="T44" fmla="*/ 14 w 365"/>
                  <a:gd name="T45" fmla="*/ 391 h 583"/>
                  <a:gd name="T46" fmla="*/ 4 w 365"/>
                  <a:gd name="T47" fmla="*/ 357 h 583"/>
                  <a:gd name="T48" fmla="*/ 2 w 365"/>
                  <a:gd name="T49" fmla="*/ 332 h 583"/>
                  <a:gd name="T50" fmla="*/ 2 w 365"/>
                  <a:gd name="T51" fmla="*/ 306 h 583"/>
                  <a:gd name="T52" fmla="*/ 4 w 365"/>
                  <a:gd name="T53" fmla="*/ 278 h 583"/>
                  <a:gd name="T54" fmla="*/ 10 w 365"/>
                  <a:gd name="T55" fmla="*/ 253 h 583"/>
                  <a:gd name="T56" fmla="*/ 18 w 365"/>
                  <a:gd name="T57" fmla="*/ 229 h 583"/>
                  <a:gd name="T58" fmla="*/ 36 w 365"/>
                  <a:gd name="T59" fmla="*/ 196 h 583"/>
                  <a:gd name="T60" fmla="*/ 65 w 365"/>
                  <a:gd name="T61" fmla="*/ 156 h 583"/>
                  <a:gd name="T62" fmla="*/ 103 w 365"/>
                  <a:gd name="T63" fmla="*/ 122 h 583"/>
                  <a:gd name="T64" fmla="*/ 144 w 365"/>
                  <a:gd name="T65" fmla="*/ 93 h 583"/>
                  <a:gd name="T66" fmla="*/ 190 w 365"/>
                  <a:gd name="T67" fmla="*/ 68 h 583"/>
                  <a:gd name="T68" fmla="*/ 237 w 365"/>
                  <a:gd name="T69" fmla="*/ 47 h 583"/>
                  <a:gd name="T70" fmla="*/ 273 w 365"/>
                  <a:gd name="T71" fmla="*/ 34 h 583"/>
                  <a:gd name="T72" fmla="*/ 295 w 365"/>
                  <a:gd name="T73" fmla="*/ 26 h 583"/>
                  <a:gd name="T74" fmla="*/ 328 w 365"/>
                  <a:gd name="T75" fmla="*/ 10 h 583"/>
                  <a:gd name="T76" fmla="*/ 346 w 365"/>
                  <a:gd name="T77" fmla="*/ 1 h 583"/>
                  <a:gd name="T78" fmla="*/ 342 w 365"/>
                  <a:gd name="T79" fmla="*/ 8 h 583"/>
                  <a:gd name="T80" fmla="*/ 342 w 365"/>
                  <a:gd name="T81" fmla="*/ 18 h 583"/>
                  <a:gd name="T82" fmla="*/ 349 w 365"/>
                  <a:gd name="T83" fmla="*/ 30 h 583"/>
                  <a:gd name="T84" fmla="*/ 358 w 365"/>
                  <a:gd name="T85" fmla="*/ 39 h 5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65"/>
                  <a:gd name="T130" fmla="*/ 0 h 583"/>
                  <a:gd name="T131" fmla="*/ 365 w 365"/>
                  <a:gd name="T132" fmla="*/ 583 h 5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65" h="583">
                    <a:moveTo>
                      <a:pt x="365" y="40"/>
                    </a:moveTo>
                    <a:lnTo>
                      <a:pt x="339" y="50"/>
                    </a:lnTo>
                    <a:lnTo>
                      <a:pt x="317" y="61"/>
                    </a:lnTo>
                    <a:lnTo>
                      <a:pt x="295" y="73"/>
                    </a:lnTo>
                    <a:lnTo>
                      <a:pt x="270" y="87"/>
                    </a:lnTo>
                    <a:lnTo>
                      <a:pt x="253" y="101"/>
                    </a:lnTo>
                    <a:lnTo>
                      <a:pt x="237" y="115"/>
                    </a:lnTo>
                    <a:lnTo>
                      <a:pt x="220" y="130"/>
                    </a:lnTo>
                    <a:lnTo>
                      <a:pt x="205" y="145"/>
                    </a:lnTo>
                    <a:lnTo>
                      <a:pt x="190" y="162"/>
                    </a:lnTo>
                    <a:lnTo>
                      <a:pt x="176" y="180"/>
                    </a:lnTo>
                    <a:lnTo>
                      <a:pt x="163" y="198"/>
                    </a:lnTo>
                    <a:lnTo>
                      <a:pt x="151" y="217"/>
                    </a:lnTo>
                    <a:lnTo>
                      <a:pt x="141" y="236"/>
                    </a:lnTo>
                    <a:lnTo>
                      <a:pt x="132" y="256"/>
                    </a:lnTo>
                    <a:lnTo>
                      <a:pt x="122" y="276"/>
                    </a:lnTo>
                    <a:lnTo>
                      <a:pt x="115" y="297"/>
                    </a:lnTo>
                    <a:lnTo>
                      <a:pt x="109" y="318"/>
                    </a:lnTo>
                    <a:lnTo>
                      <a:pt x="104" y="340"/>
                    </a:lnTo>
                    <a:lnTo>
                      <a:pt x="101" y="361"/>
                    </a:lnTo>
                    <a:lnTo>
                      <a:pt x="98" y="383"/>
                    </a:lnTo>
                    <a:lnTo>
                      <a:pt x="100" y="398"/>
                    </a:lnTo>
                    <a:lnTo>
                      <a:pt x="103" y="413"/>
                    </a:lnTo>
                    <a:lnTo>
                      <a:pt x="107" y="429"/>
                    </a:lnTo>
                    <a:lnTo>
                      <a:pt x="111" y="442"/>
                    </a:lnTo>
                    <a:lnTo>
                      <a:pt x="118" y="458"/>
                    </a:lnTo>
                    <a:lnTo>
                      <a:pt x="125" y="470"/>
                    </a:lnTo>
                    <a:lnTo>
                      <a:pt x="133" y="484"/>
                    </a:lnTo>
                    <a:lnTo>
                      <a:pt x="143" y="496"/>
                    </a:lnTo>
                    <a:lnTo>
                      <a:pt x="163" y="521"/>
                    </a:lnTo>
                    <a:lnTo>
                      <a:pt x="185" y="545"/>
                    </a:lnTo>
                    <a:lnTo>
                      <a:pt x="208" y="565"/>
                    </a:lnTo>
                    <a:lnTo>
                      <a:pt x="231" y="583"/>
                    </a:lnTo>
                    <a:lnTo>
                      <a:pt x="210" y="575"/>
                    </a:lnTo>
                    <a:lnTo>
                      <a:pt x="191" y="565"/>
                    </a:lnTo>
                    <a:lnTo>
                      <a:pt x="170" y="554"/>
                    </a:lnTo>
                    <a:lnTo>
                      <a:pt x="151" y="543"/>
                    </a:lnTo>
                    <a:lnTo>
                      <a:pt x="132" y="531"/>
                    </a:lnTo>
                    <a:lnTo>
                      <a:pt x="112" y="517"/>
                    </a:lnTo>
                    <a:lnTo>
                      <a:pt x="94" y="502"/>
                    </a:lnTo>
                    <a:lnTo>
                      <a:pt x="78" y="487"/>
                    </a:lnTo>
                    <a:lnTo>
                      <a:pt x="61" y="469"/>
                    </a:lnTo>
                    <a:lnTo>
                      <a:pt x="47" y="451"/>
                    </a:lnTo>
                    <a:lnTo>
                      <a:pt x="33" y="433"/>
                    </a:lnTo>
                    <a:lnTo>
                      <a:pt x="22" y="412"/>
                    </a:lnTo>
                    <a:lnTo>
                      <a:pt x="14" y="391"/>
                    </a:lnTo>
                    <a:lnTo>
                      <a:pt x="7" y="368"/>
                    </a:lnTo>
                    <a:lnTo>
                      <a:pt x="4" y="357"/>
                    </a:lnTo>
                    <a:lnTo>
                      <a:pt x="2" y="344"/>
                    </a:lnTo>
                    <a:lnTo>
                      <a:pt x="2" y="332"/>
                    </a:lnTo>
                    <a:lnTo>
                      <a:pt x="0" y="319"/>
                    </a:lnTo>
                    <a:lnTo>
                      <a:pt x="2" y="306"/>
                    </a:lnTo>
                    <a:lnTo>
                      <a:pt x="3" y="292"/>
                    </a:lnTo>
                    <a:lnTo>
                      <a:pt x="4" y="278"/>
                    </a:lnTo>
                    <a:lnTo>
                      <a:pt x="7" y="265"/>
                    </a:lnTo>
                    <a:lnTo>
                      <a:pt x="10" y="253"/>
                    </a:lnTo>
                    <a:lnTo>
                      <a:pt x="14" y="241"/>
                    </a:lnTo>
                    <a:lnTo>
                      <a:pt x="18" y="229"/>
                    </a:lnTo>
                    <a:lnTo>
                      <a:pt x="24" y="217"/>
                    </a:lnTo>
                    <a:lnTo>
                      <a:pt x="36" y="196"/>
                    </a:lnTo>
                    <a:lnTo>
                      <a:pt x="50" y="176"/>
                    </a:lnTo>
                    <a:lnTo>
                      <a:pt x="65" y="156"/>
                    </a:lnTo>
                    <a:lnTo>
                      <a:pt x="83" y="138"/>
                    </a:lnTo>
                    <a:lnTo>
                      <a:pt x="103" y="122"/>
                    </a:lnTo>
                    <a:lnTo>
                      <a:pt x="123" y="106"/>
                    </a:lnTo>
                    <a:lnTo>
                      <a:pt x="144" y="93"/>
                    </a:lnTo>
                    <a:lnTo>
                      <a:pt x="166" y="80"/>
                    </a:lnTo>
                    <a:lnTo>
                      <a:pt x="190" y="68"/>
                    </a:lnTo>
                    <a:lnTo>
                      <a:pt x="213" y="57"/>
                    </a:lnTo>
                    <a:lnTo>
                      <a:pt x="237" y="47"/>
                    </a:lnTo>
                    <a:lnTo>
                      <a:pt x="262" y="37"/>
                    </a:lnTo>
                    <a:lnTo>
                      <a:pt x="273" y="34"/>
                    </a:lnTo>
                    <a:lnTo>
                      <a:pt x="284" y="30"/>
                    </a:lnTo>
                    <a:lnTo>
                      <a:pt x="295" y="26"/>
                    </a:lnTo>
                    <a:lnTo>
                      <a:pt x="306" y="21"/>
                    </a:lnTo>
                    <a:lnTo>
                      <a:pt x="328" y="10"/>
                    </a:lnTo>
                    <a:lnTo>
                      <a:pt x="349" y="0"/>
                    </a:lnTo>
                    <a:lnTo>
                      <a:pt x="346" y="1"/>
                    </a:lnTo>
                    <a:lnTo>
                      <a:pt x="343" y="4"/>
                    </a:lnTo>
                    <a:lnTo>
                      <a:pt x="342" y="8"/>
                    </a:lnTo>
                    <a:lnTo>
                      <a:pt x="342" y="11"/>
                    </a:lnTo>
                    <a:lnTo>
                      <a:pt x="342" y="18"/>
                    </a:lnTo>
                    <a:lnTo>
                      <a:pt x="344" y="23"/>
                    </a:lnTo>
                    <a:lnTo>
                      <a:pt x="349" y="30"/>
                    </a:lnTo>
                    <a:lnTo>
                      <a:pt x="353" y="34"/>
                    </a:lnTo>
                    <a:lnTo>
                      <a:pt x="358" y="39"/>
                    </a:lnTo>
                    <a:lnTo>
                      <a:pt x="365" y="40"/>
                    </a:lnTo>
                    <a:close/>
                  </a:path>
                </a:pathLst>
              </a:custGeom>
              <a:solidFill>
                <a:srgbClr val="FFF97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0" name="Freeform 24">
                <a:extLst>
                  <a:ext uri="{FF2B5EF4-FFF2-40B4-BE49-F238E27FC236}">
                    <a16:creationId xmlns:a16="http://schemas.microsoft.com/office/drawing/2014/main" id="{EA604636-905C-41A8-381E-6D608878AED4}"/>
                  </a:ext>
                </a:extLst>
              </p:cNvPr>
              <p:cNvSpPr>
                <a:spLocks/>
              </p:cNvSpPr>
              <p:nvPr/>
            </p:nvSpPr>
            <p:spPr bwMode="auto">
              <a:xfrm>
                <a:off x="3179" y="2070"/>
                <a:ext cx="76" cy="78"/>
              </a:xfrm>
              <a:custGeom>
                <a:avLst/>
                <a:gdLst>
                  <a:gd name="T0" fmla="*/ 75 w 76"/>
                  <a:gd name="T1" fmla="*/ 78 h 78"/>
                  <a:gd name="T2" fmla="*/ 54 w 76"/>
                  <a:gd name="T3" fmla="*/ 63 h 78"/>
                  <a:gd name="T4" fmla="*/ 36 w 76"/>
                  <a:gd name="T5" fmla="*/ 47 h 78"/>
                  <a:gd name="T6" fmla="*/ 17 w 76"/>
                  <a:gd name="T7" fmla="*/ 30 h 78"/>
                  <a:gd name="T8" fmla="*/ 0 w 76"/>
                  <a:gd name="T9" fmla="*/ 15 h 78"/>
                  <a:gd name="T10" fmla="*/ 1 w 76"/>
                  <a:gd name="T11" fmla="*/ 11 h 78"/>
                  <a:gd name="T12" fmla="*/ 4 w 76"/>
                  <a:gd name="T13" fmla="*/ 6 h 78"/>
                  <a:gd name="T14" fmla="*/ 7 w 76"/>
                  <a:gd name="T15" fmla="*/ 4 h 78"/>
                  <a:gd name="T16" fmla="*/ 10 w 76"/>
                  <a:gd name="T17" fmla="*/ 2 h 78"/>
                  <a:gd name="T18" fmla="*/ 17 w 76"/>
                  <a:gd name="T19" fmla="*/ 0 h 78"/>
                  <a:gd name="T20" fmla="*/ 25 w 76"/>
                  <a:gd name="T21" fmla="*/ 1 h 78"/>
                  <a:gd name="T22" fmla="*/ 32 w 76"/>
                  <a:gd name="T23" fmla="*/ 4 h 78"/>
                  <a:gd name="T24" fmla="*/ 39 w 76"/>
                  <a:gd name="T25" fmla="*/ 8 h 78"/>
                  <a:gd name="T26" fmla="*/ 44 w 76"/>
                  <a:gd name="T27" fmla="*/ 13 h 78"/>
                  <a:gd name="T28" fmla="*/ 49 w 76"/>
                  <a:gd name="T29" fmla="*/ 20 h 78"/>
                  <a:gd name="T30" fmla="*/ 53 w 76"/>
                  <a:gd name="T31" fmla="*/ 29 h 78"/>
                  <a:gd name="T32" fmla="*/ 57 w 76"/>
                  <a:gd name="T33" fmla="*/ 36 h 78"/>
                  <a:gd name="T34" fmla="*/ 62 w 76"/>
                  <a:gd name="T35" fmla="*/ 41 h 78"/>
                  <a:gd name="T36" fmla="*/ 66 w 76"/>
                  <a:gd name="T37" fmla="*/ 48 h 78"/>
                  <a:gd name="T38" fmla="*/ 72 w 76"/>
                  <a:gd name="T39" fmla="*/ 55 h 78"/>
                  <a:gd name="T40" fmla="*/ 75 w 76"/>
                  <a:gd name="T41" fmla="*/ 62 h 78"/>
                  <a:gd name="T42" fmla="*/ 76 w 76"/>
                  <a:gd name="T43" fmla="*/ 69 h 78"/>
                  <a:gd name="T44" fmla="*/ 75 w 76"/>
                  <a:gd name="T45" fmla="*/ 78 h 7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6"/>
                  <a:gd name="T70" fmla="*/ 0 h 78"/>
                  <a:gd name="T71" fmla="*/ 76 w 76"/>
                  <a:gd name="T72" fmla="*/ 78 h 7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6" h="78">
                    <a:moveTo>
                      <a:pt x="75" y="78"/>
                    </a:moveTo>
                    <a:lnTo>
                      <a:pt x="54" y="63"/>
                    </a:lnTo>
                    <a:lnTo>
                      <a:pt x="36" y="47"/>
                    </a:lnTo>
                    <a:lnTo>
                      <a:pt x="17" y="30"/>
                    </a:lnTo>
                    <a:lnTo>
                      <a:pt x="0" y="15"/>
                    </a:lnTo>
                    <a:lnTo>
                      <a:pt x="1" y="11"/>
                    </a:lnTo>
                    <a:lnTo>
                      <a:pt x="4" y="6"/>
                    </a:lnTo>
                    <a:lnTo>
                      <a:pt x="7" y="4"/>
                    </a:lnTo>
                    <a:lnTo>
                      <a:pt x="10" y="2"/>
                    </a:lnTo>
                    <a:lnTo>
                      <a:pt x="17" y="0"/>
                    </a:lnTo>
                    <a:lnTo>
                      <a:pt x="25" y="1"/>
                    </a:lnTo>
                    <a:lnTo>
                      <a:pt x="32" y="4"/>
                    </a:lnTo>
                    <a:lnTo>
                      <a:pt x="39" y="8"/>
                    </a:lnTo>
                    <a:lnTo>
                      <a:pt x="44" y="13"/>
                    </a:lnTo>
                    <a:lnTo>
                      <a:pt x="49" y="20"/>
                    </a:lnTo>
                    <a:lnTo>
                      <a:pt x="53" y="29"/>
                    </a:lnTo>
                    <a:lnTo>
                      <a:pt x="57" y="36"/>
                    </a:lnTo>
                    <a:lnTo>
                      <a:pt x="62" y="41"/>
                    </a:lnTo>
                    <a:lnTo>
                      <a:pt x="66" y="48"/>
                    </a:lnTo>
                    <a:lnTo>
                      <a:pt x="72" y="55"/>
                    </a:lnTo>
                    <a:lnTo>
                      <a:pt x="75" y="62"/>
                    </a:lnTo>
                    <a:lnTo>
                      <a:pt x="76" y="69"/>
                    </a:lnTo>
                    <a:lnTo>
                      <a:pt x="75" y="7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1" name="Freeform 25">
                <a:extLst>
                  <a:ext uri="{FF2B5EF4-FFF2-40B4-BE49-F238E27FC236}">
                    <a16:creationId xmlns:a16="http://schemas.microsoft.com/office/drawing/2014/main" id="{02267146-1E59-84C2-D6BE-8F900F305E86}"/>
                  </a:ext>
                </a:extLst>
              </p:cNvPr>
              <p:cNvSpPr>
                <a:spLocks/>
              </p:cNvSpPr>
              <p:nvPr/>
            </p:nvSpPr>
            <p:spPr bwMode="auto">
              <a:xfrm>
                <a:off x="3039" y="2122"/>
                <a:ext cx="75" cy="83"/>
              </a:xfrm>
              <a:custGeom>
                <a:avLst/>
                <a:gdLst>
                  <a:gd name="T0" fmla="*/ 70 w 75"/>
                  <a:gd name="T1" fmla="*/ 25 h 83"/>
                  <a:gd name="T2" fmla="*/ 50 w 75"/>
                  <a:gd name="T3" fmla="*/ 39 h 83"/>
                  <a:gd name="T4" fmla="*/ 34 w 75"/>
                  <a:gd name="T5" fmla="*/ 54 h 83"/>
                  <a:gd name="T6" fmla="*/ 17 w 75"/>
                  <a:gd name="T7" fmla="*/ 69 h 83"/>
                  <a:gd name="T8" fmla="*/ 0 w 75"/>
                  <a:gd name="T9" fmla="*/ 83 h 83"/>
                  <a:gd name="T10" fmla="*/ 0 w 75"/>
                  <a:gd name="T11" fmla="*/ 75 h 83"/>
                  <a:gd name="T12" fmla="*/ 0 w 75"/>
                  <a:gd name="T13" fmla="*/ 68 h 83"/>
                  <a:gd name="T14" fmla="*/ 3 w 75"/>
                  <a:gd name="T15" fmla="*/ 62 h 83"/>
                  <a:gd name="T16" fmla="*/ 6 w 75"/>
                  <a:gd name="T17" fmla="*/ 55 h 83"/>
                  <a:gd name="T18" fmla="*/ 13 w 75"/>
                  <a:gd name="T19" fmla="*/ 46 h 83"/>
                  <a:gd name="T20" fmla="*/ 24 w 75"/>
                  <a:gd name="T21" fmla="*/ 36 h 83"/>
                  <a:gd name="T22" fmla="*/ 35 w 75"/>
                  <a:gd name="T23" fmla="*/ 26 h 83"/>
                  <a:gd name="T24" fmla="*/ 46 w 75"/>
                  <a:gd name="T25" fmla="*/ 18 h 83"/>
                  <a:gd name="T26" fmla="*/ 56 w 75"/>
                  <a:gd name="T27" fmla="*/ 10 h 83"/>
                  <a:gd name="T28" fmla="*/ 64 w 75"/>
                  <a:gd name="T29" fmla="*/ 0 h 83"/>
                  <a:gd name="T30" fmla="*/ 67 w 75"/>
                  <a:gd name="T31" fmla="*/ 1 h 83"/>
                  <a:gd name="T32" fmla="*/ 71 w 75"/>
                  <a:gd name="T33" fmla="*/ 4 h 83"/>
                  <a:gd name="T34" fmla="*/ 72 w 75"/>
                  <a:gd name="T35" fmla="*/ 8 h 83"/>
                  <a:gd name="T36" fmla="*/ 74 w 75"/>
                  <a:gd name="T37" fmla="*/ 11 h 83"/>
                  <a:gd name="T38" fmla="*/ 75 w 75"/>
                  <a:gd name="T39" fmla="*/ 15 h 83"/>
                  <a:gd name="T40" fmla="*/ 74 w 75"/>
                  <a:gd name="T41" fmla="*/ 19 h 83"/>
                  <a:gd name="T42" fmla="*/ 72 w 75"/>
                  <a:gd name="T43" fmla="*/ 22 h 83"/>
                  <a:gd name="T44" fmla="*/ 70 w 75"/>
                  <a:gd name="T45" fmla="*/ 25 h 8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5"/>
                  <a:gd name="T70" fmla="*/ 0 h 83"/>
                  <a:gd name="T71" fmla="*/ 75 w 75"/>
                  <a:gd name="T72" fmla="*/ 83 h 8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5" h="83">
                    <a:moveTo>
                      <a:pt x="70" y="25"/>
                    </a:moveTo>
                    <a:lnTo>
                      <a:pt x="50" y="39"/>
                    </a:lnTo>
                    <a:lnTo>
                      <a:pt x="34" y="54"/>
                    </a:lnTo>
                    <a:lnTo>
                      <a:pt x="17" y="69"/>
                    </a:lnTo>
                    <a:lnTo>
                      <a:pt x="0" y="83"/>
                    </a:lnTo>
                    <a:lnTo>
                      <a:pt x="0" y="75"/>
                    </a:lnTo>
                    <a:lnTo>
                      <a:pt x="0" y="68"/>
                    </a:lnTo>
                    <a:lnTo>
                      <a:pt x="3" y="62"/>
                    </a:lnTo>
                    <a:lnTo>
                      <a:pt x="6" y="55"/>
                    </a:lnTo>
                    <a:lnTo>
                      <a:pt x="13" y="46"/>
                    </a:lnTo>
                    <a:lnTo>
                      <a:pt x="24" y="36"/>
                    </a:lnTo>
                    <a:lnTo>
                      <a:pt x="35" y="26"/>
                    </a:lnTo>
                    <a:lnTo>
                      <a:pt x="46" y="18"/>
                    </a:lnTo>
                    <a:lnTo>
                      <a:pt x="56" y="10"/>
                    </a:lnTo>
                    <a:lnTo>
                      <a:pt x="64" y="0"/>
                    </a:lnTo>
                    <a:lnTo>
                      <a:pt x="67" y="1"/>
                    </a:lnTo>
                    <a:lnTo>
                      <a:pt x="71" y="4"/>
                    </a:lnTo>
                    <a:lnTo>
                      <a:pt x="72" y="8"/>
                    </a:lnTo>
                    <a:lnTo>
                      <a:pt x="74" y="11"/>
                    </a:lnTo>
                    <a:lnTo>
                      <a:pt x="75" y="15"/>
                    </a:lnTo>
                    <a:lnTo>
                      <a:pt x="74" y="19"/>
                    </a:lnTo>
                    <a:lnTo>
                      <a:pt x="72" y="22"/>
                    </a:lnTo>
                    <a:lnTo>
                      <a:pt x="70" y="2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2" name="Freeform 26">
                <a:extLst>
                  <a:ext uri="{FF2B5EF4-FFF2-40B4-BE49-F238E27FC236}">
                    <a16:creationId xmlns:a16="http://schemas.microsoft.com/office/drawing/2014/main" id="{923DFECC-BEEC-7342-BA4F-8BF210D8C919}"/>
                  </a:ext>
                </a:extLst>
              </p:cNvPr>
              <p:cNvSpPr>
                <a:spLocks/>
              </p:cNvSpPr>
              <p:nvPr/>
            </p:nvSpPr>
            <p:spPr bwMode="auto">
              <a:xfrm>
                <a:off x="3732" y="2336"/>
                <a:ext cx="268" cy="408"/>
              </a:xfrm>
              <a:custGeom>
                <a:avLst/>
                <a:gdLst>
                  <a:gd name="T0" fmla="*/ 267 w 268"/>
                  <a:gd name="T1" fmla="*/ 179 h 408"/>
                  <a:gd name="T2" fmla="*/ 260 w 268"/>
                  <a:gd name="T3" fmla="*/ 237 h 408"/>
                  <a:gd name="T4" fmla="*/ 242 w 268"/>
                  <a:gd name="T5" fmla="*/ 291 h 408"/>
                  <a:gd name="T6" fmla="*/ 216 w 268"/>
                  <a:gd name="T7" fmla="*/ 341 h 408"/>
                  <a:gd name="T8" fmla="*/ 178 w 268"/>
                  <a:gd name="T9" fmla="*/ 383 h 408"/>
                  <a:gd name="T10" fmla="*/ 147 w 268"/>
                  <a:gd name="T11" fmla="*/ 379 h 408"/>
                  <a:gd name="T12" fmla="*/ 134 w 268"/>
                  <a:gd name="T13" fmla="*/ 321 h 408"/>
                  <a:gd name="T14" fmla="*/ 129 w 268"/>
                  <a:gd name="T15" fmla="*/ 289 h 408"/>
                  <a:gd name="T16" fmla="*/ 148 w 268"/>
                  <a:gd name="T17" fmla="*/ 265 h 408"/>
                  <a:gd name="T18" fmla="*/ 158 w 268"/>
                  <a:gd name="T19" fmla="*/ 234 h 408"/>
                  <a:gd name="T20" fmla="*/ 154 w 268"/>
                  <a:gd name="T21" fmla="*/ 198 h 408"/>
                  <a:gd name="T22" fmla="*/ 123 w 268"/>
                  <a:gd name="T23" fmla="*/ 153 h 408"/>
                  <a:gd name="T24" fmla="*/ 104 w 268"/>
                  <a:gd name="T25" fmla="*/ 119 h 408"/>
                  <a:gd name="T26" fmla="*/ 108 w 268"/>
                  <a:gd name="T27" fmla="*/ 104 h 408"/>
                  <a:gd name="T28" fmla="*/ 125 w 268"/>
                  <a:gd name="T29" fmla="*/ 94 h 408"/>
                  <a:gd name="T30" fmla="*/ 145 w 268"/>
                  <a:gd name="T31" fmla="*/ 88 h 408"/>
                  <a:gd name="T32" fmla="*/ 165 w 268"/>
                  <a:gd name="T33" fmla="*/ 94 h 408"/>
                  <a:gd name="T34" fmla="*/ 219 w 268"/>
                  <a:gd name="T35" fmla="*/ 186 h 408"/>
                  <a:gd name="T36" fmla="*/ 232 w 268"/>
                  <a:gd name="T37" fmla="*/ 179 h 408"/>
                  <a:gd name="T38" fmla="*/ 238 w 268"/>
                  <a:gd name="T39" fmla="*/ 166 h 408"/>
                  <a:gd name="T40" fmla="*/ 234 w 268"/>
                  <a:gd name="T41" fmla="*/ 144 h 408"/>
                  <a:gd name="T42" fmla="*/ 217 w 268"/>
                  <a:gd name="T43" fmla="*/ 104 h 408"/>
                  <a:gd name="T44" fmla="*/ 192 w 268"/>
                  <a:gd name="T45" fmla="*/ 71 h 408"/>
                  <a:gd name="T46" fmla="*/ 170 w 268"/>
                  <a:gd name="T47" fmla="*/ 54 h 408"/>
                  <a:gd name="T48" fmla="*/ 151 w 268"/>
                  <a:gd name="T49" fmla="*/ 52 h 408"/>
                  <a:gd name="T50" fmla="*/ 130 w 268"/>
                  <a:gd name="T51" fmla="*/ 56 h 408"/>
                  <a:gd name="T52" fmla="*/ 94 w 268"/>
                  <a:gd name="T53" fmla="*/ 78 h 408"/>
                  <a:gd name="T54" fmla="*/ 71 w 268"/>
                  <a:gd name="T55" fmla="*/ 107 h 408"/>
                  <a:gd name="T56" fmla="*/ 66 w 268"/>
                  <a:gd name="T57" fmla="*/ 126 h 408"/>
                  <a:gd name="T58" fmla="*/ 105 w 268"/>
                  <a:gd name="T59" fmla="*/ 179 h 408"/>
                  <a:gd name="T60" fmla="*/ 125 w 268"/>
                  <a:gd name="T61" fmla="*/ 219 h 408"/>
                  <a:gd name="T62" fmla="*/ 125 w 268"/>
                  <a:gd name="T63" fmla="*/ 244 h 408"/>
                  <a:gd name="T64" fmla="*/ 105 w 268"/>
                  <a:gd name="T65" fmla="*/ 251 h 408"/>
                  <a:gd name="T66" fmla="*/ 86 w 268"/>
                  <a:gd name="T67" fmla="*/ 236 h 408"/>
                  <a:gd name="T68" fmla="*/ 54 w 268"/>
                  <a:gd name="T69" fmla="*/ 202 h 408"/>
                  <a:gd name="T70" fmla="*/ 24 w 268"/>
                  <a:gd name="T71" fmla="*/ 169 h 408"/>
                  <a:gd name="T72" fmla="*/ 8 w 268"/>
                  <a:gd name="T73" fmla="*/ 141 h 408"/>
                  <a:gd name="T74" fmla="*/ 7 w 268"/>
                  <a:gd name="T75" fmla="*/ 108 h 408"/>
                  <a:gd name="T76" fmla="*/ 0 w 268"/>
                  <a:gd name="T77" fmla="*/ 101 h 408"/>
                  <a:gd name="T78" fmla="*/ 8 w 268"/>
                  <a:gd name="T79" fmla="*/ 97 h 408"/>
                  <a:gd name="T80" fmla="*/ 21 w 268"/>
                  <a:gd name="T81" fmla="*/ 74 h 408"/>
                  <a:gd name="T82" fmla="*/ 55 w 268"/>
                  <a:gd name="T83" fmla="*/ 29 h 408"/>
                  <a:gd name="T84" fmla="*/ 79 w 268"/>
                  <a:gd name="T85" fmla="*/ 13 h 408"/>
                  <a:gd name="T86" fmla="*/ 107 w 268"/>
                  <a:gd name="T87" fmla="*/ 3 h 408"/>
                  <a:gd name="T88" fmla="*/ 140 w 268"/>
                  <a:gd name="T89" fmla="*/ 0 h 408"/>
                  <a:gd name="T90" fmla="*/ 178 w 268"/>
                  <a:gd name="T91" fmla="*/ 9 h 408"/>
                  <a:gd name="T92" fmla="*/ 213 w 268"/>
                  <a:gd name="T93" fmla="*/ 29 h 408"/>
                  <a:gd name="T94" fmla="*/ 241 w 268"/>
                  <a:gd name="T95" fmla="*/ 61 h 408"/>
                  <a:gd name="T96" fmla="*/ 259 w 268"/>
                  <a:gd name="T97" fmla="*/ 99 h 408"/>
                  <a:gd name="T98" fmla="*/ 268 w 268"/>
                  <a:gd name="T99" fmla="*/ 139 h 40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68"/>
                  <a:gd name="T151" fmla="*/ 0 h 408"/>
                  <a:gd name="T152" fmla="*/ 268 w 268"/>
                  <a:gd name="T153" fmla="*/ 408 h 40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68" h="408">
                    <a:moveTo>
                      <a:pt x="268" y="139"/>
                    </a:moveTo>
                    <a:lnTo>
                      <a:pt x="268" y="158"/>
                    </a:lnTo>
                    <a:lnTo>
                      <a:pt x="267" y="179"/>
                    </a:lnTo>
                    <a:lnTo>
                      <a:pt x="266" y="198"/>
                    </a:lnTo>
                    <a:lnTo>
                      <a:pt x="263" y="218"/>
                    </a:lnTo>
                    <a:lnTo>
                      <a:pt x="260" y="237"/>
                    </a:lnTo>
                    <a:lnTo>
                      <a:pt x="254" y="255"/>
                    </a:lnTo>
                    <a:lnTo>
                      <a:pt x="249" y="273"/>
                    </a:lnTo>
                    <a:lnTo>
                      <a:pt x="242" y="291"/>
                    </a:lnTo>
                    <a:lnTo>
                      <a:pt x="235" y="309"/>
                    </a:lnTo>
                    <a:lnTo>
                      <a:pt x="225" y="325"/>
                    </a:lnTo>
                    <a:lnTo>
                      <a:pt x="216" y="341"/>
                    </a:lnTo>
                    <a:lnTo>
                      <a:pt x="205" y="356"/>
                    </a:lnTo>
                    <a:lnTo>
                      <a:pt x="192" y="371"/>
                    </a:lnTo>
                    <a:lnTo>
                      <a:pt x="178" y="383"/>
                    </a:lnTo>
                    <a:lnTo>
                      <a:pt x="163" y="397"/>
                    </a:lnTo>
                    <a:lnTo>
                      <a:pt x="148" y="408"/>
                    </a:lnTo>
                    <a:lnTo>
                      <a:pt x="147" y="379"/>
                    </a:lnTo>
                    <a:lnTo>
                      <a:pt x="142" y="350"/>
                    </a:lnTo>
                    <a:lnTo>
                      <a:pt x="138" y="335"/>
                    </a:lnTo>
                    <a:lnTo>
                      <a:pt x="134" y="321"/>
                    </a:lnTo>
                    <a:lnTo>
                      <a:pt x="127" y="307"/>
                    </a:lnTo>
                    <a:lnTo>
                      <a:pt x="120" y="295"/>
                    </a:lnTo>
                    <a:lnTo>
                      <a:pt x="129" y="289"/>
                    </a:lnTo>
                    <a:lnTo>
                      <a:pt x="136" y="283"/>
                    </a:lnTo>
                    <a:lnTo>
                      <a:pt x="142" y="274"/>
                    </a:lnTo>
                    <a:lnTo>
                      <a:pt x="148" y="265"/>
                    </a:lnTo>
                    <a:lnTo>
                      <a:pt x="152" y="255"/>
                    </a:lnTo>
                    <a:lnTo>
                      <a:pt x="155" y="244"/>
                    </a:lnTo>
                    <a:lnTo>
                      <a:pt x="158" y="234"/>
                    </a:lnTo>
                    <a:lnTo>
                      <a:pt x="159" y="223"/>
                    </a:lnTo>
                    <a:lnTo>
                      <a:pt x="158" y="211"/>
                    </a:lnTo>
                    <a:lnTo>
                      <a:pt x="154" y="198"/>
                    </a:lnTo>
                    <a:lnTo>
                      <a:pt x="147" y="186"/>
                    </a:lnTo>
                    <a:lnTo>
                      <a:pt x="140" y="175"/>
                    </a:lnTo>
                    <a:lnTo>
                      <a:pt x="123" y="153"/>
                    </a:lnTo>
                    <a:lnTo>
                      <a:pt x="107" y="132"/>
                    </a:lnTo>
                    <a:lnTo>
                      <a:pt x="105" y="126"/>
                    </a:lnTo>
                    <a:lnTo>
                      <a:pt x="104" y="119"/>
                    </a:lnTo>
                    <a:lnTo>
                      <a:pt x="104" y="114"/>
                    </a:lnTo>
                    <a:lnTo>
                      <a:pt x="105" y="108"/>
                    </a:lnTo>
                    <a:lnTo>
                      <a:pt x="108" y="104"/>
                    </a:lnTo>
                    <a:lnTo>
                      <a:pt x="112" y="100"/>
                    </a:lnTo>
                    <a:lnTo>
                      <a:pt x="118" y="96"/>
                    </a:lnTo>
                    <a:lnTo>
                      <a:pt x="125" y="94"/>
                    </a:lnTo>
                    <a:lnTo>
                      <a:pt x="131" y="90"/>
                    </a:lnTo>
                    <a:lnTo>
                      <a:pt x="138" y="88"/>
                    </a:lnTo>
                    <a:lnTo>
                      <a:pt x="145" y="88"/>
                    </a:lnTo>
                    <a:lnTo>
                      <a:pt x="152" y="89"/>
                    </a:lnTo>
                    <a:lnTo>
                      <a:pt x="159" y="90"/>
                    </a:lnTo>
                    <a:lnTo>
                      <a:pt x="165" y="94"/>
                    </a:lnTo>
                    <a:lnTo>
                      <a:pt x="170" y="99"/>
                    </a:lnTo>
                    <a:lnTo>
                      <a:pt x="174" y="103"/>
                    </a:lnTo>
                    <a:lnTo>
                      <a:pt x="219" y="186"/>
                    </a:lnTo>
                    <a:lnTo>
                      <a:pt x="224" y="184"/>
                    </a:lnTo>
                    <a:lnTo>
                      <a:pt x="228" y="183"/>
                    </a:lnTo>
                    <a:lnTo>
                      <a:pt x="232" y="179"/>
                    </a:lnTo>
                    <a:lnTo>
                      <a:pt x="235" y="176"/>
                    </a:lnTo>
                    <a:lnTo>
                      <a:pt x="236" y="171"/>
                    </a:lnTo>
                    <a:lnTo>
                      <a:pt x="238" y="166"/>
                    </a:lnTo>
                    <a:lnTo>
                      <a:pt x="238" y="161"/>
                    </a:lnTo>
                    <a:lnTo>
                      <a:pt x="238" y="157"/>
                    </a:lnTo>
                    <a:lnTo>
                      <a:pt x="234" y="144"/>
                    </a:lnTo>
                    <a:lnTo>
                      <a:pt x="230" y="130"/>
                    </a:lnTo>
                    <a:lnTo>
                      <a:pt x="224" y="117"/>
                    </a:lnTo>
                    <a:lnTo>
                      <a:pt x="217" y="104"/>
                    </a:lnTo>
                    <a:lnTo>
                      <a:pt x="209" y="93"/>
                    </a:lnTo>
                    <a:lnTo>
                      <a:pt x="201" y="81"/>
                    </a:lnTo>
                    <a:lnTo>
                      <a:pt x="192" y="71"/>
                    </a:lnTo>
                    <a:lnTo>
                      <a:pt x="183" y="61"/>
                    </a:lnTo>
                    <a:lnTo>
                      <a:pt x="177" y="57"/>
                    </a:lnTo>
                    <a:lnTo>
                      <a:pt x="170" y="54"/>
                    </a:lnTo>
                    <a:lnTo>
                      <a:pt x="163" y="53"/>
                    </a:lnTo>
                    <a:lnTo>
                      <a:pt x="158" y="52"/>
                    </a:lnTo>
                    <a:lnTo>
                      <a:pt x="151" y="52"/>
                    </a:lnTo>
                    <a:lnTo>
                      <a:pt x="144" y="53"/>
                    </a:lnTo>
                    <a:lnTo>
                      <a:pt x="137" y="54"/>
                    </a:lnTo>
                    <a:lnTo>
                      <a:pt x="130" y="56"/>
                    </a:lnTo>
                    <a:lnTo>
                      <a:pt x="118" y="61"/>
                    </a:lnTo>
                    <a:lnTo>
                      <a:pt x="105" y="68"/>
                    </a:lnTo>
                    <a:lnTo>
                      <a:pt x="94" y="78"/>
                    </a:lnTo>
                    <a:lnTo>
                      <a:pt x="83" y="86"/>
                    </a:lnTo>
                    <a:lnTo>
                      <a:pt x="76" y="96"/>
                    </a:lnTo>
                    <a:lnTo>
                      <a:pt x="71" y="107"/>
                    </a:lnTo>
                    <a:lnTo>
                      <a:pt x="68" y="114"/>
                    </a:lnTo>
                    <a:lnTo>
                      <a:pt x="66" y="119"/>
                    </a:lnTo>
                    <a:lnTo>
                      <a:pt x="66" y="126"/>
                    </a:lnTo>
                    <a:lnTo>
                      <a:pt x="66" y="132"/>
                    </a:lnTo>
                    <a:lnTo>
                      <a:pt x="86" y="154"/>
                    </a:lnTo>
                    <a:lnTo>
                      <a:pt x="105" y="179"/>
                    </a:lnTo>
                    <a:lnTo>
                      <a:pt x="113" y="191"/>
                    </a:lnTo>
                    <a:lnTo>
                      <a:pt x="120" y="205"/>
                    </a:lnTo>
                    <a:lnTo>
                      <a:pt x="125" y="219"/>
                    </a:lnTo>
                    <a:lnTo>
                      <a:pt x="129" y="234"/>
                    </a:lnTo>
                    <a:lnTo>
                      <a:pt x="127" y="240"/>
                    </a:lnTo>
                    <a:lnTo>
                      <a:pt x="125" y="244"/>
                    </a:lnTo>
                    <a:lnTo>
                      <a:pt x="120" y="247"/>
                    </a:lnTo>
                    <a:lnTo>
                      <a:pt x="115" y="249"/>
                    </a:lnTo>
                    <a:lnTo>
                      <a:pt x="105" y="251"/>
                    </a:lnTo>
                    <a:lnTo>
                      <a:pt x="97" y="255"/>
                    </a:lnTo>
                    <a:lnTo>
                      <a:pt x="91" y="245"/>
                    </a:lnTo>
                    <a:lnTo>
                      <a:pt x="86" y="236"/>
                    </a:lnTo>
                    <a:lnTo>
                      <a:pt x="78" y="227"/>
                    </a:lnTo>
                    <a:lnTo>
                      <a:pt x="71" y="219"/>
                    </a:lnTo>
                    <a:lnTo>
                      <a:pt x="54" y="202"/>
                    </a:lnTo>
                    <a:lnTo>
                      <a:pt x="37" y="186"/>
                    </a:lnTo>
                    <a:lnTo>
                      <a:pt x="31" y="179"/>
                    </a:lnTo>
                    <a:lnTo>
                      <a:pt x="24" y="169"/>
                    </a:lnTo>
                    <a:lnTo>
                      <a:pt x="17" y="161"/>
                    </a:lnTo>
                    <a:lnTo>
                      <a:pt x="13" y="153"/>
                    </a:lnTo>
                    <a:lnTo>
                      <a:pt x="8" y="141"/>
                    </a:lnTo>
                    <a:lnTo>
                      <a:pt x="6" y="132"/>
                    </a:lnTo>
                    <a:lnTo>
                      <a:pt x="6" y="121"/>
                    </a:lnTo>
                    <a:lnTo>
                      <a:pt x="7" y="108"/>
                    </a:lnTo>
                    <a:lnTo>
                      <a:pt x="3" y="106"/>
                    </a:lnTo>
                    <a:lnTo>
                      <a:pt x="0" y="103"/>
                    </a:lnTo>
                    <a:lnTo>
                      <a:pt x="0" y="101"/>
                    </a:lnTo>
                    <a:lnTo>
                      <a:pt x="3" y="100"/>
                    </a:lnTo>
                    <a:lnTo>
                      <a:pt x="6" y="99"/>
                    </a:lnTo>
                    <a:lnTo>
                      <a:pt x="8" y="97"/>
                    </a:lnTo>
                    <a:lnTo>
                      <a:pt x="11" y="94"/>
                    </a:lnTo>
                    <a:lnTo>
                      <a:pt x="13" y="89"/>
                    </a:lnTo>
                    <a:lnTo>
                      <a:pt x="21" y="74"/>
                    </a:lnTo>
                    <a:lnTo>
                      <a:pt x="31" y="59"/>
                    </a:lnTo>
                    <a:lnTo>
                      <a:pt x="43" y="43"/>
                    </a:lnTo>
                    <a:lnTo>
                      <a:pt x="55" y="29"/>
                    </a:lnTo>
                    <a:lnTo>
                      <a:pt x="64" y="24"/>
                    </a:lnTo>
                    <a:lnTo>
                      <a:pt x="71" y="17"/>
                    </a:lnTo>
                    <a:lnTo>
                      <a:pt x="79" y="13"/>
                    </a:lnTo>
                    <a:lnTo>
                      <a:pt x="89" y="9"/>
                    </a:lnTo>
                    <a:lnTo>
                      <a:pt x="97" y="5"/>
                    </a:lnTo>
                    <a:lnTo>
                      <a:pt x="107" y="3"/>
                    </a:lnTo>
                    <a:lnTo>
                      <a:pt x="115" y="2"/>
                    </a:lnTo>
                    <a:lnTo>
                      <a:pt x="125" y="0"/>
                    </a:lnTo>
                    <a:lnTo>
                      <a:pt x="140" y="0"/>
                    </a:lnTo>
                    <a:lnTo>
                      <a:pt x="154" y="2"/>
                    </a:lnTo>
                    <a:lnTo>
                      <a:pt x="166" y="5"/>
                    </a:lnTo>
                    <a:lnTo>
                      <a:pt x="178" y="9"/>
                    </a:lnTo>
                    <a:lnTo>
                      <a:pt x="191" y="14"/>
                    </a:lnTo>
                    <a:lnTo>
                      <a:pt x="202" y="21"/>
                    </a:lnTo>
                    <a:lnTo>
                      <a:pt x="213" y="29"/>
                    </a:lnTo>
                    <a:lnTo>
                      <a:pt x="223" y="39"/>
                    </a:lnTo>
                    <a:lnTo>
                      <a:pt x="232" y="50"/>
                    </a:lnTo>
                    <a:lnTo>
                      <a:pt x="241" y="61"/>
                    </a:lnTo>
                    <a:lnTo>
                      <a:pt x="248" y="74"/>
                    </a:lnTo>
                    <a:lnTo>
                      <a:pt x="254" y="86"/>
                    </a:lnTo>
                    <a:lnTo>
                      <a:pt x="259" y="99"/>
                    </a:lnTo>
                    <a:lnTo>
                      <a:pt x="263" y="112"/>
                    </a:lnTo>
                    <a:lnTo>
                      <a:pt x="266" y="125"/>
                    </a:lnTo>
                    <a:lnTo>
                      <a:pt x="268" y="139"/>
                    </a:lnTo>
                    <a:close/>
                  </a:path>
                </a:pathLst>
              </a:custGeom>
              <a:solidFill>
                <a:srgbClr val="C0A26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3" name="Freeform 27">
                <a:extLst>
                  <a:ext uri="{FF2B5EF4-FFF2-40B4-BE49-F238E27FC236}">
                    <a16:creationId xmlns:a16="http://schemas.microsoft.com/office/drawing/2014/main" id="{DD4ACA41-792D-B097-42D3-C0F2C36767CC}"/>
                  </a:ext>
                </a:extLst>
              </p:cNvPr>
              <p:cNvSpPr>
                <a:spLocks/>
              </p:cNvSpPr>
              <p:nvPr/>
            </p:nvSpPr>
            <p:spPr bwMode="auto">
              <a:xfrm>
                <a:off x="3186" y="2338"/>
                <a:ext cx="104" cy="106"/>
              </a:xfrm>
              <a:custGeom>
                <a:avLst/>
                <a:gdLst>
                  <a:gd name="T0" fmla="*/ 100 w 104"/>
                  <a:gd name="T1" fmla="*/ 43 h 106"/>
                  <a:gd name="T2" fmla="*/ 102 w 104"/>
                  <a:gd name="T3" fmla="*/ 59 h 106"/>
                  <a:gd name="T4" fmla="*/ 104 w 104"/>
                  <a:gd name="T5" fmla="*/ 76 h 106"/>
                  <a:gd name="T6" fmla="*/ 104 w 104"/>
                  <a:gd name="T7" fmla="*/ 84 h 106"/>
                  <a:gd name="T8" fmla="*/ 101 w 104"/>
                  <a:gd name="T9" fmla="*/ 91 h 106"/>
                  <a:gd name="T10" fmla="*/ 100 w 104"/>
                  <a:gd name="T11" fmla="*/ 94 h 106"/>
                  <a:gd name="T12" fmla="*/ 97 w 104"/>
                  <a:gd name="T13" fmla="*/ 95 h 106"/>
                  <a:gd name="T14" fmla="*/ 93 w 104"/>
                  <a:gd name="T15" fmla="*/ 97 h 106"/>
                  <a:gd name="T16" fmla="*/ 89 w 104"/>
                  <a:gd name="T17" fmla="*/ 98 h 106"/>
                  <a:gd name="T18" fmla="*/ 79 w 104"/>
                  <a:gd name="T19" fmla="*/ 102 h 106"/>
                  <a:gd name="T20" fmla="*/ 69 w 104"/>
                  <a:gd name="T21" fmla="*/ 105 h 106"/>
                  <a:gd name="T22" fmla="*/ 59 w 104"/>
                  <a:gd name="T23" fmla="*/ 106 h 106"/>
                  <a:gd name="T24" fmla="*/ 48 w 104"/>
                  <a:gd name="T25" fmla="*/ 106 h 106"/>
                  <a:gd name="T26" fmla="*/ 39 w 104"/>
                  <a:gd name="T27" fmla="*/ 105 h 106"/>
                  <a:gd name="T28" fmla="*/ 30 w 104"/>
                  <a:gd name="T29" fmla="*/ 101 h 106"/>
                  <a:gd name="T30" fmla="*/ 22 w 104"/>
                  <a:gd name="T31" fmla="*/ 95 h 106"/>
                  <a:gd name="T32" fmla="*/ 15 w 104"/>
                  <a:gd name="T33" fmla="*/ 87 h 106"/>
                  <a:gd name="T34" fmla="*/ 8 w 104"/>
                  <a:gd name="T35" fmla="*/ 77 h 106"/>
                  <a:gd name="T36" fmla="*/ 4 w 104"/>
                  <a:gd name="T37" fmla="*/ 66 h 106"/>
                  <a:gd name="T38" fmla="*/ 1 w 104"/>
                  <a:gd name="T39" fmla="*/ 57 h 106"/>
                  <a:gd name="T40" fmla="*/ 0 w 104"/>
                  <a:gd name="T41" fmla="*/ 45 h 106"/>
                  <a:gd name="T42" fmla="*/ 1 w 104"/>
                  <a:gd name="T43" fmla="*/ 36 h 106"/>
                  <a:gd name="T44" fmla="*/ 4 w 104"/>
                  <a:gd name="T45" fmla="*/ 25 h 106"/>
                  <a:gd name="T46" fmla="*/ 7 w 104"/>
                  <a:gd name="T47" fmla="*/ 15 h 106"/>
                  <a:gd name="T48" fmla="*/ 11 w 104"/>
                  <a:gd name="T49" fmla="*/ 7 h 106"/>
                  <a:gd name="T50" fmla="*/ 18 w 104"/>
                  <a:gd name="T51" fmla="*/ 3 h 106"/>
                  <a:gd name="T52" fmla="*/ 25 w 104"/>
                  <a:gd name="T53" fmla="*/ 1 h 106"/>
                  <a:gd name="T54" fmla="*/ 30 w 104"/>
                  <a:gd name="T55" fmla="*/ 0 h 106"/>
                  <a:gd name="T56" fmla="*/ 37 w 104"/>
                  <a:gd name="T57" fmla="*/ 0 h 106"/>
                  <a:gd name="T58" fmla="*/ 44 w 104"/>
                  <a:gd name="T59" fmla="*/ 0 h 106"/>
                  <a:gd name="T60" fmla="*/ 50 w 104"/>
                  <a:gd name="T61" fmla="*/ 1 h 106"/>
                  <a:gd name="T62" fmla="*/ 57 w 104"/>
                  <a:gd name="T63" fmla="*/ 3 h 106"/>
                  <a:gd name="T64" fmla="*/ 62 w 104"/>
                  <a:gd name="T65" fmla="*/ 5 h 106"/>
                  <a:gd name="T66" fmla="*/ 75 w 104"/>
                  <a:gd name="T67" fmla="*/ 12 h 106"/>
                  <a:gd name="T68" fmla="*/ 84 w 104"/>
                  <a:gd name="T69" fmla="*/ 22 h 106"/>
                  <a:gd name="T70" fmla="*/ 93 w 104"/>
                  <a:gd name="T71" fmla="*/ 32 h 106"/>
                  <a:gd name="T72" fmla="*/ 100 w 104"/>
                  <a:gd name="T73" fmla="*/ 43 h 1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4"/>
                  <a:gd name="T112" fmla="*/ 0 h 106"/>
                  <a:gd name="T113" fmla="*/ 104 w 104"/>
                  <a:gd name="T114" fmla="*/ 106 h 1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4" h="106">
                    <a:moveTo>
                      <a:pt x="100" y="43"/>
                    </a:moveTo>
                    <a:lnTo>
                      <a:pt x="102" y="59"/>
                    </a:lnTo>
                    <a:lnTo>
                      <a:pt x="104" y="76"/>
                    </a:lnTo>
                    <a:lnTo>
                      <a:pt x="104" y="84"/>
                    </a:lnTo>
                    <a:lnTo>
                      <a:pt x="101" y="91"/>
                    </a:lnTo>
                    <a:lnTo>
                      <a:pt x="100" y="94"/>
                    </a:lnTo>
                    <a:lnTo>
                      <a:pt x="97" y="95"/>
                    </a:lnTo>
                    <a:lnTo>
                      <a:pt x="93" y="97"/>
                    </a:lnTo>
                    <a:lnTo>
                      <a:pt x="89" y="98"/>
                    </a:lnTo>
                    <a:lnTo>
                      <a:pt x="79" y="102"/>
                    </a:lnTo>
                    <a:lnTo>
                      <a:pt x="69" y="105"/>
                    </a:lnTo>
                    <a:lnTo>
                      <a:pt x="59" y="106"/>
                    </a:lnTo>
                    <a:lnTo>
                      <a:pt x="48" y="106"/>
                    </a:lnTo>
                    <a:lnTo>
                      <a:pt x="39" y="105"/>
                    </a:lnTo>
                    <a:lnTo>
                      <a:pt x="30" y="101"/>
                    </a:lnTo>
                    <a:lnTo>
                      <a:pt x="22" y="95"/>
                    </a:lnTo>
                    <a:lnTo>
                      <a:pt x="15" y="87"/>
                    </a:lnTo>
                    <a:lnTo>
                      <a:pt x="8" y="77"/>
                    </a:lnTo>
                    <a:lnTo>
                      <a:pt x="4" y="66"/>
                    </a:lnTo>
                    <a:lnTo>
                      <a:pt x="1" y="57"/>
                    </a:lnTo>
                    <a:lnTo>
                      <a:pt x="0" y="45"/>
                    </a:lnTo>
                    <a:lnTo>
                      <a:pt x="1" y="36"/>
                    </a:lnTo>
                    <a:lnTo>
                      <a:pt x="4" y="25"/>
                    </a:lnTo>
                    <a:lnTo>
                      <a:pt x="7" y="15"/>
                    </a:lnTo>
                    <a:lnTo>
                      <a:pt x="11" y="7"/>
                    </a:lnTo>
                    <a:lnTo>
                      <a:pt x="18" y="3"/>
                    </a:lnTo>
                    <a:lnTo>
                      <a:pt x="25" y="1"/>
                    </a:lnTo>
                    <a:lnTo>
                      <a:pt x="30" y="0"/>
                    </a:lnTo>
                    <a:lnTo>
                      <a:pt x="37" y="0"/>
                    </a:lnTo>
                    <a:lnTo>
                      <a:pt x="44" y="0"/>
                    </a:lnTo>
                    <a:lnTo>
                      <a:pt x="50" y="1"/>
                    </a:lnTo>
                    <a:lnTo>
                      <a:pt x="57" y="3"/>
                    </a:lnTo>
                    <a:lnTo>
                      <a:pt x="62" y="5"/>
                    </a:lnTo>
                    <a:lnTo>
                      <a:pt x="75" y="12"/>
                    </a:lnTo>
                    <a:lnTo>
                      <a:pt x="84" y="22"/>
                    </a:lnTo>
                    <a:lnTo>
                      <a:pt x="93" y="32"/>
                    </a:lnTo>
                    <a:lnTo>
                      <a:pt x="100" y="4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4" name="Freeform 28">
                <a:extLst>
                  <a:ext uri="{FF2B5EF4-FFF2-40B4-BE49-F238E27FC236}">
                    <a16:creationId xmlns:a16="http://schemas.microsoft.com/office/drawing/2014/main" id="{5B2EDCE5-5BA8-B8FE-D2A0-2D985E5F061A}"/>
                  </a:ext>
                </a:extLst>
              </p:cNvPr>
              <p:cNvSpPr>
                <a:spLocks/>
              </p:cNvSpPr>
              <p:nvPr/>
            </p:nvSpPr>
            <p:spPr bwMode="auto">
              <a:xfrm>
                <a:off x="3214" y="2360"/>
                <a:ext cx="49" cy="61"/>
              </a:xfrm>
              <a:custGeom>
                <a:avLst/>
                <a:gdLst>
                  <a:gd name="T0" fmla="*/ 49 w 49"/>
                  <a:gd name="T1" fmla="*/ 53 h 61"/>
                  <a:gd name="T2" fmla="*/ 48 w 49"/>
                  <a:gd name="T3" fmla="*/ 59 h 61"/>
                  <a:gd name="T4" fmla="*/ 43 w 49"/>
                  <a:gd name="T5" fmla="*/ 61 h 61"/>
                  <a:gd name="T6" fmla="*/ 37 w 49"/>
                  <a:gd name="T7" fmla="*/ 61 h 61"/>
                  <a:gd name="T8" fmla="*/ 33 w 49"/>
                  <a:gd name="T9" fmla="*/ 61 h 61"/>
                  <a:gd name="T10" fmla="*/ 29 w 49"/>
                  <a:gd name="T11" fmla="*/ 59 h 61"/>
                  <a:gd name="T12" fmla="*/ 20 w 49"/>
                  <a:gd name="T13" fmla="*/ 55 h 61"/>
                  <a:gd name="T14" fmla="*/ 14 w 49"/>
                  <a:gd name="T15" fmla="*/ 48 h 61"/>
                  <a:gd name="T16" fmla="*/ 8 w 49"/>
                  <a:gd name="T17" fmla="*/ 41 h 61"/>
                  <a:gd name="T18" fmla="*/ 4 w 49"/>
                  <a:gd name="T19" fmla="*/ 33 h 61"/>
                  <a:gd name="T20" fmla="*/ 1 w 49"/>
                  <a:gd name="T21" fmla="*/ 25 h 61"/>
                  <a:gd name="T22" fmla="*/ 0 w 49"/>
                  <a:gd name="T23" fmla="*/ 17 h 61"/>
                  <a:gd name="T24" fmla="*/ 4 w 49"/>
                  <a:gd name="T25" fmla="*/ 0 h 61"/>
                  <a:gd name="T26" fmla="*/ 14 w 49"/>
                  <a:gd name="T27" fmla="*/ 3 h 61"/>
                  <a:gd name="T28" fmla="*/ 22 w 49"/>
                  <a:gd name="T29" fmla="*/ 8 h 61"/>
                  <a:gd name="T30" fmla="*/ 29 w 49"/>
                  <a:gd name="T31" fmla="*/ 14 h 61"/>
                  <a:gd name="T32" fmla="*/ 36 w 49"/>
                  <a:gd name="T33" fmla="*/ 22 h 61"/>
                  <a:gd name="T34" fmla="*/ 41 w 49"/>
                  <a:gd name="T35" fmla="*/ 29 h 61"/>
                  <a:gd name="T36" fmla="*/ 45 w 49"/>
                  <a:gd name="T37" fmla="*/ 37 h 61"/>
                  <a:gd name="T38" fmla="*/ 48 w 49"/>
                  <a:gd name="T39" fmla="*/ 46 h 61"/>
                  <a:gd name="T40" fmla="*/ 49 w 49"/>
                  <a:gd name="T41" fmla="*/ 53 h 6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9"/>
                  <a:gd name="T64" fmla="*/ 0 h 61"/>
                  <a:gd name="T65" fmla="*/ 49 w 49"/>
                  <a:gd name="T66" fmla="*/ 61 h 6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9" h="61">
                    <a:moveTo>
                      <a:pt x="49" y="53"/>
                    </a:moveTo>
                    <a:lnTo>
                      <a:pt x="48" y="59"/>
                    </a:lnTo>
                    <a:lnTo>
                      <a:pt x="43" y="61"/>
                    </a:lnTo>
                    <a:lnTo>
                      <a:pt x="37" y="61"/>
                    </a:lnTo>
                    <a:lnTo>
                      <a:pt x="33" y="61"/>
                    </a:lnTo>
                    <a:lnTo>
                      <a:pt x="29" y="59"/>
                    </a:lnTo>
                    <a:lnTo>
                      <a:pt x="20" y="55"/>
                    </a:lnTo>
                    <a:lnTo>
                      <a:pt x="14" y="48"/>
                    </a:lnTo>
                    <a:lnTo>
                      <a:pt x="8" y="41"/>
                    </a:lnTo>
                    <a:lnTo>
                      <a:pt x="4" y="33"/>
                    </a:lnTo>
                    <a:lnTo>
                      <a:pt x="1" y="25"/>
                    </a:lnTo>
                    <a:lnTo>
                      <a:pt x="0" y="17"/>
                    </a:lnTo>
                    <a:lnTo>
                      <a:pt x="4" y="0"/>
                    </a:lnTo>
                    <a:lnTo>
                      <a:pt x="14" y="3"/>
                    </a:lnTo>
                    <a:lnTo>
                      <a:pt x="22" y="8"/>
                    </a:lnTo>
                    <a:lnTo>
                      <a:pt x="29" y="14"/>
                    </a:lnTo>
                    <a:lnTo>
                      <a:pt x="36" y="22"/>
                    </a:lnTo>
                    <a:lnTo>
                      <a:pt x="41" y="29"/>
                    </a:lnTo>
                    <a:lnTo>
                      <a:pt x="45" y="37"/>
                    </a:lnTo>
                    <a:lnTo>
                      <a:pt x="48" y="46"/>
                    </a:lnTo>
                    <a:lnTo>
                      <a:pt x="49" y="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5" name="Freeform 29">
                <a:extLst>
                  <a:ext uri="{FF2B5EF4-FFF2-40B4-BE49-F238E27FC236}">
                    <a16:creationId xmlns:a16="http://schemas.microsoft.com/office/drawing/2014/main" id="{F79A492A-1D99-1635-DDA6-5D1BB7B3E013}"/>
                  </a:ext>
                </a:extLst>
              </p:cNvPr>
              <p:cNvSpPr>
                <a:spLocks/>
              </p:cNvSpPr>
              <p:nvPr/>
            </p:nvSpPr>
            <p:spPr bwMode="auto">
              <a:xfrm>
                <a:off x="3056" y="2339"/>
                <a:ext cx="111" cy="118"/>
              </a:xfrm>
              <a:custGeom>
                <a:avLst/>
                <a:gdLst>
                  <a:gd name="T0" fmla="*/ 100 w 111"/>
                  <a:gd name="T1" fmla="*/ 65 h 118"/>
                  <a:gd name="T2" fmla="*/ 94 w 111"/>
                  <a:gd name="T3" fmla="*/ 75 h 118"/>
                  <a:gd name="T4" fmla="*/ 87 w 111"/>
                  <a:gd name="T5" fmla="*/ 83 h 118"/>
                  <a:gd name="T6" fmla="*/ 79 w 111"/>
                  <a:gd name="T7" fmla="*/ 93 h 118"/>
                  <a:gd name="T8" fmla="*/ 71 w 111"/>
                  <a:gd name="T9" fmla="*/ 101 h 118"/>
                  <a:gd name="T10" fmla="*/ 62 w 111"/>
                  <a:gd name="T11" fmla="*/ 108 h 118"/>
                  <a:gd name="T12" fmla="*/ 53 w 111"/>
                  <a:gd name="T13" fmla="*/ 114 h 118"/>
                  <a:gd name="T14" fmla="*/ 42 w 111"/>
                  <a:gd name="T15" fmla="*/ 118 h 118"/>
                  <a:gd name="T16" fmla="*/ 30 w 111"/>
                  <a:gd name="T17" fmla="*/ 118 h 118"/>
                  <a:gd name="T18" fmla="*/ 21 w 111"/>
                  <a:gd name="T19" fmla="*/ 115 h 118"/>
                  <a:gd name="T20" fmla="*/ 11 w 111"/>
                  <a:gd name="T21" fmla="*/ 112 h 118"/>
                  <a:gd name="T22" fmla="*/ 7 w 111"/>
                  <a:gd name="T23" fmla="*/ 108 h 118"/>
                  <a:gd name="T24" fmla="*/ 3 w 111"/>
                  <a:gd name="T25" fmla="*/ 105 h 118"/>
                  <a:gd name="T26" fmla="*/ 1 w 111"/>
                  <a:gd name="T27" fmla="*/ 100 h 118"/>
                  <a:gd name="T28" fmla="*/ 0 w 111"/>
                  <a:gd name="T29" fmla="*/ 94 h 118"/>
                  <a:gd name="T30" fmla="*/ 7 w 111"/>
                  <a:gd name="T31" fmla="*/ 80 h 118"/>
                  <a:gd name="T32" fmla="*/ 15 w 111"/>
                  <a:gd name="T33" fmla="*/ 68 h 118"/>
                  <a:gd name="T34" fmla="*/ 24 w 111"/>
                  <a:gd name="T35" fmla="*/ 56 h 118"/>
                  <a:gd name="T36" fmla="*/ 33 w 111"/>
                  <a:gd name="T37" fmla="*/ 43 h 118"/>
                  <a:gd name="T38" fmla="*/ 55 w 111"/>
                  <a:gd name="T39" fmla="*/ 21 h 118"/>
                  <a:gd name="T40" fmla="*/ 77 w 111"/>
                  <a:gd name="T41" fmla="*/ 0 h 118"/>
                  <a:gd name="T42" fmla="*/ 91 w 111"/>
                  <a:gd name="T43" fmla="*/ 15 h 118"/>
                  <a:gd name="T44" fmla="*/ 105 w 111"/>
                  <a:gd name="T45" fmla="*/ 29 h 118"/>
                  <a:gd name="T46" fmla="*/ 108 w 111"/>
                  <a:gd name="T47" fmla="*/ 33 h 118"/>
                  <a:gd name="T48" fmla="*/ 109 w 111"/>
                  <a:gd name="T49" fmla="*/ 36 h 118"/>
                  <a:gd name="T50" fmla="*/ 111 w 111"/>
                  <a:gd name="T51" fmla="*/ 40 h 118"/>
                  <a:gd name="T52" fmla="*/ 111 w 111"/>
                  <a:gd name="T53" fmla="*/ 46 h 118"/>
                  <a:gd name="T54" fmla="*/ 111 w 111"/>
                  <a:gd name="T55" fmla="*/ 50 h 118"/>
                  <a:gd name="T56" fmla="*/ 108 w 111"/>
                  <a:gd name="T57" fmla="*/ 54 h 118"/>
                  <a:gd name="T58" fmla="*/ 105 w 111"/>
                  <a:gd name="T59" fmla="*/ 60 h 118"/>
                  <a:gd name="T60" fmla="*/ 100 w 111"/>
                  <a:gd name="T61" fmla="*/ 65 h 11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11"/>
                  <a:gd name="T94" fmla="*/ 0 h 118"/>
                  <a:gd name="T95" fmla="*/ 111 w 111"/>
                  <a:gd name="T96" fmla="*/ 118 h 11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11" h="118">
                    <a:moveTo>
                      <a:pt x="100" y="65"/>
                    </a:moveTo>
                    <a:lnTo>
                      <a:pt x="94" y="75"/>
                    </a:lnTo>
                    <a:lnTo>
                      <a:pt x="87" y="83"/>
                    </a:lnTo>
                    <a:lnTo>
                      <a:pt x="79" y="93"/>
                    </a:lnTo>
                    <a:lnTo>
                      <a:pt x="71" y="101"/>
                    </a:lnTo>
                    <a:lnTo>
                      <a:pt x="62" y="108"/>
                    </a:lnTo>
                    <a:lnTo>
                      <a:pt x="53" y="114"/>
                    </a:lnTo>
                    <a:lnTo>
                      <a:pt x="42" y="118"/>
                    </a:lnTo>
                    <a:lnTo>
                      <a:pt x="30" y="118"/>
                    </a:lnTo>
                    <a:lnTo>
                      <a:pt x="21" y="115"/>
                    </a:lnTo>
                    <a:lnTo>
                      <a:pt x="11" y="112"/>
                    </a:lnTo>
                    <a:lnTo>
                      <a:pt x="7" y="108"/>
                    </a:lnTo>
                    <a:lnTo>
                      <a:pt x="3" y="105"/>
                    </a:lnTo>
                    <a:lnTo>
                      <a:pt x="1" y="100"/>
                    </a:lnTo>
                    <a:lnTo>
                      <a:pt x="0" y="94"/>
                    </a:lnTo>
                    <a:lnTo>
                      <a:pt x="7" y="80"/>
                    </a:lnTo>
                    <a:lnTo>
                      <a:pt x="15" y="68"/>
                    </a:lnTo>
                    <a:lnTo>
                      <a:pt x="24" y="56"/>
                    </a:lnTo>
                    <a:lnTo>
                      <a:pt x="33" y="43"/>
                    </a:lnTo>
                    <a:lnTo>
                      <a:pt x="55" y="21"/>
                    </a:lnTo>
                    <a:lnTo>
                      <a:pt x="77" y="0"/>
                    </a:lnTo>
                    <a:lnTo>
                      <a:pt x="91" y="15"/>
                    </a:lnTo>
                    <a:lnTo>
                      <a:pt x="105" y="29"/>
                    </a:lnTo>
                    <a:lnTo>
                      <a:pt x="108" y="33"/>
                    </a:lnTo>
                    <a:lnTo>
                      <a:pt x="109" y="36"/>
                    </a:lnTo>
                    <a:lnTo>
                      <a:pt x="111" y="40"/>
                    </a:lnTo>
                    <a:lnTo>
                      <a:pt x="111" y="46"/>
                    </a:lnTo>
                    <a:lnTo>
                      <a:pt x="111" y="50"/>
                    </a:lnTo>
                    <a:lnTo>
                      <a:pt x="108" y="54"/>
                    </a:lnTo>
                    <a:lnTo>
                      <a:pt x="105" y="60"/>
                    </a:lnTo>
                    <a:lnTo>
                      <a:pt x="100" y="6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6" name="Freeform 30">
                <a:extLst>
                  <a:ext uri="{FF2B5EF4-FFF2-40B4-BE49-F238E27FC236}">
                    <a16:creationId xmlns:a16="http://schemas.microsoft.com/office/drawing/2014/main" id="{99B0C460-B63B-85C2-2426-DBE43EE1890A}"/>
                  </a:ext>
                </a:extLst>
              </p:cNvPr>
              <p:cNvSpPr>
                <a:spLocks/>
              </p:cNvSpPr>
              <p:nvPr/>
            </p:nvSpPr>
            <p:spPr bwMode="auto">
              <a:xfrm>
                <a:off x="3086" y="2378"/>
                <a:ext cx="53" cy="52"/>
              </a:xfrm>
              <a:custGeom>
                <a:avLst/>
                <a:gdLst>
                  <a:gd name="T0" fmla="*/ 53 w 53"/>
                  <a:gd name="T1" fmla="*/ 1 h 52"/>
                  <a:gd name="T2" fmla="*/ 52 w 53"/>
                  <a:gd name="T3" fmla="*/ 10 h 52"/>
                  <a:gd name="T4" fmla="*/ 47 w 53"/>
                  <a:gd name="T5" fmla="*/ 18 h 52"/>
                  <a:gd name="T6" fmla="*/ 43 w 53"/>
                  <a:gd name="T7" fmla="*/ 25 h 52"/>
                  <a:gd name="T8" fmla="*/ 38 w 53"/>
                  <a:gd name="T9" fmla="*/ 32 h 52"/>
                  <a:gd name="T10" fmla="*/ 25 w 53"/>
                  <a:gd name="T11" fmla="*/ 43 h 52"/>
                  <a:gd name="T12" fmla="*/ 12 w 53"/>
                  <a:gd name="T13" fmla="*/ 52 h 52"/>
                  <a:gd name="T14" fmla="*/ 0 w 53"/>
                  <a:gd name="T15" fmla="*/ 48 h 52"/>
                  <a:gd name="T16" fmla="*/ 10 w 53"/>
                  <a:gd name="T17" fmla="*/ 32 h 52"/>
                  <a:gd name="T18" fmla="*/ 20 w 53"/>
                  <a:gd name="T19" fmla="*/ 12 h 52"/>
                  <a:gd name="T20" fmla="*/ 27 w 53"/>
                  <a:gd name="T21" fmla="*/ 5 h 52"/>
                  <a:gd name="T22" fmla="*/ 35 w 53"/>
                  <a:gd name="T23" fmla="*/ 1 h 52"/>
                  <a:gd name="T24" fmla="*/ 39 w 53"/>
                  <a:gd name="T25" fmla="*/ 0 h 52"/>
                  <a:gd name="T26" fmla="*/ 43 w 53"/>
                  <a:gd name="T27" fmla="*/ 0 h 52"/>
                  <a:gd name="T28" fmla="*/ 49 w 53"/>
                  <a:gd name="T29" fmla="*/ 0 h 52"/>
                  <a:gd name="T30" fmla="*/ 53 w 53"/>
                  <a:gd name="T31" fmla="*/ 1 h 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3"/>
                  <a:gd name="T49" fmla="*/ 0 h 52"/>
                  <a:gd name="T50" fmla="*/ 53 w 53"/>
                  <a:gd name="T51" fmla="*/ 52 h 5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3" h="52">
                    <a:moveTo>
                      <a:pt x="53" y="1"/>
                    </a:moveTo>
                    <a:lnTo>
                      <a:pt x="52" y="10"/>
                    </a:lnTo>
                    <a:lnTo>
                      <a:pt x="47" y="18"/>
                    </a:lnTo>
                    <a:lnTo>
                      <a:pt x="43" y="25"/>
                    </a:lnTo>
                    <a:lnTo>
                      <a:pt x="38" y="32"/>
                    </a:lnTo>
                    <a:lnTo>
                      <a:pt x="25" y="43"/>
                    </a:lnTo>
                    <a:lnTo>
                      <a:pt x="12" y="52"/>
                    </a:lnTo>
                    <a:lnTo>
                      <a:pt x="0" y="48"/>
                    </a:lnTo>
                    <a:lnTo>
                      <a:pt x="10" y="32"/>
                    </a:lnTo>
                    <a:lnTo>
                      <a:pt x="20" y="12"/>
                    </a:lnTo>
                    <a:lnTo>
                      <a:pt x="27" y="5"/>
                    </a:lnTo>
                    <a:lnTo>
                      <a:pt x="35" y="1"/>
                    </a:lnTo>
                    <a:lnTo>
                      <a:pt x="39" y="0"/>
                    </a:lnTo>
                    <a:lnTo>
                      <a:pt x="43" y="0"/>
                    </a:lnTo>
                    <a:lnTo>
                      <a:pt x="49" y="0"/>
                    </a:lnTo>
                    <a:lnTo>
                      <a:pt x="5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7" name="Freeform 31">
                <a:extLst>
                  <a:ext uri="{FF2B5EF4-FFF2-40B4-BE49-F238E27FC236}">
                    <a16:creationId xmlns:a16="http://schemas.microsoft.com/office/drawing/2014/main" id="{47FB53F1-E96F-D8C7-6E6D-30DFEB01F98E}"/>
                  </a:ext>
                </a:extLst>
              </p:cNvPr>
              <p:cNvSpPr>
                <a:spLocks/>
              </p:cNvSpPr>
              <p:nvPr/>
            </p:nvSpPr>
            <p:spPr bwMode="auto">
              <a:xfrm>
                <a:off x="3304" y="2501"/>
                <a:ext cx="288" cy="22"/>
              </a:xfrm>
              <a:custGeom>
                <a:avLst/>
                <a:gdLst>
                  <a:gd name="T0" fmla="*/ 286 w 288"/>
                  <a:gd name="T1" fmla="*/ 8 h 22"/>
                  <a:gd name="T2" fmla="*/ 250 w 288"/>
                  <a:gd name="T3" fmla="*/ 12 h 22"/>
                  <a:gd name="T4" fmla="*/ 215 w 288"/>
                  <a:gd name="T5" fmla="*/ 17 h 22"/>
                  <a:gd name="T6" fmla="*/ 179 w 288"/>
                  <a:gd name="T7" fmla="*/ 19 h 22"/>
                  <a:gd name="T8" fmla="*/ 143 w 288"/>
                  <a:gd name="T9" fmla="*/ 21 h 22"/>
                  <a:gd name="T10" fmla="*/ 107 w 288"/>
                  <a:gd name="T11" fmla="*/ 22 h 22"/>
                  <a:gd name="T12" fmla="*/ 71 w 288"/>
                  <a:gd name="T13" fmla="*/ 21 h 22"/>
                  <a:gd name="T14" fmla="*/ 35 w 288"/>
                  <a:gd name="T15" fmla="*/ 19 h 22"/>
                  <a:gd name="T16" fmla="*/ 0 w 288"/>
                  <a:gd name="T17" fmla="*/ 17 h 22"/>
                  <a:gd name="T18" fmla="*/ 6 w 288"/>
                  <a:gd name="T19" fmla="*/ 10 h 22"/>
                  <a:gd name="T20" fmla="*/ 42 w 288"/>
                  <a:gd name="T21" fmla="*/ 10 h 22"/>
                  <a:gd name="T22" fmla="*/ 77 w 288"/>
                  <a:gd name="T23" fmla="*/ 10 h 22"/>
                  <a:gd name="T24" fmla="*/ 112 w 288"/>
                  <a:gd name="T25" fmla="*/ 8 h 22"/>
                  <a:gd name="T26" fmla="*/ 147 w 288"/>
                  <a:gd name="T27" fmla="*/ 7 h 22"/>
                  <a:gd name="T28" fmla="*/ 182 w 288"/>
                  <a:gd name="T29" fmla="*/ 4 h 22"/>
                  <a:gd name="T30" fmla="*/ 217 w 288"/>
                  <a:gd name="T31" fmla="*/ 3 h 22"/>
                  <a:gd name="T32" fmla="*/ 253 w 288"/>
                  <a:gd name="T33" fmla="*/ 1 h 22"/>
                  <a:gd name="T34" fmla="*/ 288 w 288"/>
                  <a:gd name="T35" fmla="*/ 0 h 22"/>
                  <a:gd name="T36" fmla="*/ 286 w 288"/>
                  <a:gd name="T37" fmla="*/ 8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8"/>
                  <a:gd name="T58" fmla="*/ 0 h 22"/>
                  <a:gd name="T59" fmla="*/ 288 w 288"/>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8" h="22">
                    <a:moveTo>
                      <a:pt x="286" y="8"/>
                    </a:moveTo>
                    <a:lnTo>
                      <a:pt x="250" y="12"/>
                    </a:lnTo>
                    <a:lnTo>
                      <a:pt x="215" y="17"/>
                    </a:lnTo>
                    <a:lnTo>
                      <a:pt x="179" y="19"/>
                    </a:lnTo>
                    <a:lnTo>
                      <a:pt x="143" y="21"/>
                    </a:lnTo>
                    <a:lnTo>
                      <a:pt x="107" y="22"/>
                    </a:lnTo>
                    <a:lnTo>
                      <a:pt x="71" y="21"/>
                    </a:lnTo>
                    <a:lnTo>
                      <a:pt x="35" y="19"/>
                    </a:lnTo>
                    <a:lnTo>
                      <a:pt x="0" y="17"/>
                    </a:lnTo>
                    <a:lnTo>
                      <a:pt x="6" y="10"/>
                    </a:lnTo>
                    <a:lnTo>
                      <a:pt x="42" y="10"/>
                    </a:lnTo>
                    <a:lnTo>
                      <a:pt x="77" y="10"/>
                    </a:lnTo>
                    <a:lnTo>
                      <a:pt x="112" y="8"/>
                    </a:lnTo>
                    <a:lnTo>
                      <a:pt x="147" y="7"/>
                    </a:lnTo>
                    <a:lnTo>
                      <a:pt x="182" y="4"/>
                    </a:lnTo>
                    <a:lnTo>
                      <a:pt x="217" y="3"/>
                    </a:lnTo>
                    <a:lnTo>
                      <a:pt x="253" y="1"/>
                    </a:lnTo>
                    <a:lnTo>
                      <a:pt x="288" y="0"/>
                    </a:lnTo>
                    <a:lnTo>
                      <a:pt x="286"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8" name="Freeform 32">
                <a:extLst>
                  <a:ext uri="{FF2B5EF4-FFF2-40B4-BE49-F238E27FC236}">
                    <a16:creationId xmlns:a16="http://schemas.microsoft.com/office/drawing/2014/main" id="{B749F3DC-1D81-6741-68B2-0CE912124F25}"/>
                  </a:ext>
                </a:extLst>
              </p:cNvPr>
              <p:cNvSpPr>
                <a:spLocks/>
              </p:cNvSpPr>
              <p:nvPr/>
            </p:nvSpPr>
            <p:spPr bwMode="auto">
              <a:xfrm>
                <a:off x="2851" y="2477"/>
                <a:ext cx="444" cy="140"/>
              </a:xfrm>
              <a:custGeom>
                <a:avLst/>
                <a:gdLst>
                  <a:gd name="T0" fmla="*/ 386 w 444"/>
                  <a:gd name="T1" fmla="*/ 20 h 140"/>
                  <a:gd name="T2" fmla="*/ 407 w 444"/>
                  <a:gd name="T3" fmla="*/ 39 h 140"/>
                  <a:gd name="T4" fmla="*/ 429 w 444"/>
                  <a:gd name="T5" fmla="*/ 75 h 140"/>
                  <a:gd name="T6" fmla="*/ 443 w 444"/>
                  <a:gd name="T7" fmla="*/ 103 h 140"/>
                  <a:gd name="T8" fmla="*/ 419 w 444"/>
                  <a:gd name="T9" fmla="*/ 96 h 140"/>
                  <a:gd name="T10" fmla="*/ 396 w 444"/>
                  <a:gd name="T11" fmla="*/ 82 h 140"/>
                  <a:gd name="T12" fmla="*/ 353 w 444"/>
                  <a:gd name="T13" fmla="*/ 48 h 140"/>
                  <a:gd name="T14" fmla="*/ 331 w 444"/>
                  <a:gd name="T15" fmla="*/ 35 h 140"/>
                  <a:gd name="T16" fmla="*/ 309 w 444"/>
                  <a:gd name="T17" fmla="*/ 32 h 140"/>
                  <a:gd name="T18" fmla="*/ 296 w 444"/>
                  <a:gd name="T19" fmla="*/ 35 h 140"/>
                  <a:gd name="T20" fmla="*/ 285 w 444"/>
                  <a:gd name="T21" fmla="*/ 42 h 140"/>
                  <a:gd name="T22" fmla="*/ 273 w 444"/>
                  <a:gd name="T23" fmla="*/ 52 h 140"/>
                  <a:gd name="T24" fmla="*/ 259 w 444"/>
                  <a:gd name="T25" fmla="*/ 68 h 140"/>
                  <a:gd name="T26" fmla="*/ 253 w 444"/>
                  <a:gd name="T27" fmla="*/ 77 h 140"/>
                  <a:gd name="T28" fmla="*/ 249 w 444"/>
                  <a:gd name="T29" fmla="*/ 86 h 140"/>
                  <a:gd name="T30" fmla="*/ 245 w 444"/>
                  <a:gd name="T31" fmla="*/ 108 h 140"/>
                  <a:gd name="T32" fmla="*/ 242 w 444"/>
                  <a:gd name="T33" fmla="*/ 118 h 140"/>
                  <a:gd name="T34" fmla="*/ 237 w 444"/>
                  <a:gd name="T35" fmla="*/ 124 h 140"/>
                  <a:gd name="T36" fmla="*/ 227 w 444"/>
                  <a:gd name="T37" fmla="*/ 126 h 140"/>
                  <a:gd name="T38" fmla="*/ 213 w 444"/>
                  <a:gd name="T39" fmla="*/ 124 h 140"/>
                  <a:gd name="T40" fmla="*/ 195 w 444"/>
                  <a:gd name="T41" fmla="*/ 90 h 140"/>
                  <a:gd name="T42" fmla="*/ 140 w 444"/>
                  <a:gd name="T43" fmla="*/ 110 h 140"/>
                  <a:gd name="T44" fmla="*/ 85 w 444"/>
                  <a:gd name="T45" fmla="*/ 124 h 140"/>
                  <a:gd name="T46" fmla="*/ 28 w 444"/>
                  <a:gd name="T47" fmla="*/ 135 h 140"/>
                  <a:gd name="T48" fmla="*/ 36 w 444"/>
                  <a:gd name="T49" fmla="*/ 126 h 140"/>
                  <a:gd name="T50" fmla="*/ 114 w 444"/>
                  <a:gd name="T51" fmla="*/ 104 h 140"/>
                  <a:gd name="T52" fmla="*/ 172 w 444"/>
                  <a:gd name="T53" fmla="*/ 86 h 140"/>
                  <a:gd name="T54" fmla="*/ 208 w 444"/>
                  <a:gd name="T55" fmla="*/ 70 h 140"/>
                  <a:gd name="T56" fmla="*/ 241 w 444"/>
                  <a:gd name="T57" fmla="*/ 50 h 140"/>
                  <a:gd name="T58" fmla="*/ 270 w 444"/>
                  <a:gd name="T59" fmla="*/ 25 h 140"/>
                  <a:gd name="T60" fmla="*/ 306 w 444"/>
                  <a:gd name="T61" fmla="*/ 5 h 140"/>
                  <a:gd name="T62" fmla="*/ 341 w 444"/>
                  <a:gd name="T63" fmla="*/ 0 h 140"/>
                  <a:gd name="T64" fmla="*/ 363 w 444"/>
                  <a:gd name="T65" fmla="*/ 6 h 14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44"/>
                  <a:gd name="T100" fmla="*/ 0 h 140"/>
                  <a:gd name="T101" fmla="*/ 444 w 444"/>
                  <a:gd name="T102" fmla="*/ 140 h 14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44" h="140">
                    <a:moveTo>
                      <a:pt x="374" y="12"/>
                    </a:moveTo>
                    <a:lnTo>
                      <a:pt x="386" y="20"/>
                    </a:lnTo>
                    <a:lnTo>
                      <a:pt x="397" y="28"/>
                    </a:lnTo>
                    <a:lnTo>
                      <a:pt x="407" y="39"/>
                    </a:lnTo>
                    <a:lnTo>
                      <a:pt x="414" y="50"/>
                    </a:lnTo>
                    <a:lnTo>
                      <a:pt x="429" y="75"/>
                    </a:lnTo>
                    <a:lnTo>
                      <a:pt x="444" y="97"/>
                    </a:lnTo>
                    <a:lnTo>
                      <a:pt x="443" y="103"/>
                    </a:lnTo>
                    <a:lnTo>
                      <a:pt x="430" y="100"/>
                    </a:lnTo>
                    <a:lnTo>
                      <a:pt x="419" y="96"/>
                    </a:lnTo>
                    <a:lnTo>
                      <a:pt x="407" y="90"/>
                    </a:lnTo>
                    <a:lnTo>
                      <a:pt x="396" y="82"/>
                    </a:lnTo>
                    <a:lnTo>
                      <a:pt x="375" y="64"/>
                    </a:lnTo>
                    <a:lnTo>
                      <a:pt x="353" y="48"/>
                    </a:lnTo>
                    <a:lnTo>
                      <a:pt x="342" y="41"/>
                    </a:lnTo>
                    <a:lnTo>
                      <a:pt x="331" y="35"/>
                    </a:lnTo>
                    <a:lnTo>
                      <a:pt x="320" y="32"/>
                    </a:lnTo>
                    <a:lnTo>
                      <a:pt x="309" y="32"/>
                    </a:lnTo>
                    <a:lnTo>
                      <a:pt x="303" y="34"/>
                    </a:lnTo>
                    <a:lnTo>
                      <a:pt x="296" y="35"/>
                    </a:lnTo>
                    <a:lnTo>
                      <a:pt x="291" y="38"/>
                    </a:lnTo>
                    <a:lnTo>
                      <a:pt x="285" y="42"/>
                    </a:lnTo>
                    <a:lnTo>
                      <a:pt x="278" y="46"/>
                    </a:lnTo>
                    <a:lnTo>
                      <a:pt x="273" y="52"/>
                    </a:lnTo>
                    <a:lnTo>
                      <a:pt x="266" y="60"/>
                    </a:lnTo>
                    <a:lnTo>
                      <a:pt x="259" y="68"/>
                    </a:lnTo>
                    <a:lnTo>
                      <a:pt x="256" y="72"/>
                    </a:lnTo>
                    <a:lnTo>
                      <a:pt x="253" y="77"/>
                    </a:lnTo>
                    <a:lnTo>
                      <a:pt x="251" y="82"/>
                    </a:lnTo>
                    <a:lnTo>
                      <a:pt x="249" y="86"/>
                    </a:lnTo>
                    <a:lnTo>
                      <a:pt x="248" y="97"/>
                    </a:lnTo>
                    <a:lnTo>
                      <a:pt x="245" y="108"/>
                    </a:lnTo>
                    <a:lnTo>
                      <a:pt x="244" y="114"/>
                    </a:lnTo>
                    <a:lnTo>
                      <a:pt x="242" y="118"/>
                    </a:lnTo>
                    <a:lnTo>
                      <a:pt x="240" y="121"/>
                    </a:lnTo>
                    <a:lnTo>
                      <a:pt x="237" y="124"/>
                    </a:lnTo>
                    <a:lnTo>
                      <a:pt x="233" y="126"/>
                    </a:lnTo>
                    <a:lnTo>
                      <a:pt x="227" y="126"/>
                    </a:lnTo>
                    <a:lnTo>
                      <a:pt x="222" y="126"/>
                    </a:lnTo>
                    <a:lnTo>
                      <a:pt x="213" y="124"/>
                    </a:lnTo>
                    <a:lnTo>
                      <a:pt x="224" y="79"/>
                    </a:lnTo>
                    <a:lnTo>
                      <a:pt x="195" y="90"/>
                    </a:lnTo>
                    <a:lnTo>
                      <a:pt x="168" y="101"/>
                    </a:lnTo>
                    <a:lnTo>
                      <a:pt x="140" y="110"/>
                    </a:lnTo>
                    <a:lnTo>
                      <a:pt x="112" y="118"/>
                    </a:lnTo>
                    <a:lnTo>
                      <a:pt x="85" y="124"/>
                    </a:lnTo>
                    <a:lnTo>
                      <a:pt x="57" y="130"/>
                    </a:lnTo>
                    <a:lnTo>
                      <a:pt x="28" y="135"/>
                    </a:lnTo>
                    <a:lnTo>
                      <a:pt x="0" y="140"/>
                    </a:lnTo>
                    <a:lnTo>
                      <a:pt x="36" y="126"/>
                    </a:lnTo>
                    <a:lnTo>
                      <a:pt x="74" y="115"/>
                    </a:lnTo>
                    <a:lnTo>
                      <a:pt x="114" y="104"/>
                    </a:lnTo>
                    <a:lnTo>
                      <a:pt x="153" y="93"/>
                    </a:lnTo>
                    <a:lnTo>
                      <a:pt x="172" y="86"/>
                    </a:lnTo>
                    <a:lnTo>
                      <a:pt x="191" y="78"/>
                    </a:lnTo>
                    <a:lnTo>
                      <a:pt x="208" y="70"/>
                    </a:lnTo>
                    <a:lnTo>
                      <a:pt x="226" y="61"/>
                    </a:lnTo>
                    <a:lnTo>
                      <a:pt x="241" y="50"/>
                    </a:lnTo>
                    <a:lnTo>
                      <a:pt x="256" y="38"/>
                    </a:lnTo>
                    <a:lnTo>
                      <a:pt x="270" y="25"/>
                    </a:lnTo>
                    <a:lnTo>
                      <a:pt x="282" y="10"/>
                    </a:lnTo>
                    <a:lnTo>
                      <a:pt x="306" y="5"/>
                    </a:lnTo>
                    <a:lnTo>
                      <a:pt x="329" y="2"/>
                    </a:lnTo>
                    <a:lnTo>
                      <a:pt x="341" y="0"/>
                    </a:lnTo>
                    <a:lnTo>
                      <a:pt x="352" y="3"/>
                    </a:lnTo>
                    <a:lnTo>
                      <a:pt x="363" y="6"/>
                    </a:lnTo>
                    <a:lnTo>
                      <a:pt x="374" y="1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9" name="Freeform 33">
                <a:extLst>
                  <a:ext uri="{FF2B5EF4-FFF2-40B4-BE49-F238E27FC236}">
                    <a16:creationId xmlns:a16="http://schemas.microsoft.com/office/drawing/2014/main" id="{0E278DC7-A476-17A3-17FF-EF7FB9585294}"/>
                  </a:ext>
                </a:extLst>
              </p:cNvPr>
              <p:cNvSpPr>
                <a:spLocks/>
              </p:cNvSpPr>
              <p:nvPr/>
            </p:nvSpPr>
            <p:spPr bwMode="auto">
              <a:xfrm>
                <a:off x="3335" y="2542"/>
                <a:ext cx="147" cy="18"/>
              </a:xfrm>
              <a:custGeom>
                <a:avLst/>
                <a:gdLst>
                  <a:gd name="T0" fmla="*/ 147 w 147"/>
                  <a:gd name="T1" fmla="*/ 12 h 18"/>
                  <a:gd name="T2" fmla="*/ 130 w 147"/>
                  <a:gd name="T3" fmla="*/ 16 h 18"/>
                  <a:gd name="T4" fmla="*/ 112 w 147"/>
                  <a:gd name="T5" fmla="*/ 17 h 18"/>
                  <a:gd name="T6" fmla="*/ 93 w 147"/>
                  <a:gd name="T7" fmla="*/ 18 h 18"/>
                  <a:gd name="T8" fmla="*/ 74 w 147"/>
                  <a:gd name="T9" fmla="*/ 18 h 18"/>
                  <a:gd name="T10" fmla="*/ 36 w 147"/>
                  <a:gd name="T11" fmla="*/ 16 h 18"/>
                  <a:gd name="T12" fmla="*/ 0 w 147"/>
                  <a:gd name="T13" fmla="*/ 10 h 18"/>
                  <a:gd name="T14" fmla="*/ 3 w 147"/>
                  <a:gd name="T15" fmla="*/ 6 h 18"/>
                  <a:gd name="T16" fmla="*/ 7 w 147"/>
                  <a:gd name="T17" fmla="*/ 5 h 18"/>
                  <a:gd name="T18" fmla="*/ 10 w 147"/>
                  <a:gd name="T19" fmla="*/ 3 h 18"/>
                  <a:gd name="T20" fmla="*/ 16 w 147"/>
                  <a:gd name="T21" fmla="*/ 2 h 18"/>
                  <a:gd name="T22" fmla="*/ 24 w 147"/>
                  <a:gd name="T23" fmla="*/ 2 h 18"/>
                  <a:gd name="T24" fmla="*/ 34 w 147"/>
                  <a:gd name="T25" fmla="*/ 0 h 18"/>
                  <a:gd name="T26" fmla="*/ 61 w 147"/>
                  <a:gd name="T27" fmla="*/ 3 h 18"/>
                  <a:gd name="T28" fmla="*/ 90 w 147"/>
                  <a:gd name="T29" fmla="*/ 6 h 18"/>
                  <a:gd name="T30" fmla="*/ 119 w 147"/>
                  <a:gd name="T31" fmla="*/ 7 h 18"/>
                  <a:gd name="T32" fmla="*/ 147 w 147"/>
                  <a:gd name="T33" fmla="*/ 12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7"/>
                  <a:gd name="T52" fmla="*/ 0 h 18"/>
                  <a:gd name="T53" fmla="*/ 147 w 147"/>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7" h="18">
                    <a:moveTo>
                      <a:pt x="147" y="12"/>
                    </a:moveTo>
                    <a:lnTo>
                      <a:pt x="130" y="16"/>
                    </a:lnTo>
                    <a:lnTo>
                      <a:pt x="112" y="17"/>
                    </a:lnTo>
                    <a:lnTo>
                      <a:pt x="93" y="18"/>
                    </a:lnTo>
                    <a:lnTo>
                      <a:pt x="74" y="18"/>
                    </a:lnTo>
                    <a:lnTo>
                      <a:pt x="36" y="16"/>
                    </a:lnTo>
                    <a:lnTo>
                      <a:pt x="0" y="10"/>
                    </a:lnTo>
                    <a:lnTo>
                      <a:pt x="3" y="6"/>
                    </a:lnTo>
                    <a:lnTo>
                      <a:pt x="7" y="5"/>
                    </a:lnTo>
                    <a:lnTo>
                      <a:pt x="10" y="3"/>
                    </a:lnTo>
                    <a:lnTo>
                      <a:pt x="16" y="2"/>
                    </a:lnTo>
                    <a:lnTo>
                      <a:pt x="24" y="2"/>
                    </a:lnTo>
                    <a:lnTo>
                      <a:pt x="34" y="0"/>
                    </a:lnTo>
                    <a:lnTo>
                      <a:pt x="61" y="3"/>
                    </a:lnTo>
                    <a:lnTo>
                      <a:pt x="90" y="6"/>
                    </a:lnTo>
                    <a:lnTo>
                      <a:pt x="119" y="7"/>
                    </a:lnTo>
                    <a:lnTo>
                      <a:pt x="147" y="1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0" name="Freeform 34">
                <a:extLst>
                  <a:ext uri="{FF2B5EF4-FFF2-40B4-BE49-F238E27FC236}">
                    <a16:creationId xmlns:a16="http://schemas.microsoft.com/office/drawing/2014/main" id="{513148F2-F61B-CD63-E7E1-74546CFC5994}"/>
                  </a:ext>
                </a:extLst>
              </p:cNvPr>
              <p:cNvSpPr>
                <a:spLocks/>
              </p:cNvSpPr>
              <p:nvPr/>
            </p:nvSpPr>
            <p:spPr bwMode="auto">
              <a:xfrm>
                <a:off x="2966" y="2518"/>
                <a:ext cx="71" cy="29"/>
              </a:xfrm>
              <a:custGeom>
                <a:avLst/>
                <a:gdLst>
                  <a:gd name="T0" fmla="*/ 71 w 71"/>
                  <a:gd name="T1" fmla="*/ 0 h 29"/>
                  <a:gd name="T2" fmla="*/ 65 w 71"/>
                  <a:gd name="T3" fmla="*/ 8 h 29"/>
                  <a:gd name="T4" fmla="*/ 58 w 71"/>
                  <a:gd name="T5" fmla="*/ 15 h 29"/>
                  <a:gd name="T6" fmla="*/ 50 w 71"/>
                  <a:gd name="T7" fmla="*/ 20 h 29"/>
                  <a:gd name="T8" fmla="*/ 40 w 71"/>
                  <a:gd name="T9" fmla="*/ 24 h 29"/>
                  <a:gd name="T10" fmla="*/ 31 w 71"/>
                  <a:gd name="T11" fmla="*/ 27 h 29"/>
                  <a:gd name="T12" fmla="*/ 21 w 71"/>
                  <a:gd name="T13" fmla="*/ 29 h 29"/>
                  <a:gd name="T14" fmla="*/ 11 w 71"/>
                  <a:gd name="T15" fmla="*/ 29 h 29"/>
                  <a:gd name="T16" fmla="*/ 0 w 71"/>
                  <a:gd name="T17" fmla="*/ 27 h 29"/>
                  <a:gd name="T18" fmla="*/ 20 w 71"/>
                  <a:gd name="T19" fmla="*/ 19 h 29"/>
                  <a:gd name="T20" fmla="*/ 36 w 71"/>
                  <a:gd name="T21" fmla="*/ 11 h 29"/>
                  <a:gd name="T22" fmla="*/ 44 w 71"/>
                  <a:gd name="T23" fmla="*/ 7 h 29"/>
                  <a:gd name="T24" fmla="*/ 53 w 71"/>
                  <a:gd name="T25" fmla="*/ 4 h 29"/>
                  <a:gd name="T26" fmla="*/ 61 w 71"/>
                  <a:gd name="T27" fmla="*/ 1 h 29"/>
                  <a:gd name="T28" fmla="*/ 71 w 71"/>
                  <a:gd name="T29" fmla="*/ 0 h 2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1"/>
                  <a:gd name="T46" fmla="*/ 0 h 29"/>
                  <a:gd name="T47" fmla="*/ 71 w 71"/>
                  <a:gd name="T48" fmla="*/ 29 h 2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1" h="29">
                    <a:moveTo>
                      <a:pt x="71" y="0"/>
                    </a:moveTo>
                    <a:lnTo>
                      <a:pt x="65" y="8"/>
                    </a:lnTo>
                    <a:lnTo>
                      <a:pt x="58" y="15"/>
                    </a:lnTo>
                    <a:lnTo>
                      <a:pt x="50" y="20"/>
                    </a:lnTo>
                    <a:lnTo>
                      <a:pt x="40" y="24"/>
                    </a:lnTo>
                    <a:lnTo>
                      <a:pt x="31" y="27"/>
                    </a:lnTo>
                    <a:lnTo>
                      <a:pt x="21" y="29"/>
                    </a:lnTo>
                    <a:lnTo>
                      <a:pt x="11" y="29"/>
                    </a:lnTo>
                    <a:lnTo>
                      <a:pt x="0" y="27"/>
                    </a:lnTo>
                    <a:lnTo>
                      <a:pt x="20" y="19"/>
                    </a:lnTo>
                    <a:lnTo>
                      <a:pt x="36" y="11"/>
                    </a:lnTo>
                    <a:lnTo>
                      <a:pt x="44" y="7"/>
                    </a:lnTo>
                    <a:lnTo>
                      <a:pt x="53" y="4"/>
                    </a:lnTo>
                    <a:lnTo>
                      <a:pt x="61" y="1"/>
                    </a:lnTo>
                    <a:lnTo>
                      <a:pt x="7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1" name="Freeform 35">
                <a:extLst>
                  <a:ext uri="{FF2B5EF4-FFF2-40B4-BE49-F238E27FC236}">
                    <a16:creationId xmlns:a16="http://schemas.microsoft.com/office/drawing/2014/main" id="{78ABDCFC-D18C-6333-71E5-D753AB372633}"/>
                  </a:ext>
                </a:extLst>
              </p:cNvPr>
              <p:cNvSpPr>
                <a:spLocks/>
              </p:cNvSpPr>
              <p:nvPr/>
            </p:nvSpPr>
            <p:spPr bwMode="auto">
              <a:xfrm>
                <a:off x="2412" y="2410"/>
                <a:ext cx="311" cy="376"/>
              </a:xfrm>
              <a:custGeom>
                <a:avLst/>
                <a:gdLst>
                  <a:gd name="T0" fmla="*/ 195 w 311"/>
                  <a:gd name="T1" fmla="*/ 41 h 376"/>
                  <a:gd name="T2" fmla="*/ 263 w 311"/>
                  <a:gd name="T3" fmla="*/ 73 h 376"/>
                  <a:gd name="T4" fmla="*/ 307 w 311"/>
                  <a:gd name="T5" fmla="*/ 101 h 376"/>
                  <a:gd name="T6" fmla="*/ 311 w 311"/>
                  <a:gd name="T7" fmla="*/ 121 h 376"/>
                  <a:gd name="T8" fmla="*/ 310 w 311"/>
                  <a:gd name="T9" fmla="*/ 139 h 376"/>
                  <a:gd name="T10" fmla="*/ 290 w 311"/>
                  <a:gd name="T11" fmla="*/ 173 h 376"/>
                  <a:gd name="T12" fmla="*/ 236 w 311"/>
                  <a:gd name="T13" fmla="*/ 218 h 376"/>
                  <a:gd name="T14" fmla="*/ 207 w 311"/>
                  <a:gd name="T15" fmla="*/ 247 h 376"/>
                  <a:gd name="T16" fmla="*/ 185 w 311"/>
                  <a:gd name="T17" fmla="*/ 246 h 376"/>
                  <a:gd name="T18" fmla="*/ 166 w 311"/>
                  <a:gd name="T19" fmla="*/ 220 h 376"/>
                  <a:gd name="T20" fmla="*/ 153 w 311"/>
                  <a:gd name="T21" fmla="*/ 192 h 376"/>
                  <a:gd name="T22" fmla="*/ 171 w 311"/>
                  <a:gd name="T23" fmla="*/ 180 h 376"/>
                  <a:gd name="T24" fmla="*/ 207 w 311"/>
                  <a:gd name="T25" fmla="*/ 166 h 376"/>
                  <a:gd name="T26" fmla="*/ 225 w 311"/>
                  <a:gd name="T27" fmla="*/ 155 h 376"/>
                  <a:gd name="T28" fmla="*/ 235 w 311"/>
                  <a:gd name="T29" fmla="*/ 137 h 376"/>
                  <a:gd name="T30" fmla="*/ 228 w 311"/>
                  <a:gd name="T31" fmla="*/ 108 h 376"/>
                  <a:gd name="T32" fmla="*/ 200 w 311"/>
                  <a:gd name="T33" fmla="*/ 70 h 376"/>
                  <a:gd name="T34" fmla="*/ 170 w 311"/>
                  <a:gd name="T35" fmla="*/ 50 h 376"/>
                  <a:gd name="T36" fmla="*/ 149 w 311"/>
                  <a:gd name="T37" fmla="*/ 45 h 376"/>
                  <a:gd name="T38" fmla="*/ 94 w 311"/>
                  <a:gd name="T39" fmla="*/ 72 h 376"/>
                  <a:gd name="T40" fmla="*/ 65 w 311"/>
                  <a:gd name="T41" fmla="*/ 97 h 376"/>
                  <a:gd name="T42" fmla="*/ 50 w 311"/>
                  <a:gd name="T43" fmla="*/ 121 h 376"/>
                  <a:gd name="T44" fmla="*/ 43 w 311"/>
                  <a:gd name="T45" fmla="*/ 152 h 376"/>
                  <a:gd name="T46" fmla="*/ 50 w 311"/>
                  <a:gd name="T47" fmla="*/ 184 h 376"/>
                  <a:gd name="T48" fmla="*/ 65 w 311"/>
                  <a:gd name="T49" fmla="*/ 197 h 376"/>
                  <a:gd name="T50" fmla="*/ 79 w 311"/>
                  <a:gd name="T51" fmla="*/ 195 h 376"/>
                  <a:gd name="T52" fmla="*/ 79 w 311"/>
                  <a:gd name="T53" fmla="*/ 180 h 376"/>
                  <a:gd name="T54" fmla="*/ 70 w 311"/>
                  <a:gd name="T55" fmla="*/ 160 h 376"/>
                  <a:gd name="T56" fmla="*/ 70 w 311"/>
                  <a:gd name="T57" fmla="*/ 149 h 376"/>
                  <a:gd name="T58" fmla="*/ 75 w 311"/>
                  <a:gd name="T59" fmla="*/ 126 h 376"/>
                  <a:gd name="T60" fmla="*/ 95 w 311"/>
                  <a:gd name="T61" fmla="*/ 102 h 376"/>
                  <a:gd name="T62" fmla="*/ 155 w 311"/>
                  <a:gd name="T63" fmla="*/ 80 h 376"/>
                  <a:gd name="T64" fmla="*/ 182 w 311"/>
                  <a:gd name="T65" fmla="*/ 95 h 376"/>
                  <a:gd name="T66" fmla="*/ 199 w 311"/>
                  <a:gd name="T67" fmla="*/ 121 h 376"/>
                  <a:gd name="T68" fmla="*/ 193 w 311"/>
                  <a:gd name="T69" fmla="*/ 139 h 376"/>
                  <a:gd name="T70" fmla="*/ 171 w 311"/>
                  <a:gd name="T71" fmla="*/ 150 h 376"/>
                  <a:gd name="T72" fmla="*/ 135 w 311"/>
                  <a:gd name="T73" fmla="*/ 166 h 376"/>
                  <a:gd name="T74" fmla="*/ 124 w 311"/>
                  <a:gd name="T75" fmla="*/ 181 h 376"/>
                  <a:gd name="T76" fmla="*/ 139 w 311"/>
                  <a:gd name="T77" fmla="*/ 240 h 376"/>
                  <a:gd name="T78" fmla="*/ 156 w 311"/>
                  <a:gd name="T79" fmla="*/ 269 h 376"/>
                  <a:gd name="T80" fmla="*/ 173 w 311"/>
                  <a:gd name="T81" fmla="*/ 282 h 376"/>
                  <a:gd name="T82" fmla="*/ 137 w 311"/>
                  <a:gd name="T83" fmla="*/ 355 h 376"/>
                  <a:gd name="T84" fmla="*/ 120 w 311"/>
                  <a:gd name="T85" fmla="*/ 361 h 376"/>
                  <a:gd name="T86" fmla="*/ 99 w 311"/>
                  <a:gd name="T87" fmla="*/ 337 h 376"/>
                  <a:gd name="T88" fmla="*/ 73 w 311"/>
                  <a:gd name="T89" fmla="*/ 326 h 376"/>
                  <a:gd name="T90" fmla="*/ 36 w 311"/>
                  <a:gd name="T91" fmla="*/ 297 h 376"/>
                  <a:gd name="T92" fmla="*/ 14 w 311"/>
                  <a:gd name="T93" fmla="*/ 258 h 376"/>
                  <a:gd name="T94" fmla="*/ 3 w 311"/>
                  <a:gd name="T95" fmla="*/ 214 h 376"/>
                  <a:gd name="T96" fmla="*/ 0 w 311"/>
                  <a:gd name="T97" fmla="*/ 168 h 376"/>
                  <a:gd name="T98" fmla="*/ 8 w 311"/>
                  <a:gd name="T99" fmla="*/ 90 h 376"/>
                  <a:gd name="T100" fmla="*/ 32 w 311"/>
                  <a:gd name="T101" fmla="*/ 40 h 376"/>
                  <a:gd name="T102" fmla="*/ 50 w 311"/>
                  <a:gd name="T103" fmla="*/ 20 h 376"/>
                  <a:gd name="T104" fmla="*/ 73 w 311"/>
                  <a:gd name="T105" fmla="*/ 5 h 376"/>
                  <a:gd name="T106" fmla="*/ 102 w 311"/>
                  <a:gd name="T107" fmla="*/ 3 h 376"/>
                  <a:gd name="T108" fmla="*/ 127 w 311"/>
                  <a:gd name="T109" fmla="*/ 15 h 376"/>
                  <a:gd name="T110" fmla="*/ 153 w 311"/>
                  <a:gd name="T111" fmla="*/ 22 h 37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11"/>
                  <a:gd name="T169" fmla="*/ 0 h 376"/>
                  <a:gd name="T170" fmla="*/ 311 w 311"/>
                  <a:gd name="T171" fmla="*/ 376 h 37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11" h="376">
                    <a:moveTo>
                      <a:pt x="164" y="19"/>
                    </a:moveTo>
                    <a:lnTo>
                      <a:pt x="180" y="32"/>
                    </a:lnTo>
                    <a:lnTo>
                      <a:pt x="195" y="41"/>
                    </a:lnTo>
                    <a:lnTo>
                      <a:pt x="211" y="51"/>
                    </a:lnTo>
                    <a:lnTo>
                      <a:pt x="228" y="59"/>
                    </a:lnTo>
                    <a:lnTo>
                      <a:pt x="263" y="73"/>
                    </a:lnTo>
                    <a:lnTo>
                      <a:pt x="300" y="85"/>
                    </a:lnTo>
                    <a:lnTo>
                      <a:pt x="304" y="94"/>
                    </a:lnTo>
                    <a:lnTo>
                      <a:pt x="307" y="101"/>
                    </a:lnTo>
                    <a:lnTo>
                      <a:pt x="310" y="108"/>
                    </a:lnTo>
                    <a:lnTo>
                      <a:pt x="311" y="115"/>
                    </a:lnTo>
                    <a:lnTo>
                      <a:pt x="311" y="121"/>
                    </a:lnTo>
                    <a:lnTo>
                      <a:pt x="311" y="128"/>
                    </a:lnTo>
                    <a:lnTo>
                      <a:pt x="311" y="134"/>
                    </a:lnTo>
                    <a:lnTo>
                      <a:pt x="310" y="139"/>
                    </a:lnTo>
                    <a:lnTo>
                      <a:pt x="305" y="152"/>
                    </a:lnTo>
                    <a:lnTo>
                      <a:pt x="298" y="162"/>
                    </a:lnTo>
                    <a:lnTo>
                      <a:pt x="290" y="173"/>
                    </a:lnTo>
                    <a:lnTo>
                      <a:pt x="280" y="182"/>
                    </a:lnTo>
                    <a:lnTo>
                      <a:pt x="260" y="200"/>
                    </a:lnTo>
                    <a:lnTo>
                      <a:pt x="236" y="218"/>
                    </a:lnTo>
                    <a:lnTo>
                      <a:pt x="225" y="228"/>
                    </a:lnTo>
                    <a:lnTo>
                      <a:pt x="216" y="238"/>
                    </a:lnTo>
                    <a:lnTo>
                      <a:pt x="207" y="247"/>
                    </a:lnTo>
                    <a:lnTo>
                      <a:pt x="199" y="257"/>
                    </a:lnTo>
                    <a:lnTo>
                      <a:pt x="192" y="253"/>
                    </a:lnTo>
                    <a:lnTo>
                      <a:pt x="185" y="246"/>
                    </a:lnTo>
                    <a:lnTo>
                      <a:pt x="178" y="238"/>
                    </a:lnTo>
                    <a:lnTo>
                      <a:pt x="173" y="229"/>
                    </a:lnTo>
                    <a:lnTo>
                      <a:pt x="166" y="220"/>
                    </a:lnTo>
                    <a:lnTo>
                      <a:pt x="162" y="211"/>
                    </a:lnTo>
                    <a:lnTo>
                      <a:pt x="156" y="202"/>
                    </a:lnTo>
                    <a:lnTo>
                      <a:pt x="153" y="192"/>
                    </a:lnTo>
                    <a:lnTo>
                      <a:pt x="159" y="186"/>
                    </a:lnTo>
                    <a:lnTo>
                      <a:pt x="164" y="182"/>
                    </a:lnTo>
                    <a:lnTo>
                      <a:pt x="171" y="180"/>
                    </a:lnTo>
                    <a:lnTo>
                      <a:pt x="178" y="177"/>
                    </a:lnTo>
                    <a:lnTo>
                      <a:pt x="192" y="171"/>
                    </a:lnTo>
                    <a:lnTo>
                      <a:pt x="207" y="166"/>
                    </a:lnTo>
                    <a:lnTo>
                      <a:pt x="213" y="162"/>
                    </a:lnTo>
                    <a:lnTo>
                      <a:pt x="220" y="159"/>
                    </a:lnTo>
                    <a:lnTo>
                      <a:pt x="225" y="155"/>
                    </a:lnTo>
                    <a:lnTo>
                      <a:pt x="229" y="149"/>
                    </a:lnTo>
                    <a:lnTo>
                      <a:pt x="232" y="144"/>
                    </a:lnTo>
                    <a:lnTo>
                      <a:pt x="235" y="137"/>
                    </a:lnTo>
                    <a:lnTo>
                      <a:pt x="236" y="128"/>
                    </a:lnTo>
                    <a:lnTo>
                      <a:pt x="236" y="120"/>
                    </a:lnTo>
                    <a:lnTo>
                      <a:pt x="228" y="108"/>
                    </a:lnTo>
                    <a:lnTo>
                      <a:pt x="220" y="94"/>
                    </a:lnTo>
                    <a:lnTo>
                      <a:pt x="210" y="81"/>
                    </a:lnTo>
                    <a:lnTo>
                      <a:pt x="200" y="70"/>
                    </a:lnTo>
                    <a:lnTo>
                      <a:pt x="189" y="61"/>
                    </a:lnTo>
                    <a:lnTo>
                      <a:pt x="177" y="52"/>
                    </a:lnTo>
                    <a:lnTo>
                      <a:pt x="170" y="50"/>
                    </a:lnTo>
                    <a:lnTo>
                      <a:pt x="163" y="47"/>
                    </a:lnTo>
                    <a:lnTo>
                      <a:pt x="156" y="45"/>
                    </a:lnTo>
                    <a:lnTo>
                      <a:pt x="149" y="45"/>
                    </a:lnTo>
                    <a:lnTo>
                      <a:pt x="130" y="52"/>
                    </a:lnTo>
                    <a:lnTo>
                      <a:pt x="110" y="62"/>
                    </a:lnTo>
                    <a:lnTo>
                      <a:pt x="94" y="72"/>
                    </a:lnTo>
                    <a:lnTo>
                      <a:pt x="77" y="83"/>
                    </a:lnTo>
                    <a:lnTo>
                      <a:pt x="70" y="90"/>
                    </a:lnTo>
                    <a:lnTo>
                      <a:pt x="65" y="97"/>
                    </a:lnTo>
                    <a:lnTo>
                      <a:pt x="58" y="105"/>
                    </a:lnTo>
                    <a:lnTo>
                      <a:pt x="54" y="113"/>
                    </a:lnTo>
                    <a:lnTo>
                      <a:pt x="50" y="121"/>
                    </a:lnTo>
                    <a:lnTo>
                      <a:pt x="47" y="131"/>
                    </a:lnTo>
                    <a:lnTo>
                      <a:pt x="44" y="141"/>
                    </a:lnTo>
                    <a:lnTo>
                      <a:pt x="43" y="152"/>
                    </a:lnTo>
                    <a:lnTo>
                      <a:pt x="44" y="164"/>
                    </a:lnTo>
                    <a:lnTo>
                      <a:pt x="47" y="178"/>
                    </a:lnTo>
                    <a:lnTo>
                      <a:pt x="50" y="184"/>
                    </a:lnTo>
                    <a:lnTo>
                      <a:pt x="54" y="189"/>
                    </a:lnTo>
                    <a:lnTo>
                      <a:pt x="58" y="195"/>
                    </a:lnTo>
                    <a:lnTo>
                      <a:pt x="65" y="197"/>
                    </a:lnTo>
                    <a:lnTo>
                      <a:pt x="70" y="197"/>
                    </a:lnTo>
                    <a:lnTo>
                      <a:pt x="76" y="196"/>
                    </a:lnTo>
                    <a:lnTo>
                      <a:pt x="79" y="195"/>
                    </a:lnTo>
                    <a:lnTo>
                      <a:pt x="80" y="193"/>
                    </a:lnTo>
                    <a:lnTo>
                      <a:pt x="81" y="188"/>
                    </a:lnTo>
                    <a:lnTo>
                      <a:pt x="79" y="180"/>
                    </a:lnTo>
                    <a:lnTo>
                      <a:pt x="75" y="173"/>
                    </a:lnTo>
                    <a:lnTo>
                      <a:pt x="70" y="164"/>
                    </a:lnTo>
                    <a:lnTo>
                      <a:pt x="70" y="160"/>
                    </a:lnTo>
                    <a:lnTo>
                      <a:pt x="69" y="156"/>
                    </a:lnTo>
                    <a:lnTo>
                      <a:pt x="69" y="152"/>
                    </a:lnTo>
                    <a:lnTo>
                      <a:pt x="70" y="149"/>
                    </a:lnTo>
                    <a:lnTo>
                      <a:pt x="70" y="141"/>
                    </a:lnTo>
                    <a:lnTo>
                      <a:pt x="72" y="132"/>
                    </a:lnTo>
                    <a:lnTo>
                      <a:pt x="75" y="126"/>
                    </a:lnTo>
                    <a:lnTo>
                      <a:pt x="77" y="120"/>
                    </a:lnTo>
                    <a:lnTo>
                      <a:pt x="86" y="110"/>
                    </a:lnTo>
                    <a:lnTo>
                      <a:pt x="95" y="102"/>
                    </a:lnTo>
                    <a:lnTo>
                      <a:pt x="119" y="88"/>
                    </a:lnTo>
                    <a:lnTo>
                      <a:pt x="144" y="76"/>
                    </a:lnTo>
                    <a:lnTo>
                      <a:pt x="155" y="80"/>
                    </a:lnTo>
                    <a:lnTo>
                      <a:pt x="164" y="84"/>
                    </a:lnTo>
                    <a:lnTo>
                      <a:pt x="174" y="88"/>
                    </a:lnTo>
                    <a:lnTo>
                      <a:pt x="182" y="95"/>
                    </a:lnTo>
                    <a:lnTo>
                      <a:pt x="189" y="103"/>
                    </a:lnTo>
                    <a:lnTo>
                      <a:pt x="195" y="112"/>
                    </a:lnTo>
                    <a:lnTo>
                      <a:pt x="199" y="121"/>
                    </a:lnTo>
                    <a:lnTo>
                      <a:pt x="203" y="131"/>
                    </a:lnTo>
                    <a:lnTo>
                      <a:pt x="199" y="135"/>
                    </a:lnTo>
                    <a:lnTo>
                      <a:pt x="193" y="139"/>
                    </a:lnTo>
                    <a:lnTo>
                      <a:pt x="189" y="142"/>
                    </a:lnTo>
                    <a:lnTo>
                      <a:pt x="182" y="145"/>
                    </a:lnTo>
                    <a:lnTo>
                      <a:pt x="171" y="150"/>
                    </a:lnTo>
                    <a:lnTo>
                      <a:pt x="159" y="155"/>
                    </a:lnTo>
                    <a:lnTo>
                      <a:pt x="146" y="160"/>
                    </a:lnTo>
                    <a:lnTo>
                      <a:pt x="135" y="166"/>
                    </a:lnTo>
                    <a:lnTo>
                      <a:pt x="131" y="171"/>
                    </a:lnTo>
                    <a:lnTo>
                      <a:pt x="127" y="175"/>
                    </a:lnTo>
                    <a:lnTo>
                      <a:pt x="124" y="181"/>
                    </a:lnTo>
                    <a:lnTo>
                      <a:pt x="122" y="188"/>
                    </a:lnTo>
                    <a:lnTo>
                      <a:pt x="131" y="214"/>
                    </a:lnTo>
                    <a:lnTo>
                      <a:pt x="139" y="240"/>
                    </a:lnTo>
                    <a:lnTo>
                      <a:pt x="145" y="253"/>
                    </a:lnTo>
                    <a:lnTo>
                      <a:pt x="152" y="264"/>
                    </a:lnTo>
                    <a:lnTo>
                      <a:pt x="156" y="269"/>
                    </a:lnTo>
                    <a:lnTo>
                      <a:pt x="162" y="274"/>
                    </a:lnTo>
                    <a:lnTo>
                      <a:pt x="167" y="278"/>
                    </a:lnTo>
                    <a:lnTo>
                      <a:pt x="173" y="282"/>
                    </a:lnTo>
                    <a:lnTo>
                      <a:pt x="162" y="307"/>
                    </a:lnTo>
                    <a:lnTo>
                      <a:pt x="148" y="332"/>
                    </a:lnTo>
                    <a:lnTo>
                      <a:pt x="137" y="355"/>
                    </a:lnTo>
                    <a:lnTo>
                      <a:pt x="128" y="376"/>
                    </a:lnTo>
                    <a:lnTo>
                      <a:pt x="126" y="369"/>
                    </a:lnTo>
                    <a:lnTo>
                      <a:pt x="120" y="361"/>
                    </a:lnTo>
                    <a:lnTo>
                      <a:pt x="115" y="352"/>
                    </a:lnTo>
                    <a:lnTo>
                      <a:pt x="108" y="344"/>
                    </a:lnTo>
                    <a:lnTo>
                      <a:pt x="99" y="337"/>
                    </a:lnTo>
                    <a:lnTo>
                      <a:pt x="91" y="332"/>
                    </a:lnTo>
                    <a:lnTo>
                      <a:pt x="83" y="327"/>
                    </a:lnTo>
                    <a:lnTo>
                      <a:pt x="73" y="326"/>
                    </a:lnTo>
                    <a:lnTo>
                      <a:pt x="59" y="318"/>
                    </a:lnTo>
                    <a:lnTo>
                      <a:pt x="47" y="308"/>
                    </a:lnTo>
                    <a:lnTo>
                      <a:pt x="36" y="297"/>
                    </a:lnTo>
                    <a:lnTo>
                      <a:pt x="28" y="285"/>
                    </a:lnTo>
                    <a:lnTo>
                      <a:pt x="19" y="272"/>
                    </a:lnTo>
                    <a:lnTo>
                      <a:pt x="14" y="258"/>
                    </a:lnTo>
                    <a:lnTo>
                      <a:pt x="8" y="244"/>
                    </a:lnTo>
                    <a:lnTo>
                      <a:pt x="5" y="229"/>
                    </a:lnTo>
                    <a:lnTo>
                      <a:pt x="3" y="214"/>
                    </a:lnTo>
                    <a:lnTo>
                      <a:pt x="1" y="199"/>
                    </a:lnTo>
                    <a:lnTo>
                      <a:pt x="0" y="184"/>
                    </a:lnTo>
                    <a:lnTo>
                      <a:pt x="0" y="168"/>
                    </a:lnTo>
                    <a:lnTo>
                      <a:pt x="1" y="137"/>
                    </a:lnTo>
                    <a:lnTo>
                      <a:pt x="3" y="108"/>
                    </a:lnTo>
                    <a:lnTo>
                      <a:pt x="8" y="90"/>
                    </a:lnTo>
                    <a:lnTo>
                      <a:pt x="14" y="72"/>
                    </a:lnTo>
                    <a:lnTo>
                      <a:pt x="22" y="55"/>
                    </a:lnTo>
                    <a:lnTo>
                      <a:pt x="32" y="40"/>
                    </a:lnTo>
                    <a:lnTo>
                      <a:pt x="37" y="33"/>
                    </a:lnTo>
                    <a:lnTo>
                      <a:pt x="43" y="26"/>
                    </a:lnTo>
                    <a:lnTo>
                      <a:pt x="50" y="20"/>
                    </a:lnTo>
                    <a:lnTo>
                      <a:pt x="57" y="15"/>
                    </a:lnTo>
                    <a:lnTo>
                      <a:pt x="65" y="9"/>
                    </a:lnTo>
                    <a:lnTo>
                      <a:pt x="73" y="5"/>
                    </a:lnTo>
                    <a:lnTo>
                      <a:pt x="81" y="3"/>
                    </a:lnTo>
                    <a:lnTo>
                      <a:pt x="91" y="0"/>
                    </a:lnTo>
                    <a:lnTo>
                      <a:pt x="102" y="3"/>
                    </a:lnTo>
                    <a:lnTo>
                      <a:pt x="112" y="5"/>
                    </a:lnTo>
                    <a:lnTo>
                      <a:pt x="120" y="11"/>
                    </a:lnTo>
                    <a:lnTo>
                      <a:pt x="127" y="15"/>
                    </a:lnTo>
                    <a:lnTo>
                      <a:pt x="135" y="19"/>
                    </a:lnTo>
                    <a:lnTo>
                      <a:pt x="144" y="22"/>
                    </a:lnTo>
                    <a:lnTo>
                      <a:pt x="153" y="22"/>
                    </a:lnTo>
                    <a:lnTo>
                      <a:pt x="164" y="19"/>
                    </a:lnTo>
                    <a:close/>
                  </a:path>
                </a:pathLst>
              </a:custGeom>
              <a:solidFill>
                <a:srgbClr val="C0A26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2" name="Freeform 36">
                <a:extLst>
                  <a:ext uri="{FF2B5EF4-FFF2-40B4-BE49-F238E27FC236}">
                    <a16:creationId xmlns:a16="http://schemas.microsoft.com/office/drawing/2014/main" id="{AC0697AB-11D7-9215-4131-A0762C0B4151}"/>
                  </a:ext>
                </a:extLst>
              </p:cNvPr>
              <p:cNvSpPr>
                <a:spLocks noEditPoints="1"/>
              </p:cNvSpPr>
              <p:nvPr/>
            </p:nvSpPr>
            <p:spPr bwMode="auto">
              <a:xfrm>
                <a:off x="2410" y="2408"/>
                <a:ext cx="316" cy="379"/>
              </a:xfrm>
              <a:custGeom>
                <a:avLst/>
                <a:gdLst>
                  <a:gd name="T0" fmla="*/ 180 w 316"/>
                  <a:gd name="T1" fmla="*/ 34 h 379"/>
                  <a:gd name="T2" fmla="*/ 282 w 316"/>
                  <a:gd name="T3" fmla="*/ 83 h 379"/>
                  <a:gd name="T4" fmla="*/ 302 w 316"/>
                  <a:gd name="T5" fmla="*/ 86 h 379"/>
                  <a:gd name="T6" fmla="*/ 306 w 316"/>
                  <a:gd name="T7" fmla="*/ 158 h 379"/>
                  <a:gd name="T8" fmla="*/ 303 w 316"/>
                  <a:gd name="T9" fmla="*/ 157 h 379"/>
                  <a:gd name="T10" fmla="*/ 303 w 316"/>
                  <a:gd name="T11" fmla="*/ 87 h 379"/>
                  <a:gd name="T12" fmla="*/ 237 w 316"/>
                  <a:gd name="T13" fmla="*/ 220 h 379"/>
                  <a:gd name="T14" fmla="*/ 194 w 316"/>
                  <a:gd name="T15" fmla="*/ 256 h 379"/>
                  <a:gd name="T16" fmla="*/ 201 w 316"/>
                  <a:gd name="T17" fmla="*/ 260 h 379"/>
                  <a:gd name="T18" fmla="*/ 171 w 316"/>
                  <a:gd name="T19" fmla="*/ 223 h 379"/>
                  <a:gd name="T20" fmla="*/ 162 w 316"/>
                  <a:gd name="T21" fmla="*/ 186 h 379"/>
                  <a:gd name="T22" fmla="*/ 154 w 316"/>
                  <a:gd name="T23" fmla="*/ 193 h 379"/>
                  <a:gd name="T24" fmla="*/ 237 w 316"/>
                  <a:gd name="T25" fmla="*/ 122 h 379"/>
                  <a:gd name="T26" fmla="*/ 194 w 316"/>
                  <a:gd name="T27" fmla="*/ 175 h 379"/>
                  <a:gd name="T28" fmla="*/ 220 w 316"/>
                  <a:gd name="T29" fmla="*/ 97 h 379"/>
                  <a:gd name="T30" fmla="*/ 201 w 316"/>
                  <a:gd name="T31" fmla="*/ 74 h 379"/>
                  <a:gd name="T32" fmla="*/ 166 w 316"/>
                  <a:gd name="T33" fmla="*/ 47 h 379"/>
                  <a:gd name="T34" fmla="*/ 151 w 316"/>
                  <a:gd name="T35" fmla="*/ 47 h 379"/>
                  <a:gd name="T36" fmla="*/ 112 w 316"/>
                  <a:gd name="T37" fmla="*/ 63 h 379"/>
                  <a:gd name="T38" fmla="*/ 53 w 316"/>
                  <a:gd name="T39" fmla="*/ 125 h 379"/>
                  <a:gd name="T40" fmla="*/ 59 w 316"/>
                  <a:gd name="T41" fmla="*/ 105 h 379"/>
                  <a:gd name="T42" fmla="*/ 52 w 316"/>
                  <a:gd name="T43" fmla="*/ 182 h 379"/>
                  <a:gd name="T44" fmla="*/ 57 w 316"/>
                  <a:gd name="T45" fmla="*/ 191 h 379"/>
                  <a:gd name="T46" fmla="*/ 67 w 316"/>
                  <a:gd name="T47" fmla="*/ 201 h 379"/>
                  <a:gd name="T48" fmla="*/ 82 w 316"/>
                  <a:gd name="T49" fmla="*/ 191 h 379"/>
                  <a:gd name="T50" fmla="*/ 77 w 316"/>
                  <a:gd name="T51" fmla="*/ 176 h 379"/>
                  <a:gd name="T52" fmla="*/ 71 w 316"/>
                  <a:gd name="T53" fmla="*/ 150 h 379"/>
                  <a:gd name="T54" fmla="*/ 74 w 316"/>
                  <a:gd name="T55" fmla="*/ 151 h 379"/>
                  <a:gd name="T56" fmla="*/ 108 w 316"/>
                  <a:gd name="T57" fmla="*/ 94 h 379"/>
                  <a:gd name="T58" fmla="*/ 79 w 316"/>
                  <a:gd name="T59" fmla="*/ 126 h 379"/>
                  <a:gd name="T60" fmla="*/ 130 w 316"/>
                  <a:gd name="T61" fmla="*/ 87 h 379"/>
                  <a:gd name="T62" fmla="*/ 168 w 316"/>
                  <a:gd name="T63" fmla="*/ 85 h 379"/>
                  <a:gd name="T64" fmla="*/ 183 w 316"/>
                  <a:gd name="T65" fmla="*/ 99 h 379"/>
                  <a:gd name="T66" fmla="*/ 204 w 316"/>
                  <a:gd name="T67" fmla="*/ 134 h 379"/>
                  <a:gd name="T68" fmla="*/ 205 w 316"/>
                  <a:gd name="T69" fmla="*/ 133 h 379"/>
                  <a:gd name="T70" fmla="*/ 188 w 316"/>
                  <a:gd name="T71" fmla="*/ 144 h 379"/>
                  <a:gd name="T72" fmla="*/ 128 w 316"/>
                  <a:gd name="T73" fmla="*/ 183 h 379"/>
                  <a:gd name="T74" fmla="*/ 171 w 316"/>
                  <a:gd name="T75" fmla="*/ 155 h 379"/>
                  <a:gd name="T76" fmla="*/ 132 w 316"/>
                  <a:gd name="T77" fmla="*/ 220 h 379"/>
                  <a:gd name="T78" fmla="*/ 168 w 316"/>
                  <a:gd name="T79" fmla="*/ 277 h 379"/>
                  <a:gd name="T80" fmla="*/ 135 w 316"/>
                  <a:gd name="T81" fmla="*/ 219 h 379"/>
                  <a:gd name="T82" fmla="*/ 154 w 316"/>
                  <a:gd name="T83" fmla="*/ 323 h 379"/>
                  <a:gd name="T84" fmla="*/ 129 w 316"/>
                  <a:gd name="T85" fmla="*/ 378 h 379"/>
                  <a:gd name="T86" fmla="*/ 130 w 316"/>
                  <a:gd name="T87" fmla="*/ 378 h 379"/>
                  <a:gd name="T88" fmla="*/ 122 w 316"/>
                  <a:gd name="T89" fmla="*/ 360 h 379"/>
                  <a:gd name="T90" fmla="*/ 75 w 316"/>
                  <a:gd name="T91" fmla="*/ 327 h 379"/>
                  <a:gd name="T92" fmla="*/ 75 w 316"/>
                  <a:gd name="T93" fmla="*/ 328 h 379"/>
                  <a:gd name="T94" fmla="*/ 9 w 316"/>
                  <a:gd name="T95" fmla="*/ 246 h 379"/>
                  <a:gd name="T96" fmla="*/ 63 w 316"/>
                  <a:gd name="T97" fmla="*/ 318 h 379"/>
                  <a:gd name="T98" fmla="*/ 3 w 316"/>
                  <a:gd name="T99" fmla="*/ 110 h 379"/>
                  <a:gd name="T100" fmla="*/ 3 w 316"/>
                  <a:gd name="T101" fmla="*/ 110 h 379"/>
                  <a:gd name="T102" fmla="*/ 25 w 316"/>
                  <a:gd name="T103" fmla="*/ 52 h 379"/>
                  <a:gd name="T104" fmla="*/ 36 w 316"/>
                  <a:gd name="T105" fmla="*/ 35 h 379"/>
                  <a:gd name="T106" fmla="*/ 77 w 316"/>
                  <a:gd name="T107" fmla="*/ 9 h 379"/>
                  <a:gd name="T108" fmla="*/ 93 w 316"/>
                  <a:gd name="T109" fmla="*/ 2 h 379"/>
                  <a:gd name="T110" fmla="*/ 110 w 316"/>
                  <a:gd name="T111" fmla="*/ 7 h 379"/>
                  <a:gd name="T112" fmla="*/ 159 w 316"/>
                  <a:gd name="T113" fmla="*/ 21 h 379"/>
                  <a:gd name="T114" fmla="*/ 125 w 316"/>
                  <a:gd name="T115" fmla="*/ 13 h 37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16"/>
                  <a:gd name="T175" fmla="*/ 0 h 379"/>
                  <a:gd name="T176" fmla="*/ 316 w 316"/>
                  <a:gd name="T177" fmla="*/ 379 h 37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16" h="379">
                    <a:moveTo>
                      <a:pt x="166" y="20"/>
                    </a:moveTo>
                    <a:lnTo>
                      <a:pt x="183" y="32"/>
                    </a:lnTo>
                    <a:lnTo>
                      <a:pt x="198" y="42"/>
                    </a:lnTo>
                    <a:lnTo>
                      <a:pt x="215" y="52"/>
                    </a:lnTo>
                    <a:lnTo>
                      <a:pt x="231" y="60"/>
                    </a:lnTo>
                    <a:lnTo>
                      <a:pt x="230" y="63"/>
                    </a:lnTo>
                    <a:lnTo>
                      <a:pt x="213" y="54"/>
                    </a:lnTo>
                    <a:lnTo>
                      <a:pt x="197" y="45"/>
                    </a:lnTo>
                    <a:lnTo>
                      <a:pt x="180" y="34"/>
                    </a:lnTo>
                    <a:lnTo>
                      <a:pt x="165" y="22"/>
                    </a:lnTo>
                    <a:lnTo>
                      <a:pt x="166" y="20"/>
                    </a:lnTo>
                    <a:close/>
                    <a:moveTo>
                      <a:pt x="231" y="60"/>
                    </a:moveTo>
                    <a:lnTo>
                      <a:pt x="248" y="67"/>
                    </a:lnTo>
                    <a:lnTo>
                      <a:pt x="266" y="74"/>
                    </a:lnTo>
                    <a:lnTo>
                      <a:pt x="284" y="81"/>
                    </a:lnTo>
                    <a:lnTo>
                      <a:pt x="302" y="86"/>
                    </a:lnTo>
                    <a:lnTo>
                      <a:pt x="300" y="89"/>
                    </a:lnTo>
                    <a:lnTo>
                      <a:pt x="282" y="83"/>
                    </a:lnTo>
                    <a:lnTo>
                      <a:pt x="265" y="76"/>
                    </a:lnTo>
                    <a:lnTo>
                      <a:pt x="247" y="69"/>
                    </a:lnTo>
                    <a:lnTo>
                      <a:pt x="230" y="63"/>
                    </a:lnTo>
                    <a:lnTo>
                      <a:pt x="231" y="60"/>
                    </a:lnTo>
                    <a:close/>
                    <a:moveTo>
                      <a:pt x="302" y="86"/>
                    </a:moveTo>
                    <a:lnTo>
                      <a:pt x="303" y="86"/>
                    </a:lnTo>
                    <a:lnTo>
                      <a:pt x="303" y="87"/>
                    </a:lnTo>
                    <a:lnTo>
                      <a:pt x="302" y="87"/>
                    </a:lnTo>
                    <a:lnTo>
                      <a:pt x="302" y="86"/>
                    </a:lnTo>
                    <a:close/>
                    <a:moveTo>
                      <a:pt x="303" y="87"/>
                    </a:moveTo>
                    <a:lnTo>
                      <a:pt x="309" y="97"/>
                    </a:lnTo>
                    <a:lnTo>
                      <a:pt x="312" y="107"/>
                    </a:lnTo>
                    <a:lnTo>
                      <a:pt x="314" y="117"/>
                    </a:lnTo>
                    <a:lnTo>
                      <a:pt x="316" y="126"/>
                    </a:lnTo>
                    <a:lnTo>
                      <a:pt x="314" y="134"/>
                    </a:lnTo>
                    <a:lnTo>
                      <a:pt x="313" y="143"/>
                    </a:lnTo>
                    <a:lnTo>
                      <a:pt x="310" y="151"/>
                    </a:lnTo>
                    <a:lnTo>
                      <a:pt x="306" y="158"/>
                    </a:lnTo>
                    <a:lnTo>
                      <a:pt x="296" y="172"/>
                    </a:lnTo>
                    <a:lnTo>
                      <a:pt x="284" y="186"/>
                    </a:lnTo>
                    <a:lnTo>
                      <a:pt x="269" y="198"/>
                    </a:lnTo>
                    <a:lnTo>
                      <a:pt x="253" y="211"/>
                    </a:lnTo>
                    <a:lnTo>
                      <a:pt x="252" y="208"/>
                    </a:lnTo>
                    <a:lnTo>
                      <a:pt x="267" y="195"/>
                    </a:lnTo>
                    <a:lnTo>
                      <a:pt x="281" y="183"/>
                    </a:lnTo>
                    <a:lnTo>
                      <a:pt x="294" y="170"/>
                    </a:lnTo>
                    <a:lnTo>
                      <a:pt x="303" y="157"/>
                    </a:lnTo>
                    <a:lnTo>
                      <a:pt x="307" y="150"/>
                    </a:lnTo>
                    <a:lnTo>
                      <a:pt x="310" y="143"/>
                    </a:lnTo>
                    <a:lnTo>
                      <a:pt x="312" y="134"/>
                    </a:lnTo>
                    <a:lnTo>
                      <a:pt x="312" y="126"/>
                    </a:lnTo>
                    <a:lnTo>
                      <a:pt x="312" y="118"/>
                    </a:lnTo>
                    <a:lnTo>
                      <a:pt x="309" y="108"/>
                    </a:lnTo>
                    <a:lnTo>
                      <a:pt x="306" y="99"/>
                    </a:lnTo>
                    <a:lnTo>
                      <a:pt x="300" y="89"/>
                    </a:lnTo>
                    <a:lnTo>
                      <a:pt x="303" y="87"/>
                    </a:lnTo>
                    <a:close/>
                    <a:moveTo>
                      <a:pt x="253" y="211"/>
                    </a:moveTo>
                    <a:lnTo>
                      <a:pt x="238" y="222"/>
                    </a:lnTo>
                    <a:lnTo>
                      <a:pt x="224" y="234"/>
                    </a:lnTo>
                    <a:lnTo>
                      <a:pt x="212" y="246"/>
                    </a:lnTo>
                    <a:lnTo>
                      <a:pt x="202" y="260"/>
                    </a:lnTo>
                    <a:lnTo>
                      <a:pt x="200" y="259"/>
                    </a:lnTo>
                    <a:lnTo>
                      <a:pt x="211" y="245"/>
                    </a:lnTo>
                    <a:lnTo>
                      <a:pt x="223" y="231"/>
                    </a:lnTo>
                    <a:lnTo>
                      <a:pt x="237" y="220"/>
                    </a:lnTo>
                    <a:lnTo>
                      <a:pt x="252" y="208"/>
                    </a:lnTo>
                    <a:lnTo>
                      <a:pt x="253" y="211"/>
                    </a:lnTo>
                    <a:close/>
                    <a:moveTo>
                      <a:pt x="202" y="260"/>
                    </a:moveTo>
                    <a:lnTo>
                      <a:pt x="201" y="260"/>
                    </a:lnTo>
                    <a:lnTo>
                      <a:pt x="201" y="259"/>
                    </a:lnTo>
                    <a:lnTo>
                      <a:pt x="202" y="260"/>
                    </a:lnTo>
                    <a:close/>
                    <a:moveTo>
                      <a:pt x="201" y="260"/>
                    </a:moveTo>
                    <a:lnTo>
                      <a:pt x="194" y="256"/>
                    </a:lnTo>
                    <a:lnTo>
                      <a:pt x="187" y="249"/>
                    </a:lnTo>
                    <a:lnTo>
                      <a:pt x="180" y="242"/>
                    </a:lnTo>
                    <a:lnTo>
                      <a:pt x="173" y="234"/>
                    </a:lnTo>
                    <a:lnTo>
                      <a:pt x="176" y="231"/>
                    </a:lnTo>
                    <a:lnTo>
                      <a:pt x="183" y="240"/>
                    </a:lnTo>
                    <a:lnTo>
                      <a:pt x="188" y="246"/>
                    </a:lnTo>
                    <a:lnTo>
                      <a:pt x="195" y="253"/>
                    </a:lnTo>
                    <a:lnTo>
                      <a:pt x="202" y="258"/>
                    </a:lnTo>
                    <a:lnTo>
                      <a:pt x="201" y="260"/>
                    </a:lnTo>
                    <a:close/>
                    <a:moveTo>
                      <a:pt x="173" y="234"/>
                    </a:moveTo>
                    <a:lnTo>
                      <a:pt x="168" y="224"/>
                    </a:lnTo>
                    <a:lnTo>
                      <a:pt x="162" y="215"/>
                    </a:lnTo>
                    <a:lnTo>
                      <a:pt x="158" y="204"/>
                    </a:lnTo>
                    <a:lnTo>
                      <a:pt x="154" y="194"/>
                    </a:lnTo>
                    <a:lnTo>
                      <a:pt x="157" y="193"/>
                    </a:lnTo>
                    <a:lnTo>
                      <a:pt x="161" y="202"/>
                    </a:lnTo>
                    <a:lnTo>
                      <a:pt x="165" y="213"/>
                    </a:lnTo>
                    <a:lnTo>
                      <a:pt x="171" y="223"/>
                    </a:lnTo>
                    <a:lnTo>
                      <a:pt x="176" y="231"/>
                    </a:lnTo>
                    <a:lnTo>
                      <a:pt x="173" y="234"/>
                    </a:lnTo>
                    <a:close/>
                    <a:moveTo>
                      <a:pt x="154" y="194"/>
                    </a:moveTo>
                    <a:lnTo>
                      <a:pt x="154" y="194"/>
                    </a:lnTo>
                    <a:lnTo>
                      <a:pt x="154" y="193"/>
                    </a:lnTo>
                    <a:lnTo>
                      <a:pt x="155" y="194"/>
                    </a:lnTo>
                    <a:lnTo>
                      <a:pt x="154" y="194"/>
                    </a:lnTo>
                    <a:close/>
                    <a:moveTo>
                      <a:pt x="154" y="193"/>
                    </a:moveTo>
                    <a:lnTo>
                      <a:pt x="162" y="186"/>
                    </a:lnTo>
                    <a:lnTo>
                      <a:pt x="172" y="180"/>
                    </a:lnTo>
                    <a:lnTo>
                      <a:pt x="182" y="176"/>
                    </a:lnTo>
                    <a:lnTo>
                      <a:pt x="193" y="172"/>
                    </a:lnTo>
                    <a:lnTo>
                      <a:pt x="194" y="175"/>
                    </a:lnTo>
                    <a:lnTo>
                      <a:pt x="183" y="179"/>
                    </a:lnTo>
                    <a:lnTo>
                      <a:pt x="173" y="183"/>
                    </a:lnTo>
                    <a:lnTo>
                      <a:pt x="164" y="188"/>
                    </a:lnTo>
                    <a:lnTo>
                      <a:pt x="157" y="195"/>
                    </a:lnTo>
                    <a:lnTo>
                      <a:pt x="154" y="193"/>
                    </a:lnTo>
                    <a:close/>
                    <a:moveTo>
                      <a:pt x="193" y="172"/>
                    </a:moveTo>
                    <a:lnTo>
                      <a:pt x="201" y="169"/>
                    </a:lnTo>
                    <a:lnTo>
                      <a:pt x="211" y="165"/>
                    </a:lnTo>
                    <a:lnTo>
                      <a:pt x="218" y="161"/>
                    </a:lnTo>
                    <a:lnTo>
                      <a:pt x="224" y="155"/>
                    </a:lnTo>
                    <a:lnTo>
                      <a:pt x="230" y="150"/>
                    </a:lnTo>
                    <a:lnTo>
                      <a:pt x="234" y="143"/>
                    </a:lnTo>
                    <a:lnTo>
                      <a:pt x="237" y="133"/>
                    </a:lnTo>
                    <a:lnTo>
                      <a:pt x="237" y="122"/>
                    </a:lnTo>
                    <a:lnTo>
                      <a:pt x="240" y="122"/>
                    </a:lnTo>
                    <a:lnTo>
                      <a:pt x="240" y="133"/>
                    </a:lnTo>
                    <a:lnTo>
                      <a:pt x="237" y="143"/>
                    </a:lnTo>
                    <a:lnTo>
                      <a:pt x="233" y="151"/>
                    </a:lnTo>
                    <a:lnTo>
                      <a:pt x="227" y="158"/>
                    </a:lnTo>
                    <a:lnTo>
                      <a:pt x="220" y="164"/>
                    </a:lnTo>
                    <a:lnTo>
                      <a:pt x="212" y="168"/>
                    </a:lnTo>
                    <a:lnTo>
                      <a:pt x="202" y="172"/>
                    </a:lnTo>
                    <a:lnTo>
                      <a:pt x="194" y="175"/>
                    </a:lnTo>
                    <a:lnTo>
                      <a:pt x="193" y="172"/>
                    </a:lnTo>
                    <a:close/>
                    <a:moveTo>
                      <a:pt x="240" y="121"/>
                    </a:moveTo>
                    <a:lnTo>
                      <a:pt x="240" y="122"/>
                    </a:lnTo>
                    <a:lnTo>
                      <a:pt x="238" y="122"/>
                    </a:lnTo>
                    <a:lnTo>
                      <a:pt x="240" y="121"/>
                    </a:lnTo>
                    <a:close/>
                    <a:moveTo>
                      <a:pt x="237" y="122"/>
                    </a:moveTo>
                    <a:lnTo>
                      <a:pt x="229" y="110"/>
                    </a:lnTo>
                    <a:lnTo>
                      <a:pt x="220" y="97"/>
                    </a:lnTo>
                    <a:lnTo>
                      <a:pt x="211" y="85"/>
                    </a:lnTo>
                    <a:lnTo>
                      <a:pt x="201" y="74"/>
                    </a:lnTo>
                    <a:lnTo>
                      <a:pt x="202" y="71"/>
                    </a:lnTo>
                    <a:lnTo>
                      <a:pt x="213" y="82"/>
                    </a:lnTo>
                    <a:lnTo>
                      <a:pt x="222" y="94"/>
                    </a:lnTo>
                    <a:lnTo>
                      <a:pt x="231" y="108"/>
                    </a:lnTo>
                    <a:lnTo>
                      <a:pt x="240" y="121"/>
                    </a:lnTo>
                    <a:lnTo>
                      <a:pt x="237" y="122"/>
                    </a:lnTo>
                    <a:close/>
                    <a:moveTo>
                      <a:pt x="201" y="74"/>
                    </a:moveTo>
                    <a:lnTo>
                      <a:pt x="190" y="64"/>
                    </a:lnTo>
                    <a:lnTo>
                      <a:pt x="179" y="56"/>
                    </a:lnTo>
                    <a:lnTo>
                      <a:pt x="172" y="53"/>
                    </a:lnTo>
                    <a:lnTo>
                      <a:pt x="165" y="50"/>
                    </a:lnTo>
                    <a:lnTo>
                      <a:pt x="158" y="49"/>
                    </a:lnTo>
                    <a:lnTo>
                      <a:pt x="151" y="49"/>
                    </a:lnTo>
                    <a:lnTo>
                      <a:pt x="151" y="46"/>
                    </a:lnTo>
                    <a:lnTo>
                      <a:pt x="158" y="46"/>
                    </a:lnTo>
                    <a:lnTo>
                      <a:pt x="166" y="47"/>
                    </a:lnTo>
                    <a:lnTo>
                      <a:pt x="173" y="50"/>
                    </a:lnTo>
                    <a:lnTo>
                      <a:pt x="179" y="53"/>
                    </a:lnTo>
                    <a:lnTo>
                      <a:pt x="191" y="61"/>
                    </a:lnTo>
                    <a:lnTo>
                      <a:pt x="202" y="71"/>
                    </a:lnTo>
                    <a:lnTo>
                      <a:pt x="201" y="74"/>
                    </a:lnTo>
                    <a:close/>
                    <a:moveTo>
                      <a:pt x="150" y="46"/>
                    </a:moveTo>
                    <a:lnTo>
                      <a:pt x="151" y="46"/>
                    </a:lnTo>
                    <a:lnTo>
                      <a:pt x="151" y="47"/>
                    </a:lnTo>
                    <a:lnTo>
                      <a:pt x="150" y="46"/>
                    </a:lnTo>
                    <a:close/>
                    <a:moveTo>
                      <a:pt x="151" y="49"/>
                    </a:moveTo>
                    <a:lnTo>
                      <a:pt x="132" y="56"/>
                    </a:lnTo>
                    <a:lnTo>
                      <a:pt x="114" y="65"/>
                    </a:lnTo>
                    <a:lnTo>
                      <a:pt x="96" y="75"/>
                    </a:lnTo>
                    <a:lnTo>
                      <a:pt x="81" y="86"/>
                    </a:lnTo>
                    <a:lnTo>
                      <a:pt x="78" y="85"/>
                    </a:lnTo>
                    <a:lnTo>
                      <a:pt x="94" y="72"/>
                    </a:lnTo>
                    <a:lnTo>
                      <a:pt x="112" y="63"/>
                    </a:lnTo>
                    <a:lnTo>
                      <a:pt x="130" y="53"/>
                    </a:lnTo>
                    <a:lnTo>
                      <a:pt x="150" y="46"/>
                    </a:lnTo>
                    <a:lnTo>
                      <a:pt x="151" y="49"/>
                    </a:lnTo>
                    <a:close/>
                    <a:moveTo>
                      <a:pt x="81" y="86"/>
                    </a:moveTo>
                    <a:lnTo>
                      <a:pt x="74" y="93"/>
                    </a:lnTo>
                    <a:lnTo>
                      <a:pt x="67" y="100"/>
                    </a:lnTo>
                    <a:lnTo>
                      <a:pt x="61" y="108"/>
                    </a:lnTo>
                    <a:lnTo>
                      <a:pt x="57" y="115"/>
                    </a:lnTo>
                    <a:lnTo>
                      <a:pt x="53" y="125"/>
                    </a:lnTo>
                    <a:lnTo>
                      <a:pt x="50" y="133"/>
                    </a:lnTo>
                    <a:lnTo>
                      <a:pt x="47" y="144"/>
                    </a:lnTo>
                    <a:lnTo>
                      <a:pt x="46" y="154"/>
                    </a:lnTo>
                    <a:lnTo>
                      <a:pt x="43" y="154"/>
                    </a:lnTo>
                    <a:lnTo>
                      <a:pt x="45" y="143"/>
                    </a:lnTo>
                    <a:lnTo>
                      <a:pt x="47" y="133"/>
                    </a:lnTo>
                    <a:lnTo>
                      <a:pt x="50" y="123"/>
                    </a:lnTo>
                    <a:lnTo>
                      <a:pt x="54" y="114"/>
                    </a:lnTo>
                    <a:lnTo>
                      <a:pt x="59" y="105"/>
                    </a:lnTo>
                    <a:lnTo>
                      <a:pt x="65" y="99"/>
                    </a:lnTo>
                    <a:lnTo>
                      <a:pt x="71" y="90"/>
                    </a:lnTo>
                    <a:lnTo>
                      <a:pt x="78" y="85"/>
                    </a:lnTo>
                    <a:lnTo>
                      <a:pt x="81" y="86"/>
                    </a:lnTo>
                    <a:close/>
                    <a:moveTo>
                      <a:pt x="46" y="154"/>
                    </a:moveTo>
                    <a:lnTo>
                      <a:pt x="46" y="161"/>
                    </a:lnTo>
                    <a:lnTo>
                      <a:pt x="47" y="168"/>
                    </a:lnTo>
                    <a:lnTo>
                      <a:pt x="49" y="175"/>
                    </a:lnTo>
                    <a:lnTo>
                      <a:pt x="52" y="182"/>
                    </a:lnTo>
                    <a:lnTo>
                      <a:pt x="49" y="183"/>
                    </a:lnTo>
                    <a:lnTo>
                      <a:pt x="46" y="176"/>
                    </a:lnTo>
                    <a:lnTo>
                      <a:pt x="45" y="169"/>
                    </a:lnTo>
                    <a:lnTo>
                      <a:pt x="43" y="161"/>
                    </a:lnTo>
                    <a:lnTo>
                      <a:pt x="43" y="154"/>
                    </a:lnTo>
                    <a:lnTo>
                      <a:pt x="46" y="154"/>
                    </a:lnTo>
                    <a:close/>
                    <a:moveTo>
                      <a:pt x="52" y="182"/>
                    </a:moveTo>
                    <a:lnTo>
                      <a:pt x="54" y="187"/>
                    </a:lnTo>
                    <a:lnTo>
                      <a:pt x="57" y="191"/>
                    </a:lnTo>
                    <a:lnTo>
                      <a:pt x="63" y="195"/>
                    </a:lnTo>
                    <a:lnTo>
                      <a:pt x="67" y="198"/>
                    </a:lnTo>
                    <a:lnTo>
                      <a:pt x="65" y="201"/>
                    </a:lnTo>
                    <a:lnTo>
                      <a:pt x="60" y="198"/>
                    </a:lnTo>
                    <a:lnTo>
                      <a:pt x="56" y="194"/>
                    </a:lnTo>
                    <a:lnTo>
                      <a:pt x="52" y="188"/>
                    </a:lnTo>
                    <a:lnTo>
                      <a:pt x="49" y="183"/>
                    </a:lnTo>
                    <a:lnTo>
                      <a:pt x="52" y="182"/>
                    </a:lnTo>
                    <a:close/>
                    <a:moveTo>
                      <a:pt x="67" y="201"/>
                    </a:moveTo>
                    <a:lnTo>
                      <a:pt x="65" y="201"/>
                    </a:lnTo>
                    <a:lnTo>
                      <a:pt x="67" y="199"/>
                    </a:lnTo>
                    <a:lnTo>
                      <a:pt x="67" y="201"/>
                    </a:lnTo>
                    <a:close/>
                    <a:moveTo>
                      <a:pt x="67" y="198"/>
                    </a:moveTo>
                    <a:lnTo>
                      <a:pt x="74" y="198"/>
                    </a:lnTo>
                    <a:lnTo>
                      <a:pt x="78" y="197"/>
                    </a:lnTo>
                    <a:lnTo>
                      <a:pt x="81" y="194"/>
                    </a:lnTo>
                    <a:lnTo>
                      <a:pt x="82" y="191"/>
                    </a:lnTo>
                    <a:lnTo>
                      <a:pt x="85" y="191"/>
                    </a:lnTo>
                    <a:lnTo>
                      <a:pt x="83" y="195"/>
                    </a:lnTo>
                    <a:lnTo>
                      <a:pt x="81" y="199"/>
                    </a:lnTo>
                    <a:lnTo>
                      <a:pt x="75" y="201"/>
                    </a:lnTo>
                    <a:lnTo>
                      <a:pt x="67" y="201"/>
                    </a:lnTo>
                    <a:lnTo>
                      <a:pt x="67" y="198"/>
                    </a:lnTo>
                    <a:close/>
                    <a:moveTo>
                      <a:pt x="82" y="191"/>
                    </a:moveTo>
                    <a:lnTo>
                      <a:pt x="81" y="184"/>
                    </a:lnTo>
                    <a:lnTo>
                      <a:pt x="77" y="176"/>
                    </a:lnTo>
                    <a:lnTo>
                      <a:pt x="79" y="175"/>
                    </a:lnTo>
                    <a:lnTo>
                      <a:pt x="83" y="184"/>
                    </a:lnTo>
                    <a:lnTo>
                      <a:pt x="85" y="191"/>
                    </a:lnTo>
                    <a:lnTo>
                      <a:pt x="82" y="191"/>
                    </a:lnTo>
                    <a:close/>
                    <a:moveTo>
                      <a:pt x="77" y="176"/>
                    </a:moveTo>
                    <a:lnTo>
                      <a:pt x="72" y="169"/>
                    </a:lnTo>
                    <a:lnTo>
                      <a:pt x="71" y="162"/>
                    </a:lnTo>
                    <a:lnTo>
                      <a:pt x="70" y="157"/>
                    </a:lnTo>
                    <a:lnTo>
                      <a:pt x="71" y="150"/>
                    </a:lnTo>
                    <a:lnTo>
                      <a:pt x="74" y="151"/>
                    </a:lnTo>
                    <a:lnTo>
                      <a:pt x="72" y="157"/>
                    </a:lnTo>
                    <a:lnTo>
                      <a:pt x="74" y="162"/>
                    </a:lnTo>
                    <a:lnTo>
                      <a:pt x="77" y="169"/>
                    </a:lnTo>
                    <a:lnTo>
                      <a:pt x="79" y="175"/>
                    </a:lnTo>
                    <a:lnTo>
                      <a:pt x="77" y="176"/>
                    </a:lnTo>
                    <a:close/>
                    <a:moveTo>
                      <a:pt x="74" y="151"/>
                    </a:moveTo>
                    <a:lnTo>
                      <a:pt x="74" y="151"/>
                    </a:lnTo>
                    <a:lnTo>
                      <a:pt x="72" y="151"/>
                    </a:lnTo>
                    <a:lnTo>
                      <a:pt x="74" y="151"/>
                    </a:lnTo>
                    <a:close/>
                    <a:moveTo>
                      <a:pt x="71" y="151"/>
                    </a:moveTo>
                    <a:lnTo>
                      <a:pt x="72" y="137"/>
                    </a:lnTo>
                    <a:lnTo>
                      <a:pt x="77" y="125"/>
                    </a:lnTo>
                    <a:lnTo>
                      <a:pt x="82" y="115"/>
                    </a:lnTo>
                    <a:lnTo>
                      <a:pt x="89" y="107"/>
                    </a:lnTo>
                    <a:lnTo>
                      <a:pt x="99" y="101"/>
                    </a:lnTo>
                    <a:lnTo>
                      <a:pt x="108" y="94"/>
                    </a:lnTo>
                    <a:lnTo>
                      <a:pt x="118" y="89"/>
                    </a:lnTo>
                    <a:lnTo>
                      <a:pt x="129" y="85"/>
                    </a:lnTo>
                    <a:lnTo>
                      <a:pt x="130" y="87"/>
                    </a:lnTo>
                    <a:lnTo>
                      <a:pt x="121" y="92"/>
                    </a:lnTo>
                    <a:lnTo>
                      <a:pt x="110" y="97"/>
                    </a:lnTo>
                    <a:lnTo>
                      <a:pt x="100" y="103"/>
                    </a:lnTo>
                    <a:lnTo>
                      <a:pt x="92" y="110"/>
                    </a:lnTo>
                    <a:lnTo>
                      <a:pt x="85" y="118"/>
                    </a:lnTo>
                    <a:lnTo>
                      <a:pt x="79" y="126"/>
                    </a:lnTo>
                    <a:lnTo>
                      <a:pt x="75" y="137"/>
                    </a:lnTo>
                    <a:lnTo>
                      <a:pt x="74" y="151"/>
                    </a:lnTo>
                    <a:lnTo>
                      <a:pt x="71" y="151"/>
                    </a:lnTo>
                    <a:close/>
                    <a:moveTo>
                      <a:pt x="129" y="85"/>
                    </a:moveTo>
                    <a:lnTo>
                      <a:pt x="137" y="81"/>
                    </a:lnTo>
                    <a:lnTo>
                      <a:pt x="146" y="76"/>
                    </a:lnTo>
                    <a:lnTo>
                      <a:pt x="147" y="79"/>
                    </a:lnTo>
                    <a:lnTo>
                      <a:pt x="139" y="83"/>
                    </a:lnTo>
                    <a:lnTo>
                      <a:pt x="130" y="87"/>
                    </a:lnTo>
                    <a:lnTo>
                      <a:pt x="129" y="85"/>
                    </a:lnTo>
                    <a:close/>
                    <a:moveTo>
                      <a:pt x="146" y="76"/>
                    </a:moveTo>
                    <a:lnTo>
                      <a:pt x="146" y="76"/>
                    </a:lnTo>
                    <a:lnTo>
                      <a:pt x="146" y="78"/>
                    </a:lnTo>
                    <a:lnTo>
                      <a:pt x="146" y="76"/>
                    </a:lnTo>
                    <a:close/>
                    <a:moveTo>
                      <a:pt x="146" y="76"/>
                    </a:moveTo>
                    <a:lnTo>
                      <a:pt x="157" y="79"/>
                    </a:lnTo>
                    <a:lnTo>
                      <a:pt x="168" y="85"/>
                    </a:lnTo>
                    <a:lnTo>
                      <a:pt x="177" y="90"/>
                    </a:lnTo>
                    <a:lnTo>
                      <a:pt x="186" y="96"/>
                    </a:lnTo>
                    <a:lnTo>
                      <a:pt x="183" y="99"/>
                    </a:lnTo>
                    <a:lnTo>
                      <a:pt x="175" y="92"/>
                    </a:lnTo>
                    <a:lnTo>
                      <a:pt x="166" y="87"/>
                    </a:lnTo>
                    <a:lnTo>
                      <a:pt x="157" y="83"/>
                    </a:lnTo>
                    <a:lnTo>
                      <a:pt x="146" y="79"/>
                    </a:lnTo>
                    <a:lnTo>
                      <a:pt x="146" y="76"/>
                    </a:lnTo>
                    <a:close/>
                    <a:moveTo>
                      <a:pt x="183" y="99"/>
                    </a:moveTo>
                    <a:lnTo>
                      <a:pt x="183" y="99"/>
                    </a:lnTo>
                    <a:lnTo>
                      <a:pt x="184" y="97"/>
                    </a:lnTo>
                    <a:lnTo>
                      <a:pt x="183" y="99"/>
                    </a:lnTo>
                    <a:close/>
                    <a:moveTo>
                      <a:pt x="186" y="96"/>
                    </a:moveTo>
                    <a:lnTo>
                      <a:pt x="193" y="104"/>
                    </a:lnTo>
                    <a:lnTo>
                      <a:pt x="198" y="112"/>
                    </a:lnTo>
                    <a:lnTo>
                      <a:pt x="202" y="122"/>
                    </a:lnTo>
                    <a:lnTo>
                      <a:pt x="206" y="133"/>
                    </a:lnTo>
                    <a:lnTo>
                      <a:pt x="204" y="134"/>
                    </a:lnTo>
                    <a:lnTo>
                      <a:pt x="200" y="123"/>
                    </a:lnTo>
                    <a:lnTo>
                      <a:pt x="195" y="114"/>
                    </a:lnTo>
                    <a:lnTo>
                      <a:pt x="190" y="105"/>
                    </a:lnTo>
                    <a:lnTo>
                      <a:pt x="183" y="99"/>
                    </a:lnTo>
                    <a:lnTo>
                      <a:pt x="186" y="96"/>
                    </a:lnTo>
                    <a:close/>
                    <a:moveTo>
                      <a:pt x="206" y="133"/>
                    </a:moveTo>
                    <a:lnTo>
                      <a:pt x="206" y="134"/>
                    </a:lnTo>
                    <a:lnTo>
                      <a:pt x="205" y="133"/>
                    </a:lnTo>
                    <a:lnTo>
                      <a:pt x="206" y="133"/>
                    </a:lnTo>
                    <a:close/>
                    <a:moveTo>
                      <a:pt x="206" y="134"/>
                    </a:moveTo>
                    <a:lnTo>
                      <a:pt x="198" y="141"/>
                    </a:lnTo>
                    <a:lnTo>
                      <a:pt x="190" y="147"/>
                    </a:lnTo>
                    <a:lnTo>
                      <a:pt x="180" y="151"/>
                    </a:lnTo>
                    <a:lnTo>
                      <a:pt x="171" y="155"/>
                    </a:lnTo>
                    <a:lnTo>
                      <a:pt x="169" y="151"/>
                    </a:lnTo>
                    <a:lnTo>
                      <a:pt x="179" y="148"/>
                    </a:lnTo>
                    <a:lnTo>
                      <a:pt x="188" y="144"/>
                    </a:lnTo>
                    <a:lnTo>
                      <a:pt x="197" y="139"/>
                    </a:lnTo>
                    <a:lnTo>
                      <a:pt x="204" y="133"/>
                    </a:lnTo>
                    <a:lnTo>
                      <a:pt x="206" y="134"/>
                    </a:lnTo>
                    <a:close/>
                    <a:moveTo>
                      <a:pt x="171" y="155"/>
                    </a:moveTo>
                    <a:lnTo>
                      <a:pt x="155" y="159"/>
                    </a:lnTo>
                    <a:lnTo>
                      <a:pt x="143" y="166"/>
                    </a:lnTo>
                    <a:lnTo>
                      <a:pt x="136" y="172"/>
                    </a:lnTo>
                    <a:lnTo>
                      <a:pt x="132" y="176"/>
                    </a:lnTo>
                    <a:lnTo>
                      <a:pt x="128" y="183"/>
                    </a:lnTo>
                    <a:lnTo>
                      <a:pt x="125" y="191"/>
                    </a:lnTo>
                    <a:lnTo>
                      <a:pt x="122" y="190"/>
                    </a:lnTo>
                    <a:lnTo>
                      <a:pt x="125" y="182"/>
                    </a:lnTo>
                    <a:lnTo>
                      <a:pt x="129" y="175"/>
                    </a:lnTo>
                    <a:lnTo>
                      <a:pt x="135" y="169"/>
                    </a:lnTo>
                    <a:lnTo>
                      <a:pt x="140" y="165"/>
                    </a:lnTo>
                    <a:lnTo>
                      <a:pt x="154" y="157"/>
                    </a:lnTo>
                    <a:lnTo>
                      <a:pt x="169" y="151"/>
                    </a:lnTo>
                    <a:lnTo>
                      <a:pt x="171" y="155"/>
                    </a:lnTo>
                    <a:close/>
                    <a:moveTo>
                      <a:pt x="122" y="191"/>
                    </a:moveTo>
                    <a:lnTo>
                      <a:pt x="122" y="190"/>
                    </a:lnTo>
                    <a:lnTo>
                      <a:pt x="124" y="190"/>
                    </a:lnTo>
                    <a:lnTo>
                      <a:pt x="122" y="191"/>
                    </a:lnTo>
                    <a:close/>
                    <a:moveTo>
                      <a:pt x="125" y="190"/>
                    </a:moveTo>
                    <a:lnTo>
                      <a:pt x="130" y="204"/>
                    </a:lnTo>
                    <a:lnTo>
                      <a:pt x="135" y="219"/>
                    </a:lnTo>
                    <a:lnTo>
                      <a:pt x="132" y="220"/>
                    </a:lnTo>
                    <a:lnTo>
                      <a:pt x="128" y="205"/>
                    </a:lnTo>
                    <a:lnTo>
                      <a:pt x="122" y="191"/>
                    </a:lnTo>
                    <a:lnTo>
                      <a:pt x="125" y="190"/>
                    </a:lnTo>
                    <a:close/>
                    <a:moveTo>
                      <a:pt x="135" y="219"/>
                    </a:moveTo>
                    <a:lnTo>
                      <a:pt x="141" y="238"/>
                    </a:lnTo>
                    <a:lnTo>
                      <a:pt x="150" y="256"/>
                    </a:lnTo>
                    <a:lnTo>
                      <a:pt x="154" y="263"/>
                    </a:lnTo>
                    <a:lnTo>
                      <a:pt x="159" y="271"/>
                    </a:lnTo>
                    <a:lnTo>
                      <a:pt x="168" y="277"/>
                    </a:lnTo>
                    <a:lnTo>
                      <a:pt x="176" y="282"/>
                    </a:lnTo>
                    <a:lnTo>
                      <a:pt x="175" y="285"/>
                    </a:lnTo>
                    <a:lnTo>
                      <a:pt x="165" y="280"/>
                    </a:lnTo>
                    <a:lnTo>
                      <a:pt x="158" y="273"/>
                    </a:lnTo>
                    <a:lnTo>
                      <a:pt x="151" y="266"/>
                    </a:lnTo>
                    <a:lnTo>
                      <a:pt x="147" y="258"/>
                    </a:lnTo>
                    <a:lnTo>
                      <a:pt x="139" y="240"/>
                    </a:lnTo>
                    <a:lnTo>
                      <a:pt x="132" y="220"/>
                    </a:lnTo>
                    <a:lnTo>
                      <a:pt x="135" y="219"/>
                    </a:lnTo>
                    <a:close/>
                    <a:moveTo>
                      <a:pt x="176" y="282"/>
                    </a:moveTo>
                    <a:lnTo>
                      <a:pt x="176" y="284"/>
                    </a:lnTo>
                    <a:lnTo>
                      <a:pt x="175" y="284"/>
                    </a:lnTo>
                    <a:lnTo>
                      <a:pt x="176" y="282"/>
                    </a:lnTo>
                    <a:close/>
                    <a:moveTo>
                      <a:pt x="176" y="284"/>
                    </a:moveTo>
                    <a:lnTo>
                      <a:pt x="168" y="305"/>
                    </a:lnTo>
                    <a:lnTo>
                      <a:pt x="157" y="324"/>
                    </a:lnTo>
                    <a:lnTo>
                      <a:pt x="154" y="323"/>
                    </a:lnTo>
                    <a:lnTo>
                      <a:pt x="165" y="303"/>
                    </a:lnTo>
                    <a:lnTo>
                      <a:pt x="173" y="282"/>
                    </a:lnTo>
                    <a:lnTo>
                      <a:pt x="176" y="284"/>
                    </a:lnTo>
                    <a:close/>
                    <a:moveTo>
                      <a:pt x="157" y="324"/>
                    </a:moveTo>
                    <a:lnTo>
                      <a:pt x="150" y="338"/>
                    </a:lnTo>
                    <a:lnTo>
                      <a:pt x="143" y="353"/>
                    </a:lnTo>
                    <a:lnTo>
                      <a:pt x="137" y="367"/>
                    </a:lnTo>
                    <a:lnTo>
                      <a:pt x="133" y="379"/>
                    </a:lnTo>
                    <a:lnTo>
                      <a:pt x="129" y="378"/>
                    </a:lnTo>
                    <a:lnTo>
                      <a:pt x="133" y="365"/>
                    </a:lnTo>
                    <a:lnTo>
                      <a:pt x="140" y="352"/>
                    </a:lnTo>
                    <a:lnTo>
                      <a:pt x="147" y="336"/>
                    </a:lnTo>
                    <a:lnTo>
                      <a:pt x="154" y="323"/>
                    </a:lnTo>
                    <a:lnTo>
                      <a:pt x="157" y="324"/>
                    </a:lnTo>
                    <a:close/>
                    <a:moveTo>
                      <a:pt x="133" y="379"/>
                    </a:moveTo>
                    <a:lnTo>
                      <a:pt x="132" y="379"/>
                    </a:lnTo>
                    <a:lnTo>
                      <a:pt x="129" y="379"/>
                    </a:lnTo>
                    <a:lnTo>
                      <a:pt x="130" y="378"/>
                    </a:lnTo>
                    <a:lnTo>
                      <a:pt x="133" y="379"/>
                    </a:lnTo>
                    <a:close/>
                    <a:moveTo>
                      <a:pt x="129" y="379"/>
                    </a:moveTo>
                    <a:lnTo>
                      <a:pt x="125" y="370"/>
                    </a:lnTo>
                    <a:lnTo>
                      <a:pt x="119" y="361"/>
                    </a:lnTo>
                    <a:lnTo>
                      <a:pt x="112" y="352"/>
                    </a:lnTo>
                    <a:lnTo>
                      <a:pt x="104" y="343"/>
                    </a:lnTo>
                    <a:lnTo>
                      <a:pt x="107" y="342"/>
                    </a:lnTo>
                    <a:lnTo>
                      <a:pt x="115" y="350"/>
                    </a:lnTo>
                    <a:lnTo>
                      <a:pt x="122" y="360"/>
                    </a:lnTo>
                    <a:lnTo>
                      <a:pt x="128" y="368"/>
                    </a:lnTo>
                    <a:lnTo>
                      <a:pt x="133" y="378"/>
                    </a:lnTo>
                    <a:lnTo>
                      <a:pt x="129" y="379"/>
                    </a:lnTo>
                    <a:close/>
                    <a:moveTo>
                      <a:pt x="104" y="343"/>
                    </a:moveTo>
                    <a:lnTo>
                      <a:pt x="99" y="338"/>
                    </a:lnTo>
                    <a:lnTo>
                      <a:pt x="90" y="334"/>
                    </a:lnTo>
                    <a:lnTo>
                      <a:pt x="83" y="331"/>
                    </a:lnTo>
                    <a:lnTo>
                      <a:pt x="75" y="329"/>
                    </a:lnTo>
                    <a:lnTo>
                      <a:pt x="75" y="327"/>
                    </a:lnTo>
                    <a:lnTo>
                      <a:pt x="83" y="328"/>
                    </a:lnTo>
                    <a:lnTo>
                      <a:pt x="92" y="331"/>
                    </a:lnTo>
                    <a:lnTo>
                      <a:pt x="100" y="336"/>
                    </a:lnTo>
                    <a:lnTo>
                      <a:pt x="107" y="342"/>
                    </a:lnTo>
                    <a:lnTo>
                      <a:pt x="104" y="343"/>
                    </a:lnTo>
                    <a:close/>
                    <a:moveTo>
                      <a:pt x="75" y="329"/>
                    </a:moveTo>
                    <a:lnTo>
                      <a:pt x="75" y="329"/>
                    </a:lnTo>
                    <a:lnTo>
                      <a:pt x="75" y="328"/>
                    </a:lnTo>
                    <a:lnTo>
                      <a:pt x="75" y="329"/>
                    </a:lnTo>
                    <a:close/>
                    <a:moveTo>
                      <a:pt x="75" y="329"/>
                    </a:moveTo>
                    <a:lnTo>
                      <a:pt x="60" y="321"/>
                    </a:lnTo>
                    <a:lnTo>
                      <a:pt x="47" y="310"/>
                    </a:lnTo>
                    <a:lnTo>
                      <a:pt x="36" y="299"/>
                    </a:lnTo>
                    <a:lnTo>
                      <a:pt x="28" y="288"/>
                    </a:lnTo>
                    <a:lnTo>
                      <a:pt x="20" y="274"/>
                    </a:lnTo>
                    <a:lnTo>
                      <a:pt x="14" y="260"/>
                    </a:lnTo>
                    <a:lnTo>
                      <a:pt x="9" y="246"/>
                    </a:lnTo>
                    <a:lnTo>
                      <a:pt x="6" y="231"/>
                    </a:lnTo>
                    <a:lnTo>
                      <a:pt x="9" y="231"/>
                    </a:lnTo>
                    <a:lnTo>
                      <a:pt x="12" y="245"/>
                    </a:lnTo>
                    <a:lnTo>
                      <a:pt x="17" y="260"/>
                    </a:lnTo>
                    <a:lnTo>
                      <a:pt x="23" y="273"/>
                    </a:lnTo>
                    <a:lnTo>
                      <a:pt x="31" y="285"/>
                    </a:lnTo>
                    <a:lnTo>
                      <a:pt x="39" y="298"/>
                    </a:lnTo>
                    <a:lnTo>
                      <a:pt x="50" y="309"/>
                    </a:lnTo>
                    <a:lnTo>
                      <a:pt x="63" y="318"/>
                    </a:lnTo>
                    <a:lnTo>
                      <a:pt x="77" y="327"/>
                    </a:lnTo>
                    <a:lnTo>
                      <a:pt x="75" y="329"/>
                    </a:lnTo>
                    <a:close/>
                    <a:moveTo>
                      <a:pt x="6" y="231"/>
                    </a:moveTo>
                    <a:lnTo>
                      <a:pt x="3" y="216"/>
                    </a:lnTo>
                    <a:lnTo>
                      <a:pt x="0" y="201"/>
                    </a:lnTo>
                    <a:lnTo>
                      <a:pt x="0" y="186"/>
                    </a:lnTo>
                    <a:lnTo>
                      <a:pt x="0" y="170"/>
                    </a:lnTo>
                    <a:lnTo>
                      <a:pt x="2" y="139"/>
                    </a:lnTo>
                    <a:lnTo>
                      <a:pt x="3" y="110"/>
                    </a:lnTo>
                    <a:lnTo>
                      <a:pt x="7" y="110"/>
                    </a:lnTo>
                    <a:lnTo>
                      <a:pt x="5" y="140"/>
                    </a:lnTo>
                    <a:lnTo>
                      <a:pt x="3" y="170"/>
                    </a:lnTo>
                    <a:lnTo>
                      <a:pt x="3" y="186"/>
                    </a:lnTo>
                    <a:lnTo>
                      <a:pt x="5" y="201"/>
                    </a:lnTo>
                    <a:lnTo>
                      <a:pt x="6" y="216"/>
                    </a:lnTo>
                    <a:lnTo>
                      <a:pt x="9" y="231"/>
                    </a:lnTo>
                    <a:lnTo>
                      <a:pt x="6" y="231"/>
                    </a:lnTo>
                    <a:close/>
                    <a:moveTo>
                      <a:pt x="3" y="110"/>
                    </a:moveTo>
                    <a:lnTo>
                      <a:pt x="3" y="110"/>
                    </a:lnTo>
                    <a:lnTo>
                      <a:pt x="5" y="110"/>
                    </a:lnTo>
                    <a:lnTo>
                      <a:pt x="3" y="110"/>
                    </a:lnTo>
                    <a:close/>
                    <a:moveTo>
                      <a:pt x="3" y="110"/>
                    </a:moveTo>
                    <a:lnTo>
                      <a:pt x="9" y="89"/>
                    </a:lnTo>
                    <a:lnTo>
                      <a:pt x="16" y="69"/>
                    </a:lnTo>
                    <a:lnTo>
                      <a:pt x="20" y="61"/>
                    </a:lnTo>
                    <a:lnTo>
                      <a:pt x="25" y="52"/>
                    </a:lnTo>
                    <a:lnTo>
                      <a:pt x="31" y="43"/>
                    </a:lnTo>
                    <a:lnTo>
                      <a:pt x="36" y="35"/>
                    </a:lnTo>
                    <a:lnTo>
                      <a:pt x="39" y="38"/>
                    </a:lnTo>
                    <a:lnTo>
                      <a:pt x="28" y="53"/>
                    </a:lnTo>
                    <a:lnTo>
                      <a:pt x="18" y="71"/>
                    </a:lnTo>
                    <a:lnTo>
                      <a:pt x="12" y="90"/>
                    </a:lnTo>
                    <a:lnTo>
                      <a:pt x="7" y="110"/>
                    </a:lnTo>
                    <a:lnTo>
                      <a:pt x="3" y="110"/>
                    </a:lnTo>
                    <a:close/>
                    <a:moveTo>
                      <a:pt x="36" y="35"/>
                    </a:moveTo>
                    <a:lnTo>
                      <a:pt x="47" y="24"/>
                    </a:lnTo>
                    <a:lnTo>
                      <a:pt x="61" y="13"/>
                    </a:lnTo>
                    <a:lnTo>
                      <a:pt x="68" y="9"/>
                    </a:lnTo>
                    <a:lnTo>
                      <a:pt x="75" y="6"/>
                    </a:lnTo>
                    <a:lnTo>
                      <a:pt x="83" y="2"/>
                    </a:lnTo>
                    <a:lnTo>
                      <a:pt x="93" y="0"/>
                    </a:lnTo>
                    <a:lnTo>
                      <a:pt x="93" y="3"/>
                    </a:lnTo>
                    <a:lnTo>
                      <a:pt x="85" y="6"/>
                    </a:lnTo>
                    <a:lnTo>
                      <a:pt x="77" y="9"/>
                    </a:lnTo>
                    <a:lnTo>
                      <a:pt x="70" y="11"/>
                    </a:lnTo>
                    <a:lnTo>
                      <a:pt x="63" y="16"/>
                    </a:lnTo>
                    <a:lnTo>
                      <a:pt x="50" y="25"/>
                    </a:lnTo>
                    <a:lnTo>
                      <a:pt x="39" y="38"/>
                    </a:lnTo>
                    <a:lnTo>
                      <a:pt x="36" y="35"/>
                    </a:lnTo>
                    <a:close/>
                    <a:moveTo>
                      <a:pt x="93" y="0"/>
                    </a:moveTo>
                    <a:lnTo>
                      <a:pt x="93" y="0"/>
                    </a:lnTo>
                    <a:lnTo>
                      <a:pt x="93" y="2"/>
                    </a:lnTo>
                    <a:lnTo>
                      <a:pt x="93" y="0"/>
                    </a:lnTo>
                    <a:close/>
                    <a:moveTo>
                      <a:pt x="93" y="0"/>
                    </a:moveTo>
                    <a:lnTo>
                      <a:pt x="103" y="2"/>
                    </a:lnTo>
                    <a:lnTo>
                      <a:pt x="111" y="5"/>
                    </a:lnTo>
                    <a:lnTo>
                      <a:pt x="118" y="9"/>
                    </a:lnTo>
                    <a:lnTo>
                      <a:pt x="125" y="13"/>
                    </a:lnTo>
                    <a:lnTo>
                      <a:pt x="124" y="16"/>
                    </a:lnTo>
                    <a:lnTo>
                      <a:pt x="117" y="11"/>
                    </a:lnTo>
                    <a:lnTo>
                      <a:pt x="110" y="7"/>
                    </a:lnTo>
                    <a:lnTo>
                      <a:pt x="101" y="5"/>
                    </a:lnTo>
                    <a:lnTo>
                      <a:pt x="93" y="3"/>
                    </a:lnTo>
                    <a:lnTo>
                      <a:pt x="93" y="0"/>
                    </a:lnTo>
                    <a:close/>
                    <a:moveTo>
                      <a:pt x="125" y="13"/>
                    </a:moveTo>
                    <a:lnTo>
                      <a:pt x="133" y="17"/>
                    </a:lnTo>
                    <a:lnTo>
                      <a:pt x="143" y="21"/>
                    </a:lnTo>
                    <a:lnTo>
                      <a:pt x="148" y="22"/>
                    </a:lnTo>
                    <a:lnTo>
                      <a:pt x="153" y="22"/>
                    </a:lnTo>
                    <a:lnTo>
                      <a:pt x="159" y="21"/>
                    </a:lnTo>
                    <a:lnTo>
                      <a:pt x="165" y="20"/>
                    </a:lnTo>
                    <a:lnTo>
                      <a:pt x="166" y="22"/>
                    </a:lnTo>
                    <a:lnTo>
                      <a:pt x="159" y="24"/>
                    </a:lnTo>
                    <a:lnTo>
                      <a:pt x="154" y="25"/>
                    </a:lnTo>
                    <a:lnTo>
                      <a:pt x="147" y="25"/>
                    </a:lnTo>
                    <a:lnTo>
                      <a:pt x="143" y="24"/>
                    </a:lnTo>
                    <a:lnTo>
                      <a:pt x="132" y="21"/>
                    </a:lnTo>
                    <a:lnTo>
                      <a:pt x="124" y="16"/>
                    </a:lnTo>
                    <a:lnTo>
                      <a:pt x="125" y="13"/>
                    </a:lnTo>
                    <a:close/>
                    <a:moveTo>
                      <a:pt x="165" y="20"/>
                    </a:moveTo>
                    <a:lnTo>
                      <a:pt x="166" y="20"/>
                    </a:lnTo>
                    <a:lnTo>
                      <a:pt x="166" y="21"/>
                    </a:lnTo>
                    <a:lnTo>
                      <a:pt x="165" y="2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3" name="Freeform 37">
                <a:extLst>
                  <a:ext uri="{FF2B5EF4-FFF2-40B4-BE49-F238E27FC236}">
                    <a16:creationId xmlns:a16="http://schemas.microsoft.com/office/drawing/2014/main" id="{A7C70105-AB85-C4D1-81C1-A378827400FC}"/>
                  </a:ext>
                </a:extLst>
              </p:cNvPr>
              <p:cNvSpPr>
                <a:spLocks/>
              </p:cNvSpPr>
              <p:nvPr/>
            </p:nvSpPr>
            <p:spPr bwMode="auto">
              <a:xfrm>
                <a:off x="2727" y="2717"/>
                <a:ext cx="834" cy="294"/>
              </a:xfrm>
              <a:custGeom>
                <a:avLst/>
                <a:gdLst>
                  <a:gd name="T0" fmla="*/ 767 w 834"/>
                  <a:gd name="T1" fmla="*/ 84 h 294"/>
                  <a:gd name="T2" fmla="*/ 771 w 834"/>
                  <a:gd name="T3" fmla="*/ 92 h 294"/>
                  <a:gd name="T4" fmla="*/ 781 w 834"/>
                  <a:gd name="T5" fmla="*/ 83 h 294"/>
                  <a:gd name="T6" fmla="*/ 785 w 834"/>
                  <a:gd name="T7" fmla="*/ 65 h 294"/>
                  <a:gd name="T8" fmla="*/ 799 w 834"/>
                  <a:gd name="T9" fmla="*/ 52 h 294"/>
                  <a:gd name="T10" fmla="*/ 810 w 834"/>
                  <a:gd name="T11" fmla="*/ 84 h 294"/>
                  <a:gd name="T12" fmla="*/ 823 w 834"/>
                  <a:gd name="T13" fmla="*/ 94 h 294"/>
                  <a:gd name="T14" fmla="*/ 824 w 834"/>
                  <a:gd name="T15" fmla="*/ 126 h 294"/>
                  <a:gd name="T16" fmla="*/ 827 w 834"/>
                  <a:gd name="T17" fmla="*/ 149 h 294"/>
                  <a:gd name="T18" fmla="*/ 828 w 834"/>
                  <a:gd name="T19" fmla="*/ 160 h 294"/>
                  <a:gd name="T20" fmla="*/ 810 w 834"/>
                  <a:gd name="T21" fmla="*/ 153 h 294"/>
                  <a:gd name="T22" fmla="*/ 799 w 834"/>
                  <a:gd name="T23" fmla="*/ 137 h 294"/>
                  <a:gd name="T24" fmla="*/ 788 w 834"/>
                  <a:gd name="T25" fmla="*/ 134 h 294"/>
                  <a:gd name="T26" fmla="*/ 773 w 834"/>
                  <a:gd name="T27" fmla="*/ 123 h 294"/>
                  <a:gd name="T28" fmla="*/ 747 w 834"/>
                  <a:gd name="T29" fmla="*/ 126 h 294"/>
                  <a:gd name="T30" fmla="*/ 705 w 834"/>
                  <a:gd name="T31" fmla="*/ 156 h 294"/>
                  <a:gd name="T32" fmla="*/ 644 w 834"/>
                  <a:gd name="T33" fmla="*/ 210 h 294"/>
                  <a:gd name="T34" fmla="*/ 589 w 834"/>
                  <a:gd name="T35" fmla="*/ 249 h 294"/>
                  <a:gd name="T36" fmla="*/ 560 w 834"/>
                  <a:gd name="T37" fmla="*/ 269 h 294"/>
                  <a:gd name="T38" fmla="*/ 496 w 834"/>
                  <a:gd name="T39" fmla="*/ 291 h 294"/>
                  <a:gd name="T40" fmla="*/ 431 w 834"/>
                  <a:gd name="T41" fmla="*/ 293 h 294"/>
                  <a:gd name="T42" fmla="*/ 364 w 834"/>
                  <a:gd name="T43" fmla="*/ 280 h 294"/>
                  <a:gd name="T44" fmla="*/ 253 w 834"/>
                  <a:gd name="T45" fmla="*/ 246 h 294"/>
                  <a:gd name="T46" fmla="*/ 183 w 834"/>
                  <a:gd name="T47" fmla="*/ 211 h 294"/>
                  <a:gd name="T48" fmla="*/ 72 w 834"/>
                  <a:gd name="T49" fmla="*/ 146 h 294"/>
                  <a:gd name="T50" fmla="*/ 0 w 834"/>
                  <a:gd name="T51" fmla="*/ 171 h 294"/>
                  <a:gd name="T52" fmla="*/ 4 w 834"/>
                  <a:gd name="T53" fmla="*/ 163 h 294"/>
                  <a:gd name="T54" fmla="*/ 24 w 834"/>
                  <a:gd name="T55" fmla="*/ 160 h 294"/>
                  <a:gd name="T56" fmla="*/ 30 w 834"/>
                  <a:gd name="T57" fmla="*/ 155 h 294"/>
                  <a:gd name="T58" fmla="*/ 87 w 834"/>
                  <a:gd name="T59" fmla="*/ 109 h 294"/>
                  <a:gd name="T60" fmla="*/ 126 w 834"/>
                  <a:gd name="T61" fmla="*/ 74 h 294"/>
                  <a:gd name="T62" fmla="*/ 142 w 834"/>
                  <a:gd name="T63" fmla="*/ 73 h 294"/>
                  <a:gd name="T64" fmla="*/ 124 w 834"/>
                  <a:gd name="T65" fmla="*/ 94 h 294"/>
                  <a:gd name="T66" fmla="*/ 107 w 834"/>
                  <a:gd name="T67" fmla="*/ 113 h 294"/>
                  <a:gd name="T68" fmla="*/ 192 w 834"/>
                  <a:gd name="T69" fmla="*/ 178 h 294"/>
                  <a:gd name="T70" fmla="*/ 268 w 834"/>
                  <a:gd name="T71" fmla="*/ 215 h 294"/>
                  <a:gd name="T72" fmla="*/ 348 w 834"/>
                  <a:gd name="T73" fmla="*/ 244 h 294"/>
                  <a:gd name="T74" fmla="*/ 431 w 834"/>
                  <a:gd name="T75" fmla="*/ 258 h 294"/>
                  <a:gd name="T76" fmla="*/ 513 w 834"/>
                  <a:gd name="T77" fmla="*/ 254 h 294"/>
                  <a:gd name="T78" fmla="*/ 560 w 834"/>
                  <a:gd name="T79" fmla="*/ 233 h 294"/>
                  <a:gd name="T80" fmla="*/ 633 w 834"/>
                  <a:gd name="T81" fmla="*/ 185 h 294"/>
                  <a:gd name="T82" fmla="*/ 715 w 834"/>
                  <a:gd name="T83" fmla="*/ 117 h 294"/>
                  <a:gd name="T84" fmla="*/ 741 w 834"/>
                  <a:gd name="T85" fmla="*/ 67 h 294"/>
                  <a:gd name="T86" fmla="*/ 737 w 834"/>
                  <a:gd name="T87" fmla="*/ 32 h 294"/>
                  <a:gd name="T88" fmla="*/ 742 w 834"/>
                  <a:gd name="T89" fmla="*/ 14 h 294"/>
                  <a:gd name="T90" fmla="*/ 758 w 834"/>
                  <a:gd name="T91" fmla="*/ 1 h 294"/>
                  <a:gd name="T92" fmla="*/ 767 w 834"/>
                  <a:gd name="T93" fmla="*/ 36 h 29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34"/>
                  <a:gd name="T142" fmla="*/ 0 h 294"/>
                  <a:gd name="T143" fmla="*/ 834 w 834"/>
                  <a:gd name="T144" fmla="*/ 294 h 29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34" h="294">
                    <a:moveTo>
                      <a:pt x="766" y="73"/>
                    </a:moveTo>
                    <a:lnTo>
                      <a:pt x="766" y="79"/>
                    </a:lnTo>
                    <a:lnTo>
                      <a:pt x="767" y="84"/>
                    </a:lnTo>
                    <a:lnTo>
                      <a:pt x="767" y="88"/>
                    </a:lnTo>
                    <a:lnTo>
                      <a:pt x="769" y="90"/>
                    </a:lnTo>
                    <a:lnTo>
                      <a:pt x="771" y="92"/>
                    </a:lnTo>
                    <a:lnTo>
                      <a:pt x="774" y="94"/>
                    </a:lnTo>
                    <a:lnTo>
                      <a:pt x="780" y="88"/>
                    </a:lnTo>
                    <a:lnTo>
                      <a:pt x="781" y="83"/>
                    </a:lnTo>
                    <a:lnTo>
                      <a:pt x="783" y="76"/>
                    </a:lnTo>
                    <a:lnTo>
                      <a:pt x="784" y="70"/>
                    </a:lnTo>
                    <a:lnTo>
                      <a:pt x="785" y="65"/>
                    </a:lnTo>
                    <a:lnTo>
                      <a:pt x="788" y="59"/>
                    </a:lnTo>
                    <a:lnTo>
                      <a:pt x="792" y="55"/>
                    </a:lnTo>
                    <a:lnTo>
                      <a:pt x="799" y="52"/>
                    </a:lnTo>
                    <a:lnTo>
                      <a:pt x="813" y="56"/>
                    </a:lnTo>
                    <a:lnTo>
                      <a:pt x="803" y="83"/>
                    </a:lnTo>
                    <a:lnTo>
                      <a:pt x="810" y="84"/>
                    </a:lnTo>
                    <a:lnTo>
                      <a:pt x="816" y="87"/>
                    </a:lnTo>
                    <a:lnTo>
                      <a:pt x="820" y="91"/>
                    </a:lnTo>
                    <a:lnTo>
                      <a:pt x="823" y="94"/>
                    </a:lnTo>
                    <a:lnTo>
                      <a:pt x="824" y="103"/>
                    </a:lnTo>
                    <a:lnTo>
                      <a:pt x="825" y="114"/>
                    </a:lnTo>
                    <a:lnTo>
                      <a:pt x="824" y="126"/>
                    </a:lnTo>
                    <a:lnTo>
                      <a:pt x="824" y="138"/>
                    </a:lnTo>
                    <a:lnTo>
                      <a:pt x="825" y="144"/>
                    </a:lnTo>
                    <a:lnTo>
                      <a:pt x="827" y="149"/>
                    </a:lnTo>
                    <a:lnTo>
                      <a:pt x="830" y="155"/>
                    </a:lnTo>
                    <a:lnTo>
                      <a:pt x="834" y="160"/>
                    </a:lnTo>
                    <a:lnTo>
                      <a:pt x="828" y="160"/>
                    </a:lnTo>
                    <a:lnTo>
                      <a:pt x="821" y="159"/>
                    </a:lnTo>
                    <a:lnTo>
                      <a:pt x="816" y="156"/>
                    </a:lnTo>
                    <a:lnTo>
                      <a:pt x="810" y="153"/>
                    </a:lnTo>
                    <a:lnTo>
                      <a:pt x="806" y="148"/>
                    </a:lnTo>
                    <a:lnTo>
                      <a:pt x="802" y="144"/>
                    </a:lnTo>
                    <a:lnTo>
                      <a:pt x="799" y="137"/>
                    </a:lnTo>
                    <a:lnTo>
                      <a:pt x="799" y="130"/>
                    </a:lnTo>
                    <a:lnTo>
                      <a:pt x="794" y="134"/>
                    </a:lnTo>
                    <a:lnTo>
                      <a:pt x="788" y="134"/>
                    </a:lnTo>
                    <a:lnTo>
                      <a:pt x="784" y="134"/>
                    </a:lnTo>
                    <a:lnTo>
                      <a:pt x="780" y="131"/>
                    </a:lnTo>
                    <a:lnTo>
                      <a:pt x="773" y="123"/>
                    </a:lnTo>
                    <a:lnTo>
                      <a:pt x="769" y="114"/>
                    </a:lnTo>
                    <a:lnTo>
                      <a:pt x="758" y="120"/>
                    </a:lnTo>
                    <a:lnTo>
                      <a:pt x="747" y="126"/>
                    </a:lnTo>
                    <a:lnTo>
                      <a:pt x="736" y="132"/>
                    </a:lnTo>
                    <a:lnTo>
                      <a:pt x="726" y="139"/>
                    </a:lnTo>
                    <a:lnTo>
                      <a:pt x="705" y="156"/>
                    </a:lnTo>
                    <a:lnTo>
                      <a:pt x="684" y="174"/>
                    </a:lnTo>
                    <a:lnTo>
                      <a:pt x="665" y="192"/>
                    </a:lnTo>
                    <a:lnTo>
                      <a:pt x="644" y="210"/>
                    </a:lnTo>
                    <a:lnTo>
                      <a:pt x="622" y="225"/>
                    </a:lnTo>
                    <a:lnTo>
                      <a:pt x="599" y="240"/>
                    </a:lnTo>
                    <a:lnTo>
                      <a:pt x="589" y="249"/>
                    </a:lnTo>
                    <a:lnTo>
                      <a:pt x="579" y="256"/>
                    </a:lnTo>
                    <a:lnTo>
                      <a:pt x="570" y="262"/>
                    </a:lnTo>
                    <a:lnTo>
                      <a:pt x="560" y="269"/>
                    </a:lnTo>
                    <a:lnTo>
                      <a:pt x="539" y="279"/>
                    </a:lnTo>
                    <a:lnTo>
                      <a:pt x="518" y="286"/>
                    </a:lnTo>
                    <a:lnTo>
                      <a:pt x="496" y="291"/>
                    </a:lnTo>
                    <a:lnTo>
                      <a:pt x="474" y="294"/>
                    </a:lnTo>
                    <a:lnTo>
                      <a:pt x="453" y="294"/>
                    </a:lnTo>
                    <a:lnTo>
                      <a:pt x="431" y="293"/>
                    </a:lnTo>
                    <a:lnTo>
                      <a:pt x="408" y="290"/>
                    </a:lnTo>
                    <a:lnTo>
                      <a:pt x="386" y="286"/>
                    </a:lnTo>
                    <a:lnTo>
                      <a:pt x="364" y="280"/>
                    </a:lnTo>
                    <a:lnTo>
                      <a:pt x="342" y="275"/>
                    </a:lnTo>
                    <a:lnTo>
                      <a:pt x="297" y="261"/>
                    </a:lnTo>
                    <a:lnTo>
                      <a:pt x="253" y="246"/>
                    </a:lnTo>
                    <a:lnTo>
                      <a:pt x="230" y="235"/>
                    </a:lnTo>
                    <a:lnTo>
                      <a:pt x="206" y="224"/>
                    </a:lnTo>
                    <a:lnTo>
                      <a:pt x="183" y="211"/>
                    </a:lnTo>
                    <a:lnTo>
                      <a:pt x="159" y="199"/>
                    </a:lnTo>
                    <a:lnTo>
                      <a:pt x="115" y="173"/>
                    </a:lnTo>
                    <a:lnTo>
                      <a:pt x="72" y="146"/>
                    </a:lnTo>
                    <a:lnTo>
                      <a:pt x="6" y="179"/>
                    </a:lnTo>
                    <a:lnTo>
                      <a:pt x="3" y="175"/>
                    </a:lnTo>
                    <a:lnTo>
                      <a:pt x="0" y="171"/>
                    </a:lnTo>
                    <a:lnTo>
                      <a:pt x="0" y="168"/>
                    </a:lnTo>
                    <a:lnTo>
                      <a:pt x="0" y="166"/>
                    </a:lnTo>
                    <a:lnTo>
                      <a:pt x="4" y="163"/>
                    </a:lnTo>
                    <a:lnTo>
                      <a:pt x="10" y="162"/>
                    </a:lnTo>
                    <a:lnTo>
                      <a:pt x="17" y="162"/>
                    </a:lnTo>
                    <a:lnTo>
                      <a:pt x="24" y="160"/>
                    </a:lnTo>
                    <a:lnTo>
                      <a:pt x="26" y="159"/>
                    </a:lnTo>
                    <a:lnTo>
                      <a:pt x="29" y="157"/>
                    </a:lnTo>
                    <a:lnTo>
                      <a:pt x="30" y="155"/>
                    </a:lnTo>
                    <a:lnTo>
                      <a:pt x="32" y="150"/>
                    </a:lnTo>
                    <a:lnTo>
                      <a:pt x="60" y="130"/>
                    </a:lnTo>
                    <a:lnTo>
                      <a:pt x="87" y="109"/>
                    </a:lnTo>
                    <a:lnTo>
                      <a:pt x="101" y="98"/>
                    </a:lnTo>
                    <a:lnTo>
                      <a:pt x="113" y="87"/>
                    </a:lnTo>
                    <a:lnTo>
                      <a:pt x="126" y="74"/>
                    </a:lnTo>
                    <a:lnTo>
                      <a:pt x="137" y="62"/>
                    </a:lnTo>
                    <a:lnTo>
                      <a:pt x="144" y="63"/>
                    </a:lnTo>
                    <a:lnTo>
                      <a:pt x="142" y="73"/>
                    </a:lnTo>
                    <a:lnTo>
                      <a:pt x="137" y="81"/>
                    </a:lnTo>
                    <a:lnTo>
                      <a:pt x="131" y="88"/>
                    </a:lnTo>
                    <a:lnTo>
                      <a:pt x="124" y="94"/>
                    </a:lnTo>
                    <a:lnTo>
                      <a:pt x="118" y="101"/>
                    </a:lnTo>
                    <a:lnTo>
                      <a:pt x="111" y="106"/>
                    </a:lnTo>
                    <a:lnTo>
                      <a:pt x="107" y="113"/>
                    </a:lnTo>
                    <a:lnTo>
                      <a:pt x="102" y="121"/>
                    </a:lnTo>
                    <a:lnTo>
                      <a:pt x="145" y="149"/>
                    </a:lnTo>
                    <a:lnTo>
                      <a:pt x="192" y="178"/>
                    </a:lnTo>
                    <a:lnTo>
                      <a:pt x="217" y="191"/>
                    </a:lnTo>
                    <a:lnTo>
                      <a:pt x="242" y="203"/>
                    </a:lnTo>
                    <a:lnTo>
                      <a:pt x="268" y="215"/>
                    </a:lnTo>
                    <a:lnTo>
                      <a:pt x="295" y="227"/>
                    </a:lnTo>
                    <a:lnTo>
                      <a:pt x="321" y="236"/>
                    </a:lnTo>
                    <a:lnTo>
                      <a:pt x="348" y="244"/>
                    </a:lnTo>
                    <a:lnTo>
                      <a:pt x="376" y="250"/>
                    </a:lnTo>
                    <a:lnTo>
                      <a:pt x="404" y="256"/>
                    </a:lnTo>
                    <a:lnTo>
                      <a:pt x="431" y="258"/>
                    </a:lnTo>
                    <a:lnTo>
                      <a:pt x="459" y="260"/>
                    </a:lnTo>
                    <a:lnTo>
                      <a:pt x="487" y="258"/>
                    </a:lnTo>
                    <a:lnTo>
                      <a:pt x="513" y="254"/>
                    </a:lnTo>
                    <a:lnTo>
                      <a:pt x="530" y="249"/>
                    </a:lnTo>
                    <a:lnTo>
                      <a:pt x="545" y="242"/>
                    </a:lnTo>
                    <a:lnTo>
                      <a:pt x="560" y="233"/>
                    </a:lnTo>
                    <a:lnTo>
                      <a:pt x="575" y="225"/>
                    </a:lnTo>
                    <a:lnTo>
                      <a:pt x="604" y="206"/>
                    </a:lnTo>
                    <a:lnTo>
                      <a:pt x="633" y="185"/>
                    </a:lnTo>
                    <a:lnTo>
                      <a:pt x="661" y="164"/>
                    </a:lnTo>
                    <a:lnTo>
                      <a:pt x="689" y="141"/>
                    </a:lnTo>
                    <a:lnTo>
                      <a:pt x="715" y="117"/>
                    </a:lnTo>
                    <a:lnTo>
                      <a:pt x="741" y="95"/>
                    </a:lnTo>
                    <a:lnTo>
                      <a:pt x="742" y="83"/>
                    </a:lnTo>
                    <a:lnTo>
                      <a:pt x="741" y="67"/>
                    </a:lnTo>
                    <a:lnTo>
                      <a:pt x="738" y="54"/>
                    </a:lnTo>
                    <a:lnTo>
                      <a:pt x="737" y="38"/>
                    </a:lnTo>
                    <a:lnTo>
                      <a:pt x="737" y="32"/>
                    </a:lnTo>
                    <a:lnTo>
                      <a:pt x="738" y="25"/>
                    </a:lnTo>
                    <a:lnTo>
                      <a:pt x="740" y="19"/>
                    </a:lnTo>
                    <a:lnTo>
                      <a:pt x="742" y="14"/>
                    </a:lnTo>
                    <a:lnTo>
                      <a:pt x="747" y="8"/>
                    </a:lnTo>
                    <a:lnTo>
                      <a:pt x="751" y="5"/>
                    </a:lnTo>
                    <a:lnTo>
                      <a:pt x="758" y="1"/>
                    </a:lnTo>
                    <a:lnTo>
                      <a:pt x="766" y="0"/>
                    </a:lnTo>
                    <a:lnTo>
                      <a:pt x="767" y="18"/>
                    </a:lnTo>
                    <a:lnTo>
                      <a:pt x="767" y="36"/>
                    </a:lnTo>
                    <a:lnTo>
                      <a:pt x="766" y="55"/>
                    </a:lnTo>
                    <a:lnTo>
                      <a:pt x="766" y="7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4" name="Freeform 38">
                <a:extLst>
                  <a:ext uri="{FF2B5EF4-FFF2-40B4-BE49-F238E27FC236}">
                    <a16:creationId xmlns:a16="http://schemas.microsoft.com/office/drawing/2014/main" id="{9A003C59-AFC7-1A5B-CE08-4F6E0FA36BAB}"/>
                  </a:ext>
                </a:extLst>
              </p:cNvPr>
              <p:cNvSpPr>
                <a:spLocks/>
              </p:cNvSpPr>
              <p:nvPr/>
            </p:nvSpPr>
            <p:spPr bwMode="auto">
              <a:xfrm>
                <a:off x="2681" y="2753"/>
                <a:ext cx="153" cy="106"/>
              </a:xfrm>
              <a:custGeom>
                <a:avLst/>
                <a:gdLst>
                  <a:gd name="T0" fmla="*/ 6 w 153"/>
                  <a:gd name="T1" fmla="*/ 106 h 106"/>
                  <a:gd name="T2" fmla="*/ 3 w 153"/>
                  <a:gd name="T3" fmla="*/ 105 h 106"/>
                  <a:gd name="T4" fmla="*/ 0 w 153"/>
                  <a:gd name="T5" fmla="*/ 102 h 106"/>
                  <a:gd name="T6" fmla="*/ 20 w 153"/>
                  <a:gd name="T7" fmla="*/ 92 h 106"/>
                  <a:gd name="T8" fmla="*/ 39 w 153"/>
                  <a:gd name="T9" fmla="*/ 80 h 106"/>
                  <a:gd name="T10" fmla="*/ 58 w 153"/>
                  <a:gd name="T11" fmla="*/ 66 h 106"/>
                  <a:gd name="T12" fmla="*/ 78 w 153"/>
                  <a:gd name="T13" fmla="*/ 52 h 106"/>
                  <a:gd name="T14" fmla="*/ 115 w 153"/>
                  <a:gd name="T15" fmla="*/ 23 h 106"/>
                  <a:gd name="T16" fmla="*/ 153 w 153"/>
                  <a:gd name="T17" fmla="*/ 0 h 106"/>
                  <a:gd name="T18" fmla="*/ 147 w 153"/>
                  <a:gd name="T19" fmla="*/ 9 h 106"/>
                  <a:gd name="T20" fmla="*/ 141 w 153"/>
                  <a:gd name="T21" fmla="*/ 19 h 106"/>
                  <a:gd name="T22" fmla="*/ 135 w 153"/>
                  <a:gd name="T23" fmla="*/ 27 h 106"/>
                  <a:gd name="T24" fmla="*/ 126 w 153"/>
                  <a:gd name="T25" fmla="*/ 36 h 106"/>
                  <a:gd name="T26" fmla="*/ 110 w 153"/>
                  <a:gd name="T27" fmla="*/ 51 h 106"/>
                  <a:gd name="T28" fmla="*/ 92 w 153"/>
                  <a:gd name="T29" fmla="*/ 66 h 106"/>
                  <a:gd name="T30" fmla="*/ 71 w 153"/>
                  <a:gd name="T31" fmla="*/ 78 h 106"/>
                  <a:gd name="T32" fmla="*/ 49 w 153"/>
                  <a:gd name="T33" fmla="*/ 90 h 106"/>
                  <a:gd name="T34" fmla="*/ 28 w 153"/>
                  <a:gd name="T35" fmla="*/ 98 h 106"/>
                  <a:gd name="T36" fmla="*/ 6 w 153"/>
                  <a:gd name="T37" fmla="*/ 106 h 10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3"/>
                  <a:gd name="T58" fmla="*/ 0 h 106"/>
                  <a:gd name="T59" fmla="*/ 153 w 153"/>
                  <a:gd name="T60" fmla="*/ 106 h 10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3" h="106">
                    <a:moveTo>
                      <a:pt x="6" y="106"/>
                    </a:moveTo>
                    <a:lnTo>
                      <a:pt x="3" y="105"/>
                    </a:lnTo>
                    <a:lnTo>
                      <a:pt x="0" y="102"/>
                    </a:lnTo>
                    <a:lnTo>
                      <a:pt x="20" y="92"/>
                    </a:lnTo>
                    <a:lnTo>
                      <a:pt x="39" y="80"/>
                    </a:lnTo>
                    <a:lnTo>
                      <a:pt x="58" y="66"/>
                    </a:lnTo>
                    <a:lnTo>
                      <a:pt x="78" y="52"/>
                    </a:lnTo>
                    <a:lnTo>
                      <a:pt x="115" y="23"/>
                    </a:lnTo>
                    <a:lnTo>
                      <a:pt x="153" y="0"/>
                    </a:lnTo>
                    <a:lnTo>
                      <a:pt x="147" y="9"/>
                    </a:lnTo>
                    <a:lnTo>
                      <a:pt x="141" y="19"/>
                    </a:lnTo>
                    <a:lnTo>
                      <a:pt x="135" y="27"/>
                    </a:lnTo>
                    <a:lnTo>
                      <a:pt x="126" y="36"/>
                    </a:lnTo>
                    <a:lnTo>
                      <a:pt x="110" y="51"/>
                    </a:lnTo>
                    <a:lnTo>
                      <a:pt x="92" y="66"/>
                    </a:lnTo>
                    <a:lnTo>
                      <a:pt x="71" y="78"/>
                    </a:lnTo>
                    <a:lnTo>
                      <a:pt x="49" y="90"/>
                    </a:lnTo>
                    <a:lnTo>
                      <a:pt x="28" y="98"/>
                    </a:lnTo>
                    <a:lnTo>
                      <a:pt x="6" y="10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5" name="Freeform 39">
                <a:extLst>
                  <a:ext uri="{FF2B5EF4-FFF2-40B4-BE49-F238E27FC236}">
                    <a16:creationId xmlns:a16="http://schemas.microsoft.com/office/drawing/2014/main" id="{59E9638C-965F-770C-0ADD-6101A7F60C5A}"/>
                  </a:ext>
                </a:extLst>
              </p:cNvPr>
              <p:cNvSpPr>
                <a:spLocks/>
              </p:cNvSpPr>
              <p:nvPr/>
            </p:nvSpPr>
            <p:spPr bwMode="auto">
              <a:xfrm>
                <a:off x="2954" y="3033"/>
                <a:ext cx="460" cy="193"/>
              </a:xfrm>
              <a:custGeom>
                <a:avLst/>
                <a:gdLst>
                  <a:gd name="T0" fmla="*/ 427 w 460"/>
                  <a:gd name="T1" fmla="*/ 45 h 193"/>
                  <a:gd name="T2" fmla="*/ 383 w 460"/>
                  <a:gd name="T3" fmla="*/ 97 h 193"/>
                  <a:gd name="T4" fmla="*/ 362 w 460"/>
                  <a:gd name="T5" fmla="*/ 115 h 193"/>
                  <a:gd name="T6" fmla="*/ 338 w 460"/>
                  <a:gd name="T7" fmla="*/ 130 h 193"/>
                  <a:gd name="T8" fmla="*/ 312 w 460"/>
                  <a:gd name="T9" fmla="*/ 140 h 193"/>
                  <a:gd name="T10" fmla="*/ 276 w 460"/>
                  <a:gd name="T11" fmla="*/ 148 h 193"/>
                  <a:gd name="T12" fmla="*/ 238 w 460"/>
                  <a:gd name="T13" fmla="*/ 159 h 193"/>
                  <a:gd name="T14" fmla="*/ 179 w 460"/>
                  <a:gd name="T15" fmla="*/ 180 h 193"/>
                  <a:gd name="T16" fmla="*/ 141 w 460"/>
                  <a:gd name="T17" fmla="*/ 188 h 193"/>
                  <a:gd name="T18" fmla="*/ 142 w 460"/>
                  <a:gd name="T19" fmla="*/ 183 h 193"/>
                  <a:gd name="T20" fmla="*/ 149 w 460"/>
                  <a:gd name="T21" fmla="*/ 177 h 193"/>
                  <a:gd name="T22" fmla="*/ 163 w 460"/>
                  <a:gd name="T23" fmla="*/ 175 h 193"/>
                  <a:gd name="T24" fmla="*/ 173 w 460"/>
                  <a:gd name="T25" fmla="*/ 170 h 193"/>
                  <a:gd name="T26" fmla="*/ 178 w 460"/>
                  <a:gd name="T27" fmla="*/ 166 h 193"/>
                  <a:gd name="T28" fmla="*/ 174 w 460"/>
                  <a:gd name="T29" fmla="*/ 159 h 193"/>
                  <a:gd name="T30" fmla="*/ 157 w 460"/>
                  <a:gd name="T31" fmla="*/ 157 h 193"/>
                  <a:gd name="T32" fmla="*/ 139 w 460"/>
                  <a:gd name="T33" fmla="*/ 161 h 193"/>
                  <a:gd name="T34" fmla="*/ 124 w 460"/>
                  <a:gd name="T35" fmla="*/ 168 h 193"/>
                  <a:gd name="T36" fmla="*/ 115 w 460"/>
                  <a:gd name="T37" fmla="*/ 169 h 193"/>
                  <a:gd name="T38" fmla="*/ 113 w 460"/>
                  <a:gd name="T39" fmla="*/ 164 h 193"/>
                  <a:gd name="T40" fmla="*/ 120 w 460"/>
                  <a:gd name="T41" fmla="*/ 154 h 193"/>
                  <a:gd name="T42" fmla="*/ 128 w 460"/>
                  <a:gd name="T43" fmla="*/ 147 h 193"/>
                  <a:gd name="T44" fmla="*/ 84 w 460"/>
                  <a:gd name="T45" fmla="*/ 130 h 193"/>
                  <a:gd name="T46" fmla="*/ 44 w 460"/>
                  <a:gd name="T47" fmla="*/ 108 h 193"/>
                  <a:gd name="T48" fmla="*/ 27 w 460"/>
                  <a:gd name="T49" fmla="*/ 93 h 193"/>
                  <a:gd name="T50" fmla="*/ 14 w 460"/>
                  <a:gd name="T51" fmla="*/ 76 h 193"/>
                  <a:gd name="T52" fmla="*/ 4 w 460"/>
                  <a:gd name="T53" fmla="*/ 57 h 193"/>
                  <a:gd name="T54" fmla="*/ 0 w 460"/>
                  <a:gd name="T55" fmla="*/ 35 h 193"/>
                  <a:gd name="T56" fmla="*/ 14 w 460"/>
                  <a:gd name="T57" fmla="*/ 27 h 193"/>
                  <a:gd name="T58" fmla="*/ 23 w 460"/>
                  <a:gd name="T59" fmla="*/ 27 h 193"/>
                  <a:gd name="T60" fmla="*/ 30 w 460"/>
                  <a:gd name="T61" fmla="*/ 31 h 193"/>
                  <a:gd name="T62" fmla="*/ 36 w 460"/>
                  <a:gd name="T63" fmla="*/ 40 h 193"/>
                  <a:gd name="T64" fmla="*/ 45 w 460"/>
                  <a:gd name="T65" fmla="*/ 64 h 193"/>
                  <a:gd name="T66" fmla="*/ 52 w 460"/>
                  <a:gd name="T67" fmla="*/ 74 h 193"/>
                  <a:gd name="T68" fmla="*/ 62 w 460"/>
                  <a:gd name="T69" fmla="*/ 81 h 193"/>
                  <a:gd name="T70" fmla="*/ 95 w 460"/>
                  <a:gd name="T71" fmla="*/ 99 h 193"/>
                  <a:gd name="T72" fmla="*/ 131 w 460"/>
                  <a:gd name="T73" fmla="*/ 112 h 193"/>
                  <a:gd name="T74" fmla="*/ 168 w 460"/>
                  <a:gd name="T75" fmla="*/ 122 h 193"/>
                  <a:gd name="T76" fmla="*/ 207 w 460"/>
                  <a:gd name="T77" fmla="*/ 126 h 193"/>
                  <a:gd name="T78" fmla="*/ 246 w 460"/>
                  <a:gd name="T79" fmla="*/ 128 h 193"/>
                  <a:gd name="T80" fmla="*/ 283 w 460"/>
                  <a:gd name="T81" fmla="*/ 122 h 193"/>
                  <a:gd name="T82" fmla="*/ 319 w 460"/>
                  <a:gd name="T83" fmla="*/ 112 h 193"/>
                  <a:gd name="T84" fmla="*/ 355 w 460"/>
                  <a:gd name="T85" fmla="*/ 97 h 193"/>
                  <a:gd name="T86" fmla="*/ 406 w 460"/>
                  <a:gd name="T87" fmla="*/ 45 h 193"/>
                  <a:gd name="T88" fmla="*/ 432 w 460"/>
                  <a:gd name="T89" fmla="*/ 21 h 193"/>
                  <a:gd name="T90" fmla="*/ 460 w 460"/>
                  <a:gd name="T91" fmla="*/ 0 h 1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60"/>
                  <a:gd name="T139" fmla="*/ 0 h 193"/>
                  <a:gd name="T140" fmla="*/ 460 w 460"/>
                  <a:gd name="T141" fmla="*/ 193 h 1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60" h="193">
                    <a:moveTo>
                      <a:pt x="460" y="0"/>
                    </a:moveTo>
                    <a:lnTo>
                      <a:pt x="427" y="45"/>
                    </a:lnTo>
                    <a:lnTo>
                      <a:pt x="392" y="88"/>
                    </a:lnTo>
                    <a:lnTo>
                      <a:pt x="383" y="97"/>
                    </a:lnTo>
                    <a:lnTo>
                      <a:pt x="373" y="107"/>
                    </a:lnTo>
                    <a:lnTo>
                      <a:pt x="362" y="115"/>
                    </a:lnTo>
                    <a:lnTo>
                      <a:pt x="351" y="123"/>
                    </a:lnTo>
                    <a:lnTo>
                      <a:pt x="338" y="130"/>
                    </a:lnTo>
                    <a:lnTo>
                      <a:pt x="326" y="136"/>
                    </a:lnTo>
                    <a:lnTo>
                      <a:pt x="312" y="140"/>
                    </a:lnTo>
                    <a:lnTo>
                      <a:pt x="297" y="143"/>
                    </a:lnTo>
                    <a:lnTo>
                      <a:pt x="276" y="148"/>
                    </a:lnTo>
                    <a:lnTo>
                      <a:pt x="257" y="154"/>
                    </a:lnTo>
                    <a:lnTo>
                      <a:pt x="238" y="159"/>
                    </a:lnTo>
                    <a:lnTo>
                      <a:pt x="218" y="166"/>
                    </a:lnTo>
                    <a:lnTo>
                      <a:pt x="179" y="180"/>
                    </a:lnTo>
                    <a:lnTo>
                      <a:pt x="141" y="193"/>
                    </a:lnTo>
                    <a:lnTo>
                      <a:pt x="141" y="188"/>
                    </a:lnTo>
                    <a:lnTo>
                      <a:pt x="141" y="186"/>
                    </a:lnTo>
                    <a:lnTo>
                      <a:pt x="142" y="183"/>
                    </a:lnTo>
                    <a:lnTo>
                      <a:pt x="145" y="180"/>
                    </a:lnTo>
                    <a:lnTo>
                      <a:pt x="149" y="177"/>
                    </a:lnTo>
                    <a:lnTo>
                      <a:pt x="156" y="176"/>
                    </a:lnTo>
                    <a:lnTo>
                      <a:pt x="163" y="175"/>
                    </a:lnTo>
                    <a:lnTo>
                      <a:pt x="170" y="172"/>
                    </a:lnTo>
                    <a:lnTo>
                      <a:pt x="173" y="170"/>
                    </a:lnTo>
                    <a:lnTo>
                      <a:pt x="175" y="169"/>
                    </a:lnTo>
                    <a:lnTo>
                      <a:pt x="178" y="166"/>
                    </a:lnTo>
                    <a:lnTo>
                      <a:pt x="179" y="162"/>
                    </a:lnTo>
                    <a:lnTo>
                      <a:pt x="174" y="159"/>
                    </a:lnTo>
                    <a:lnTo>
                      <a:pt x="166" y="157"/>
                    </a:lnTo>
                    <a:lnTo>
                      <a:pt x="157" y="157"/>
                    </a:lnTo>
                    <a:lnTo>
                      <a:pt x="149" y="158"/>
                    </a:lnTo>
                    <a:lnTo>
                      <a:pt x="139" y="161"/>
                    </a:lnTo>
                    <a:lnTo>
                      <a:pt x="131" y="164"/>
                    </a:lnTo>
                    <a:lnTo>
                      <a:pt x="124" y="168"/>
                    </a:lnTo>
                    <a:lnTo>
                      <a:pt x="117" y="172"/>
                    </a:lnTo>
                    <a:lnTo>
                      <a:pt x="115" y="169"/>
                    </a:lnTo>
                    <a:lnTo>
                      <a:pt x="113" y="166"/>
                    </a:lnTo>
                    <a:lnTo>
                      <a:pt x="113" y="164"/>
                    </a:lnTo>
                    <a:lnTo>
                      <a:pt x="115" y="159"/>
                    </a:lnTo>
                    <a:lnTo>
                      <a:pt x="120" y="154"/>
                    </a:lnTo>
                    <a:lnTo>
                      <a:pt x="124" y="147"/>
                    </a:lnTo>
                    <a:lnTo>
                      <a:pt x="128" y="147"/>
                    </a:lnTo>
                    <a:lnTo>
                      <a:pt x="106" y="139"/>
                    </a:lnTo>
                    <a:lnTo>
                      <a:pt x="84" y="130"/>
                    </a:lnTo>
                    <a:lnTo>
                      <a:pt x="63" y="119"/>
                    </a:lnTo>
                    <a:lnTo>
                      <a:pt x="44" y="108"/>
                    </a:lnTo>
                    <a:lnTo>
                      <a:pt x="36" y="101"/>
                    </a:lnTo>
                    <a:lnTo>
                      <a:pt x="27" y="93"/>
                    </a:lnTo>
                    <a:lnTo>
                      <a:pt x="21" y="86"/>
                    </a:lnTo>
                    <a:lnTo>
                      <a:pt x="14" y="76"/>
                    </a:lnTo>
                    <a:lnTo>
                      <a:pt x="8" y="68"/>
                    </a:lnTo>
                    <a:lnTo>
                      <a:pt x="4" y="57"/>
                    </a:lnTo>
                    <a:lnTo>
                      <a:pt x="1" y="46"/>
                    </a:lnTo>
                    <a:lnTo>
                      <a:pt x="0" y="35"/>
                    </a:lnTo>
                    <a:lnTo>
                      <a:pt x="7" y="29"/>
                    </a:lnTo>
                    <a:lnTo>
                      <a:pt x="14" y="27"/>
                    </a:lnTo>
                    <a:lnTo>
                      <a:pt x="19" y="25"/>
                    </a:lnTo>
                    <a:lnTo>
                      <a:pt x="23" y="27"/>
                    </a:lnTo>
                    <a:lnTo>
                      <a:pt x="27" y="28"/>
                    </a:lnTo>
                    <a:lnTo>
                      <a:pt x="30" y="31"/>
                    </a:lnTo>
                    <a:lnTo>
                      <a:pt x="33" y="35"/>
                    </a:lnTo>
                    <a:lnTo>
                      <a:pt x="36" y="40"/>
                    </a:lnTo>
                    <a:lnTo>
                      <a:pt x="40" y="52"/>
                    </a:lnTo>
                    <a:lnTo>
                      <a:pt x="45" y="64"/>
                    </a:lnTo>
                    <a:lnTo>
                      <a:pt x="48" y="68"/>
                    </a:lnTo>
                    <a:lnTo>
                      <a:pt x="52" y="74"/>
                    </a:lnTo>
                    <a:lnTo>
                      <a:pt x="56" y="78"/>
                    </a:lnTo>
                    <a:lnTo>
                      <a:pt x="62" y="81"/>
                    </a:lnTo>
                    <a:lnTo>
                      <a:pt x="79" y="89"/>
                    </a:lnTo>
                    <a:lnTo>
                      <a:pt x="95" y="99"/>
                    </a:lnTo>
                    <a:lnTo>
                      <a:pt x="113" y="105"/>
                    </a:lnTo>
                    <a:lnTo>
                      <a:pt x="131" y="112"/>
                    </a:lnTo>
                    <a:lnTo>
                      <a:pt x="149" y="118"/>
                    </a:lnTo>
                    <a:lnTo>
                      <a:pt x="168" y="122"/>
                    </a:lnTo>
                    <a:lnTo>
                      <a:pt x="188" y="125"/>
                    </a:lnTo>
                    <a:lnTo>
                      <a:pt x="207" y="126"/>
                    </a:lnTo>
                    <a:lnTo>
                      <a:pt x="226" y="128"/>
                    </a:lnTo>
                    <a:lnTo>
                      <a:pt x="246" y="128"/>
                    </a:lnTo>
                    <a:lnTo>
                      <a:pt x="264" y="125"/>
                    </a:lnTo>
                    <a:lnTo>
                      <a:pt x="283" y="122"/>
                    </a:lnTo>
                    <a:lnTo>
                      <a:pt x="301" y="118"/>
                    </a:lnTo>
                    <a:lnTo>
                      <a:pt x="319" y="112"/>
                    </a:lnTo>
                    <a:lnTo>
                      <a:pt x="337" y="105"/>
                    </a:lnTo>
                    <a:lnTo>
                      <a:pt x="355" y="97"/>
                    </a:lnTo>
                    <a:lnTo>
                      <a:pt x="381" y="71"/>
                    </a:lnTo>
                    <a:lnTo>
                      <a:pt x="406" y="45"/>
                    </a:lnTo>
                    <a:lnTo>
                      <a:pt x="420" y="32"/>
                    </a:lnTo>
                    <a:lnTo>
                      <a:pt x="432" y="21"/>
                    </a:lnTo>
                    <a:lnTo>
                      <a:pt x="446" y="10"/>
                    </a:lnTo>
                    <a:lnTo>
                      <a:pt x="46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6" name="Freeform 40">
                <a:extLst>
                  <a:ext uri="{FF2B5EF4-FFF2-40B4-BE49-F238E27FC236}">
                    <a16:creationId xmlns:a16="http://schemas.microsoft.com/office/drawing/2014/main" id="{2A997599-B3B1-B7B3-B6AF-62F67CC385EE}"/>
                  </a:ext>
                </a:extLst>
              </p:cNvPr>
              <p:cNvSpPr>
                <a:spLocks/>
              </p:cNvSpPr>
              <p:nvPr/>
            </p:nvSpPr>
            <p:spPr bwMode="auto">
              <a:xfrm>
                <a:off x="3291" y="3156"/>
                <a:ext cx="76" cy="39"/>
              </a:xfrm>
              <a:custGeom>
                <a:avLst/>
                <a:gdLst>
                  <a:gd name="T0" fmla="*/ 76 w 76"/>
                  <a:gd name="T1" fmla="*/ 16 h 39"/>
                  <a:gd name="T2" fmla="*/ 50 w 76"/>
                  <a:gd name="T3" fmla="*/ 20 h 39"/>
                  <a:gd name="T4" fmla="*/ 54 w 76"/>
                  <a:gd name="T5" fmla="*/ 31 h 39"/>
                  <a:gd name="T6" fmla="*/ 48 w 76"/>
                  <a:gd name="T7" fmla="*/ 35 h 39"/>
                  <a:gd name="T8" fmla="*/ 42 w 76"/>
                  <a:gd name="T9" fmla="*/ 38 h 39"/>
                  <a:gd name="T10" fmla="*/ 35 w 76"/>
                  <a:gd name="T11" fmla="*/ 39 h 39"/>
                  <a:gd name="T12" fmla="*/ 28 w 76"/>
                  <a:gd name="T13" fmla="*/ 39 h 39"/>
                  <a:gd name="T14" fmla="*/ 14 w 76"/>
                  <a:gd name="T15" fmla="*/ 36 h 39"/>
                  <a:gd name="T16" fmla="*/ 1 w 76"/>
                  <a:gd name="T17" fmla="*/ 32 h 39"/>
                  <a:gd name="T18" fmla="*/ 0 w 76"/>
                  <a:gd name="T19" fmla="*/ 28 h 39"/>
                  <a:gd name="T20" fmla="*/ 0 w 76"/>
                  <a:gd name="T21" fmla="*/ 25 h 39"/>
                  <a:gd name="T22" fmla="*/ 1 w 76"/>
                  <a:gd name="T23" fmla="*/ 23 h 39"/>
                  <a:gd name="T24" fmla="*/ 4 w 76"/>
                  <a:gd name="T25" fmla="*/ 20 h 39"/>
                  <a:gd name="T26" fmla="*/ 10 w 76"/>
                  <a:gd name="T27" fmla="*/ 18 h 39"/>
                  <a:gd name="T28" fmla="*/ 17 w 76"/>
                  <a:gd name="T29" fmla="*/ 17 h 39"/>
                  <a:gd name="T30" fmla="*/ 24 w 76"/>
                  <a:gd name="T31" fmla="*/ 20 h 39"/>
                  <a:gd name="T32" fmla="*/ 28 w 76"/>
                  <a:gd name="T33" fmla="*/ 21 h 39"/>
                  <a:gd name="T34" fmla="*/ 29 w 76"/>
                  <a:gd name="T35" fmla="*/ 18 h 39"/>
                  <a:gd name="T36" fmla="*/ 31 w 76"/>
                  <a:gd name="T37" fmla="*/ 16 h 39"/>
                  <a:gd name="T38" fmla="*/ 31 w 76"/>
                  <a:gd name="T39" fmla="*/ 12 h 39"/>
                  <a:gd name="T40" fmla="*/ 31 w 76"/>
                  <a:gd name="T41" fmla="*/ 7 h 39"/>
                  <a:gd name="T42" fmla="*/ 32 w 76"/>
                  <a:gd name="T43" fmla="*/ 3 h 39"/>
                  <a:gd name="T44" fmla="*/ 36 w 76"/>
                  <a:gd name="T45" fmla="*/ 0 h 39"/>
                  <a:gd name="T46" fmla="*/ 42 w 76"/>
                  <a:gd name="T47" fmla="*/ 3 h 39"/>
                  <a:gd name="T48" fmla="*/ 48 w 76"/>
                  <a:gd name="T49" fmla="*/ 3 h 39"/>
                  <a:gd name="T50" fmla="*/ 55 w 76"/>
                  <a:gd name="T51" fmla="*/ 3 h 39"/>
                  <a:gd name="T52" fmla="*/ 61 w 76"/>
                  <a:gd name="T53" fmla="*/ 3 h 39"/>
                  <a:gd name="T54" fmla="*/ 68 w 76"/>
                  <a:gd name="T55" fmla="*/ 3 h 39"/>
                  <a:gd name="T56" fmla="*/ 72 w 76"/>
                  <a:gd name="T57" fmla="*/ 5 h 39"/>
                  <a:gd name="T58" fmla="*/ 73 w 76"/>
                  <a:gd name="T59" fmla="*/ 6 h 39"/>
                  <a:gd name="T60" fmla="*/ 75 w 76"/>
                  <a:gd name="T61" fmla="*/ 9 h 39"/>
                  <a:gd name="T62" fmla="*/ 76 w 76"/>
                  <a:gd name="T63" fmla="*/ 12 h 39"/>
                  <a:gd name="T64" fmla="*/ 76 w 76"/>
                  <a:gd name="T65" fmla="*/ 16 h 3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6"/>
                  <a:gd name="T100" fmla="*/ 0 h 39"/>
                  <a:gd name="T101" fmla="*/ 76 w 76"/>
                  <a:gd name="T102" fmla="*/ 39 h 3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6" h="39">
                    <a:moveTo>
                      <a:pt x="76" y="16"/>
                    </a:moveTo>
                    <a:lnTo>
                      <a:pt x="50" y="20"/>
                    </a:lnTo>
                    <a:lnTo>
                      <a:pt x="54" y="31"/>
                    </a:lnTo>
                    <a:lnTo>
                      <a:pt x="48" y="35"/>
                    </a:lnTo>
                    <a:lnTo>
                      <a:pt x="42" y="38"/>
                    </a:lnTo>
                    <a:lnTo>
                      <a:pt x="35" y="39"/>
                    </a:lnTo>
                    <a:lnTo>
                      <a:pt x="28" y="39"/>
                    </a:lnTo>
                    <a:lnTo>
                      <a:pt x="14" y="36"/>
                    </a:lnTo>
                    <a:lnTo>
                      <a:pt x="1" y="32"/>
                    </a:lnTo>
                    <a:lnTo>
                      <a:pt x="0" y="28"/>
                    </a:lnTo>
                    <a:lnTo>
                      <a:pt x="0" y="25"/>
                    </a:lnTo>
                    <a:lnTo>
                      <a:pt x="1" y="23"/>
                    </a:lnTo>
                    <a:lnTo>
                      <a:pt x="4" y="20"/>
                    </a:lnTo>
                    <a:lnTo>
                      <a:pt x="10" y="18"/>
                    </a:lnTo>
                    <a:lnTo>
                      <a:pt x="17" y="17"/>
                    </a:lnTo>
                    <a:lnTo>
                      <a:pt x="24" y="20"/>
                    </a:lnTo>
                    <a:lnTo>
                      <a:pt x="28" y="21"/>
                    </a:lnTo>
                    <a:lnTo>
                      <a:pt x="29" y="18"/>
                    </a:lnTo>
                    <a:lnTo>
                      <a:pt x="31" y="16"/>
                    </a:lnTo>
                    <a:lnTo>
                      <a:pt x="31" y="12"/>
                    </a:lnTo>
                    <a:lnTo>
                      <a:pt x="31" y="7"/>
                    </a:lnTo>
                    <a:lnTo>
                      <a:pt x="32" y="3"/>
                    </a:lnTo>
                    <a:lnTo>
                      <a:pt x="36" y="0"/>
                    </a:lnTo>
                    <a:lnTo>
                      <a:pt x="42" y="3"/>
                    </a:lnTo>
                    <a:lnTo>
                      <a:pt x="48" y="3"/>
                    </a:lnTo>
                    <a:lnTo>
                      <a:pt x="55" y="3"/>
                    </a:lnTo>
                    <a:lnTo>
                      <a:pt x="61" y="3"/>
                    </a:lnTo>
                    <a:lnTo>
                      <a:pt x="68" y="3"/>
                    </a:lnTo>
                    <a:lnTo>
                      <a:pt x="72" y="5"/>
                    </a:lnTo>
                    <a:lnTo>
                      <a:pt x="73" y="6"/>
                    </a:lnTo>
                    <a:lnTo>
                      <a:pt x="75" y="9"/>
                    </a:lnTo>
                    <a:lnTo>
                      <a:pt x="76" y="12"/>
                    </a:lnTo>
                    <a:lnTo>
                      <a:pt x="76" y="1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grpSp>
      </p:grpSp>
    </p:spTree>
    <p:extLst>
      <p:ext uri="{BB962C8B-B14F-4D97-AF65-F5344CB8AC3E}">
        <p14:creationId xmlns:p14="http://schemas.microsoft.com/office/powerpoint/2010/main" val="1568230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621000" y="-171450"/>
            <a:ext cx="2667000" cy="106299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2246EB97-4BA8-6D4F-FAB9-A633B119130D}"/>
              </a:ext>
            </a:extLst>
          </p:cNvPr>
          <p:cNvSpPr txBox="1"/>
          <p:nvPr/>
        </p:nvSpPr>
        <p:spPr>
          <a:xfrm>
            <a:off x="212075" y="306404"/>
            <a:ext cx="9144000" cy="769441"/>
          </a:xfrm>
          <a:prstGeom prst="rect">
            <a:avLst/>
          </a:prstGeom>
          <a:noFill/>
        </p:spPr>
        <p:txBody>
          <a:bodyPr wrap="square">
            <a:spAutoFit/>
          </a:bodyPr>
          <a:lstStyle/>
          <a:p>
            <a:r>
              <a:rPr lang="pt-BR" sz="4400" b="1" dirty="0">
                <a:solidFill>
                  <a:srgbClr val="000066"/>
                </a:solidFill>
                <a:effectLst/>
                <a:latin typeface="Comic Sans MS" panose="030F0702030302020204" pitchFamily="66" charset="0"/>
                <a:ea typeface="Times New Roman" panose="02020603050405020304" pitchFamily="18" charset="0"/>
              </a:rPr>
              <a:t>2 - POLUIÇÃO DA ÁGUA </a:t>
            </a:r>
            <a:endParaRPr lang="pt-BR" sz="4400" dirty="0">
              <a:solidFill>
                <a:srgbClr val="000066"/>
              </a:solidFill>
              <a:effectLst/>
              <a:latin typeface="Comic Sans MS" panose="030F0702030302020204" pitchFamily="66" charset="0"/>
              <a:ea typeface="Times New Roman" panose="02020603050405020304" pitchFamily="18" charset="0"/>
            </a:endParaRPr>
          </a:p>
        </p:txBody>
      </p:sp>
      <p:sp>
        <p:nvSpPr>
          <p:cNvPr id="7" name="CaixaDeTexto 6">
            <a:extLst>
              <a:ext uri="{FF2B5EF4-FFF2-40B4-BE49-F238E27FC236}">
                <a16:creationId xmlns:a16="http://schemas.microsoft.com/office/drawing/2014/main" id="{DD3B8261-DF15-65AF-3DC3-6399F3D128B6}"/>
              </a:ext>
            </a:extLst>
          </p:cNvPr>
          <p:cNvSpPr txBox="1"/>
          <p:nvPr/>
        </p:nvSpPr>
        <p:spPr>
          <a:xfrm>
            <a:off x="381000" y="1409700"/>
            <a:ext cx="14935200" cy="6863417"/>
          </a:xfrm>
          <a:prstGeom prst="rect">
            <a:avLst/>
          </a:prstGeom>
          <a:noFill/>
        </p:spPr>
        <p:txBody>
          <a:bodyPr wrap="square">
            <a:spAutoFit/>
          </a:bodyPr>
          <a:lstStyle/>
          <a:p>
            <a:pPr algn="just"/>
            <a:r>
              <a:rPr lang="pt-BR" sz="4000" b="0" i="0" dirty="0">
                <a:effectLst/>
                <a:highlight>
                  <a:srgbClr val="FFFFFF"/>
                </a:highlight>
                <a:latin typeface="Comic Sans MS" panose="030F0702030302020204" pitchFamily="66" charset="0"/>
              </a:rPr>
              <a:t>Poluição da água é a degradação da qualidade da água a ponto de: </a:t>
            </a:r>
          </a:p>
          <a:p>
            <a:pPr marL="571500" indent="-571500" algn="just">
              <a:buFontTx/>
              <a:buChar char="-"/>
            </a:pPr>
            <a:r>
              <a:rPr lang="pt-BR" sz="4000" dirty="0">
                <a:highlight>
                  <a:srgbClr val="FFFFFF"/>
                </a:highlight>
                <a:latin typeface="Comic Sans MS" panose="030F0702030302020204" pitchFamily="66" charset="0"/>
              </a:rPr>
              <a:t>P</a:t>
            </a:r>
            <a:r>
              <a:rPr lang="pt-BR" sz="4000" b="0" i="0" dirty="0">
                <a:effectLst/>
                <a:highlight>
                  <a:srgbClr val="FFFFFF"/>
                </a:highlight>
                <a:latin typeface="Comic Sans MS" panose="030F0702030302020204" pitchFamily="66" charset="0"/>
              </a:rPr>
              <a:t>rejudicar a saúde, a segurança e o bem-estar da população; </a:t>
            </a:r>
          </a:p>
          <a:p>
            <a:pPr marL="571500" indent="-571500" algn="just">
              <a:buFontTx/>
              <a:buChar char="-"/>
            </a:pPr>
            <a:endParaRPr lang="pt-BR" sz="4000" dirty="0">
              <a:highlight>
                <a:srgbClr val="FFFFFF"/>
              </a:highlight>
              <a:latin typeface="Comic Sans MS" panose="030F0702030302020204" pitchFamily="66" charset="0"/>
            </a:endParaRPr>
          </a:p>
          <a:p>
            <a:pPr marL="571500" indent="-571500" algn="just">
              <a:buFontTx/>
              <a:buChar char="-"/>
            </a:pPr>
            <a:r>
              <a:rPr lang="pt-BR" sz="4000" dirty="0">
                <a:highlight>
                  <a:srgbClr val="FFFFFF"/>
                </a:highlight>
                <a:latin typeface="Comic Sans MS" panose="030F0702030302020204" pitchFamily="66" charset="0"/>
              </a:rPr>
              <a:t>C</a:t>
            </a:r>
            <a:r>
              <a:rPr lang="pt-BR" sz="4000" b="0" i="0" dirty="0">
                <a:effectLst/>
                <a:highlight>
                  <a:srgbClr val="FFFFFF"/>
                </a:highlight>
                <a:latin typeface="Comic Sans MS" panose="030F0702030302020204" pitchFamily="66" charset="0"/>
              </a:rPr>
              <a:t>riar condições adversas às atividades sociais e econômicas; </a:t>
            </a:r>
          </a:p>
          <a:p>
            <a:pPr marL="571500" indent="-571500" algn="just">
              <a:buFontTx/>
              <a:buChar char="-"/>
            </a:pPr>
            <a:endParaRPr lang="pt-BR" sz="4000" dirty="0">
              <a:highlight>
                <a:srgbClr val="FFFFFF"/>
              </a:highlight>
              <a:latin typeface="Comic Sans MS" panose="030F0702030302020204" pitchFamily="66" charset="0"/>
            </a:endParaRPr>
          </a:p>
          <a:p>
            <a:pPr marL="571500" indent="-571500" algn="just">
              <a:buFontTx/>
              <a:buChar char="-"/>
            </a:pPr>
            <a:r>
              <a:rPr lang="pt-BR" sz="4000" dirty="0">
                <a:highlight>
                  <a:srgbClr val="FFFFFF"/>
                </a:highlight>
                <a:latin typeface="Comic Sans MS" panose="030F0702030302020204" pitchFamily="66" charset="0"/>
              </a:rPr>
              <a:t>A</a:t>
            </a:r>
            <a:r>
              <a:rPr lang="pt-BR" sz="4000" b="0" i="0" dirty="0">
                <a:effectLst/>
                <a:highlight>
                  <a:srgbClr val="FFFFFF"/>
                </a:highlight>
                <a:latin typeface="Comic Sans MS" panose="030F0702030302020204" pitchFamily="66" charset="0"/>
              </a:rPr>
              <a:t>fetar desfavoravelmente a biota; </a:t>
            </a:r>
          </a:p>
          <a:p>
            <a:pPr marL="571500" indent="-571500" algn="just">
              <a:buFontTx/>
              <a:buChar char="-"/>
            </a:pPr>
            <a:endParaRPr lang="pt-BR" sz="4000" dirty="0">
              <a:highlight>
                <a:srgbClr val="FFFFFF"/>
              </a:highlight>
              <a:latin typeface="Comic Sans MS" panose="030F0702030302020204" pitchFamily="66" charset="0"/>
            </a:endParaRPr>
          </a:p>
          <a:p>
            <a:pPr marL="571500" indent="-571500" algn="just">
              <a:buFontTx/>
              <a:buChar char="-"/>
            </a:pPr>
            <a:r>
              <a:rPr lang="pt-BR" sz="4000" b="0" i="0" dirty="0">
                <a:effectLst/>
                <a:highlight>
                  <a:srgbClr val="FFFFFF"/>
                </a:highlight>
                <a:latin typeface="Comic Sans MS" panose="030F0702030302020204" pitchFamily="66" charset="0"/>
              </a:rPr>
              <a:t>Afetar as condições estéticas ou sanitárias do meio ambiente.</a:t>
            </a:r>
            <a:endParaRPr lang="pt-BR" sz="4000" dirty="0">
              <a:latin typeface="Comic Sans MS" panose="030F0702030302020204" pitchFamily="66" charset="0"/>
            </a:endParaRPr>
          </a:p>
        </p:txBody>
      </p:sp>
    </p:spTree>
    <p:extLst>
      <p:ext uri="{BB962C8B-B14F-4D97-AF65-F5344CB8AC3E}">
        <p14:creationId xmlns:p14="http://schemas.microsoft.com/office/powerpoint/2010/main" val="1143703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382999" y="-171450"/>
            <a:ext cx="1905000" cy="10629900"/>
          </a:xfrm>
          <a:prstGeom prst="rect">
            <a:avLst/>
          </a:prstGeom>
          <a:solidFill>
            <a:srgbClr val="07848A"/>
          </a:solidFill>
        </p:spPr>
      </p:sp>
      <p:sp>
        <p:nvSpPr>
          <p:cNvPr id="3" name="AutoShape 3"/>
          <p:cNvSpPr/>
          <p:nvPr/>
        </p:nvSpPr>
        <p:spPr>
          <a:xfrm>
            <a:off x="164592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6" name="CaixaDeTexto 5">
            <a:extLst>
              <a:ext uri="{FF2B5EF4-FFF2-40B4-BE49-F238E27FC236}">
                <a16:creationId xmlns:a16="http://schemas.microsoft.com/office/drawing/2014/main" id="{7AB26BA1-BF1F-931B-7F70-B714197129B4}"/>
              </a:ext>
            </a:extLst>
          </p:cNvPr>
          <p:cNvSpPr txBox="1"/>
          <p:nvPr/>
        </p:nvSpPr>
        <p:spPr>
          <a:xfrm>
            <a:off x="905752" y="70438"/>
            <a:ext cx="3174267" cy="707886"/>
          </a:xfrm>
          <a:prstGeom prst="rect">
            <a:avLst/>
          </a:prstGeom>
          <a:noFill/>
        </p:spPr>
        <p:txBody>
          <a:bodyPr wrap="none" rtlCol="0">
            <a:spAutoFit/>
          </a:bodyPr>
          <a:lstStyle/>
          <a:p>
            <a:r>
              <a:rPr lang="pt-BR" sz="4000" dirty="0">
                <a:latin typeface="Comic Sans MS" panose="030F0702030302020204" pitchFamily="66" charset="0"/>
              </a:rPr>
              <a:t>Água poluída</a:t>
            </a:r>
          </a:p>
        </p:txBody>
      </p:sp>
      <p:sp>
        <p:nvSpPr>
          <p:cNvPr id="11" name="CaixaDeTexto 10">
            <a:extLst>
              <a:ext uri="{FF2B5EF4-FFF2-40B4-BE49-F238E27FC236}">
                <a16:creationId xmlns:a16="http://schemas.microsoft.com/office/drawing/2014/main" id="{A0BCFB3B-13B0-792C-33DA-54D52FE6AFAC}"/>
              </a:ext>
            </a:extLst>
          </p:cNvPr>
          <p:cNvSpPr txBox="1"/>
          <p:nvPr/>
        </p:nvSpPr>
        <p:spPr>
          <a:xfrm rot="16200000">
            <a:off x="7258628" y="7449128"/>
            <a:ext cx="4129657" cy="707886"/>
          </a:xfrm>
          <a:prstGeom prst="rect">
            <a:avLst/>
          </a:prstGeom>
          <a:noFill/>
        </p:spPr>
        <p:txBody>
          <a:bodyPr wrap="none" rtlCol="0">
            <a:spAutoFit/>
          </a:bodyPr>
          <a:lstStyle/>
          <a:p>
            <a:r>
              <a:rPr lang="pt-BR" sz="4000" dirty="0">
                <a:latin typeface="Comic Sans MS" panose="030F0702030302020204" pitchFamily="66" charset="0"/>
              </a:rPr>
              <a:t>Água não poluída</a:t>
            </a:r>
          </a:p>
        </p:txBody>
      </p:sp>
      <p:pic>
        <p:nvPicPr>
          <p:cNvPr id="16388" name="Picture 4" descr="Conheça 20 lugares com as águas mais cristalinas do mundo">
            <a:extLst>
              <a:ext uri="{FF2B5EF4-FFF2-40B4-BE49-F238E27FC236}">
                <a16:creationId xmlns:a16="http://schemas.microsoft.com/office/drawing/2014/main" id="{05B0FDC9-B50D-C5E1-7079-97AADFAF55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91549" y="5490916"/>
            <a:ext cx="6515249" cy="4378631"/>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a:extLst>
              <a:ext uri="{FF2B5EF4-FFF2-40B4-BE49-F238E27FC236}">
                <a16:creationId xmlns:a16="http://schemas.microsoft.com/office/drawing/2014/main" id="{E81FE0D8-8C76-A842-A165-1F1920B545C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42881" y="717549"/>
            <a:ext cx="6454407" cy="4016637"/>
          </a:xfrm>
          <a:prstGeom prst="rect">
            <a:avLst/>
          </a:prstGeom>
          <a:noFill/>
          <a:ln>
            <a:noFill/>
          </a:ln>
        </p:spPr>
      </p:pic>
      <p:pic>
        <p:nvPicPr>
          <p:cNvPr id="1026" name="Picture 2" descr="Construções na beira do rio">
            <a:extLst>
              <a:ext uri="{FF2B5EF4-FFF2-40B4-BE49-F238E27FC236}">
                <a16:creationId xmlns:a16="http://schemas.microsoft.com/office/drawing/2014/main" id="{77116BA2-537C-C124-60D0-7B341FDEF8C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7859" y="101611"/>
            <a:ext cx="7777558" cy="489517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isPB • Sudema anuncia força-tarefa para despoluir rio Jaguaribe">
            <a:extLst>
              <a:ext uri="{FF2B5EF4-FFF2-40B4-BE49-F238E27FC236}">
                <a16:creationId xmlns:a16="http://schemas.microsoft.com/office/drawing/2014/main" id="{AB27B29B-25DE-8BA4-9B62-21419321329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56032" y="4737650"/>
            <a:ext cx="6494245"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3445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382999" y="-171450"/>
            <a:ext cx="1905000" cy="10629900"/>
          </a:xfrm>
          <a:prstGeom prst="rect">
            <a:avLst/>
          </a:prstGeom>
          <a:solidFill>
            <a:srgbClr val="07848A"/>
          </a:solidFill>
        </p:spPr>
      </p:sp>
      <p:sp>
        <p:nvSpPr>
          <p:cNvPr id="3" name="AutoShape 3"/>
          <p:cNvSpPr/>
          <p:nvPr/>
        </p:nvSpPr>
        <p:spPr>
          <a:xfrm>
            <a:off x="164592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2B9571F3-F4ED-04A2-C7E9-E1C550F1F9C1}"/>
              </a:ext>
            </a:extLst>
          </p:cNvPr>
          <p:cNvSpPr txBox="1"/>
          <p:nvPr/>
        </p:nvSpPr>
        <p:spPr>
          <a:xfrm>
            <a:off x="232518" y="135677"/>
            <a:ext cx="9144000" cy="769441"/>
          </a:xfrm>
          <a:prstGeom prst="rect">
            <a:avLst/>
          </a:prstGeom>
          <a:noFill/>
        </p:spPr>
        <p:txBody>
          <a:bodyPr wrap="square">
            <a:spAutoFit/>
          </a:bodyPr>
          <a:lstStyle/>
          <a:p>
            <a:r>
              <a:rPr lang="pt-BR" sz="4400" b="1" dirty="0">
                <a:solidFill>
                  <a:srgbClr val="000066"/>
                </a:solidFill>
                <a:effectLst/>
                <a:latin typeface="Comic Sans MS" panose="030F0702030302020204" pitchFamily="66" charset="0"/>
                <a:ea typeface="Times New Roman" panose="02020603050405020304" pitchFamily="18" charset="0"/>
              </a:rPr>
              <a:t>2.1 - Tipos de poluição da água</a:t>
            </a:r>
          </a:p>
        </p:txBody>
      </p:sp>
      <p:sp>
        <p:nvSpPr>
          <p:cNvPr id="7" name="CaixaDeTexto 6">
            <a:extLst>
              <a:ext uri="{FF2B5EF4-FFF2-40B4-BE49-F238E27FC236}">
                <a16:creationId xmlns:a16="http://schemas.microsoft.com/office/drawing/2014/main" id="{0514C143-B4B9-4241-DBD0-DF7ABFEBD548}"/>
              </a:ext>
            </a:extLst>
          </p:cNvPr>
          <p:cNvSpPr txBox="1"/>
          <p:nvPr/>
        </p:nvSpPr>
        <p:spPr>
          <a:xfrm>
            <a:off x="533400" y="1083985"/>
            <a:ext cx="16535400" cy="7423892"/>
          </a:xfrm>
          <a:prstGeom prst="rect">
            <a:avLst/>
          </a:prstGeom>
          <a:noFill/>
        </p:spPr>
        <p:txBody>
          <a:bodyPr wrap="square">
            <a:spAutoFit/>
          </a:bodyPr>
          <a:lstStyle/>
          <a:p>
            <a:pPr>
              <a:lnSpc>
                <a:spcPct val="150000"/>
              </a:lnSpc>
              <a:spcAft>
                <a:spcPts val="300"/>
              </a:spcAft>
            </a:pPr>
            <a:r>
              <a:rPr lang="pt-BR" sz="3900" dirty="0">
                <a:solidFill>
                  <a:srgbClr val="202124"/>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 Esgoto doméstico. </a:t>
            </a:r>
            <a:endParaRPr lang="pt-BR" sz="3900" dirty="0">
              <a:effectLst/>
              <a:highlight>
                <a:srgbClr val="FFFFFF"/>
              </a:highlight>
              <a:latin typeface="Times New Roman" panose="02020603050405020304" pitchFamily="18" charset="0"/>
              <a:ea typeface="Times New Roman" panose="02020603050405020304" pitchFamily="18" charset="0"/>
            </a:endParaRPr>
          </a:p>
          <a:p>
            <a:pPr>
              <a:lnSpc>
                <a:spcPct val="150000"/>
              </a:lnSpc>
              <a:spcAft>
                <a:spcPts val="300"/>
              </a:spcAft>
            </a:pPr>
            <a:r>
              <a:rPr lang="pt-BR" sz="3900" dirty="0">
                <a:solidFill>
                  <a:srgbClr val="202124"/>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 O petróleo é um dos maiores poluentes dos mares e é um produto altamente tóxico;</a:t>
            </a:r>
            <a:endParaRPr lang="pt-BR" sz="3900" dirty="0">
              <a:effectLst/>
              <a:highlight>
                <a:srgbClr val="FFFFFF"/>
              </a:highlight>
              <a:latin typeface="Times New Roman" panose="02020603050405020304" pitchFamily="18" charset="0"/>
              <a:ea typeface="Times New Roman" panose="02020603050405020304" pitchFamily="18" charset="0"/>
            </a:endParaRPr>
          </a:p>
          <a:p>
            <a:pPr>
              <a:lnSpc>
                <a:spcPct val="150000"/>
              </a:lnSpc>
              <a:spcAft>
                <a:spcPts val="300"/>
              </a:spcAft>
            </a:pPr>
            <a:r>
              <a:rPr lang="pt-BR" sz="3900" dirty="0">
                <a:solidFill>
                  <a:srgbClr val="202124"/>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 Chorume. </a:t>
            </a:r>
            <a:endParaRPr lang="pt-BR" sz="3900" dirty="0">
              <a:effectLst/>
              <a:highlight>
                <a:srgbClr val="FFFFFF"/>
              </a:highlight>
              <a:latin typeface="Times New Roman" panose="02020603050405020304" pitchFamily="18" charset="0"/>
              <a:ea typeface="Times New Roman" panose="02020603050405020304" pitchFamily="18" charset="0"/>
            </a:endParaRPr>
          </a:p>
          <a:p>
            <a:pPr>
              <a:lnSpc>
                <a:spcPct val="150000"/>
              </a:lnSpc>
              <a:spcAft>
                <a:spcPts val="300"/>
              </a:spcAft>
            </a:pPr>
            <a:r>
              <a:rPr lang="pt-BR" sz="3900" dirty="0">
                <a:solidFill>
                  <a:srgbClr val="202124"/>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 Poluição química (Pesticidas). </a:t>
            </a:r>
            <a:endParaRPr lang="pt-BR" sz="3900" dirty="0">
              <a:effectLst/>
              <a:highlight>
                <a:srgbClr val="FFFFFF"/>
              </a:highlight>
              <a:latin typeface="Times New Roman" panose="02020603050405020304" pitchFamily="18" charset="0"/>
              <a:ea typeface="Times New Roman" panose="02020603050405020304" pitchFamily="18" charset="0"/>
            </a:endParaRPr>
          </a:p>
          <a:p>
            <a:pPr>
              <a:lnSpc>
                <a:spcPct val="150000"/>
              </a:lnSpc>
              <a:spcAft>
                <a:spcPts val="300"/>
              </a:spcAft>
            </a:pPr>
            <a:r>
              <a:rPr lang="pt-BR" sz="3900" dirty="0">
                <a:solidFill>
                  <a:srgbClr val="202124"/>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 Óleo de cozinha. </a:t>
            </a:r>
            <a:endParaRPr lang="pt-BR" sz="3900" dirty="0">
              <a:effectLst/>
              <a:highlight>
                <a:srgbClr val="FFFFFF"/>
              </a:highlight>
              <a:latin typeface="Times New Roman" panose="02020603050405020304" pitchFamily="18" charset="0"/>
              <a:ea typeface="Times New Roman" panose="02020603050405020304" pitchFamily="18" charset="0"/>
            </a:endParaRPr>
          </a:p>
          <a:p>
            <a:pPr>
              <a:lnSpc>
                <a:spcPct val="150000"/>
              </a:lnSpc>
              <a:spcAft>
                <a:spcPts val="300"/>
              </a:spcAft>
            </a:pPr>
            <a:r>
              <a:rPr lang="pt-BR" sz="3900" dirty="0">
                <a:solidFill>
                  <a:srgbClr val="202124"/>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 Remédio (antibióticos)</a:t>
            </a:r>
            <a:endParaRPr lang="pt-BR" sz="3900" dirty="0">
              <a:effectLst/>
              <a:highlight>
                <a:srgbClr val="FFFFFF"/>
              </a:highlight>
              <a:latin typeface="Times New Roman" panose="02020603050405020304" pitchFamily="18" charset="0"/>
              <a:ea typeface="Times New Roman" panose="02020603050405020304" pitchFamily="18" charset="0"/>
            </a:endParaRPr>
          </a:p>
          <a:p>
            <a:pPr>
              <a:lnSpc>
                <a:spcPct val="150000"/>
              </a:lnSpc>
              <a:spcAft>
                <a:spcPts val="300"/>
              </a:spcAft>
            </a:pPr>
            <a:r>
              <a:rPr lang="pt-BR" sz="3900" dirty="0">
                <a:solidFill>
                  <a:srgbClr val="202124"/>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 Metais pesados.</a:t>
            </a:r>
            <a:endParaRPr lang="pt-BR" sz="3900" dirty="0">
              <a:effectLst/>
              <a:highlight>
                <a:srgbClr val="FFFFFF"/>
              </a:highligh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84574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15094" y="-171450"/>
            <a:ext cx="2172905" cy="106299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pic>
        <p:nvPicPr>
          <p:cNvPr id="9218" name="Picture 2" descr="Mancha de petróleo avança no Nordeste e biólogos temem que afete reprodução  de baleias">
            <a:extLst>
              <a:ext uri="{FF2B5EF4-FFF2-40B4-BE49-F238E27FC236}">
                <a16:creationId xmlns:a16="http://schemas.microsoft.com/office/drawing/2014/main" id="{94F3DBDC-DA88-64CB-895F-4D4FD58C90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591" y="1282747"/>
            <a:ext cx="6372422" cy="3581400"/>
          </a:xfrm>
          <a:prstGeom prst="rect">
            <a:avLst/>
          </a:prstGeom>
          <a:noFill/>
          <a:extLst>
            <a:ext uri="{909E8E84-426E-40DD-AFC4-6F175D3DCCD1}">
              <a14:hiddenFill xmlns:a14="http://schemas.microsoft.com/office/drawing/2010/main">
                <a:solidFill>
                  <a:srgbClr val="FFFFFF"/>
                </a:solidFill>
              </a14:hiddenFill>
            </a:ext>
          </a:extLst>
        </p:spPr>
      </p:pic>
      <p:sp>
        <p:nvSpPr>
          <p:cNvPr id="5" name="CaixaDeTexto 4">
            <a:extLst>
              <a:ext uri="{FF2B5EF4-FFF2-40B4-BE49-F238E27FC236}">
                <a16:creationId xmlns:a16="http://schemas.microsoft.com/office/drawing/2014/main" id="{4706C8AA-B81E-192E-A15C-66F609717964}"/>
              </a:ext>
            </a:extLst>
          </p:cNvPr>
          <p:cNvSpPr txBox="1"/>
          <p:nvPr/>
        </p:nvSpPr>
        <p:spPr>
          <a:xfrm>
            <a:off x="183849" y="929"/>
            <a:ext cx="9144000" cy="1323439"/>
          </a:xfrm>
          <a:prstGeom prst="rect">
            <a:avLst/>
          </a:prstGeom>
          <a:noFill/>
        </p:spPr>
        <p:txBody>
          <a:bodyPr wrap="square">
            <a:spAutoFit/>
          </a:bodyPr>
          <a:lstStyle/>
          <a:p>
            <a:pPr algn="ctr"/>
            <a:r>
              <a:rPr lang="pt-BR" sz="4000" b="1" dirty="0">
                <a:solidFill>
                  <a:srgbClr val="000066"/>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Danos causado pelo derramamento de petróleo no mar</a:t>
            </a:r>
            <a:endParaRPr lang="pt-BR" sz="4000" b="1" dirty="0">
              <a:solidFill>
                <a:srgbClr val="000066"/>
              </a:solidFill>
            </a:endParaRPr>
          </a:p>
        </p:txBody>
      </p:sp>
      <p:sp>
        <p:nvSpPr>
          <p:cNvPr id="7" name="CaixaDeTexto 6">
            <a:extLst>
              <a:ext uri="{FF2B5EF4-FFF2-40B4-BE49-F238E27FC236}">
                <a16:creationId xmlns:a16="http://schemas.microsoft.com/office/drawing/2014/main" id="{DA8B872E-B1F7-5FD4-B7A1-0F77A20C82DD}"/>
              </a:ext>
            </a:extLst>
          </p:cNvPr>
          <p:cNvSpPr txBox="1"/>
          <p:nvPr/>
        </p:nvSpPr>
        <p:spPr>
          <a:xfrm>
            <a:off x="20488" y="6513463"/>
            <a:ext cx="5501539" cy="769441"/>
          </a:xfrm>
          <a:prstGeom prst="rect">
            <a:avLst/>
          </a:prstGeom>
          <a:noFill/>
        </p:spPr>
        <p:txBody>
          <a:bodyPr wrap="square">
            <a:spAutoFit/>
          </a:bodyPr>
          <a:lstStyle/>
          <a:p>
            <a:r>
              <a:rPr lang="pt-BR" sz="4400" b="1" dirty="0">
                <a:solidFill>
                  <a:srgbClr val="000066"/>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Esgoto doméstico</a:t>
            </a:r>
            <a:endParaRPr lang="pt-BR" sz="4400" b="1" dirty="0">
              <a:solidFill>
                <a:srgbClr val="000066"/>
              </a:solidFill>
            </a:endParaRPr>
          </a:p>
        </p:txBody>
      </p:sp>
      <p:pic>
        <p:nvPicPr>
          <p:cNvPr id="11" name="Imagem 10" descr="A importância do tratamento do Esgoto doméstico">
            <a:extLst>
              <a:ext uri="{FF2B5EF4-FFF2-40B4-BE49-F238E27FC236}">
                <a16:creationId xmlns:a16="http://schemas.microsoft.com/office/drawing/2014/main" id="{348F89EE-12C8-2EE2-8EB9-4E66679A3E2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81768" y="4936987"/>
            <a:ext cx="5938632" cy="5206200"/>
          </a:xfrm>
          <a:prstGeom prst="rect">
            <a:avLst/>
          </a:prstGeom>
          <a:noFill/>
          <a:ln>
            <a:noFill/>
          </a:ln>
        </p:spPr>
      </p:pic>
      <p:pic>
        <p:nvPicPr>
          <p:cNvPr id="12" name="Imagem 11" descr="Despejo de chorume no solo ou em rio poderá dar até cinco anos de prisão —  Senado Notícias">
            <a:extLst>
              <a:ext uri="{FF2B5EF4-FFF2-40B4-BE49-F238E27FC236}">
                <a16:creationId xmlns:a16="http://schemas.microsoft.com/office/drawing/2014/main" id="{3757CCDA-4520-1B25-863F-F370535E816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044330" y="6289570"/>
            <a:ext cx="5031791" cy="3334782"/>
          </a:xfrm>
          <a:prstGeom prst="rect">
            <a:avLst/>
          </a:prstGeom>
          <a:noFill/>
          <a:ln>
            <a:noFill/>
          </a:ln>
        </p:spPr>
      </p:pic>
      <p:sp>
        <p:nvSpPr>
          <p:cNvPr id="14" name="CaixaDeTexto 13">
            <a:extLst>
              <a:ext uri="{FF2B5EF4-FFF2-40B4-BE49-F238E27FC236}">
                <a16:creationId xmlns:a16="http://schemas.microsoft.com/office/drawing/2014/main" id="{944B6EC0-56EB-C186-40EF-9E67D69358FA}"/>
              </a:ext>
            </a:extLst>
          </p:cNvPr>
          <p:cNvSpPr txBox="1"/>
          <p:nvPr/>
        </p:nvSpPr>
        <p:spPr>
          <a:xfrm>
            <a:off x="12668029" y="5331246"/>
            <a:ext cx="4533517" cy="707886"/>
          </a:xfrm>
          <a:prstGeom prst="rect">
            <a:avLst/>
          </a:prstGeom>
          <a:noFill/>
        </p:spPr>
        <p:txBody>
          <a:bodyPr wrap="square">
            <a:spAutoFit/>
          </a:bodyPr>
          <a:lstStyle/>
          <a:p>
            <a:r>
              <a:rPr lang="pt-BR" sz="4000" b="1" dirty="0">
                <a:solidFill>
                  <a:srgbClr val="000066"/>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Chorume</a:t>
            </a:r>
            <a:endParaRPr lang="pt-BR" sz="4000" b="1" dirty="0">
              <a:solidFill>
                <a:srgbClr val="000066"/>
              </a:solidFill>
            </a:endParaRPr>
          </a:p>
        </p:txBody>
      </p:sp>
      <p:sp>
        <p:nvSpPr>
          <p:cNvPr id="6" name="CaixaDeTexto 5">
            <a:extLst>
              <a:ext uri="{FF2B5EF4-FFF2-40B4-BE49-F238E27FC236}">
                <a16:creationId xmlns:a16="http://schemas.microsoft.com/office/drawing/2014/main" id="{B06AEF35-59C7-34B1-6142-91DD430AB564}"/>
              </a:ext>
            </a:extLst>
          </p:cNvPr>
          <p:cNvSpPr txBox="1"/>
          <p:nvPr/>
        </p:nvSpPr>
        <p:spPr>
          <a:xfrm>
            <a:off x="8359810" y="662648"/>
            <a:ext cx="7565990" cy="3970318"/>
          </a:xfrm>
          <a:prstGeom prst="rect">
            <a:avLst/>
          </a:prstGeom>
          <a:noFill/>
        </p:spPr>
        <p:txBody>
          <a:bodyPr wrap="square" rtlCol="0">
            <a:spAutoFit/>
          </a:bodyPr>
          <a:lstStyle/>
          <a:p>
            <a:pPr algn="just"/>
            <a:r>
              <a:rPr lang="pt-BR" sz="3600" kern="100" dirty="0">
                <a:solidFill>
                  <a:srgbClr val="000000"/>
                </a:solidFill>
                <a:effectLst/>
                <a:highlight>
                  <a:srgbClr val="FFFFFF"/>
                </a:highlight>
                <a:latin typeface="Comic Sans MS" panose="030F0702030302020204" pitchFamily="66" charset="0"/>
                <a:ea typeface="Calibri" panose="020F0502020204030204" pitchFamily="34" charset="0"/>
                <a:cs typeface="Arial" panose="020B0604020202020204" pitchFamily="34" charset="0"/>
              </a:rPr>
              <a:t>Formação de uma barreira que impede a passagem da luz e calor, interferindo diretamente na realização de fotossíntese. Animais podem morrer por asfixia e ter o equilíbrio térmico afetado. </a:t>
            </a:r>
            <a:endParaRPr lang="pt-BR" sz="3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3600" dirty="0"/>
          </a:p>
        </p:txBody>
      </p:sp>
      <p:cxnSp>
        <p:nvCxnSpPr>
          <p:cNvPr id="15" name="Conector: Curvo 14">
            <a:extLst>
              <a:ext uri="{FF2B5EF4-FFF2-40B4-BE49-F238E27FC236}">
                <a16:creationId xmlns:a16="http://schemas.microsoft.com/office/drawing/2014/main" id="{16050E88-772C-53DD-2042-314086C76057}"/>
              </a:ext>
            </a:extLst>
          </p:cNvPr>
          <p:cNvCxnSpPr/>
          <p:nvPr/>
        </p:nvCxnSpPr>
        <p:spPr>
          <a:xfrm rot="5400000">
            <a:off x="7152174" y="1135202"/>
            <a:ext cx="1154162" cy="1132910"/>
          </a:xfrm>
          <a:prstGeom prst="curvedConnector3">
            <a:avLst/>
          </a:prstGeom>
          <a:ln w="603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6079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1" y="-171450"/>
            <a:ext cx="2146538" cy="1045845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6" name="CaixaDeTexto 5">
            <a:extLst>
              <a:ext uri="{FF2B5EF4-FFF2-40B4-BE49-F238E27FC236}">
                <a16:creationId xmlns:a16="http://schemas.microsoft.com/office/drawing/2014/main" id="{2133EC6C-F1D5-DB89-7A13-0EA589C397FE}"/>
              </a:ext>
            </a:extLst>
          </p:cNvPr>
          <p:cNvSpPr txBox="1"/>
          <p:nvPr/>
        </p:nvSpPr>
        <p:spPr>
          <a:xfrm>
            <a:off x="381000" y="-66907"/>
            <a:ext cx="15240000" cy="769441"/>
          </a:xfrm>
          <a:prstGeom prst="rect">
            <a:avLst/>
          </a:prstGeom>
          <a:noFill/>
        </p:spPr>
        <p:txBody>
          <a:bodyPr wrap="square">
            <a:spAutoFit/>
          </a:bodyPr>
          <a:lstStyle/>
          <a:p>
            <a:r>
              <a:rPr lang="pt-BR" sz="4400" b="1" dirty="0">
                <a:solidFill>
                  <a:srgbClr val="000066"/>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Poluição química (Pesticidas, Herbicidas e inseticidas). </a:t>
            </a:r>
            <a:endParaRPr lang="pt-BR" sz="4400" b="1" dirty="0">
              <a:solidFill>
                <a:srgbClr val="000066"/>
              </a:solidFill>
            </a:endParaRPr>
          </a:p>
        </p:txBody>
      </p:sp>
      <p:sp>
        <p:nvSpPr>
          <p:cNvPr id="5" name="CaixaDeTexto 4">
            <a:extLst>
              <a:ext uri="{FF2B5EF4-FFF2-40B4-BE49-F238E27FC236}">
                <a16:creationId xmlns:a16="http://schemas.microsoft.com/office/drawing/2014/main" id="{8613FEA5-5876-E9F0-7AC2-52E7CBA32754}"/>
              </a:ext>
            </a:extLst>
          </p:cNvPr>
          <p:cNvSpPr txBox="1"/>
          <p:nvPr/>
        </p:nvSpPr>
        <p:spPr>
          <a:xfrm>
            <a:off x="9844570" y="1714500"/>
            <a:ext cx="6248400" cy="3683572"/>
          </a:xfrm>
          <a:prstGeom prst="rect">
            <a:avLst/>
          </a:prstGeom>
          <a:noFill/>
        </p:spPr>
        <p:txBody>
          <a:bodyPr wrap="square" rtlCol="0">
            <a:spAutoFit/>
          </a:bodyPr>
          <a:lstStyle/>
          <a:p>
            <a:pPr algn="just">
              <a:lnSpc>
                <a:spcPct val="150000"/>
              </a:lnSpc>
            </a:pPr>
            <a:r>
              <a:rPr lang="pt-BR" sz="4000" dirty="0">
                <a:latin typeface="Comic Sans MS" panose="030F0702030302020204" pitchFamily="66" charset="0"/>
              </a:rPr>
              <a:t>Produto químico usado na indústria e agricultura, descartados sem tratamento adequado.</a:t>
            </a:r>
          </a:p>
        </p:txBody>
      </p:sp>
      <p:pic>
        <p:nvPicPr>
          <p:cNvPr id="2050" name="Picture 2" descr="Mancha de poluição no rio Tietê tem recuo tímido após fim da crise hídrica  - Rede Nossa São Paulo">
            <a:extLst>
              <a:ext uri="{FF2B5EF4-FFF2-40B4-BE49-F238E27FC236}">
                <a16:creationId xmlns:a16="http://schemas.microsoft.com/office/drawing/2014/main" id="{BC3B311A-3AB4-5741-560F-986DFAAA4D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197" y="1943100"/>
            <a:ext cx="8839200" cy="586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655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031078" y="-171450"/>
            <a:ext cx="2256921" cy="1045845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7" name="CaixaDeTexto 6">
            <a:extLst>
              <a:ext uri="{FF2B5EF4-FFF2-40B4-BE49-F238E27FC236}">
                <a16:creationId xmlns:a16="http://schemas.microsoft.com/office/drawing/2014/main" id="{081FCA00-DF02-B39E-28F9-1DA214423B67}"/>
              </a:ext>
            </a:extLst>
          </p:cNvPr>
          <p:cNvSpPr txBox="1"/>
          <p:nvPr/>
        </p:nvSpPr>
        <p:spPr>
          <a:xfrm>
            <a:off x="210216" y="98765"/>
            <a:ext cx="5580984" cy="769441"/>
          </a:xfrm>
          <a:prstGeom prst="rect">
            <a:avLst/>
          </a:prstGeom>
          <a:noFill/>
        </p:spPr>
        <p:txBody>
          <a:bodyPr wrap="square">
            <a:spAutoFit/>
          </a:bodyPr>
          <a:lstStyle/>
          <a:p>
            <a:r>
              <a:rPr lang="pt-BR" sz="4400" b="1" dirty="0">
                <a:solidFill>
                  <a:srgbClr val="000066"/>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Resíduos sólidos</a:t>
            </a:r>
            <a:endParaRPr lang="pt-BR" sz="4400" b="1" dirty="0">
              <a:solidFill>
                <a:srgbClr val="000066"/>
              </a:solidFill>
            </a:endParaRPr>
          </a:p>
        </p:txBody>
      </p:sp>
      <p:pic>
        <p:nvPicPr>
          <p:cNvPr id="11" name="Picture 5" descr="Resultado de imagem para esgoto no rio sanhauÃ¡ + BAYEUX">
            <a:extLst>
              <a:ext uri="{FF2B5EF4-FFF2-40B4-BE49-F238E27FC236}">
                <a16:creationId xmlns:a16="http://schemas.microsoft.com/office/drawing/2014/main" id="{0642D000-EAF9-D881-24EC-9D0C61B380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882" y="752638"/>
            <a:ext cx="8297333" cy="4614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O IMPACTO DOS RESÍDUOS NA ÁGUA - portalresiduossolidos.com">
            <a:extLst>
              <a:ext uri="{FF2B5EF4-FFF2-40B4-BE49-F238E27FC236}">
                <a16:creationId xmlns:a16="http://schemas.microsoft.com/office/drawing/2014/main" id="{DDCBBDE3-1E68-3696-4B24-AE47A01CFD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7193" y="5367421"/>
            <a:ext cx="8297333" cy="4863423"/>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6D5233CC-A99D-C7AA-BBEE-C8828AF4D7A0}"/>
              </a:ext>
            </a:extLst>
          </p:cNvPr>
          <p:cNvSpPr txBox="1"/>
          <p:nvPr/>
        </p:nvSpPr>
        <p:spPr>
          <a:xfrm>
            <a:off x="9144000" y="1181100"/>
            <a:ext cx="6197840" cy="2123658"/>
          </a:xfrm>
          <a:prstGeom prst="rect">
            <a:avLst/>
          </a:prstGeom>
          <a:noFill/>
        </p:spPr>
        <p:txBody>
          <a:bodyPr wrap="square" rtlCol="0">
            <a:spAutoFit/>
          </a:bodyPr>
          <a:lstStyle/>
          <a:p>
            <a:pPr algn="just"/>
            <a:r>
              <a:rPr lang="pt-BR" sz="4400" dirty="0">
                <a:latin typeface="Comic Sans MS" panose="030F0702030302020204" pitchFamily="66" charset="0"/>
              </a:rPr>
              <a:t>Descarte de resíduos sólidos diretamente no rio.</a:t>
            </a:r>
          </a:p>
        </p:txBody>
      </p:sp>
    </p:spTree>
    <p:extLst>
      <p:ext uri="{BB962C8B-B14F-4D97-AF65-F5344CB8AC3E}">
        <p14:creationId xmlns:p14="http://schemas.microsoft.com/office/powerpoint/2010/main" val="2014858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171450"/>
            <a:ext cx="2146539" cy="106299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26253B58-A9ED-BA43-830E-5CF57AFAD9A5}"/>
              </a:ext>
            </a:extLst>
          </p:cNvPr>
          <p:cNvSpPr txBox="1"/>
          <p:nvPr/>
        </p:nvSpPr>
        <p:spPr>
          <a:xfrm>
            <a:off x="292121" y="0"/>
            <a:ext cx="9144000" cy="995722"/>
          </a:xfrm>
          <a:prstGeom prst="rect">
            <a:avLst/>
          </a:prstGeom>
          <a:noFill/>
        </p:spPr>
        <p:txBody>
          <a:bodyPr wrap="square">
            <a:spAutoFit/>
          </a:bodyPr>
          <a:lstStyle/>
          <a:p>
            <a:pPr>
              <a:lnSpc>
                <a:spcPct val="150000"/>
              </a:lnSpc>
              <a:spcAft>
                <a:spcPts val="300"/>
              </a:spcAft>
            </a:pPr>
            <a:r>
              <a:rPr lang="pt-BR" sz="4400" b="1" dirty="0">
                <a:solidFill>
                  <a:srgbClr val="000066"/>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 Metais pesados.</a:t>
            </a:r>
            <a:endParaRPr lang="pt-BR" sz="4400" b="1" dirty="0">
              <a:solidFill>
                <a:srgbClr val="000066"/>
              </a:solidFill>
              <a:effectLst/>
              <a:highlight>
                <a:srgbClr val="FFFFFF"/>
              </a:highlight>
              <a:latin typeface="Comic Sans MS" panose="030F0702030302020204" pitchFamily="66" charset="0"/>
              <a:ea typeface="Times New Roman" panose="02020603050405020304" pitchFamily="18" charset="0"/>
            </a:endParaRPr>
          </a:p>
        </p:txBody>
      </p:sp>
      <p:pic>
        <p:nvPicPr>
          <p:cNvPr id="13314" name="Picture 2" descr="Estudo detecta poluição por medicamentos nas águas da Amazônia – Bem Blogado">
            <a:extLst>
              <a:ext uri="{FF2B5EF4-FFF2-40B4-BE49-F238E27FC236}">
                <a16:creationId xmlns:a16="http://schemas.microsoft.com/office/drawing/2014/main" id="{E98388B1-67DA-C567-F7F2-8158A8F886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 y="2297906"/>
            <a:ext cx="7534892" cy="558879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3" descr="http://www.thecommerce.jex.com.br/includes/imagem.php?id_jornal=9708&amp;id_noticia=278">
            <a:extLst>
              <a:ext uri="{FF2B5EF4-FFF2-40B4-BE49-F238E27FC236}">
                <a16:creationId xmlns:a16="http://schemas.microsoft.com/office/drawing/2014/main" id="{F8F59AA4-B6AE-DCC5-4283-3FD575E099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2400" y="2042425"/>
            <a:ext cx="8229600" cy="6384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ixaDeTexto 6">
            <a:extLst>
              <a:ext uri="{FF2B5EF4-FFF2-40B4-BE49-F238E27FC236}">
                <a16:creationId xmlns:a16="http://schemas.microsoft.com/office/drawing/2014/main" id="{49AC7557-9202-5154-A2AC-0E730D418B4D}"/>
              </a:ext>
            </a:extLst>
          </p:cNvPr>
          <p:cNvSpPr txBox="1"/>
          <p:nvPr/>
        </p:nvSpPr>
        <p:spPr>
          <a:xfrm>
            <a:off x="357170" y="962822"/>
            <a:ext cx="9144000" cy="995722"/>
          </a:xfrm>
          <a:prstGeom prst="rect">
            <a:avLst/>
          </a:prstGeom>
          <a:noFill/>
        </p:spPr>
        <p:txBody>
          <a:bodyPr wrap="square">
            <a:spAutoFit/>
          </a:bodyPr>
          <a:lstStyle/>
          <a:p>
            <a:pPr>
              <a:lnSpc>
                <a:spcPct val="150000"/>
              </a:lnSpc>
              <a:spcAft>
                <a:spcPts val="300"/>
              </a:spcAft>
            </a:pPr>
            <a:r>
              <a:rPr lang="pt-BR" sz="4400" dirty="0">
                <a:solidFill>
                  <a:srgbClr val="202124"/>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Remédio (antibióticos)</a:t>
            </a:r>
          </a:p>
        </p:txBody>
      </p:sp>
      <p:sp>
        <p:nvSpPr>
          <p:cNvPr id="12" name="CaixaDeTexto 11">
            <a:extLst>
              <a:ext uri="{FF2B5EF4-FFF2-40B4-BE49-F238E27FC236}">
                <a16:creationId xmlns:a16="http://schemas.microsoft.com/office/drawing/2014/main" id="{7B24DDFD-4191-D677-D3CC-831F548182B6}"/>
              </a:ext>
            </a:extLst>
          </p:cNvPr>
          <p:cNvSpPr txBox="1"/>
          <p:nvPr/>
        </p:nvSpPr>
        <p:spPr>
          <a:xfrm>
            <a:off x="9982200" y="941449"/>
            <a:ext cx="9144000" cy="995722"/>
          </a:xfrm>
          <a:prstGeom prst="rect">
            <a:avLst/>
          </a:prstGeom>
          <a:noFill/>
        </p:spPr>
        <p:txBody>
          <a:bodyPr wrap="square">
            <a:spAutoFit/>
          </a:bodyPr>
          <a:lstStyle/>
          <a:p>
            <a:pPr>
              <a:lnSpc>
                <a:spcPct val="150000"/>
              </a:lnSpc>
              <a:spcAft>
                <a:spcPts val="300"/>
              </a:spcAft>
            </a:pPr>
            <a:r>
              <a:rPr lang="pt-BR" sz="4400" dirty="0">
                <a:highlight>
                  <a:srgbClr val="FFFFFF"/>
                </a:highlight>
                <a:latin typeface="Comic Sans MS" panose="030F0702030302020204" pitchFamily="66" charset="0"/>
                <a:ea typeface="Times New Roman" panose="02020603050405020304" pitchFamily="18" charset="0"/>
                <a:cs typeface="Arial" panose="020B0604020202020204" pitchFamily="34" charset="0"/>
              </a:rPr>
              <a:t>Resíduos hospitalares</a:t>
            </a:r>
            <a:endParaRPr lang="pt-BR" sz="4400" dirty="0">
              <a:effectLst/>
              <a:highlight>
                <a:srgbClr val="FFFFFF"/>
              </a:highlight>
              <a:latin typeface="Comic Sans MS" panose="030F0702030302020204" pitchFamily="66" charset="0"/>
              <a:ea typeface="Times New Roman" panose="02020603050405020304" pitchFamily="18" charset="0"/>
            </a:endParaRPr>
          </a:p>
        </p:txBody>
      </p:sp>
    </p:spTree>
    <p:extLst>
      <p:ext uri="{BB962C8B-B14F-4D97-AF65-F5344CB8AC3E}">
        <p14:creationId xmlns:p14="http://schemas.microsoft.com/office/powerpoint/2010/main" val="40347748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822024" y="0"/>
            <a:ext cx="2465975"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Text Box 3">
            <a:extLst>
              <a:ext uri="{FF2B5EF4-FFF2-40B4-BE49-F238E27FC236}">
                <a16:creationId xmlns:a16="http://schemas.microsoft.com/office/drawing/2014/main" id="{1DF39DE0-FA26-BC65-E504-5EF6F45F43FF}"/>
              </a:ext>
            </a:extLst>
          </p:cNvPr>
          <p:cNvSpPr txBox="1">
            <a:spLocks noChangeArrowheads="1"/>
          </p:cNvSpPr>
          <p:nvPr/>
        </p:nvSpPr>
        <p:spPr bwMode="auto">
          <a:xfrm>
            <a:off x="680037" y="38100"/>
            <a:ext cx="8463963" cy="76944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pt-BR" altLang="pt-BR" sz="4400" b="1" dirty="0">
                <a:solidFill>
                  <a:srgbClr val="003399"/>
                </a:solidFill>
                <a:latin typeface="Comic Sans MS" panose="030F0702030302020204" pitchFamily="66" charset="0"/>
              </a:rPr>
              <a:t>Extração da argila e areia</a:t>
            </a:r>
          </a:p>
        </p:txBody>
      </p:sp>
      <p:pic>
        <p:nvPicPr>
          <p:cNvPr id="7" name="Picture 6" descr="http://www.portalms.com.br/imagens/noticias/98/4218179420100.jpg">
            <a:extLst>
              <a:ext uri="{FF2B5EF4-FFF2-40B4-BE49-F238E27FC236}">
                <a16:creationId xmlns:a16="http://schemas.microsoft.com/office/drawing/2014/main" id="{97FEB09C-0627-4884-F7F3-0F98F53B9F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117" y="4214813"/>
            <a:ext cx="6521450" cy="489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7">
            <a:extLst>
              <a:ext uri="{FF2B5EF4-FFF2-40B4-BE49-F238E27FC236}">
                <a16:creationId xmlns:a16="http://schemas.microsoft.com/office/drawing/2014/main" id="{14DFCD45-AFBE-88A6-B06B-96218698533C}"/>
              </a:ext>
            </a:extLst>
          </p:cNvPr>
          <p:cNvSpPr>
            <a:spLocks noChangeArrowheads="1"/>
          </p:cNvSpPr>
          <p:nvPr/>
        </p:nvSpPr>
        <p:spPr bwMode="auto">
          <a:xfrm>
            <a:off x="527003" y="599864"/>
            <a:ext cx="14996026" cy="332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lnSpc>
                <a:spcPct val="150000"/>
              </a:lnSpc>
            </a:pPr>
            <a:r>
              <a:rPr lang="pt-BR" altLang="pt-BR" sz="3600" dirty="0">
                <a:latin typeface="Comic Sans MS" panose="030F0702030302020204" pitchFamily="66" charset="0"/>
                <a:ea typeface="Calibri" panose="020F0502020204030204" pitchFamily="34" charset="0"/>
                <a:cs typeface="Times New Roman" panose="02020603050405020304" pitchFamily="18" charset="0"/>
              </a:rPr>
              <a:t>A atividade de mineração é, por natureza, causadora de impactos ambientais, alguns facilmente notáveis, como modificações do relevo, erosões, contaminação das águas, geração de poeiras, emissões gasosas, assoreamentos de cursos d’água, entre outros. </a:t>
            </a:r>
          </a:p>
        </p:txBody>
      </p:sp>
      <p:pic>
        <p:nvPicPr>
          <p:cNvPr id="3074" name="Picture 2" descr="Operações da Sudema barram extração irregular de areia na Paraíba —  Superintendência de Administração do Meio Ambiente (Sudema)">
            <a:extLst>
              <a:ext uri="{FF2B5EF4-FFF2-40B4-BE49-F238E27FC236}">
                <a16:creationId xmlns:a16="http://schemas.microsoft.com/office/drawing/2014/main" id="{6183868D-21FB-67DD-02B4-29A7BEF27B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1000" y="5923503"/>
            <a:ext cx="7315200" cy="4114800"/>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9B2459C6-0B0F-2B90-BE4E-6409C050F88E}"/>
              </a:ext>
            </a:extLst>
          </p:cNvPr>
          <p:cNvSpPr txBox="1"/>
          <p:nvPr/>
        </p:nvSpPr>
        <p:spPr>
          <a:xfrm>
            <a:off x="7352773" y="4758779"/>
            <a:ext cx="8611653" cy="769441"/>
          </a:xfrm>
          <a:prstGeom prst="rect">
            <a:avLst/>
          </a:prstGeom>
          <a:noFill/>
        </p:spPr>
        <p:txBody>
          <a:bodyPr wrap="none" rtlCol="0">
            <a:spAutoFit/>
          </a:bodyPr>
          <a:lstStyle/>
          <a:p>
            <a:r>
              <a:rPr lang="pt-BR" sz="4400" dirty="0">
                <a:latin typeface="Comic Sans MS" panose="030F0702030302020204" pitchFamily="66" charset="0"/>
              </a:rPr>
              <a:t>Extração de areia no rio Paraíba</a:t>
            </a:r>
          </a:p>
        </p:txBody>
      </p:sp>
    </p:spTree>
    <p:extLst>
      <p:ext uri="{BB962C8B-B14F-4D97-AF65-F5344CB8AC3E}">
        <p14:creationId xmlns:p14="http://schemas.microsoft.com/office/powerpoint/2010/main" val="1960413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13939"/>
            <a:ext cx="2146539" cy="1030094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585667"/>
            <a:ext cx="4157981" cy="815633"/>
            <a:chOff x="0" y="579524"/>
            <a:chExt cx="5543975" cy="1087511"/>
          </a:xfrm>
        </p:grpSpPr>
        <p:sp>
          <p:nvSpPr>
            <p:cNvPr id="9" name="Freeform 9"/>
            <p:cNvSpPr/>
            <p:nvPr/>
          </p:nvSpPr>
          <p:spPr>
            <a:xfrm>
              <a:off x="3007679" y="579524"/>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722557"/>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4" name="CaixaDeTexto 3">
            <a:extLst>
              <a:ext uri="{FF2B5EF4-FFF2-40B4-BE49-F238E27FC236}">
                <a16:creationId xmlns:a16="http://schemas.microsoft.com/office/drawing/2014/main" id="{BD1D6D8F-D701-7C5C-058A-D857E5E15A7A}"/>
              </a:ext>
            </a:extLst>
          </p:cNvPr>
          <p:cNvSpPr txBox="1"/>
          <p:nvPr/>
        </p:nvSpPr>
        <p:spPr>
          <a:xfrm>
            <a:off x="533400" y="943218"/>
            <a:ext cx="15608060" cy="7479420"/>
          </a:xfrm>
          <a:prstGeom prst="rect">
            <a:avLst/>
          </a:prstGeom>
          <a:noFill/>
        </p:spPr>
        <p:txBody>
          <a:bodyPr wrap="square">
            <a:spAutoFit/>
          </a:bodyPr>
          <a:lstStyle/>
          <a:p>
            <a:pPr algn="just">
              <a:lnSpc>
                <a:spcPct val="150000"/>
              </a:lnSpc>
            </a:pPr>
            <a:r>
              <a:rPr lang="pt-BR" sz="3600" dirty="0">
                <a:latin typeface="Comic Sans MS" panose="030F0702030302020204" pitchFamily="66" charset="0"/>
              </a:rPr>
              <a:t>O processo de despoluição é relativamente simples, porém exige esforços e muito dinheiro para a sua realização. </a:t>
            </a:r>
          </a:p>
          <a:p>
            <a:pPr algn="just">
              <a:lnSpc>
                <a:spcPct val="150000"/>
              </a:lnSpc>
            </a:pPr>
            <a:endParaRPr lang="pt-BR" sz="3600" dirty="0">
              <a:latin typeface="Comic Sans MS" panose="030F0702030302020204" pitchFamily="66" charset="0"/>
            </a:endParaRPr>
          </a:p>
          <a:p>
            <a:pPr algn="just">
              <a:lnSpc>
                <a:spcPct val="150000"/>
              </a:lnSpc>
            </a:pPr>
            <a:r>
              <a:rPr lang="pt-BR" sz="3600" dirty="0">
                <a:latin typeface="Comic Sans MS" panose="030F0702030302020204" pitchFamily="66" charset="0"/>
              </a:rPr>
              <a:t>Geralmente, para despoluir um rio, o primeiro passo é garantir que nenhum esgoto e resíduos sólidos seja lançado sem o devido tratamento. </a:t>
            </a:r>
          </a:p>
          <a:p>
            <a:pPr algn="just">
              <a:lnSpc>
                <a:spcPct val="150000"/>
              </a:lnSpc>
            </a:pPr>
            <a:endParaRPr lang="pt-BR" sz="3600" dirty="0">
              <a:latin typeface="Comic Sans MS" panose="030F0702030302020204" pitchFamily="66" charset="0"/>
            </a:endParaRPr>
          </a:p>
          <a:p>
            <a:pPr algn="just">
              <a:lnSpc>
                <a:spcPct val="150000"/>
              </a:lnSpc>
            </a:pPr>
            <a:r>
              <a:rPr lang="pt-BR" sz="3600" dirty="0">
                <a:latin typeface="Comic Sans MS" panose="030F0702030302020204" pitchFamily="66" charset="0"/>
              </a:rPr>
              <a:t>Para isso, é essencial o investimento em novas estações de tratamento. Além de tratar o esgoto lançado, é importante criar campanhas de conscientização da população.</a:t>
            </a:r>
          </a:p>
        </p:txBody>
      </p:sp>
      <p:sp>
        <p:nvSpPr>
          <p:cNvPr id="7" name="CaixaDeTexto 6">
            <a:extLst>
              <a:ext uri="{FF2B5EF4-FFF2-40B4-BE49-F238E27FC236}">
                <a16:creationId xmlns:a16="http://schemas.microsoft.com/office/drawing/2014/main" id="{2A3963EF-8FFF-0AB5-94D1-E2CEA6F428DF}"/>
              </a:ext>
            </a:extLst>
          </p:cNvPr>
          <p:cNvSpPr txBox="1"/>
          <p:nvPr/>
        </p:nvSpPr>
        <p:spPr>
          <a:xfrm>
            <a:off x="228800" y="173777"/>
            <a:ext cx="13639599" cy="769441"/>
          </a:xfrm>
          <a:prstGeom prst="rect">
            <a:avLst/>
          </a:prstGeom>
          <a:noFill/>
        </p:spPr>
        <p:txBody>
          <a:bodyPr wrap="square">
            <a:spAutoFit/>
          </a:bodyPr>
          <a:lstStyle/>
          <a:p>
            <a:r>
              <a:rPr lang="pt-BR" sz="4400" b="1" dirty="0">
                <a:solidFill>
                  <a:srgbClr val="000066"/>
                </a:solidFill>
                <a:effectLst/>
                <a:latin typeface="Comic Sans MS" panose="030F0702030302020204" pitchFamily="66" charset="0"/>
                <a:ea typeface="Times New Roman" panose="02020603050405020304" pitchFamily="18" charset="0"/>
              </a:rPr>
              <a:t>2.4 - Formas de controle da poluição da água </a:t>
            </a:r>
          </a:p>
        </p:txBody>
      </p:sp>
    </p:spTree>
    <p:extLst>
      <p:ext uri="{BB962C8B-B14F-4D97-AF65-F5344CB8AC3E}">
        <p14:creationId xmlns:p14="http://schemas.microsoft.com/office/powerpoint/2010/main" val="40068979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171450"/>
            <a:ext cx="2146539" cy="106299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6" name="CaixaDeTexto 5">
            <a:extLst>
              <a:ext uri="{FF2B5EF4-FFF2-40B4-BE49-F238E27FC236}">
                <a16:creationId xmlns:a16="http://schemas.microsoft.com/office/drawing/2014/main" id="{9DF7463C-D6A6-DE21-F023-EDA0262ECF40}"/>
              </a:ext>
            </a:extLst>
          </p:cNvPr>
          <p:cNvSpPr txBox="1"/>
          <p:nvPr/>
        </p:nvSpPr>
        <p:spPr>
          <a:xfrm>
            <a:off x="228800" y="173777"/>
            <a:ext cx="13639599" cy="769441"/>
          </a:xfrm>
          <a:prstGeom prst="rect">
            <a:avLst/>
          </a:prstGeom>
          <a:noFill/>
        </p:spPr>
        <p:txBody>
          <a:bodyPr wrap="square">
            <a:spAutoFit/>
          </a:bodyPr>
          <a:lstStyle/>
          <a:p>
            <a:r>
              <a:rPr lang="pt-BR" sz="4400" b="1" dirty="0">
                <a:solidFill>
                  <a:srgbClr val="000066"/>
                </a:solidFill>
                <a:effectLst/>
                <a:latin typeface="Comic Sans MS" panose="030F0702030302020204" pitchFamily="66" charset="0"/>
                <a:ea typeface="Times New Roman" panose="02020603050405020304" pitchFamily="18" charset="0"/>
              </a:rPr>
              <a:t>2.4 - Formas de controle da poluição da água </a:t>
            </a:r>
          </a:p>
        </p:txBody>
      </p:sp>
      <p:sp>
        <p:nvSpPr>
          <p:cNvPr id="11" name="CaixaDeTexto 10">
            <a:extLst>
              <a:ext uri="{FF2B5EF4-FFF2-40B4-BE49-F238E27FC236}">
                <a16:creationId xmlns:a16="http://schemas.microsoft.com/office/drawing/2014/main" id="{5A4C2BAF-3F47-14FA-EDDF-C4D5E5C6FB81}"/>
              </a:ext>
            </a:extLst>
          </p:cNvPr>
          <p:cNvSpPr txBox="1"/>
          <p:nvPr/>
        </p:nvSpPr>
        <p:spPr>
          <a:xfrm>
            <a:off x="399120" y="1257300"/>
            <a:ext cx="15907680" cy="7089698"/>
          </a:xfrm>
          <a:prstGeom prst="rect">
            <a:avLst/>
          </a:prstGeom>
          <a:noFill/>
        </p:spPr>
        <p:txBody>
          <a:bodyPr wrap="square">
            <a:spAutoFit/>
          </a:bodyPr>
          <a:lstStyle/>
          <a:p>
            <a:pPr>
              <a:lnSpc>
                <a:spcPct val="150000"/>
              </a:lnSpc>
            </a:pPr>
            <a:r>
              <a:rPr lang="pt-BR" sz="4400" dirty="0">
                <a:latin typeface="Comic Sans MS" panose="030F0702030302020204" pitchFamily="66" charset="0"/>
              </a:rPr>
              <a:t>Os processos de tratamento são:</a:t>
            </a:r>
          </a:p>
          <a:p>
            <a:pPr>
              <a:lnSpc>
                <a:spcPct val="150000"/>
              </a:lnSpc>
            </a:pPr>
            <a:r>
              <a:rPr lang="pt-BR" sz="4400" dirty="0">
                <a:latin typeface="Comic Sans MS" panose="030F0702030302020204" pitchFamily="66" charset="0"/>
              </a:rPr>
              <a:t>1 - Processos físicos – retirada de todos os resíduos sólidos;  </a:t>
            </a:r>
          </a:p>
          <a:p>
            <a:pPr>
              <a:lnSpc>
                <a:spcPct val="150000"/>
              </a:lnSpc>
            </a:pPr>
            <a:endParaRPr lang="pt-BR" sz="4400" dirty="0">
              <a:latin typeface="Comic Sans MS" panose="030F0702030302020204" pitchFamily="66" charset="0"/>
            </a:endParaRPr>
          </a:p>
          <a:p>
            <a:pPr>
              <a:lnSpc>
                <a:spcPct val="150000"/>
              </a:lnSpc>
            </a:pPr>
            <a:r>
              <a:rPr lang="pt-BR" sz="4400" dirty="0">
                <a:latin typeface="Comic Sans MS" panose="030F0702030302020204" pitchFamily="66" charset="0"/>
              </a:rPr>
              <a:t>2 - Processos químicos – Utilização de produtos químicos; </a:t>
            </a:r>
          </a:p>
          <a:p>
            <a:pPr>
              <a:lnSpc>
                <a:spcPct val="150000"/>
              </a:lnSpc>
            </a:pPr>
            <a:endParaRPr lang="pt-BR" sz="4400" dirty="0">
              <a:latin typeface="Comic Sans MS" panose="030F0702030302020204" pitchFamily="66" charset="0"/>
            </a:endParaRPr>
          </a:p>
          <a:p>
            <a:pPr>
              <a:lnSpc>
                <a:spcPct val="150000"/>
              </a:lnSpc>
            </a:pPr>
            <a:r>
              <a:rPr lang="pt-BR" sz="4400" dirty="0">
                <a:latin typeface="Comic Sans MS" panose="030F0702030302020204" pitchFamily="66" charset="0"/>
              </a:rPr>
              <a:t>3 - Processos biológicos -  Biorremediação (induzir o processo ou deixar que a natureza faça o trabalho).</a:t>
            </a:r>
          </a:p>
        </p:txBody>
      </p:sp>
      <p:sp>
        <p:nvSpPr>
          <p:cNvPr id="12" name="CaixaDeTexto 11">
            <a:extLst>
              <a:ext uri="{FF2B5EF4-FFF2-40B4-BE49-F238E27FC236}">
                <a16:creationId xmlns:a16="http://schemas.microsoft.com/office/drawing/2014/main" id="{A2A044D5-3F95-2BD3-CE9E-407B83B196F2}"/>
              </a:ext>
            </a:extLst>
          </p:cNvPr>
          <p:cNvSpPr txBox="1"/>
          <p:nvPr/>
        </p:nvSpPr>
        <p:spPr>
          <a:xfrm>
            <a:off x="7371018" y="8683991"/>
            <a:ext cx="7951216" cy="1446550"/>
          </a:xfrm>
          <a:prstGeom prst="rect">
            <a:avLst/>
          </a:prstGeom>
          <a:noFill/>
        </p:spPr>
        <p:txBody>
          <a:bodyPr wrap="none" rtlCol="0">
            <a:spAutoFit/>
          </a:bodyPr>
          <a:lstStyle/>
          <a:p>
            <a:r>
              <a:rPr lang="pt-BR" sz="4400" dirty="0">
                <a:latin typeface="Comic Sans MS" panose="030F0702030302020204" pitchFamily="66" charset="0"/>
              </a:rPr>
              <a:t>A melhor atitude é não poluir.</a:t>
            </a:r>
          </a:p>
          <a:p>
            <a:endParaRPr lang="pt-BR" sz="4400" dirty="0">
              <a:latin typeface="Comic Sans MS" panose="030F0702030302020204" pitchFamily="66" charset="0"/>
            </a:endParaRPr>
          </a:p>
        </p:txBody>
      </p:sp>
    </p:spTree>
    <p:extLst>
      <p:ext uri="{BB962C8B-B14F-4D97-AF65-F5344CB8AC3E}">
        <p14:creationId xmlns:p14="http://schemas.microsoft.com/office/powerpoint/2010/main" val="637211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13939"/>
            <a:ext cx="2146539" cy="1030094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585667"/>
            <a:ext cx="4157981" cy="815633"/>
            <a:chOff x="0" y="579524"/>
            <a:chExt cx="5543975" cy="1087511"/>
          </a:xfrm>
        </p:grpSpPr>
        <p:sp>
          <p:nvSpPr>
            <p:cNvPr id="9" name="Freeform 9"/>
            <p:cNvSpPr/>
            <p:nvPr/>
          </p:nvSpPr>
          <p:spPr>
            <a:xfrm>
              <a:off x="3007679" y="579524"/>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722557"/>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F9A3FA1C-99E8-41FE-AF4E-ED478BFD88DC}"/>
              </a:ext>
            </a:extLst>
          </p:cNvPr>
          <p:cNvSpPr txBox="1"/>
          <p:nvPr/>
        </p:nvSpPr>
        <p:spPr>
          <a:xfrm rot="16200000" flipH="1">
            <a:off x="-655535" y="3596437"/>
            <a:ext cx="4137671" cy="830997"/>
          </a:xfrm>
          <a:prstGeom prst="rect">
            <a:avLst/>
          </a:prstGeom>
          <a:noFill/>
        </p:spPr>
        <p:txBody>
          <a:bodyPr wrap="none" rtlCol="0">
            <a:spAutoFit/>
          </a:bodyPr>
          <a:lstStyle/>
          <a:p>
            <a:r>
              <a:rPr lang="pt-BR" sz="4800" b="1" dirty="0">
                <a:solidFill>
                  <a:srgbClr val="000066"/>
                </a:solidFill>
                <a:latin typeface="Comic Sans MS" panose="030F0702030302020204" pitchFamily="66" charset="0"/>
              </a:rPr>
              <a:t>CENSO 2022</a:t>
            </a:r>
          </a:p>
        </p:txBody>
      </p:sp>
      <p:pic>
        <p:nvPicPr>
          <p:cNvPr id="6" name="Picture 2">
            <a:extLst>
              <a:ext uri="{FF2B5EF4-FFF2-40B4-BE49-F238E27FC236}">
                <a16:creationId xmlns:a16="http://schemas.microsoft.com/office/drawing/2014/main" id="{7AA943D8-B688-017B-F562-7F11BBBCE18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8148"/>
          <a:stretch/>
        </p:blipFill>
        <p:spPr bwMode="auto">
          <a:xfrm>
            <a:off x="4477418" y="-13939"/>
            <a:ext cx="11448726" cy="10300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499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13939"/>
            <a:ext cx="2146539" cy="1030094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585667"/>
            <a:ext cx="4157981" cy="815633"/>
            <a:chOff x="0" y="579524"/>
            <a:chExt cx="5543975" cy="1087511"/>
          </a:xfrm>
        </p:grpSpPr>
        <p:sp>
          <p:nvSpPr>
            <p:cNvPr id="9" name="Freeform 9"/>
            <p:cNvSpPr/>
            <p:nvPr/>
          </p:nvSpPr>
          <p:spPr>
            <a:xfrm>
              <a:off x="3007679" y="579524"/>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722557"/>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pic>
        <p:nvPicPr>
          <p:cNvPr id="4" name="Imagem 3">
            <a:extLst>
              <a:ext uri="{FF2B5EF4-FFF2-40B4-BE49-F238E27FC236}">
                <a16:creationId xmlns:a16="http://schemas.microsoft.com/office/drawing/2014/main" id="{2E2DC511-74AC-3704-953A-A41EAE6B213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69724" y="-31257"/>
            <a:ext cx="5807875" cy="10350447"/>
          </a:xfrm>
          <a:prstGeom prst="rect">
            <a:avLst/>
          </a:prstGeom>
          <a:noFill/>
          <a:ln>
            <a:noFill/>
          </a:ln>
        </p:spPr>
      </p:pic>
      <p:sp>
        <p:nvSpPr>
          <p:cNvPr id="7" name="CaixaDeTexto 6">
            <a:extLst>
              <a:ext uri="{FF2B5EF4-FFF2-40B4-BE49-F238E27FC236}">
                <a16:creationId xmlns:a16="http://schemas.microsoft.com/office/drawing/2014/main" id="{EC39FFAC-E1D6-EE73-8DE8-A40261D9A503}"/>
              </a:ext>
            </a:extLst>
          </p:cNvPr>
          <p:cNvSpPr txBox="1"/>
          <p:nvPr/>
        </p:nvSpPr>
        <p:spPr>
          <a:xfrm>
            <a:off x="11887200" y="5448300"/>
            <a:ext cx="3395481" cy="769441"/>
          </a:xfrm>
          <a:prstGeom prst="rect">
            <a:avLst/>
          </a:prstGeom>
          <a:noFill/>
        </p:spPr>
        <p:txBody>
          <a:bodyPr wrap="none" rtlCol="0">
            <a:spAutoFit/>
          </a:bodyPr>
          <a:lstStyle/>
          <a:p>
            <a:r>
              <a:rPr lang="pt-BR" sz="4400" b="1" dirty="0">
                <a:latin typeface="Comic Sans MS" panose="030F0702030302020204" pitchFamily="66" charset="0"/>
              </a:rPr>
              <a:t>14º posição</a:t>
            </a:r>
          </a:p>
        </p:txBody>
      </p:sp>
      <p:cxnSp>
        <p:nvCxnSpPr>
          <p:cNvPr id="12" name="Conector de Seta Reta 11">
            <a:extLst>
              <a:ext uri="{FF2B5EF4-FFF2-40B4-BE49-F238E27FC236}">
                <a16:creationId xmlns:a16="http://schemas.microsoft.com/office/drawing/2014/main" id="{E3D4E597-39AC-B8AF-9900-8A81E6EA5614}"/>
              </a:ext>
            </a:extLst>
          </p:cNvPr>
          <p:cNvCxnSpPr>
            <a:cxnSpLocks/>
          </p:cNvCxnSpPr>
          <p:nvPr/>
        </p:nvCxnSpPr>
        <p:spPr>
          <a:xfrm>
            <a:off x="6019800" y="5905499"/>
            <a:ext cx="5867400" cy="1"/>
          </a:xfrm>
          <a:prstGeom prst="straightConnector1">
            <a:avLst/>
          </a:prstGeom>
          <a:ln w="44450">
            <a:solidFill>
              <a:srgbClr val="00006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180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54400" y="-171450"/>
            <a:ext cx="2133600" cy="106299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4" name="CaixaDeTexto 3">
            <a:extLst>
              <a:ext uri="{FF2B5EF4-FFF2-40B4-BE49-F238E27FC236}">
                <a16:creationId xmlns:a16="http://schemas.microsoft.com/office/drawing/2014/main" id="{78E7BBBB-C99D-3B52-DC71-CC795020EBE3}"/>
              </a:ext>
            </a:extLst>
          </p:cNvPr>
          <p:cNvSpPr txBox="1"/>
          <p:nvPr/>
        </p:nvSpPr>
        <p:spPr>
          <a:xfrm>
            <a:off x="869483" y="-38100"/>
            <a:ext cx="7569701" cy="769441"/>
          </a:xfrm>
          <a:prstGeom prst="rect">
            <a:avLst/>
          </a:prstGeom>
          <a:noFill/>
        </p:spPr>
        <p:txBody>
          <a:bodyPr wrap="none" rtlCol="0">
            <a:spAutoFit/>
          </a:bodyPr>
          <a:lstStyle/>
          <a:p>
            <a:r>
              <a:rPr lang="pt-BR" sz="4400" b="1" dirty="0">
                <a:solidFill>
                  <a:srgbClr val="000066"/>
                </a:solidFill>
                <a:latin typeface="Comic Sans MS" panose="030F0702030302020204" pitchFamily="66" charset="0"/>
              </a:rPr>
              <a:t>Os Rs da sustentabilidade</a:t>
            </a:r>
          </a:p>
        </p:txBody>
      </p:sp>
      <p:pic>
        <p:nvPicPr>
          <p:cNvPr id="8196" name="Picture 4">
            <a:extLst>
              <a:ext uri="{FF2B5EF4-FFF2-40B4-BE49-F238E27FC236}">
                <a16:creationId xmlns:a16="http://schemas.microsoft.com/office/drawing/2014/main" id="{2F5446AA-009F-388A-68AB-C782779632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0228" y="705830"/>
            <a:ext cx="9413054" cy="9448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71556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822024" y="0"/>
            <a:ext cx="2465975"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E7B6BE0C-60CF-270E-1051-E8E7B45A1594}"/>
              </a:ext>
            </a:extLst>
          </p:cNvPr>
          <p:cNvSpPr txBox="1"/>
          <p:nvPr/>
        </p:nvSpPr>
        <p:spPr>
          <a:xfrm>
            <a:off x="457200" y="30411"/>
            <a:ext cx="12382500" cy="769441"/>
          </a:xfrm>
          <a:prstGeom prst="rect">
            <a:avLst/>
          </a:prstGeom>
          <a:noFill/>
        </p:spPr>
        <p:txBody>
          <a:bodyPr wrap="square">
            <a:spAutoFit/>
          </a:bodyPr>
          <a:lstStyle/>
          <a:p>
            <a:r>
              <a:rPr lang="pt-BR" sz="4400" b="1" dirty="0">
                <a:solidFill>
                  <a:srgbClr val="000066"/>
                </a:solidFill>
                <a:effectLst/>
                <a:latin typeface="Comic Sans MS" panose="030F0702030302020204" pitchFamily="66" charset="0"/>
                <a:ea typeface="Times New Roman" panose="02020603050405020304" pitchFamily="18" charset="0"/>
              </a:rPr>
              <a:t>3 - POLUIÇÃO DO SOLO </a:t>
            </a:r>
            <a:endParaRPr lang="pt-BR" sz="4400" dirty="0">
              <a:solidFill>
                <a:srgbClr val="000066"/>
              </a:solidFill>
              <a:effectLst/>
              <a:latin typeface="Comic Sans MS" panose="030F0702030302020204" pitchFamily="66" charset="0"/>
              <a:ea typeface="Times New Roman" panose="02020603050405020304" pitchFamily="18" charset="0"/>
            </a:endParaRPr>
          </a:p>
        </p:txBody>
      </p:sp>
      <p:sp>
        <p:nvSpPr>
          <p:cNvPr id="6" name="CaixaDeTexto 5">
            <a:extLst>
              <a:ext uri="{FF2B5EF4-FFF2-40B4-BE49-F238E27FC236}">
                <a16:creationId xmlns:a16="http://schemas.microsoft.com/office/drawing/2014/main" id="{48C3C1E2-D20D-F30F-FB37-3C34E418E557}"/>
              </a:ext>
            </a:extLst>
          </p:cNvPr>
          <p:cNvSpPr txBox="1"/>
          <p:nvPr/>
        </p:nvSpPr>
        <p:spPr>
          <a:xfrm>
            <a:off x="457200" y="1028700"/>
            <a:ext cx="13563600" cy="7089698"/>
          </a:xfrm>
          <a:prstGeom prst="rect">
            <a:avLst/>
          </a:prstGeom>
          <a:noFill/>
        </p:spPr>
        <p:txBody>
          <a:bodyPr wrap="square">
            <a:spAutoFit/>
          </a:bodyPr>
          <a:lstStyle/>
          <a:p>
            <a:pPr algn="just">
              <a:lnSpc>
                <a:spcPct val="150000"/>
              </a:lnSpc>
            </a:pPr>
            <a:r>
              <a:rPr lang="pt-BR" sz="4400" b="1" i="0" dirty="0">
                <a:solidFill>
                  <a:srgbClr val="343741"/>
                </a:solidFill>
                <a:effectLst/>
                <a:highlight>
                  <a:srgbClr val="FFFFFF"/>
                </a:highlight>
                <a:latin typeface="Comic Sans MS" panose="030F0702030302020204" pitchFamily="66" charset="0"/>
              </a:rPr>
              <a:t>O que é poluição do solo?</a:t>
            </a:r>
            <a:endParaRPr lang="pt-BR" sz="4400" b="0" i="0" dirty="0">
              <a:solidFill>
                <a:srgbClr val="343741"/>
              </a:solidFill>
              <a:effectLst/>
              <a:highlight>
                <a:srgbClr val="FFFFFF"/>
              </a:highlight>
              <a:latin typeface="Comic Sans MS" panose="030F0702030302020204" pitchFamily="66" charset="0"/>
            </a:endParaRPr>
          </a:p>
          <a:p>
            <a:pPr algn="just">
              <a:lnSpc>
                <a:spcPct val="150000"/>
              </a:lnSpc>
            </a:pPr>
            <a:r>
              <a:rPr lang="pt-BR" sz="4400" b="0" i="0" dirty="0">
                <a:solidFill>
                  <a:srgbClr val="343741"/>
                </a:solidFill>
                <a:effectLst/>
                <a:highlight>
                  <a:srgbClr val="FFFFFF"/>
                </a:highlight>
                <a:latin typeface="Comic Sans MS" panose="030F0702030302020204" pitchFamily="66" charset="0"/>
              </a:rPr>
              <a:t>	A poluição do solo ocorre pelo contato de resíduos sólidos, líquidos, efluentes e produtos químicos em contato com a superfície do solo, podendo infiltrar e atingir, o subsolo e o lençol freático, causando riscos à saúde ou tornar a terra inútil.</a:t>
            </a:r>
          </a:p>
        </p:txBody>
      </p:sp>
    </p:spTree>
    <p:extLst>
      <p:ext uri="{BB962C8B-B14F-4D97-AF65-F5344CB8AC3E}">
        <p14:creationId xmlns:p14="http://schemas.microsoft.com/office/powerpoint/2010/main" val="10319446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002000" y="0"/>
            <a:ext cx="2286000"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D436FCBD-2734-3B3F-68A0-D9BE23D6267F}"/>
              </a:ext>
            </a:extLst>
          </p:cNvPr>
          <p:cNvSpPr txBox="1"/>
          <p:nvPr/>
        </p:nvSpPr>
        <p:spPr>
          <a:xfrm>
            <a:off x="183849" y="98765"/>
            <a:ext cx="9144000" cy="769441"/>
          </a:xfrm>
          <a:prstGeom prst="rect">
            <a:avLst/>
          </a:prstGeom>
          <a:noFill/>
        </p:spPr>
        <p:txBody>
          <a:bodyPr wrap="square">
            <a:spAutoFit/>
          </a:bodyPr>
          <a:lstStyle/>
          <a:p>
            <a:r>
              <a:rPr lang="pt-BR" sz="4400" b="1" dirty="0">
                <a:solidFill>
                  <a:srgbClr val="000066"/>
                </a:solidFill>
                <a:effectLst/>
                <a:latin typeface="Comic Sans MS" panose="030F0702030302020204" pitchFamily="66" charset="0"/>
                <a:ea typeface="Times New Roman" panose="02020603050405020304" pitchFamily="18" charset="0"/>
              </a:rPr>
              <a:t>3.1 - Usos e ocupação do solo</a:t>
            </a:r>
          </a:p>
        </p:txBody>
      </p:sp>
      <p:sp>
        <p:nvSpPr>
          <p:cNvPr id="7" name="CaixaDeTexto 6">
            <a:extLst>
              <a:ext uri="{FF2B5EF4-FFF2-40B4-BE49-F238E27FC236}">
                <a16:creationId xmlns:a16="http://schemas.microsoft.com/office/drawing/2014/main" id="{2ED0BF9E-83E7-4325-D515-1FA857AFEF4B}"/>
              </a:ext>
            </a:extLst>
          </p:cNvPr>
          <p:cNvSpPr txBox="1"/>
          <p:nvPr/>
        </p:nvSpPr>
        <p:spPr>
          <a:xfrm>
            <a:off x="4147973" y="8920191"/>
            <a:ext cx="10238788" cy="461665"/>
          </a:xfrm>
          <a:prstGeom prst="rect">
            <a:avLst/>
          </a:prstGeom>
          <a:noFill/>
        </p:spPr>
        <p:txBody>
          <a:bodyPr wrap="square">
            <a:spAutoFit/>
          </a:bodyPr>
          <a:lstStyle/>
          <a:p>
            <a:r>
              <a:rPr lang="pt-BR" sz="2400" b="1" i="0" u="none" strike="noStrike" dirty="0">
                <a:solidFill>
                  <a:srgbClr val="000066"/>
                </a:solidFill>
                <a:effectLst/>
                <a:latin typeface="Comic Sans MS" panose="030F0702030302020204" pitchFamily="66" charset="0"/>
              </a:rPr>
              <a:t>Lei Complementar nº 166, de 29 de abril de 2024 – João Pessoa</a:t>
            </a:r>
            <a:endParaRPr lang="pt-BR" sz="2400" b="1" dirty="0">
              <a:solidFill>
                <a:srgbClr val="000066"/>
              </a:solidFill>
              <a:latin typeface="Comic Sans MS" panose="030F0702030302020204" pitchFamily="66" charset="0"/>
            </a:endParaRPr>
          </a:p>
        </p:txBody>
      </p:sp>
      <p:sp>
        <p:nvSpPr>
          <p:cNvPr id="12" name="CaixaDeTexto 11">
            <a:extLst>
              <a:ext uri="{FF2B5EF4-FFF2-40B4-BE49-F238E27FC236}">
                <a16:creationId xmlns:a16="http://schemas.microsoft.com/office/drawing/2014/main" id="{AD8E8B9C-6C8B-DE30-AD51-9BF737786A21}"/>
              </a:ext>
            </a:extLst>
          </p:cNvPr>
          <p:cNvSpPr txBox="1"/>
          <p:nvPr/>
        </p:nvSpPr>
        <p:spPr>
          <a:xfrm>
            <a:off x="558245" y="997634"/>
            <a:ext cx="15163800" cy="6074035"/>
          </a:xfrm>
          <a:prstGeom prst="rect">
            <a:avLst/>
          </a:prstGeom>
          <a:noFill/>
        </p:spPr>
        <p:txBody>
          <a:bodyPr wrap="square">
            <a:spAutoFit/>
          </a:bodyPr>
          <a:lstStyle/>
          <a:p>
            <a:pPr algn="just">
              <a:lnSpc>
                <a:spcPct val="150000"/>
              </a:lnSpc>
            </a:pPr>
            <a:r>
              <a:rPr lang="pt-BR" sz="4400" i="0" dirty="0">
                <a:solidFill>
                  <a:srgbClr val="202122"/>
                </a:solidFill>
                <a:effectLst/>
                <a:highlight>
                  <a:srgbClr val="FFFFFF"/>
                </a:highlight>
                <a:latin typeface="Comic Sans MS" panose="030F0702030302020204" pitchFamily="66" charset="0"/>
              </a:rPr>
              <a:t> 	</a:t>
            </a:r>
            <a:r>
              <a:rPr lang="pt-BR" sz="4400" dirty="0">
                <a:solidFill>
                  <a:srgbClr val="202122"/>
                </a:solidFill>
                <a:highlight>
                  <a:srgbClr val="FFFFFF"/>
                </a:highlight>
                <a:latin typeface="Comic Sans MS" panose="030F0702030302020204" pitchFamily="66" charset="0"/>
              </a:rPr>
              <a:t>U</a:t>
            </a:r>
            <a:r>
              <a:rPr lang="pt-BR" sz="4400" i="0" dirty="0">
                <a:solidFill>
                  <a:srgbClr val="202122"/>
                </a:solidFill>
                <a:effectLst/>
                <a:highlight>
                  <a:srgbClr val="FFFFFF"/>
                </a:highlight>
                <a:latin typeface="Comic Sans MS" panose="030F0702030302020204" pitchFamily="66" charset="0"/>
              </a:rPr>
              <a:t>so e ocupação do solo </a:t>
            </a:r>
            <a:r>
              <a:rPr lang="pt-BR" sz="4400" b="0" i="0" dirty="0">
                <a:solidFill>
                  <a:srgbClr val="202122"/>
                </a:solidFill>
                <a:effectLst/>
                <a:highlight>
                  <a:srgbClr val="FFFFFF"/>
                </a:highlight>
                <a:latin typeface="Comic Sans MS" panose="030F0702030302020204" pitchFamily="66" charset="0"/>
              </a:rPr>
              <a:t>pode ser entendido como, a forma pela qual o </a:t>
            </a:r>
            <a:r>
              <a:rPr lang="pt-BR" sz="4400" b="0" i="0" u="none" strike="noStrike" dirty="0">
                <a:solidFill>
                  <a:srgbClr val="202122"/>
                </a:solidFill>
                <a:effectLst/>
                <a:highlight>
                  <a:srgbClr val="FFFFFF"/>
                </a:highlight>
                <a:latin typeface="Comic Sans MS" panose="030F0702030302020204" pitchFamily="66" charset="0"/>
              </a:rPr>
              <a:t>espaço geográfico</a:t>
            </a:r>
            <a:r>
              <a:rPr lang="pt-BR" sz="4400" b="0" i="0" dirty="0">
                <a:solidFill>
                  <a:srgbClr val="202122"/>
                </a:solidFill>
                <a:effectLst/>
                <a:highlight>
                  <a:srgbClr val="FFFFFF"/>
                </a:highlight>
                <a:latin typeface="Comic Sans MS" panose="030F0702030302020204" pitchFamily="66" charset="0"/>
              </a:rPr>
              <a:t> está sendo ocupado pelo ser humano, para desenvolve suas atividades.</a:t>
            </a:r>
          </a:p>
          <a:p>
            <a:pPr algn="just">
              <a:lnSpc>
                <a:spcPct val="150000"/>
              </a:lnSpc>
            </a:pPr>
            <a:r>
              <a:rPr lang="pt-BR" sz="4400" b="0" i="0" dirty="0">
                <a:solidFill>
                  <a:srgbClr val="202122"/>
                </a:solidFill>
                <a:effectLst/>
                <a:highlight>
                  <a:srgbClr val="FFFFFF"/>
                </a:highlight>
                <a:latin typeface="Comic Sans MS" panose="030F0702030302020204" pitchFamily="66" charset="0"/>
              </a:rPr>
              <a:t>	Dependendo da forma como é uso/ocupado tem grande impacto sobre os </a:t>
            </a:r>
            <a:r>
              <a:rPr lang="pt-BR" sz="4400" b="0" i="0" u="none" strike="noStrike" dirty="0">
                <a:solidFill>
                  <a:srgbClr val="202122"/>
                </a:solidFill>
                <a:effectLst/>
                <a:highlight>
                  <a:srgbClr val="FFFFFF"/>
                </a:highlight>
                <a:latin typeface="Comic Sans MS" panose="030F0702030302020204" pitchFamily="66" charset="0"/>
              </a:rPr>
              <a:t>ecossistemas</a:t>
            </a:r>
            <a:r>
              <a:rPr lang="pt-BR" sz="4400" b="0" i="0" dirty="0">
                <a:solidFill>
                  <a:srgbClr val="202122"/>
                </a:solidFill>
                <a:effectLst/>
                <a:highlight>
                  <a:srgbClr val="FFFFFF"/>
                </a:highlight>
                <a:latin typeface="Comic Sans MS" panose="030F0702030302020204" pitchFamily="66" charset="0"/>
              </a:rPr>
              <a:t> e os </a:t>
            </a:r>
            <a:r>
              <a:rPr lang="pt-BR" sz="4400" b="0" i="0" u="none" strike="noStrike" dirty="0">
                <a:solidFill>
                  <a:srgbClr val="202122"/>
                </a:solidFill>
                <a:effectLst/>
                <a:highlight>
                  <a:srgbClr val="FFFFFF"/>
                </a:highlight>
                <a:latin typeface="Comic Sans MS" panose="030F0702030302020204" pitchFamily="66" charset="0"/>
              </a:rPr>
              <a:t>recursos naturais,</a:t>
            </a:r>
            <a:r>
              <a:rPr lang="pt-BR" sz="4400" b="0" i="0" dirty="0">
                <a:solidFill>
                  <a:srgbClr val="202122"/>
                </a:solidFill>
                <a:effectLst/>
                <a:highlight>
                  <a:srgbClr val="FFFFFF"/>
                </a:highlight>
                <a:latin typeface="Comic Sans MS" panose="030F0702030302020204" pitchFamily="66" charset="0"/>
              </a:rPr>
              <a:t> incluindo a </a:t>
            </a:r>
            <a:r>
              <a:rPr lang="pt-BR" sz="4400" b="0" i="0" u="none" strike="noStrike" dirty="0">
                <a:solidFill>
                  <a:srgbClr val="202122"/>
                </a:solidFill>
                <a:effectLst/>
                <a:highlight>
                  <a:srgbClr val="FFFFFF"/>
                </a:highlight>
                <a:latin typeface="Comic Sans MS" panose="030F0702030302020204" pitchFamily="66" charset="0"/>
              </a:rPr>
              <a:t>água</a:t>
            </a:r>
            <a:r>
              <a:rPr lang="pt-BR" sz="4400" b="0" i="0" dirty="0">
                <a:solidFill>
                  <a:srgbClr val="202122"/>
                </a:solidFill>
                <a:effectLst/>
                <a:highlight>
                  <a:srgbClr val="FFFFFF"/>
                </a:highlight>
                <a:latin typeface="Comic Sans MS" panose="030F0702030302020204" pitchFamily="66" charset="0"/>
              </a:rPr>
              <a:t> e o </a:t>
            </a:r>
            <a:r>
              <a:rPr lang="pt-BR" sz="4400" b="0" i="0" u="none" strike="noStrike" dirty="0">
                <a:solidFill>
                  <a:srgbClr val="202122"/>
                </a:solidFill>
                <a:effectLst/>
                <a:highlight>
                  <a:srgbClr val="FFFFFF"/>
                </a:highlight>
                <a:latin typeface="Comic Sans MS" panose="030F0702030302020204" pitchFamily="66" charset="0"/>
              </a:rPr>
              <a:t>solo</a:t>
            </a:r>
            <a:r>
              <a:rPr lang="pt-BR" sz="4400" b="0" i="0" dirty="0">
                <a:solidFill>
                  <a:srgbClr val="202122"/>
                </a:solidFill>
                <a:effectLst/>
                <a:highlight>
                  <a:srgbClr val="FFFFFF"/>
                </a:highlight>
                <a:latin typeface="Comic Sans MS" panose="030F0702030302020204" pitchFamily="66" charset="0"/>
              </a:rPr>
              <a:t>. </a:t>
            </a:r>
          </a:p>
        </p:txBody>
      </p:sp>
      <p:sp>
        <p:nvSpPr>
          <p:cNvPr id="4" name="CaixaDeTexto 3">
            <a:extLst>
              <a:ext uri="{FF2B5EF4-FFF2-40B4-BE49-F238E27FC236}">
                <a16:creationId xmlns:a16="http://schemas.microsoft.com/office/drawing/2014/main" id="{1BED0F25-E416-5B08-E033-BC1E573E918E}"/>
              </a:ext>
            </a:extLst>
          </p:cNvPr>
          <p:cNvSpPr txBox="1"/>
          <p:nvPr/>
        </p:nvSpPr>
        <p:spPr>
          <a:xfrm>
            <a:off x="4832855" y="9612478"/>
            <a:ext cx="10649069" cy="369332"/>
          </a:xfrm>
          <a:prstGeom prst="rect">
            <a:avLst/>
          </a:prstGeom>
          <a:noFill/>
        </p:spPr>
        <p:txBody>
          <a:bodyPr wrap="none" rtlCol="0">
            <a:spAutoFit/>
          </a:bodyPr>
          <a:lstStyle/>
          <a:p>
            <a:r>
              <a:rPr lang="pt-BR" b="1" dirty="0">
                <a:latin typeface="Comic Sans MS" panose="030F0702030302020204" pitchFamily="66" charset="0"/>
              </a:rPr>
              <a:t>SERÁ QUE OS MUNICÍPIOS SE PREOCUPAM MESMO COM O ORDENAMENTO DO SOLO?</a:t>
            </a:r>
          </a:p>
        </p:txBody>
      </p:sp>
      <p:sp>
        <p:nvSpPr>
          <p:cNvPr id="15" name="CaixaDeTexto 14">
            <a:extLst>
              <a:ext uri="{FF2B5EF4-FFF2-40B4-BE49-F238E27FC236}">
                <a16:creationId xmlns:a16="http://schemas.microsoft.com/office/drawing/2014/main" id="{88997AA6-4837-E465-F4ED-B4F12FD20858}"/>
              </a:ext>
            </a:extLst>
          </p:cNvPr>
          <p:cNvSpPr txBox="1"/>
          <p:nvPr/>
        </p:nvSpPr>
        <p:spPr>
          <a:xfrm>
            <a:off x="3417086" y="7687930"/>
            <a:ext cx="11683444" cy="954107"/>
          </a:xfrm>
          <a:prstGeom prst="rect">
            <a:avLst/>
          </a:prstGeom>
          <a:noFill/>
        </p:spPr>
        <p:txBody>
          <a:bodyPr wrap="square">
            <a:spAutoFit/>
          </a:bodyPr>
          <a:lstStyle/>
          <a:p>
            <a:r>
              <a:rPr lang="pt-BR" sz="2800" b="1" dirty="0">
                <a:solidFill>
                  <a:srgbClr val="000066"/>
                </a:solidFill>
                <a:effectLst/>
                <a:latin typeface="Comic Sans MS" panose="030F0702030302020204" pitchFamily="66" charset="0"/>
                <a:ea typeface="Times New Roman" panose="02020603050405020304" pitchFamily="18" charset="0"/>
              </a:rPr>
              <a:t>A Lei de Parcelamento do Solo</a:t>
            </a:r>
            <a:r>
              <a:rPr lang="pt-BR" sz="2800" b="1" dirty="0">
                <a:solidFill>
                  <a:srgbClr val="000066"/>
                </a:solidFill>
                <a:latin typeface="Comic Sans MS" panose="030F0702030302020204" pitchFamily="66" charset="0"/>
                <a:ea typeface="Times New Roman" panose="02020603050405020304" pitchFamily="18" charset="0"/>
              </a:rPr>
              <a:t>/</a:t>
            </a:r>
            <a:r>
              <a:rPr lang="pt-BR" sz="2800" b="1" dirty="0">
                <a:solidFill>
                  <a:srgbClr val="000066"/>
                </a:solidFill>
                <a:effectLst/>
                <a:latin typeface="Comic Sans MS" panose="030F0702030302020204" pitchFamily="66" charset="0"/>
                <a:ea typeface="Times New Roman" panose="02020603050405020304" pitchFamily="18" charset="0"/>
              </a:rPr>
              <a:t>79, Código de Meio Ambiente/81 e Plano Diretor das cidades </a:t>
            </a:r>
            <a:endParaRPr lang="pt-BR" sz="2800" b="1" dirty="0">
              <a:solidFill>
                <a:srgbClr val="000066"/>
              </a:solidFill>
              <a:latin typeface="Comic Sans MS" panose="030F0702030302020204" pitchFamily="66" charset="0"/>
            </a:endParaRPr>
          </a:p>
        </p:txBody>
      </p:sp>
    </p:spTree>
    <p:extLst>
      <p:ext uri="{BB962C8B-B14F-4D97-AF65-F5344CB8AC3E}">
        <p14:creationId xmlns:p14="http://schemas.microsoft.com/office/powerpoint/2010/main" val="36764240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822024" y="0"/>
            <a:ext cx="2465975"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7" name="CaixaDeTexto 6">
            <a:extLst>
              <a:ext uri="{FF2B5EF4-FFF2-40B4-BE49-F238E27FC236}">
                <a16:creationId xmlns:a16="http://schemas.microsoft.com/office/drawing/2014/main" id="{B87D135D-A893-5EDF-541D-AC1231C19008}"/>
              </a:ext>
            </a:extLst>
          </p:cNvPr>
          <p:cNvSpPr txBox="1"/>
          <p:nvPr/>
        </p:nvSpPr>
        <p:spPr>
          <a:xfrm>
            <a:off x="400050" y="1333500"/>
            <a:ext cx="13887450" cy="1446550"/>
          </a:xfrm>
          <a:prstGeom prst="rect">
            <a:avLst/>
          </a:prstGeom>
          <a:noFill/>
        </p:spPr>
        <p:txBody>
          <a:bodyPr wrap="square">
            <a:spAutoFit/>
          </a:bodyPr>
          <a:lstStyle/>
          <a:p>
            <a:pPr algn="just"/>
            <a:r>
              <a:rPr lang="pt-BR" sz="4400" b="0" i="0" dirty="0">
                <a:effectLst/>
                <a:highlight>
                  <a:srgbClr val="FFFFFF"/>
                </a:highlight>
                <a:latin typeface="Comic Sans MS" panose="030F0702030302020204" pitchFamily="66" charset="0"/>
              </a:rPr>
              <a:t>Existem duas fontes responsáveis pela poluição do solo</a:t>
            </a:r>
            <a:endParaRPr lang="pt-BR" sz="4400" dirty="0">
              <a:latin typeface="Comic Sans MS" panose="030F0702030302020204" pitchFamily="66" charset="0"/>
            </a:endParaRPr>
          </a:p>
        </p:txBody>
      </p:sp>
      <p:sp>
        <p:nvSpPr>
          <p:cNvPr id="12" name="CaixaDeTexto 11">
            <a:extLst>
              <a:ext uri="{FF2B5EF4-FFF2-40B4-BE49-F238E27FC236}">
                <a16:creationId xmlns:a16="http://schemas.microsoft.com/office/drawing/2014/main" id="{C0B4A2EF-DF53-24B1-F866-ECA110651F4B}"/>
              </a:ext>
            </a:extLst>
          </p:cNvPr>
          <p:cNvSpPr txBox="1"/>
          <p:nvPr/>
        </p:nvSpPr>
        <p:spPr>
          <a:xfrm>
            <a:off x="400050" y="210617"/>
            <a:ext cx="9144000" cy="769441"/>
          </a:xfrm>
          <a:prstGeom prst="rect">
            <a:avLst/>
          </a:prstGeom>
          <a:noFill/>
        </p:spPr>
        <p:txBody>
          <a:bodyPr wrap="square">
            <a:spAutoFit/>
          </a:bodyPr>
          <a:lstStyle/>
          <a:p>
            <a:r>
              <a:rPr lang="pt-BR" sz="4400" b="1" dirty="0">
                <a:solidFill>
                  <a:srgbClr val="000066"/>
                </a:solidFill>
                <a:effectLst/>
                <a:latin typeface="Comic Sans MS" panose="030F0702030302020204" pitchFamily="66" charset="0"/>
                <a:ea typeface="Times New Roman" panose="02020603050405020304" pitchFamily="18" charset="0"/>
              </a:rPr>
              <a:t>3.2 - Tipos e fontes de poluição </a:t>
            </a:r>
          </a:p>
        </p:txBody>
      </p:sp>
      <p:sp>
        <p:nvSpPr>
          <p:cNvPr id="13" name="CaixaDeTexto 12">
            <a:extLst>
              <a:ext uri="{FF2B5EF4-FFF2-40B4-BE49-F238E27FC236}">
                <a16:creationId xmlns:a16="http://schemas.microsoft.com/office/drawing/2014/main" id="{8A34DA89-4087-176F-7EFF-5451639D1E2B}"/>
              </a:ext>
            </a:extLst>
          </p:cNvPr>
          <p:cNvSpPr txBox="1"/>
          <p:nvPr/>
        </p:nvSpPr>
        <p:spPr>
          <a:xfrm>
            <a:off x="481955" y="3166945"/>
            <a:ext cx="5992346" cy="2123658"/>
          </a:xfrm>
          <a:prstGeom prst="rect">
            <a:avLst/>
          </a:prstGeom>
          <a:noFill/>
        </p:spPr>
        <p:txBody>
          <a:bodyPr wrap="none" rtlCol="0">
            <a:spAutoFit/>
          </a:bodyPr>
          <a:lstStyle/>
          <a:p>
            <a:r>
              <a:rPr lang="pt-BR" sz="4400" b="1" dirty="0">
                <a:latin typeface="Comic Sans MS" panose="030F0702030302020204" pitchFamily="66" charset="0"/>
              </a:rPr>
              <a:t>a) Fontes pontuais e;</a:t>
            </a:r>
          </a:p>
          <a:p>
            <a:pPr marL="571500" indent="-571500">
              <a:buFontTx/>
              <a:buChar char="-"/>
            </a:pPr>
            <a:endParaRPr lang="pt-BR" sz="4400" b="1" dirty="0">
              <a:latin typeface="Comic Sans MS" panose="030F0702030302020204" pitchFamily="66" charset="0"/>
            </a:endParaRPr>
          </a:p>
          <a:p>
            <a:r>
              <a:rPr lang="pt-BR" sz="4400" b="1" dirty="0">
                <a:latin typeface="Comic Sans MS" panose="030F0702030302020204" pitchFamily="66" charset="0"/>
              </a:rPr>
              <a:t>b) Fontes difusas</a:t>
            </a:r>
          </a:p>
        </p:txBody>
      </p:sp>
    </p:spTree>
    <p:extLst>
      <p:ext uri="{BB962C8B-B14F-4D97-AF65-F5344CB8AC3E}">
        <p14:creationId xmlns:p14="http://schemas.microsoft.com/office/powerpoint/2010/main" val="36757173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822024" y="0"/>
            <a:ext cx="2465975"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73D36666-AE0D-50A1-DAB1-AA7E11017ED1}"/>
              </a:ext>
            </a:extLst>
          </p:cNvPr>
          <p:cNvSpPr txBox="1"/>
          <p:nvPr/>
        </p:nvSpPr>
        <p:spPr>
          <a:xfrm>
            <a:off x="533400" y="114300"/>
            <a:ext cx="9144000" cy="769441"/>
          </a:xfrm>
          <a:prstGeom prst="rect">
            <a:avLst/>
          </a:prstGeom>
          <a:noFill/>
        </p:spPr>
        <p:txBody>
          <a:bodyPr wrap="square">
            <a:spAutoFit/>
          </a:bodyPr>
          <a:lstStyle/>
          <a:p>
            <a:r>
              <a:rPr lang="pt-BR" sz="4400" b="1" dirty="0">
                <a:solidFill>
                  <a:srgbClr val="000066"/>
                </a:solidFill>
                <a:latin typeface="Comic Sans MS" panose="030F0702030302020204" pitchFamily="66" charset="0"/>
              </a:rPr>
              <a:t>a) Fontes pontuais </a:t>
            </a:r>
            <a:endParaRPr lang="pt-BR" sz="4400" dirty="0">
              <a:solidFill>
                <a:srgbClr val="000066"/>
              </a:solidFill>
            </a:endParaRPr>
          </a:p>
        </p:txBody>
      </p:sp>
      <p:sp>
        <p:nvSpPr>
          <p:cNvPr id="6" name="CaixaDeTexto 5">
            <a:extLst>
              <a:ext uri="{FF2B5EF4-FFF2-40B4-BE49-F238E27FC236}">
                <a16:creationId xmlns:a16="http://schemas.microsoft.com/office/drawing/2014/main" id="{C7241194-5265-2F70-3092-BD4AD957DDED}"/>
              </a:ext>
            </a:extLst>
          </p:cNvPr>
          <p:cNvSpPr txBox="1"/>
          <p:nvPr/>
        </p:nvSpPr>
        <p:spPr>
          <a:xfrm>
            <a:off x="678017" y="1104900"/>
            <a:ext cx="10182596" cy="769441"/>
          </a:xfrm>
          <a:prstGeom prst="rect">
            <a:avLst/>
          </a:prstGeom>
          <a:noFill/>
        </p:spPr>
        <p:txBody>
          <a:bodyPr wrap="none" rtlCol="0">
            <a:spAutoFit/>
          </a:bodyPr>
          <a:lstStyle/>
          <a:p>
            <a:r>
              <a:rPr lang="pt-BR" sz="4400" dirty="0">
                <a:latin typeface="Comic Sans MS" panose="030F0702030302020204" pitchFamily="66" charset="0"/>
              </a:rPr>
              <a:t>Essa fontes são de fácil identificação.</a:t>
            </a:r>
          </a:p>
        </p:txBody>
      </p:sp>
      <p:sp>
        <p:nvSpPr>
          <p:cNvPr id="11" name="CaixaDeTexto 10">
            <a:extLst>
              <a:ext uri="{FF2B5EF4-FFF2-40B4-BE49-F238E27FC236}">
                <a16:creationId xmlns:a16="http://schemas.microsoft.com/office/drawing/2014/main" id="{28268E38-574A-C859-8404-3C751959E8CD}"/>
              </a:ext>
            </a:extLst>
          </p:cNvPr>
          <p:cNvSpPr txBox="1"/>
          <p:nvPr/>
        </p:nvSpPr>
        <p:spPr>
          <a:xfrm>
            <a:off x="533400" y="5853533"/>
            <a:ext cx="13781978" cy="3027047"/>
          </a:xfrm>
          <a:prstGeom prst="rect">
            <a:avLst/>
          </a:prstGeom>
          <a:noFill/>
        </p:spPr>
        <p:txBody>
          <a:bodyPr wrap="square">
            <a:spAutoFit/>
          </a:bodyPr>
          <a:lstStyle/>
          <a:p>
            <a:pPr algn="just">
              <a:lnSpc>
                <a:spcPct val="150000"/>
              </a:lnSpc>
            </a:pPr>
            <a:r>
              <a:rPr lang="pt-BR" sz="4400" b="0" i="0" dirty="0">
                <a:solidFill>
                  <a:srgbClr val="202124"/>
                </a:solidFill>
                <a:effectLst/>
                <a:highlight>
                  <a:srgbClr val="FFFFFF"/>
                </a:highlight>
                <a:latin typeface="Comic Sans MS" panose="030F0702030302020204" pitchFamily="66" charset="0"/>
              </a:rPr>
              <a:t>É o caso, por exemplo, de um encanamento com vazamento ou a presença de uma vala de esgoto em local inadequado, lixões, cemitérios, agrotóxico, etc.</a:t>
            </a:r>
            <a:endParaRPr lang="pt-BR" sz="4400" dirty="0">
              <a:latin typeface="Comic Sans MS" panose="030F0702030302020204" pitchFamily="66" charset="0"/>
            </a:endParaRPr>
          </a:p>
        </p:txBody>
      </p:sp>
      <p:sp>
        <p:nvSpPr>
          <p:cNvPr id="13" name="CaixaDeTexto 12">
            <a:extLst>
              <a:ext uri="{FF2B5EF4-FFF2-40B4-BE49-F238E27FC236}">
                <a16:creationId xmlns:a16="http://schemas.microsoft.com/office/drawing/2014/main" id="{FF0E7E71-C6DD-8749-7430-1AD6E189D36E}"/>
              </a:ext>
            </a:extLst>
          </p:cNvPr>
          <p:cNvSpPr txBox="1"/>
          <p:nvPr/>
        </p:nvSpPr>
        <p:spPr>
          <a:xfrm>
            <a:off x="346268" y="2329324"/>
            <a:ext cx="13969110" cy="3027047"/>
          </a:xfrm>
          <a:prstGeom prst="rect">
            <a:avLst/>
          </a:prstGeom>
          <a:noFill/>
        </p:spPr>
        <p:txBody>
          <a:bodyPr wrap="square">
            <a:spAutoFit/>
          </a:bodyPr>
          <a:lstStyle/>
          <a:p>
            <a:pPr algn="just">
              <a:lnSpc>
                <a:spcPct val="150000"/>
              </a:lnSpc>
            </a:pPr>
            <a:r>
              <a:rPr lang="pt-BR" sz="4400" dirty="0">
                <a:latin typeface="Comic Sans MS" panose="030F0702030302020204" pitchFamily="66" charset="0"/>
              </a:rPr>
              <a:t>Correspondem às fontes que podem ser relacionadas a um ponto específico de descarga. São fontes facilmente identificadas. </a:t>
            </a:r>
          </a:p>
        </p:txBody>
      </p:sp>
    </p:spTree>
    <p:extLst>
      <p:ext uri="{BB962C8B-B14F-4D97-AF65-F5344CB8AC3E}">
        <p14:creationId xmlns:p14="http://schemas.microsoft.com/office/powerpoint/2010/main" val="2159062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2" y="0"/>
            <a:ext cx="2146538"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pic>
        <p:nvPicPr>
          <p:cNvPr id="9218" name="Picture 2" descr="Folha de S.Paulo - Esgoto a céu aberto irrita moradores - 06/06/2011">
            <a:extLst>
              <a:ext uri="{FF2B5EF4-FFF2-40B4-BE49-F238E27FC236}">
                <a16:creationId xmlns:a16="http://schemas.microsoft.com/office/drawing/2014/main" id="{A4AB391C-6922-CE70-07DD-9A042DB385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104900"/>
            <a:ext cx="6449608" cy="5638800"/>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565CD38F-6D55-ADE0-8073-0A4A7616422E}"/>
              </a:ext>
            </a:extLst>
          </p:cNvPr>
          <p:cNvSpPr txBox="1"/>
          <p:nvPr/>
        </p:nvSpPr>
        <p:spPr>
          <a:xfrm>
            <a:off x="609600" y="277342"/>
            <a:ext cx="5070619" cy="769441"/>
          </a:xfrm>
          <a:prstGeom prst="rect">
            <a:avLst/>
          </a:prstGeom>
          <a:noFill/>
        </p:spPr>
        <p:txBody>
          <a:bodyPr wrap="none" rtlCol="0">
            <a:spAutoFit/>
          </a:bodyPr>
          <a:lstStyle/>
          <a:p>
            <a:r>
              <a:rPr lang="pt-BR" sz="4400" b="1" dirty="0">
                <a:solidFill>
                  <a:srgbClr val="003399"/>
                </a:solidFill>
                <a:latin typeface="Comic Sans MS" panose="030F0702030302020204" pitchFamily="66" charset="0"/>
              </a:rPr>
              <a:t>- Vala de esgoto </a:t>
            </a:r>
          </a:p>
        </p:txBody>
      </p:sp>
      <p:pic>
        <p:nvPicPr>
          <p:cNvPr id="9220" name="Picture 4">
            <a:extLst>
              <a:ext uri="{FF2B5EF4-FFF2-40B4-BE49-F238E27FC236}">
                <a16:creationId xmlns:a16="http://schemas.microsoft.com/office/drawing/2014/main" id="{A5EC9C03-E7E1-08FE-E0AB-99CF40258C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2217" y="1163444"/>
            <a:ext cx="7165283" cy="5580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78581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171450"/>
            <a:ext cx="2146539" cy="106299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pic>
        <p:nvPicPr>
          <p:cNvPr id="10242" name="Picture 2" descr="Após MP-AC encontrar lixo a céu aberto em Xapuri, prefeito é investigado  por crime ambiental">
            <a:extLst>
              <a:ext uri="{FF2B5EF4-FFF2-40B4-BE49-F238E27FC236}">
                <a16:creationId xmlns:a16="http://schemas.microsoft.com/office/drawing/2014/main" id="{70434B27-3A02-E70E-469D-2208A825D8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216" y="952500"/>
            <a:ext cx="7810500" cy="6400800"/>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92AE1BD4-EC37-1524-85F7-C87AA96FA2EA}"/>
              </a:ext>
            </a:extLst>
          </p:cNvPr>
          <p:cNvSpPr txBox="1"/>
          <p:nvPr/>
        </p:nvSpPr>
        <p:spPr>
          <a:xfrm>
            <a:off x="228801" y="213470"/>
            <a:ext cx="7547259" cy="769441"/>
          </a:xfrm>
          <a:prstGeom prst="rect">
            <a:avLst/>
          </a:prstGeom>
          <a:noFill/>
        </p:spPr>
        <p:txBody>
          <a:bodyPr wrap="none" rtlCol="0">
            <a:spAutoFit/>
          </a:bodyPr>
          <a:lstStyle/>
          <a:p>
            <a:r>
              <a:rPr lang="pt-BR" sz="4400" b="1" dirty="0">
                <a:solidFill>
                  <a:srgbClr val="003399"/>
                </a:solidFill>
                <a:latin typeface="Comic Sans MS" panose="030F0702030302020204" pitchFamily="66" charset="0"/>
              </a:rPr>
              <a:t>- Resíduos sólidos (lixões) </a:t>
            </a:r>
          </a:p>
        </p:txBody>
      </p:sp>
      <p:pic>
        <p:nvPicPr>
          <p:cNvPr id="10244" name="Picture 4" descr="Brasil enfrenta um desafio significativo relacionado ao fim dos lixões a céu  aberto - Portal Serra Dourada News">
            <a:extLst>
              <a:ext uri="{FF2B5EF4-FFF2-40B4-BE49-F238E27FC236}">
                <a16:creationId xmlns:a16="http://schemas.microsoft.com/office/drawing/2014/main" id="{AEB1B049-5075-936D-5992-4311095415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65322" y="952500"/>
            <a:ext cx="7810500"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03221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832552" y="-171450"/>
            <a:ext cx="2455447" cy="106299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pic>
        <p:nvPicPr>
          <p:cNvPr id="11266" name="Picture 2" descr="Necrochorume o problema oculto da COVID-19.">
            <a:extLst>
              <a:ext uri="{FF2B5EF4-FFF2-40B4-BE49-F238E27FC236}">
                <a16:creationId xmlns:a16="http://schemas.microsoft.com/office/drawing/2014/main" id="{E41F8275-0DFA-C2C8-5370-39557621DA9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47" r="23595" b="32332"/>
          <a:stretch/>
        </p:blipFill>
        <p:spPr bwMode="auto">
          <a:xfrm>
            <a:off x="730641" y="874442"/>
            <a:ext cx="5029200" cy="5029200"/>
          </a:xfrm>
          <a:prstGeom prst="rect">
            <a:avLst/>
          </a:prstGeom>
          <a:noFill/>
          <a:extLst>
            <a:ext uri="{909E8E84-426E-40DD-AFC4-6F175D3DCCD1}">
              <a14:hiddenFill xmlns:a14="http://schemas.microsoft.com/office/drawing/2010/main">
                <a:solidFill>
                  <a:srgbClr val="FFFFFF"/>
                </a:solidFill>
              </a14:hiddenFill>
            </a:ext>
          </a:extLst>
        </p:spPr>
      </p:pic>
      <p:sp>
        <p:nvSpPr>
          <p:cNvPr id="5" name="CaixaDeTexto 4">
            <a:extLst>
              <a:ext uri="{FF2B5EF4-FFF2-40B4-BE49-F238E27FC236}">
                <a16:creationId xmlns:a16="http://schemas.microsoft.com/office/drawing/2014/main" id="{F1BEB9EB-00FA-0FE1-E6B2-27ABC9E9CB14}"/>
              </a:ext>
            </a:extLst>
          </p:cNvPr>
          <p:cNvSpPr txBox="1"/>
          <p:nvPr/>
        </p:nvSpPr>
        <p:spPr>
          <a:xfrm>
            <a:off x="243670" y="6972300"/>
            <a:ext cx="5486400" cy="1569660"/>
          </a:xfrm>
          <a:prstGeom prst="rect">
            <a:avLst/>
          </a:prstGeom>
          <a:noFill/>
        </p:spPr>
        <p:txBody>
          <a:bodyPr wrap="square">
            <a:spAutoFit/>
          </a:bodyPr>
          <a:lstStyle/>
          <a:p>
            <a:pPr algn="just"/>
            <a:r>
              <a:rPr lang="pt-BR" sz="3200" b="1" dirty="0">
                <a:solidFill>
                  <a:srgbClr val="000066"/>
                </a:solidFill>
                <a:highlight>
                  <a:srgbClr val="FFFFFF"/>
                </a:highlight>
                <a:latin typeface="Comic Sans MS" panose="030F0702030302020204" pitchFamily="66" charset="0"/>
              </a:rPr>
              <a:t>A</a:t>
            </a:r>
            <a:r>
              <a:rPr lang="pt-BR" sz="3200" b="1" i="0" dirty="0">
                <a:solidFill>
                  <a:srgbClr val="000066"/>
                </a:solidFill>
                <a:effectLst/>
                <a:highlight>
                  <a:srgbClr val="FFFFFF"/>
                </a:highlight>
                <a:latin typeface="Comic Sans MS" panose="030F0702030302020204" pitchFamily="66" charset="0"/>
              </a:rPr>
              <a:t>grotóxico aplicados na agricultura e descarte de embalagem no ambiente.</a:t>
            </a:r>
            <a:endParaRPr lang="pt-BR" sz="3200" b="1" dirty="0">
              <a:solidFill>
                <a:srgbClr val="000066"/>
              </a:solidFill>
            </a:endParaRPr>
          </a:p>
        </p:txBody>
      </p:sp>
      <p:sp>
        <p:nvSpPr>
          <p:cNvPr id="6" name="CaixaDeTexto 5">
            <a:extLst>
              <a:ext uri="{FF2B5EF4-FFF2-40B4-BE49-F238E27FC236}">
                <a16:creationId xmlns:a16="http://schemas.microsoft.com/office/drawing/2014/main" id="{4FDB262A-1BD7-2A44-5867-C2836DCBD328}"/>
              </a:ext>
            </a:extLst>
          </p:cNvPr>
          <p:cNvSpPr txBox="1"/>
          <p:nvPr/>
        </p:nvSpPr>
        <p:spPr>
          <a:xfrm>
            <a:off x="1001710" y="-96897"/>
            <a:ext cx="3344185" cy="769441"/>
          </a:xfrm>
          <a:prstGeom prst="rect">
            <a:avLst/>
          </a:prstGeom>
          <a:noFill/>
        </p:spPr>
        <p:txBody>
          <a:bodyPr wrap="none" rtlCol="0">
            <a:spAutoFit/>
          </a:bodyPr>
          <a:lstStyle/>
          <a:p>
            <a:r>
              <a:rPr lang="pt-BR" sz="4400" b="1" dirty="0">
                <a:solidFill>
                  <a:srgbClr val="003399"/>
                </a:solidFill>
                <a:latin typeface="Comic Sans MS" panose="030F0702030302020204" pitchFamily="66" charset="0"/>
              </a:rPr>
              <a:t>- Cemitério</a:t>
            </a:r>
          </a:p>
        </p:txBody>
      </p:sp>
      <p:pic>
        <p:nvPicPr>
          <p:cNvPr id="11270" name="Picture 6" descr="Contaminação ambiental por agrotóxicos: efeitos “invisíveis” para o solo,  água e ar">
            <a:extLst>
              <a:ext uri="{FF2B5EF4-FFF2-40B4-BE49-F238E27FC236}">
                <a16:creationId xmlns:a16="http://schemas.microsoft.com/office/drawing/2014/main" id="{82567FA3-C809-5959-5E60-A26DFB3F1C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9694" y="874442"/>
            <a:ext cx="8124106" cy="4714875"/>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DESCARTE DE RESÍDUOS EM CÉU ABERTO PREOCUPA MORADORES NO INTERIOR DE  IRATI-PR">
            <a:extLst>
              <a:ext uri="{FF2B5EF4-FFF2-40B4-BE49-F238E27FC236}">
                <a16:creationId xmlns:a16="http://schemas.microsoft.com/office/drawing/2014/main" id="{586C4D75-4748-A5DC-A180-573DD7D741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30108" y="5629845"/>
            <a:ext cx="7333692" cy="4665640"/>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Conector: Curvo 10">
            <a:extLst>
              <a:ext uri="{FF2B5EF4-FFF2-40B4-BE49-F238E27FC236}">
                <a16:creationId xmlns:a16="http://schemas.microsoft.com/office/drawing/2014/main" id="{95BF09E6-679F-D87C-98CD-9952FCA361CD}"/>
              </a:ext>
            </a:extLst>
          </p:cNvPr>
          <p:cNvCxnSpPr/>
          <p:nvPr/>
        </p:nvCxnSpPr>
        <p:spPr>
          <a:xfrm flipV="1">
            <a:off x="4953000" y="5525697"/>
            <a:ext cx="1828800" cy="1599003"/>
          </a:xfrm>
          <a:prstGeom prst="curvedConnector3">
            <a:avLst/>
          </a:prstGeom>
          <a:ln w="38100">
            <a:solidFill>
              <a:srgbClr val="000066"/>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Curvo 12">
            <a:extLst>
              <a:ext uri="{FF2B5EF4-FFF2-40B4-BE49-F238E27FC236}">
                <a16:creationId xmlns:a16="http://schemas.microsoft.com/office/drawing/2014/main" id="{8976EFF9-264F-F207-6DAA-291B42066D26}"/>
              </a:ext>
            </a:extLst>
          </p:cNvPr>
          <p:cNvCxnSpPr/>
          <p:nvPr/>
        </p:nvCxnSpPr>
        <p:spPr>
          <a:xfrm flipV="1">
            <a:off x="5730070" y="7757130"/>
            <a:ext cx="1889930" cy="784830"/>
          </a:xfrm>
          <a:prstGeom prst="curvedConnector3">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CaixaDeTexto 13">
            <a:extLst>
              <a:ext uri="{FF2B5EF4-FFF2-40B4-BE49-F238E27FC236}">
                <a16:creationId xmlns:a16="http://schemas.microsoft.com/office/drawing/2014/main" id="{3C2FF5CB-6D7F-58FF-D865-DEE39518E2D6}"/>
              </a:ext>
            </a:extLst>
          </p:cNvPr>
          <p:cNvSpPr txBox="1"/>
          <p:nvPr/>
        </p:nvSpPr>
        <p:spPr>
          <a:xfrm>
            <a:off x="8924015" y="38100"/>
            <a:ext cx="3695242" cy="769441"/>
          </a:xfrm>
          <a:prstGeom prst="rect">
            <a:avLst/>
          </a:prstGeom>
          <a:noFill/>
        </p:spPr>
        <p:txBody>
          <a:bodyPr wrap="none" rtlCol="0">
            <a:spAutoFit/>
          </a:bodyPr>
          <a:lstStyle/>
          <a:p>
            <a:r>
              <a:rPr lang="pt-BR" sz="4400" b="1" dirty="0">
                <a:solidFill>
                  <a:srgbClr val="003399"/>
                </a:solidFill>
                <a:latin typeface="Comic Sans MS" panose="030F0702030302020204" pitchFamily="66" charset="0"/>
              </a:rPr>
              <a:t>- Agrotóxico</a:t>
            </a:r>
          </a:p>
        </p:txBody>
      </p:sp>
    </p:spTree>
    <p:extLst>
      <p:ext uri="{BB962C8B-B14F-4D97-AF65-F5344CB8AC3E}">
        <p14:creationId xmlns:p14="http://schemas.microsoft.com/office/powerpoint/2010/main" val="25625158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960982" y="0"/>
            <a:ext cx="2327017"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pic>
        <p:nvPicPr>
          <p:cNvPr id="12290" name="Picture 2">
            <a:extLst>
              <a:ext uri="{FF2B5EF4-FFF2-40B4-BE49-F238E27FC236}">
                <a16:creationId xmlns:a16="http://schemas.microsoft.com/office/drawing/2014/main" id="{1055F027-5BDB-9B9E-F8A0-E19A0FB3058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3440" t="8380" r="1373" b="25203"/>
          <a:stretch/>
        </p:blipFill>
        <p:spPr bwMode="auto">
          <a:xfrm>
            <a:off x="2327017" y="1362858"/>
            <a:ext cx="10368646" cy="7475800"/>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AC7F9EE6-DE93-7EA1-DD74-EB09964D606E}"/>
              </a:ext>
            </a:extLst>
          </p:cNvPr>
          <p:cNvSpPr txBox="1"/>
          <p:nvPr/>
        </p:nvSpPr>
        <p:spPr>
          <a:xfrm>
            <a:off x="1192999" y="173777"/>
            <a:ext cx="5450531" cy="769441"/>
          </a:xfrm>
          <a:prstGeom prst="rect">
            <a:avLst/>
          </a:prstGeom>
          <a:noFill/>
        </p:spPr>
        <p:txBody>
          <a:bodyPr wrap="none" rtlCol="0">
            <a:spAutoFit/>
          </a:bodyPr>
          <a:lstStyle/>
          <a:p>
            <a:r>
              <a:rPr lang="pt-BR" sz="4400" b="1" dirty="0">
                <a:solidFill>
                  <a:srgbClr val="003399"/>
                </a:solidFill>
                <a:latin typeface="Comic Sans MS" panose="030F0702030302020204" pitchFamily="66" charset="0"/>
              </a:rPr>
              <a:t>- Porto de gasolina</a:t>
            </a:r>
          </a:p>
        </p:txBody>
      </p:sp>
    </p:spTree>
    <p:extLst>
      <p:ext uri="{BB962C8B-B14F-4D97-AF65-F5344CB8AC3E}">
        <p14:creationId xmlns:p14="http://schemas.microsoft.com/office/powerpoint/2010/main" val="18985315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822024" y="0"/>
            <a:ext cx="2465975"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pic>
        <p:nvPicPr>
          <p:cNvPr id="10244" name="Picture 4" descr="Como manter uma mineração com o menor impacto ambiental possível? Nós lhe  mostramos algumas dicas. | MB Geologia e Meio Ambiente - Atuamos em todo RS">
            <a:extLst>
              <a:ext uri="{FF2B5EF4-FFF2-40B4-BE49-F238E27FC236}">
                <a16:creationId xmlns:a16="http://schemas.microsoft.com/office/drawing/2014/main" id="{080F193B-5B7C-5546-CBB1-AC78DEF653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1106900"/>
            <a:ext cx="11381350" cy="8073200"/>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DA48F39E-EA36-032C-C57B-6649083179AA}"/>
              </a:ext>
            </a:extLst>
          </p:cNvPr>
          <p:cNvSpPr txBox="1"/>
          <p:nvPr/>
        </p:nvSpPr>
        <p:spPr>
          <a:xfrm>
            <a:off x="685800" y="-38100"/>
            <a:ext cx="9144000" cy="995722"/>
          </a:xfrm>
          <a:prstGeom prst="rect">
            <a:avLst/>
          </a:prstGeom>
          <a:noFill/>
        </p:spPr>
        <p:txBody>
          <a:bodyPr wrap="square">
            <a:spAutoFit/>
          </a:bodyPr>
          <a:lstStyle/>
          <a:p>
            <a:pPr algn="just">
              <a:lnSpc>
                <a:spcPct val="150000"/>
              </a:lnSpc>
            </a:pPr>
            <a:r>
              <a:rPr lang="pt-BR" sz="4400" b="1" dirty="0">
                <a:solidFill>
                  <a:srgbClr val="003399"/>
                </a:solidFill>
                <a:latin typeface="Comic Sans MS" panose="030F0702030302020204" pitchFamily="66" charset="0"/>
              </a:rPr>
              <a:t>- Exploração de minerais</a:t>
            </a:r>
            <a:endParaRPr lang="pt-BR" sz="4400" b="1" i="0" dirty="0">
              <a:solidFill>
                <a:srgbClr val="003399"/>
              </a:solidFill>
              <a:effectLst/>
              <a:latin typeface="Comic Sans MS" panose="030F0702030302020204" pitchFamily="66" charset="0"/>
            </a:endParaRPr>
          </a:p>
        </p:txBody>
      </p:sp>
    </p:spTree>
    <p:extLst>
      <p:ext uri="{BB962C8B-B14F-4D97-AF65-F5344CB8AC3E}">
        <p14:creationId xmlns:p14="http://schemas.microsoft.com/office/powerpoint/2010/main" val="20597312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822024" y="0"/>
            <a:ext cx="2465975"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7" name="CaixaDeTexto 6">
            <a:extLst>
              <a:ext uri="{FF2B5EF4-FFF2-40B4-BE49-F238E27FC236}">
                <a16:creationId xmlns:a16="http://schemas.microsoft.com/office/drawing/2014/main" id="{4B87406D-6AF7-360F-FA54-F6410B766919}"/>
              </a:ext>
            </a:extLst>
          </p:cNvPr>
          <p:cNvSpPr txBox="1"/>
          <p:nvPr/>
        </p:nvSpPr>
        <p:spPr>
          <a:xfrm>
            <a:off x="533400" y="358443"/>
            <a:ext cx="9144000" cy="769441"/>
          </a:xfrm>
          <a:prstGeom prst="rect">
            <a:avLst/>
          </a:prstGeom>
          <a:noFill/>
        </p:spPr>
        <p:txBody>
          <a:bodyPr wrap="square">
            <a:spAutoFit/>
          </a:bodyPr>
          <a:lstStyle/>
          <a:p>
            <a:r>
              <a:rPr lang="pt-BR" sz="4400" b="1" dirty="0">
                <a:solidFill>
                  <a:srgbClr val="000066"/>
                </a:solidFill>
                <a:latin typeface="Comic Sans MS" panose="030F0702030302020204" pitchFamily="66" charset="0"/>
              </a:rPr>
              <a:t>b) Fontes difusas</a:t>
            </a:r>
          </a:p>
        </p:txBody>
      </p:sp>
      <p:sp>
        <p:nvSpPr>
          <p:cNvPr id="14" name="CaixaDeTexto 13">
            <a:extLst>
              <a:ext uri="{FF2B5EF4-FFF2-40B4-BE49-F238E27FC236}">
                <a16:creationId xmlns:a16="http://schemas.microsoft.com/office/drawing/2014/main" id="{1175E98C-B072-61A9-67EE-A92DECD159C8}"/>
              </a:ext>
            </a:extLst>
          </p:cNvPr>
          <p:cNvSpPr txBox="1"/>
          <p:nvPr/>
        </p:nvSpPr>
        <p:spPr>
          <a:xfrm>
            <a:off x="465139" y="947158"/>
            <a:ext cx="15258384" cy="8105360"/>
          </a:xfrm>
          <a:prstGeom prst="rect">
            <a:avLst/>
          </a:prstGeom>
          <a:noFill/>
        </p:spPr>
        <p:txBody>
          <a:bodyPr wrap="square">
            <a:spAutoFit/>
          </a:bodyPr>
          <a:lstStyle/>
          <a:p>
            <a:pPr algn="just">
              <a:lnSpc>
                <a:spcPct val="150000"/>
              </a:lnSpc>
            </a:pPr>
            <a:r>
              <a:rPr lang="pt-BR" sz="4400" b="0" i="0" dirty="0">
                <a:effectLst/>
                <a:latin typeface="Comic Sans MS" panose="030F0702030302020204" pitchFamily="66" charset="0"/>
              </a:rPr>
              <a:t>Não tem um ponto específico de origem, sendo resultado da acumulação gradual de substâncias poluentes descartadas de forma inadequada</a:t>
            </a:r>
            <a:r>
              <a:rPr lang="pt-BR" sz="4400" b="0" i="0" dirty="0">
                <a:effectLst/>
                <a:highlight>
                  <a:srgbClr val="FFFFFF"/>
                </a:highlight>
                <a:latin typeface="Comic Sans MS" panose="030F0702030302020204" pitchFamily="66" charset="0"/>
              </a:rPr>
              <a:t>. </a:t>
            </a:r>
          </a:p>
          <a:p>
            <a:pPr algn="just">
              <a:lnSpc>
                <a:spcPct val="150000"/>
              </a:lnSpc>
            </a:pPr>
            <a:endParaRPr lang="pt-BR" sz="4400" dirty="0">
              <a:highlight>
                <a:srgbClr val="FFFFFF"/>
              </a:highlight>
              <a:latin typeface="Comic Sans MS" panose="030F0702030302020204" pitchFamily="66" charset="0"/>
            </a:endParaRPr>
          </a:p>
          <a:p>
            <a:pPr algn="just">
              <a:lnSpc>
                <a:spcPct val="150000"/>
              </a:lnSpc>
            </a:pPr>
            <a:r>
              <a:rPr lang="pt-BR" sz="4400" b="0" i="0" dirty="0">
                <a:effectLst/>
                <a:highlight>
                  <a:srgbClr val="FFFFFF"/>
                </a:highlight>
                <a:latin typeface="Comic Sans MS" panose="030F0702030302020204" pitchFamily="66" charset="0"/>
              </a:rPr>
              <a:t>Um bom exemplo é a agricultura, que acaba despejando poluentes diretamente no solo, sem os cuidados necessários.</a:t>
            </a:r>
          </a:p>
          <a:p>
            <a:pPr algn="just">
              <a:lnSpc>
                <a:spcPct val="150000"/>
              </a:lnSpc>
            </a:pPr>
            <a:endParaRPr lang="pt-BR" sz="4400" dirty="0">
              <a:latin typeface="Comic Sans MS" panose="030F0702030302020204" pitchFamily="66" charset="0"/>
            </a:endParaRPr>
          </a:p>
        </p:txBody>
      </p:sp>
    </p:spTree>
    <p:extLst>
      <p:ext uri="{BB962C8B-B14F-4D97-AF65-F5344CB8AC3E}">
        <p14:creationId xmlns:p14="http://schemas.microsoft.com/office/powerpoint/2010/main" val="26115829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822024" y="0"/>
            <a:ext cx="2465975"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pic>
        <p:nvPicPr>
          <p:cNvPr id="13314" name="Picture 2">
            <a:extLst>
              <a:ext uri="{FF2B5EF4-FFF2-40B4-BE49-F238E27FC236}">
                <a16:creationId xmlns:a16="http://schemas.microsoft.com/office/drawing/2014/main" id="{14E22C0E-4F9B-2FEA-9503-9EE7E3C3A2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58" y="-8363"/>
            <a:ext cx="12266341" cy="9258299"/>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F7B09C31-7281-49BA-2AA7-B30F9BC9DA05}"/>
              </a:ext>
            </a:extLst>
          </p:cNvPr>
          <p:cNvSpPr txBox="1"/>
          <p:nvPr/>
        </p:nvSpPr>
        <p:spPr>
          <a:xfrm rot="5400000">
            <a:off x="11028946" y="2666190"/>
            <a:ext cx="5202065" cy="707886"/>
          </a:xfrm>
          <a:prstGeom prst="rect">
            <a:avLst/>
          </a:prstGeom>
          <a:noFill/>
        </p:spPr>
        <p:txBody>
          <a:bodyPr wrap="none" rtlCol="0">
            <a:spAutoFit/>
          </a:bodyPr>
          <a:lstStyle/>
          <a:p>
            <a:r>
              <a:rPr lang="pt-BR" sz="4000" b="1" dirty="0">
                <a:solidFill>
                  <a:srgbClr val="000066"/>
                </a:solidFill>
                <a:latin typeface="Comic Sans MS" panose="030F0702030302020204" pitchFamily="66" charset="0"/>
              </a:rPr>
              <a:t>POLUIÇÃO DIFUSA</a:t>
            </a:r>
          </a:p>
        </p:txBody>
      </p:sp>
    </p:spTree>
    <p:extLst>
      <p:ext uri="{BB962C8B-B14F-4D97-AF65-F5344CB8AC3E}">
        <p14:creationId xmlns:p14="http://schemas.microsoft.com/office/powerpoint/2010/main" val="26980133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0"/>
            <a:ext cx="2146539"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93E5F359-06D9-B3F3-DB9C-4CC8C4A4529C}"/>
              </a:ext>
            </a:extLst>
          </p:cNvPr>
          <p:cNvSpPr txBox="1"/>
          <p:nvPr/>
        </p:nvSpPr>
        <p:spPr>
          <a:xfrm>
            <a:off x="381000" y="320343"/>
            <a:ext cx="11125200" cy="769441"/>
          </a:xfrm>
          <a:prstGeom prst="rect">
            <a:avLst/>
          </a:prstGeom>
          <a:noFill/>
        </p:spPr>
        <p:txBody>
          <a:bodyPr wrap="square">
            <a:spAutoFit/>
          </a:bodyPr>
          <a:lstStyle/>
          <a:p>
            <a:r>
              <a:rPr lang="pt-BR" sz="4400" b="1" dirty="0">
                <a:solidFill>
                  <a:srgbClr val="000066"/>
                </a:solidFill>
                <a:latin typeface="Comic Sans MS" panose="030F0702030302020204" pitchFamily="66" charset="0"/>
                <a:ea typeface="Times New Roman" panose="02020603050405020304" pitchFamily="18" charset="0"/>
              </a:rPr>
              <a:t>3.3 - C</a:t>
            </a:r>
            <a:r>
              <a:rPr lang="pt-BR" sz="4400" b="1" dirty="0">
                <a:solidFill>
                  <a:srgbClr val="000066"/>
                </a:solidFill>
                <a:effectLst/>
                <a:latin typeface="Comic Sans MS" panose="030F0702030302020204" pitchFamily="66" charset="0"/>
                <a:ea typeface="Times New Roman" panose="02020603050405020304" pitchFamily="18" charset="0"/>
              </a:rPr>
              <a:t>onsequências da poluição no solo</a:t>
            </a:r>
            <a:endParaRPr lang="pt-BR" sz="4400" b="1" dirty="0">
              <a:solidFill>
                <a:srgbClr val="000066"/>
              </a:solidFill>
            </a:endParaRPr>
          </a:p>
        </p:txBody>
      </p:sp>
      <p:sp>
        <p:nvSpPr>
          <p:cNvPr id="7" name="CaixaDeTexto 6">
            <a:extLst>
              <a:ext uri="{FF2B5EF4-FFF2-40B4-BE49-F238E27FC236}">
                <a16:creationId xmlns:a16="http://schemas.microsoft.com/office/drawing/2014/main" id="{5809E8BF-FA2B-01F0-5A73-4EE825A52329}"/>
              </a:ext>
            </a:extLst>
          </p:cNvPr>
          <p:cNvSpPr txBox="1"/>
          <p:nvPr/>
        </p:nvSpPr>
        <p:spPr>
          <a:xfrm>
            <a:off x="407020" y="1257300"/>
            <a:ext cx="15303260" cy="7376891"/>
          </a:xfrm>
          <a:prstGeom prst="rect">
            <a:avLst/>
          </a:prstGeom>
          <a:noFill/>
        </p:spPr>
        <p:txBody>
          <a:bodyPr wrap="square">
            <a:spAutoFit/>
          </a:bodyPr>
          <a:lstStyle/>
          <a:p>
            <a:pPr algn="just">
              <a:lnSpc>
                <a:spcPct val="150000"/>
              </a:lnSpc>
            </a:pPr>
            <a:r>
              <a:rPr lang="pt-BR" sz="4000" dirty="0">
                <a:solidFill>
                  <a:srgbClr val="202124"/>
                </a:solidFill>
                <a:highlight>
                  <a:srgbClr val="FFFFFF"/>
                </a:highlight>
                <a:latin typeface="Comic Sans MS" panose="030F0702030302020204" pitchFamily="66" charset="0"/>
              </a:rPr>
              <a:t>São </a:t>
            </a:r>
            <a:r>
              <a:rPr lang="pt-BR" sz="4000" b="0" i="0" dirty="0">
                <a:solidFill>
                  <a:srgbClr val="202124"/>
                </a:solidFill>
                <a:effectLst/>
                <a:highlight>
                  <a:srgbClr val="FFFFFF"/>
                </a:highlight>
                <a:latin typeface="Comic Sans MS" panose="030F0702030302020204" pitchFamily="66" charset="0"/>
              </a:rPr>
              <a:t>inúmeras as </a:t>
            </a:r>
            <a:r>
              <a:rPr lang="pt-BR" sz="4000" b="0" i="0" dirty="0">
                <a:solidFill>
                  <a:srgbClr val="040C28"/>
                </a:solidFill>
                <a:effectLst/>
                <a:latin typeface="Comic Sans MS" panose="030F0702030302020204" pitchFamily="66" charset="0"/>
              </a:rPr>
              <a:t>consequências relacionadas a poluição do solo.</a:t>
            </a:r>
          </a:p>
          <a:p>
            <a:pPr algn="just">
              <a:lnSpc>
                <a:spcPct val="150000"/>
              </a:lnSpc>
            </a:pPr>
            <a:r>
              <a:rPr lang="pt-BR" sz="4000" dirty="0">
                <a:solidFill>
                  <a:srgbClr val="040C28"/>
                </a:solidFill>
                <a:highlight>
                  <a:srgbClr val="FFFFFF"/>
                </a:highlight>
                <a:latin typeface="Comic Sans MS" panose="030F0702030302020204" pitchFamily="66" charset="0"/>
              </a:rPr>
              <a:t>- C</a:t>
            </a:r>
            <a:r>
              <a:rPr lang="pt-BR" sz="4000" b="0" i="0" dirty="0">
                <a:solidFill>
                  <a:srgbClr val="202124"/>
                </a:solidFill>
                <a:effectLst/>
                <a:highlight>
                  <a:srgbClr val="FFFFFF"/>
                </a:highlight>
                <a:latin typeface="Comic Sans MS" panose="030F0702030302020204" pitchFamily="66" charset="0"/>
              </a:rPr>
              <a:t>omo perda da fertilidade do </a:t>
            </a:r>
            <a:r>
              <a:rPr lang="pt-BR" sz="4000" b="0" i="0" dirty="0">
                <a:solidFill>
                  <a:srgbClr val="040C28"/>
                </a:solidFill>
                <a:effectLst/>
                <a:latin typeface="Comic Sans MS" panose="030F0702030302020204" pitchFamily="66" charset="0"/>
              </a:rPr>
              <a:t>solo;</a:t>
            </a:r>
          </a:p>
          <a:p>
            <a:pPr marL="571500" indent="-571500" algn="just">
              <a:lnSpc>
                <a:spcPct val="150000"/>
              </a:lnSpc>
              <a:buFontTx/>
              <a:buChar char="-"/>
            </a:pPr>
            <a:r>
              <a:rPr lang="pt-BR" sz="4000" dirty="0">
                <a:solidFill>
                  <a:srgbClr val="040C28"/>
                </a:solidFill>
                <a:highlight>
                  <a:srgbClr val="FFFFFF"/>
                </a:highlight>
                <a:latin typeface="Comic Sans MS" panose="030F0702030302020204" pitchFamily="66" charset="0"/>
              </a:rPr>
              <a:t>D</a:t>
            </a:r>
            <a:r>
              <a:rPr lang="pt-BR" sz="4000" b="0" i="0" dirty="0">
                <a:solidFill>
                  <a:srgbClr val="202124"/>
                </a:solidFill>
                <a:effectLst/>
                <a:highlight>
                  <a:srgbClr val="FFFFFF"/>
                </a:highlight>
                <a:latin typeface="Comic Sans MS" panose="030F0702030302020204" pitchFamily="66" charset="0"/>
              </a:rPr>
              <a:t>esequilíbrio ecológico;</a:t>
            </a:r>
          </a:p>
          <a:p>
            <a:pPr marL="571500" indent="-571500" algn="just">
              <a:lnSpc>
                <a:spcPct val="150000"/>
              </a:lnSpc>
              <a:buFontTx/>
              <a:buChar char="-"/>
            </a:pPr>
            <a:r>
              <a:rPr lang="pt-BR" sz="4000" dirty="0">
                <a:solidFill>
                  <a:srgbClr val="202124"/>
                </a:solidFill>
                <a:highlight>
                  <a:srgbClr val="FFFFFF"/>
                </a:highlight>
                <a:latin typeface="Comic Sans MS" panose="030F0702030302020204" pitchFamily="66" charset="0"/>
              </a:rPr>
              <a:t>P</a:t>
            </a:r>
            <a:r>
              <a:rPr lang="pt-BR" sz="4000" b="0" i="0" dirty="0">
                <a:solidFill>
                  <a:srgbClr val="202124"/>
                </a:solidFill>
                <a:effectLst/>
                <a:highlight>
                  <a:srgbClr val="FFFFFF"/>
                </a:highlight>
                <a:latin typeface="Comic Sans MS" panose="030F0702030302020204" pitchFamily="66" charset="0"/>
              </a:rPr>
              <a:t>roblemas de saúde pública;</a:t>
            </a:r>
          </a:p>
          <a:p>
            <a:pPr marL="571500" indent="-571500" algn="just">
              <a:lnSpc>
                <a:spcPct val="150000"/>
              </a:lnSpc>
              <a:buFontTx/>
              <a:buChar char="-"/>
            </a:pPr>
            <a:r>
              <a:rPr lang="pt-BR" sz="4000" dirty="0">
                <a:solidFill>
                  <a:srgbClr val="202124"/>
                </a:solidFill>
                <a:highlight>
                  <a:srgbClr val="FFFFFF"/>
                </a:highlight>
                <a:latin typeface="Comic Sans MS" panose="030F0702030302020204" pitchFamily="66" charset="0"/>
              </a:rPr>
              <a:t>L</a:t>
            </a:r>
            <a:r>
              <a:rPr lang="pt-BR" sz="4000" b="0" i="0" dirty="0">
                <a:solidFill>
                  <a:srgbClr val="202124"/>
                </a:solidFill>
                <a:effectLst/>
                <a:highlight>
                  <a:srgbClr val="FFFFFF"/>
                </a:highlight>
                <a:latin typeface="Comic Sans MS" panose="030F0702030302020204" pitchFamily="66" charset="0"/>
              </a:rPr>
              <a:t>iberação de gases poluentes</a:t>
            </a:r>
          </a:p>
          <a:p>
            <a:pPr marL="571500" indent="-571500" algn="just">
              <a:lnSpc>
                <a:spcPct val="150000"/>
              </a:lnSpc>
              <a:buFontTx/>
              <a:buChar char="-"/>
            </a:pPr>
            <a:r>
              <a:rPr lang="pt-BR" sz="4000" dirty="0">
                <a:solidFill>
                  <a:srgbClr val="202124"/>
                </a:solidFill>
                <a:highlight>
                  <a:srgbClr val="FFFFFF"/>
                </a:highlight>
                <a:latin typeface="Comic Sans MS" panose="030F0702030302020204" pitchFamily="66" charset="0"/>
              </a:rPr>
              <a:t>A</a:t>
            </a:r>
            <a:r>
              <a:rPr lang="pt-BR" sz="4000" b="0" i="0" dirty="0">
                <a:solidFill>
                  <a:srgbClr val="202124"/>
                </a:solidFill>
                <a:effectLst/>
                <a:highlight>
                  <a:srgbClr val="FFFFFF"/>
                </a:highlight>
                <a:latin typeface="Comic Sans MS" panose="030F0702030302020204" pitchFamily="66" charset="0"/>
              </a:rPr>
              <a:t>umento da salinidade;</a:t>
            </a:r>
          </a:p>
          <a:p>
            <a:pPr marL="571500" indent="-571500" algn="just">
              <a:lnSpc>
                <a:spcPct val="150000"/>
              </a:lnSpc>
              <a:buFontTx/>
              <a:buChar char="-"/>
            </a:pPr>
            <a:r>
              <a:rPr lang="pt-BR" sz="4000" dirty="0">
                <a:solidFill>
                  <a:srgbClr val="202124"/>
                </a:solidFill>
                <a:highlight>
                  <a:srgbClr val="FFFFFF"/>
                </a:highlight>
                <a:latin typeface="Comic Sans MS" panose="030F0702030302020204" pitchFamily="66" charset="0"/>
              </a:rPr>
              <a:t>C</a:t>
            </a:r>
            <a:r>
              <a:rPr lang="pt-BR" sz="4000" b="0" i="0" dirty="0">
                <a:solidFill>
                  <a:srgbClr val="202124"/>
                </a:solidFill>
                <a:effectLst/>
                <a:highlight>
                  <a:srgbClr val="FFFFFF"/>
                </a:highlight>
                <a:latin typeface="Comic Sans MS" panose="030F0702030302020204" pitchFamily="66" charset="0"/>
              </a:rPr>
              <a:t>ontaminação de alimentos, e </a:t>
            </a:r>
          </a:p>
          <a:p>
            <a:pPr marL="571500" indent="-571500" algn="just">
              <a:lnSpc>
                <a:spcPct val="150000"/>
              </a:lnSpc>
              <a:buFontTx/>
              <a:buChar char="-"/>
            </a:pPr>
            <a:r>
              <a:rPr lang="pt-BR" sz="4000" dirty="0">
                <a:solidFill>
                  <a:srgbClr val="202124"/>
                </a:solidFill>
                <a:highlight>
                  <a:srgbClr val="FFFFFF"/>
                </a:highlight>
                <a:latin typeface="Comic Sans MS" panose="030F0702030302020204" pitchFamily="66" charset="0"/>
              </a:rPr>
              <a:t>C</a:t>
            </a:r>
            <a:r>
              <a:rPr lang="pt-BR" sz="4000" b="0" i="0" dirty="0">
                <a:solidFill>
                  <a:srgbClr val="202124"/>
                </a:solidFill>
                <a:effectLst/>
                <a:highlight>
                  <a:srgbClr val="FFFFFF"/>
                </a:highlight>
                <a:latin typeface="Comic Sans MS" panose="030F0702030302020204" pitchFamily="66" charset="0"/>
              </a:rPr>
              <a:t>ontaminação de fontes de água e lençóis freáticos.</a:t>
            </a:r>
            <a:endParaRPr lang="pt-BR" sz="4000" dirty="0">
              <a:latin typeface="Comic Sans MS" panose="030F0702030302020204" pitchFamily="66" charset="0"/>
            </a:endParaRPr>
          </a:p>
        </p:txBody>
      </p:sp>
    </p:spTree>
    <p:extLst>
      <p:ext uri="{BB962C8B-B14F-4D97-AF65-F5344CB8AC3E}">
        <p14:creationId xmlns:p14="http://schemas.microsoft.com/office/powerpoint/2010/main" val="9313170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1" y="0"/>
            <a:ext cx="2146538"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4" name="CaixaDeTexto 3">
            <a:extLst>
              <a:ext uri="{FF2B5EF4-FFF2-40B4-BE49-F238E27FC236}">
                <a16:creationId xmlns:a16="http://schemas.microsoft.com/office/drawing/2014/main" id="{05CCED2D-282F-63A8-E5E6-92AFFB1B20E6}"/>
              </a:ext>
            </a:extLst>
          </p:cNvPr>
          <p:cNvSpPr txBox="1"/>
          <p:nvPr/>
        </p:nvSpPr>
        <p:spPr>
          <a:xfrm>
            <a:off x="225084" y="135677"/>
            <a:ext cx="15395916" cy="995722"/>
          </a:xfrm>
          <a:prstGeom prst="rect">
            <a:avLst/>
          </a:prstGeom>
          <a:noFill/>
        </p:spPr>
        <p:txBody>
          <a:bodyPr wrap="square" rtlCol="0">
            <a:spAutoFit/>
          </a:bodyPr>
          <a:lstStyle/>
          <a:p>
            <a:pPr>
              <a:lnSpc>
                <a:spcPct val="150000"/>
              </a:lnSpc>
            </a:pPr>
            <a:r>
              <a:rPr lang="pt-BR" sz="4400" b="1" dirty="0">
                <a:solidFill>
                  <a:srgbClr val="000066"/>
                </a:solidFill>
                <a:latin typeface="Comic Sans MS" panose="030F0702030302020204" pitchFamily="66" charset="0"/>
              </a:rPr>
              <a:t>CONSEQUÊNCIAS DA POLUIÇÃO DO SOLO</a:t>
            </a:r>
          </a:p>
        </p:txBody>
      </p:sp>
      <p:pic>
        <p:nvPicPr>
          <p:cNvPr id="11266" name="Picture 2" descr="Em homenagem ao dia da Terra, vamos preservar porque isso é BOM Á BESSA. -">
            <a:extLst>
              <a:ext uri="{FF2B5EF4-FFF2-40B4-BE49-F238E27FC236}">
                <a16:creationId xmlns:a16="http://schemas.microsoft.com/office/drawing/2014/main" id="{552ECA07-786D-DD1D-E718-DF0E64F561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1293658"/>
            <a:ext cx="9372600" cy="8802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82092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0"/>
            <a:ext cx="2146539"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pic>
        <p:nvPicPr>
          <p:cNvPr id="2050" name="Picture 2" descr="Fertilidade do solo e os fatores de produção agrícola - Instituto Agro">
            <a:extLst>
              <a:ext uri="{FF2B5EF4-FFF2-40B4-BE49-F238E27FC236}">
                <a16:creationId xmlns:a16="http://schemas.microsoft.com/office/drawing/2014/main" id="{C032D9A3-3DF6-5394-D192-5677D40182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399" y="1409700"/>
            <a:ext cx="12858679" cy="6705600"/>
          </a:xfrm>
          <a:prstGeom prst="rect">
            <a:avLst/>
          </a:prstGeom>
          <a:noFill/>
          <a:extLst>
            <a:ext uri="{909E8E84-426E-40DD-AFC4-6F175D3DCCD1}">
              <a14:hiddenFill xmlns:a14="http://schemas.microsoft.com/office/drawing/2010/main">
                <a:solidFill>
                  <a:srgbClr val="FFFFFF"/>
                </a:solidFill>
              </a14:hiddenFill>
            </a:ext>
          </a:extLst>
        </p:spPr>
      </p:pic>
      <p:sp>
        <p:nvSpPr>
          <p:cNvPr id="5" name="CaixaDeTexto 4">
            <a:extLst>
              <a:ext uri="{FF2B5EF4-FFF2-40B4-BE49-F238E27FC236}">
                <a16:creationId xmlns:a16="http://schemas.microsoft.com/office/drawing/2014/main" id="{2E9871A9-AFD7-BB3D-2998-29FE96F39039}"/>
              </a:ext>
            </a:extLst>
          </p:cNvPr>
          <p:cNvSpPr txBox="1"/>
          <p:nvPr/>
        </p:nvSpPr>
        <p:spPr>
          <a:xfrm>
            <a:off x="533400" y="322202"/>
            <a:ext cx="9144000" cy="769441"/>
          </a:xfrm>
          <a:prstGeom prst="rect">
            <a:avLst/>
          </a:prstGeom>
          <a:noFill/>
        </p:spPr>
        <p:txBody>
          <a:bodyPr wrap="square">
            <a:spAutoFit/>
          </a:bodyPr>
          <a:lstStyle/>
          <a:p>
            <a:r>
              <a:rPr lang="pt-BR" sz="4400" b="1" dirty="0">
                <a:solidFill>
                  <a:srgbClr val="003399"/>
                </a:solidFill>
                <a:highlight>
                  <a:srgbClr val="FFFFFF"/>
                </a:highlight>
                <a:latin typeface="Comic Sans MS" panose="030F0702030302020204" pitchFamily="66" charset="0"/>
              </a:rPr>
              <a:t>- P</a:t>
            </a:r>
            <a:r>
              <a:rPr lang="pt-BR" sz="4400" b="1" i="0" dirty="0">
                <a:solidFill>
                  <a:srgbClr val="003399"/>
                </a:solidFill>
                <a:effectLst/>
                <a:highlight>
                  <a:srgbClr val="FFFFFF"/>
                </a:highlight>
                <a:latin typeface="Comic Sans MS" panose="030F0702030302020204" pitchFamily="66" charset="0"/>
              </a:rPr>
              <a:t>erda da fertilidade do </a:t>
            </a:r>
            <a:r>
              <a:rPr lang="pt-BR" sz="4400" b="1" i="0" dirty="0">
                <a:solidFill>
                  <a:srgbClr val="003399"/>
                </a:solidFill>
                <a:effectLst/>
                <a:latin typeface="Comic Sans MS" panose="030F0702030302020204" pitchFamily="66" charset="0"/>
              </a:rPr>
              <a:t>solo</a:t>
            </a:r>
            <a:endParaRPr lang="pt-BR" sz="4400" b="1" dirty="0">
              <a:solidFill>
                <a:srgbClr val="003399"/>
              </a:solidFill>
            </a:endParaRPr>
          </a:p>
        </p:txBody>
      </p:sp>
    </p:spTree>
    <p:extLst>
      <p:ext uri="{BB962C8B-B14F-4D97-AF65-F5344CB8AC3E}">
        <p14:creationId xmlns:p14="http://schemas.microsoft.com/office/powerpoint/2010/main" val="39953338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822024" y="0"/>
            <a:ext cx="2465975"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FA18BA70-94FA-281C-EE34-5AA6B01068A5}"/>
              </a:ext>
            </a:extLst>
          </p:cNvPr>
          <p:cNvSpPr txBox="1"/>
          <p:nvPr/>
        </p:nvSpPr>
        <p:spPr>
          <a:xfrm>
            <a:off x="381000" y="310121"/>
            <a:ext cx="9144000" cy="769441"/>
          </a:xfrm>
          <a:prstGeom prst="rect">
            <a:avLst/>
          </a:prstGeom>
          <a:noFill/>
        </p:spPr>
        <p:txBody>
          <a:bodyPr wrap="square">
            <a:spAutoFit/>
          </a:bodyPr>
          <a:lstStyle/>
          <a:p>
            <a:r>
              <a:rPr lang="pt-BR" sz="4400" b="1" dirty="0">
                <a:solidFill>
                  <a:srgbClr val="003399"/>
                </a:solidFill>
                <a:highlight>
                  <a:srgbClr val="FFFFFF"/>
                </a:highlight>
                <a:latin typeface="Comic Sans MS" panose="030F0702030302020204" pitchFamily="66" charset="0"/>
              </a:rPr>
              <a:t>- D</a:t>
            </a:r>
            <a:r>
              <a:rPr lang="pt-BR" sz="4400" b="1" i="0" dirty="0">
                <a:solidFill>
                  <a:srgbClr val="003399"/>
                </a:solidFill>
                <a:effectLst/>
                <a:highlight>
                  <a:srgbClr val="FFFFFF"/>
                </a:highlight>
                <a:latin typeface="Comic Sans MS" panose="030F0702030302020204" pitchFamily="66" charset="0"/>
              </a:rPr>
              <a:t>esequilíbrio ecológico do solo</a:t>
            </a:r>
            <a:endParaRPr lang="pt-BR" sz="4400" b="1" dirty="0">
              <a:solidFill>
                <a:srgbClr val="003399"/>
              </a:solidFill>
            </a:endParaRPr>
          </a:p>
        </p:txBody>
      </p:sp>
      <p:sp>
        <p:nvSpPr>
          <p:cNvPr id="7" name="CaixaDeTexto 6">
            <a:extLst>
              <a:ext uri="{FF2B5EF4-FFF2-40B4-BE49-F238E27FC236}">
                <a16:creationId xmlns:a16="http://schemas.microsoft.com/office/drawing/2014/main" id="{7482DED6-1B8D-D9F5-ED5E-B788F0E8FACA}"/>
              </a:ext>
            </a:extLst>
          </p:cNvPr>
          <p:cNvSpPr txBox="1"/>
          <p:nvPr/>
        </p:nvSpPr>
        <p:spPr>
          <a:xfrm>
            <a:off x="974760" y="1257300"/>
            <a:ext cx="13984089" cy="4401205"/>
          </a:xfrm>
          <a:prstGeom prst="rect">
            <a:avLst/>
          </a:prstGeom>
          <a:noFill/>
        </p:spPr>
        <p:txBody>
          <a:bodyPr wrap="square">
            <a:spAutoFit/>
          </a:bodyPr>
          <a:lstStyle/>
          <a:p>
            <a:pPr algn="just"/>
            <a:r>
              <a:rPr lang="pt-BR" sz="4000" b="0" i="0" dirty="0">
                <a:effectLst/>
                <a:highlight>
                  <a:srgbClr val="FFFFFF"/>
                </a:highlight>
                <a:latin typeface="Comic Sans MS" panose="030F0702030302020204" pitchFamily="66" charset="0"/>
              </a:rPr>
              <a:t>Esse desequilíbrio pode ser </a:t>
            </a:r>
            <a:r>
              <a:rPr lang="pt-BR" sz="4000" b="1" i="0" dirty="0">
                <a:effectLst/>
                <a:highlight>
                  <a:srgbClr val="FFFFFF"/>
                </a:highlight>
                <a:latin typeface="Comic Sans MS" panose="030F0702030302020204" pitchFamily="66" charset="0"/>
              </a:rPr>
              <a:t>físicas, químicas </a:t>
            </a:r>
            <a:r>
              <a:rPr lang="pt-BR" sz="4000" i="0" dirty="0">
                <a:effectLst/>
                <a:highlight>
                  <a:srgbClr val="FFFFFF"/>
                </a:highlight>
                <a:latin typeface="Comic Sans MS" panose="030F0702030302020204" pitchFamily="66" charset="0"/>
              </a:rPr>
              <a:t>ou</a:t>
            </a:r>
            <a:r>
              <a:rPr lang="pt-BR" sz="4000" b="1" i="0" dirty="0">
                <a:effectLst/>
                <a:highlight>
                  <a:srgbClr val="FFFFFF"/>
                </a:highlight>
                <a:latin typeface="Comic Sans MS" panose="030F0702030302020204" pitchFamily="66" charset="0"/>
              </a:rPr>
              <a:t> biológicas</a:t>
            </a:r>
            <a:r>
              <a:rPr lang="pt-BR" sz="4000" b="0" i="0" dirty="0">
                <a:effectLst/>
                <a:highlight>
                  <a:srgbClr val="FFFFFF"/>
                </a:highlight>
                <a:latin typeface="Comic Sans MS" panose="030F0702030302020204" pitchFamily="66" charset="0"/>
              </a:rPr>
              <a:t> que, que tem como características:</a:t>
            </a:r>
          </a:p>
          <a:p>
            <a:pPr algn="l"/>
            <a:endParaRPr lang="pt-BR" sz="4000" b="0" i="0" dirty="0">
              <a:effectLst/>
              <a:highlight>
                <a:srgbClr val="FFFFFF"/>
              </a:highlight>
              <a:latin typeface="Comic Sans MS" panose="030F0702030302020204" pitchFamily="66" charset="0"/>
            </a:endParaRPr>
          </a:p>
          <a:p>
            <a:pPr algn="l"/>
            <a:r>
              <a:rPr lang="pt-BR" sz="4000" b="0" i="0" dirty="0">
                <a:effectLst/>
                <a:highlight>
                  <a:srgbClr val="FFFFFF"/>
                </a:highlight>
                <a:latin typeface="Comic Sans MS" panose="030F0702030302020204" pitchFamily="66" charset="0"/>
              </a:rPr>
              <a:t>- Perda de estrutura;</a:t>
            </a:r>
          </a:p>
          <a:p>
            <a:pPr algn="l"/>
            <a:r>
              <a:rPr lang="pt-BR" sz="4000" b="0" i="0" dirty="0">
                <a:effectLst/>
                <a:highlight>
                  <a:srgbClr val="FFFFFF"/>
                </a:highlight>
                <a:latin typeface="Comic Sans MS" panose="030F0702030302020204" pitchFamily="66" charset="0"/>
              </a:rPr>
              <a:t>- Acidificação;</a:t>
            </a:r>
          </a:p>
          <a:p>
            <a:pPr algn="just"/>
            <a:r>
              <a:rPr lang="pt-BR" sz="4000" b="0" i="0" dirty="0">
                <a:effectLst/>
                <a:highlight>
                  <a:srgbClr val="FFFFFF"/>
                </a:highlight>
                <a:latin typeface="Comic Sans MS" panose="030F0702030302020204" pitchFamily="66" charset="0"/>
              </a:rPr>
              <a:t>- Permeabilidade;</a:t>
            </a:r>
          </a:p>
          <a:p>
            <a:pPr algn="l"/>
            <a:r>
              <a:rPr lang="pt-BR" sz="4000" b="0" i="0" dirty="0">
                <a:effectLst/>
                <a:highlight>
                  <a:srgbClr val="FFFFFF"/>
                </a:highlight>
                <a:latin typeface="Comic Sans MS" panose="030F0702030302020204" pitchFamily="66" charset="0"/>
              </a:rPr>
              <a:t>- Redução de matéria orgânica.</a:t>
            </a:r>
          </a:p>
        </p:txBody>
      </p:sp>
      <p:pic>
        <p:nvPicPr>
          <p:cNvPr id="3080" name="Picture 8">
            <a:extLst>
              <a:ext uri="{FF2B5EF4-FFF2-40B4-BE49-F238E27FC236}">
                <a16:creationId xmlns:a16="http://schemas.microsoft.com/office/drawing/2014/main" id="{77A705E2-65C1-EAA6-F05E-6B01730D6D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6572" y="5083562"/>
            <a:ext cx="7090121" cy="4403338"/>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m 12">
            <a:extLst>
              <a:ext uri="{FF2B5EF4-FFF2-40B4-BE49-F238E27FC236}">
                <a16:creationId xmlns:a16="http://schemas.microsoft.com/office/drawing/2014/main" id="{32503AE6-9F22-541F-D6E0-C7CB254B1B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8518" y="2467424"/>
            <a:ext cx="6102736" cy="2438400"/>
          </a:xfrm>
          <a:prstGeom prst="rect">
            <a:avLst/>
          </a:prstGeom>
        </p:spPr>
      </p:pic>
    </p:spTree>
    <p:extLst>
      <p:ext uri="{BB962C8B-B14F-4D97-AF65-F5344CB8AC3E}">
        <p14:creationId xmlns:p14="http://schemas.microsoft.com/office/powerpoint/2010/main" val="4406316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822024" y="0"/>
            <a:ext cx="2465975"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4C632EFC-974C-23A6-492A-813241A56830}"/>
              </a:ext>
            </a:extLst>
          </p:cNvPr>
          <p:cNvSpPr txBox="1"/>
          <p:nvPr/>
        </p:nvSpPr>
        <p:spPr>
          <a:xfrm>
            <a:off x="533400" y="127514"/>
            <a:ext cx="9144000" cy="995722"/>
          </a:xfrm>
          <a:prstGeom prst="rect">
            <a:avLst/>
          </a:prstGeom>
          <a:noFill/>
        </p:spPr>
        <p:txBody>
          <a:bodyPr wrap="square">
            <a:spAutoFit/>
          </a:bodyPr>
          <a:lstStyle/>
          <a:p>
            <a:pPr marL="571500" indent="-571500" algn="just">
              <a:lnSpc>
                <a:spcPct val="150000"/>
              </a:lnSpc>
              <a:buFontTx/>
              <a:buChar char="-"/>
            </a:pPr>
            <a:r>
              <a:rPr lang="pt-BR" sz="4400" b="1" dirty="0">
                <a:solidFill>
                  <a:srgbClr val="003399"/>
                </a:solidFill>
                <a:highlight>
                  <a:srgbClr val="FFFFFF"/>
                </a:highlight>
                <a:latin typeface="Comic Sans MS" panose="030F0702030302020204" pitchFamily="66" charset="0"/>
              </a:rPr>
              <a:t>P</a:t>
            </a:r>
            <a:r>
              <a:rPr lang="pt-BR" sz="4400" b="1" i="0" dirty="0">
                <a:solidFill>
                  <a:srgbClr val="003399"/>
                </a:solidFill>
                <a:effectLst/>
                <a:highlight>
                  <a:srgbClr val="FFFFFF"/>
                </a:highlight>
                <a:latin typeface="Comic Sans MS" panose="030F0702030302020204" pitchFamily="66" charset="0"/>
              </a:rPr>
              <a:t>roblemas de saúde pública;</a:t>
            </a:r>
          </a:p>
        </p:txBody>
      </p:sp>
      <p:pic>
        <p:nvPicPr>
          <p:cNvPr id="7" name="Imagem 6">
            <a:extLst>
              <a:ext uri="{FF2B5EF4-FFF2-40B4-BE49-F238E27FC236}">
                <a16:creationId xmlns:a16="http://schemas.microsoft.com/office/drawing/2014/main" id="{A94B736A-80A7-4C12-3A16-78905B3A22A7}"/>
              </a:ext>
            </a:extLst>
          </p:cNvPr>
          <p:cNvPicPr>
            <a:picLocks noChangeAspect="1"/>
          </p:cNvPicPr>
          <p:nvPr/>
        </p:nvPicPr>
        <p:blipFill rotWithShape="1">
          <a:blip r:embed="rId4"/>
          <a:srcRect t="8178" r="908"/>
          <a:stretch/>
        </p:blipFill>
        <p:spPr>
          <a:xfrm>
            <a:off x="3893700" y="1123236"/>
            <a:ext cx="11567400" cy="8217742"/>
          </a:xfrm>
          <a:prstGeom prst="rect">
            <a:avLst/>
          </a:prstGeom>
        </p:spPr>
      </p:pic>
    </p:spTree>
    <p:extLst>
      <p:ext uri="{BB962C8B-B14F-4D97-AF65-F5344CB8AC3E}">
        <p14:creationId xmlns:p14="http://schemas.microsoft.com/office/powerpoint/2010/main" val="13718138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822024" y="0"/>
            <a:ext cx="2465975"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F043B20C-AC29-B4A0-36E9-5F4D6BB9434E}"/>
              </a:ext>
            </a:extLst>
          </p:cNvPr>
          <p:cNvSpPr txBox="1"/>
          <p:nvPr/>
        </p:nvSpPr>
        <p:spPr>
          <a:xfrm>
            <a:off x="533400" y="89414"/>
            <a:ext cx="9144000" cy="995722"/>
          </a:xfrm>
          <a:prstGeom prst="rect">
            <a:avLst/>
          </a:prstGeom>
          <a:noFill/>
        </p:spPr>
        <p:txBody>
          <a:bodyPr wrap="square">
            <a:spAutoFit/>
          </a:bodyPr>
          <a:lstStyle/>
          <a:p>
            <a:pPr marL="571500" indent="-571500" algn="just">
              <a:lnSpc>
                <a:spcPct val="150000"/>
              </a:lnSpc>
              <a:buFontTx/>
              <a:buChar char="-"/>
            </a:pPr>
            <a:r>
              <a:rPr lang="pt-BR" sz="4400" b="1" dirty="0">
                <a:solidFill>
                  <a:srgbClr val="003399"/>
                </a:solidFill>
                <a:highlight>
                  <a:srgbClr val="FFFFFF"/>
                </a:highlight>
                <a:latin typeface="Comic Sans MS" panose="030F0702030302020204" pitchFamily="66" charset="0"/>
              </a:rPr>
              <a:t>L</a:t>
            </a:r>
            <a:r>
              <a:rPr lang="pt-BR" sz="4400" b="1" i="0" dirty="0">
                <a:solidFill>
                  <a:srgbClr val="003399"/>
                </a:solidFill>
                <a:effectLst/>
                <a:highlight>
                  <a:srgbClr val="FFFFFF"/>
                </a:highlight>
                <a:latin typeface="Comic Sans MS" panose="030F0702030302020204" pitchFamily="66" charset="0"/>
              </a:rPr>
              <a:t>iberação de gases poluentes</a:t>
            </a:r>
          </a:p>
        </p:txBody>
      </p:sp>
      <p:pic>
        <p:nvPicPr>
          <p:cNvPr id="4102" name="Picture 6" descr="Revista AdNormas - Poluição do ar: invisível e letal">
            <a:extLst>
              <a:ext uri="{FF2B5EF4-FFF2-40B4-BE49-F238E27FC236}">
                <a16:creationId xmlns:a16="http://schemas.microsoft.com/office/drawing/2014/main" id="{8A1B806E-E2AE-4F5B-06B4-803E8CEDE1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234742"/>
            <a:ext cx="14009815" cy="7337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5133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822024" y="0"/>
            <a:ext cx="2465975"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BBC6E2E6-CD0F-0C6B-FE1B-ED2CAF53CC5A}"/>
              </a:ext>
            </a:extLst>
          </p:cNvPr>
          <p:cNvSpPr txBox="1"/>
          <p:nvPr/>
        </p:nvSpPr>
        <p:spPr>
          <a:xfrm>
            <a:off x="462462" y="215270"/>
            <a:ext cx="9144000" cy="995722"/>
          </a:xfrm>
          <a:prstGeom prst="rect">
            <a:avLst/>
          </a:prstGeom>
          <a:noFill/>
        </p:spPr>
        <p:txBody>
          <a:bodyPr wrap="square">
            <a:spAutoFit/>
          </a:bodyPr>
          <a:lstStyle/>
          <a:p>
            <a:pPr marL="571500" indent="-571500" algn="just">
              <a:lnSpc>
                <a:spcPct val="150000"/>
              </a:lnSpc>
              <a:buFontTx/>
              <a:buChar char="-"/>
            </a:pPr>
            <a:r>
              <a:rPr lang="pt-BR" sz="4400" b="1" dirty="0">
                <a:solidFill>
                  <a:srgbClr val="003399"/>
                </a:solidFill>
                <a:highlight>
                  <a:srgbClr val="FFFFFF"/>
                </a:highlight>
                <a:latin typeface="Comic Sans MS" panose="030F0702030302020204" pitchFamily="66" charset="0"/>
              </a:rPr>
              <a:t>A</a:t>
            </a:r>
            <a:r>
              <a:rPr lang="pt-BR" sz="4400" b="1" i="0" dirty="0">
                <a:solidFill>
                  <a:srgbClr val="003399"/>
                </a:solidFill>
                <a:effectLst/>
                <a:highlight>
                  <a:srgbClr val="FFFFFF"/>
                </a:highlight>
                <a:latin typeface="Comic Sans MS" panose="030F0702030302020204" pitchFamily="66" charset="0"/>
              </a:rPr>
              <a:t>umento da salinidade;</a:t>
            </a:r>
          </a:p>
        </p:txBody>
      </p:sp>
      <p:pic>
        <p:nvPicPr>
          <p:cNvPr id="5122" name="Picture 2" descr="Tópicos importantes sobre a salinização do solo - Notícias Concursos">
            <a:extLst>
              <a:ext uri="{FF2B5EF4-FFF2-40B4-BE49-F238E27FC236}">
                <a16:creationId xmlns:a16="http://schemas.microsoft.com/office/drawing/2014/main" id="{B029F487-DD6C-1532-723E-87A0F21263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7126" y="1381564"/>
            <a:ext cx="8190874" cy="5460583"/>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92F06E79-C707-F266-4CFC-AB7D4748F1EF}"/>
              </a:ext>
            </a:extLst>
          </p:cNvPr>
          <p:cNvSpPr txBox="1"/>
          <p:nvPr/>
        </p:nvSpPr>
        <p:spPr>
          <a:xfrm>
            <a:off x="449452" y="7227144"/>
            <a:ext cx="15153507" cy="769441"/>
          </a:xfrm>
          <a:prstGeom prst="rect">
            <a:avLst/>
          </a:prstGeom>
          <a:noFill/>
        </p:spPr>
        <p:txBody>
          <a:bodyPr wrap="none" rtlCol="0">
            <a:spAutoFit/>
          </a:bodyPr>
          <a:lstStyle/>
          <a:p>
            <a:r>
              <a:rPr lang="pt-BR" sz="4400" dirty="0">
                <a:latin typeface="Comic Sans MS" panose="030F0702030302020204" pitchFamily="66" charset="0"/>
              </a:rPr>
              <a:t>A salinidade inibe o desenvolvimento de diversas culturas</a:t>
            </a:r>
          </a:p>
        </p:txBody>
      </p:sp>
    </p:spTree>
    <p:extLst>
      <p:ext uri="{BB962C8B-B14F-4D97-AF65-F5344CB8AC3E}">
        <p14:creationId xmlns:p14="http://schemas.microsoft.com/office/powerpoint/2010/main" val="34414382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822024" y="0"/>
            <a:ext cx="2465975"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749DD233-285F-6D33-ED53-563F44832BC7}"/>
              </a:ext>
            </a:extLst>
          </p:cNvPr>
          <p:cNvSpPr txBox="1"/>
          <p:nvPr/>
        </p:nvSpPr>
        <p:spPr>
          <a:xfrm>
            <a:off x="762000" y="188132"/>
            <a:ext cx="9144000" cy="2011384"/>
          </a:xfrm>
          <a:prstGeom prst="rect">
            <a:avLst/>
          </a:prstGeom>
          <a:noFill/>
        </p:spPr>
        <p:txBody>
          <a:bodyPr wrap="square">
            <a:spAutoFit/>
          </a:bodyPr>
          <a:lstStyle/>
          <a:p>
            <a:pPr marL="571500" indent="-571500" algn="just">
              <a:lnSpc>
                <a:spcPct val="150000"/>
              </a:lnSpc>
              <a:buFontTx/>
              <a:buChar char="-"/>
            </a:pPr>
            <a:r>
              <a:rPr lang="pt-BR" sz="4400" b="1" dirty="0">
                <a:solidFill>
                  <a:srgbClr val="003399"/>
                </a:solidFill>
                <a:highlight>
                  <a:srgbClr val="FFFFFF"/>
                </a:highlight>
                <a:latin typeface="Comic Sans MS" panose="030F0702030302020204" pitchFamily="66" charset="0"/>
              </a:rPr>
              <a:t>C</a:t>
            </a:r>
            <a:r>
              <a:rPr lang="pt-BR" sz="4400" b="1" i="0" dirty="0">
                <a:solidFill>
                  <a:srgbClr val="003399"/>
                </a:solidFill>
                <a:effectLst/>
                <a:highlight>
                  <a:srgbClr val="FFFFFF"/>
                </a:highlight>
                <a:latin typeface="Comic Sans MS" panose="030F0702030302020204" pitchFamily="66" charset="0"/>
              </a:rPr>
              <a:t>ontaminação de alimentos, e </a:t>
            </a:r>
          </a:p>
          <a:p>
            <a:pPr algn="just">
              <a:lnSpc>
                <a:spcPct val="150000"/>
              </a:lnSpc>
            </a:pPr>
            <a:endParaRPr lang="pt-BR" sz="4400" b="1" dirty="0">
              <a:solidFill>
                <a:srgbClr val="003399"/>
              </a:solidFill>
              <a:latin typeface="Comic Sans MS" panose="030F0702030302020204" pitchFamily="66" charset="0"/>
            </a:endParaRPr>
          </a:p>
        </p:txBody>
      </p:sp>
      <p:pic>
        <p:nvPicPr>
          <p:cNvPr id="6146" name="Picture 2" descr="Evitando (ou dificultando) a contaminação de alimentos">
            <a:extLst>
              <a:ext uri="{FF2B5EF4-FFF2-40B4-BE49-F238E27FC236}">
                <a16:creationId xmlns:a16="http://schemas.microsoft.com/office/drawing/2014/main" id="{32F20D20-2F35-CDEA-19D0-5B79165E07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1490281"/>
            <a:ext cx="11887200" cy="7506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48858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822024" y="0"/>
            <a:ext cx="2465975"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749DD233-285F-6D33-ED53-563F44832BC7}"/>
              </a:ext>
            </a:extLst>
          </p:cNvPr>
          <p:cNvSpPr txBox="1"/>
          <p:nvPr/>
        </p:nvSpPr>
        <p:spPr>
          <a:xfrm>
            <a:off x="236236" y="0"/>
            <a:ext cx="15585788" cy="995722"/>
          </a:xfrm>
          <a:prstGeom prst="rect">
            <a:avLst/>
          </a:prstGeom>
          <a:noFill/>
        </p:spPr>
        <p:txBody>
          <a:bodyPr wrap="square">
            <a:spAutoFit/>
          </a:bodyPr>
          <a:lstStyle/>
          <a:p>
            <a:pPr marL="571500" indent="-571500" algn="just">
              <a:lnSpc>
                <a:spcPct val="150000"/>
              </a:lnSpc>
              <a:buFontTx/>
              <a:buChar char="-"/>
            </a:pPr>
            <a:r>
              <a:rPr lang="pt-BR" sz="4400" b="1" dirty="0">
                <a:solidFill>
                  <a:srgbClr val="003399"/>
                </a:solidFill>
                <a:highlight>
                  <a:srgbClr val="FFFFFF"/>
                </a:highlight>
                <a:latin typeface="Comic Sans MS" panose="030F0702030302020204" pitchFamily="66" charset="0"/>
              </a:rPr>
              <a:t>C</a:t>
            </a:r>
            <a:r>
              <a:rPr lang="pt-BR" sz="4400" b="1" i="0" dirty="0">
                <a:solidFill>
                  <a:srgbClr val="003399"/>
                </a:solidFill>
                <a:effectLst/>
                <a:highlight>
                  <a:srgbClr val="FFFFFF"/>
                </a:highlight>
                <a:latin typeface="Comic Sans MS" panose="030F0702030302020204" pitchFamily="66" charset="0"/>
              </a:rPr>
              <a:t>ontaminação de fontes de água e lençóis freáticos.</a:t>
            </a:r>
            <a:endParaRPr lang="pt-BR" sz="4400" b="1" dirty="0">
              <a:solidFill>
                <a:srgbClr val="003399"/>
              </a:solidFill>
              <a:latin typeface="Comic Sans MS" panose="030F0702030302020204" pitchFamily="66" charset="0"/>
            </a:endParaRPr>
          </a:p>
        </p:txBody>
      </p:sp>
      <p:pic>
        <p:nvPicPr>
          <p:cNvPr id="7170" name="Picture 2">
            <a:extLst>
              <a:ext uri="{FF2B5EF4-FFF2-40B4-BE49-F238E27FC236}">
                <a16:creationId xmlns:a16="http://schemas.microsoft.com/office/drawing/2014/main" id="{E028A76B-57B7-5FA9-40B0-5B76B09802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904999"/>
            <a:ext cx="14706598" cy="7353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6287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0"/>
            <a:ext cx="2146539"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pic>
        <p:nvPicPr>
          <p:cNvPr id="1026" name="Picture 2" descr="Imagem">
            <a:extLst>
              <a:ext uri="{FF2B5EF4-FFF2-40B4-BE49-F238E27FC236}">
                <a16:creationId xmlns:a16="http://schemas.microsoft.com/office/drawing/2014/main" id="{23D9C05D-1A42-3550-4F01-EC4F0665EF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8100" y="41377"/>
            <a:ext cx="11315700" cy="9618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16146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0"/>
            <a:ext cx="2146539"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6" name="CaixaDeTexto 5">
            <a:extLst>
              <a:ext uri="{FF2B5EF4-FFF2-40B4-BE49-F238E27FC236}">
                <a16:creationId xmlns:a16="http://schemas.microsoft.com/office/drawing/2014/main" id="{B377D83C-528D-35C2-D253-CC9A89BEF530}"/>
              </a:ext>
            </a:extLst>
          </p:cNvPr>
          <p:cNvSpPr txBox="1"/>
          <p:nvPr/>
        </p:nvSpPr>
        <p:spPr>
          <a:xfrm>
            <a:off x="381000" y="358443"/>
            <a:ext cx="12954000" cy="769441"/>
          </a:xfrm>
          <a:prstGeom prst="rect">
            <a:avLst/>
          </a:prstGeom>
          <a:noFill/>
        </p:spPr>
        <p:txBody>
          <a:bodyPr wrap="square">
            <a:spAutoFit/>
          </a:bodyPr>
          <a:lstStyle/>
          <a:p>
            <a:r>
              <a:rPr lang="pt-BR" sz="4400" b="1" dirty="0">
                <a:solidFill>
                  <a:srgbClr val="000066"/>
                </a:solidFill>
                <a:effectLst/>
                <a:latin typeface="Comic Sans MS" panose="030F0702030302020204" pitchFamily="66" charset="0"/>
                <a:ea typeface="Times New Roman" panose="02020603050405020304" pitchFamily="18" charset="0"/>
              </a:rPr>
              <a:t>3.4 - Formas de controle da poluição do solo </a:t>
            </a:r>
            <a:endParaRPr lang="pt-BR" sz="4400" b="1" dirty="0">
              <a:solidFill>
                <a:srgbClr val="000066"/>
              </a:solidFill>
            </a:endParaRPr>
          </a:p>
        </p:txBody>
      </p:sp>
      <p:sp>
        <p:nvSpPr>
          <p:cNvPr id="11" name="CaixaDeTexto 10">
            <a:extLst>
              <a:ext uri="{FF2B5EF4-FFF2-40B4-BE49-F238E27FC236}">
                <a16:creationId xmlns:a16="http://schemas.microsoft.com/office/drawing/2014/main" id="{B090F6C6-2287-D1B1-0E36-54FFEA0DDD9F}"/>
              </a:ext>
            </a:extLst>
          </p:cNvPr>
          <p:cNvSpPr txBox="1"/>
          <p:nvPr/>
        </p:nvSpPr>
        <p:spPr>
          <a:xfrm>
            <a:off x="609600" y="1562100"/>
            <a:ext cx="15392400" cy="6648423"/>
          </a:xfrm>
          <a:prstGeom prst="rect">
            <a:avLst/>
          </a:prstGeom>
          <a:noFill/>
        </p:spPr>
        <p:txBody>
          <a:bodyPr wrap="square">
            <a:spAutoFit/>
          </a:bodyPr>
          <a:lstStyle/>
          <a:p>
            <a:pPr algn="just">
              <a:lnSpc>
                <a:spcPct val="150000"/>
              </a:lnSpc>
            </a:pPr>
            <a:r>
              <a:rPr lang="pt-BR" sz="3600" b="0" i="0" dirty="0">
                <a:effectLst/>
                <a:latin typeface="Comic Sans MS" panose="030F0702030302020204" pitchFamily="66" charset="0"/>
              </a:rPr>
              <a:t> - Separe o lixo para facilitar a coleta e reciclagem;</a:t>
            </a:r>
          </a:p>
          <a:p>
            <a:pPr algn="just">
              <a:lnSpc>
                <a:spcPct val="150000"/>
              </a:lnSpc>
            </a:pPr>
            <a:r>
              <a:rPr lang="pt-BR" sz="3600" dirty="0">
                <a:latin typeface="Comic Sans MS" panose="030F0702030302020204" pitchFamily="66" charset="0"/>
              </a:rPr>
              <a:t> - </a:t>
            </a:r>
            <a:r>
              <a:rPr lang="pt-BR" sz="3600" b="0" i="0" dirty="0">
                <a:effectLst/>
                <a:latin typeface="Comic Sans MS" panose="030F0702030302020204" pitchFamily="66" charset="0"/>
              </a:rPr>
              <a:t> Não jogue lixo a céu aberto, principalmente próximo de rios, barragens e lagos;</a:t>
            </a:r>
          </a:p>
          <a:p>
            <a:pPr algn="just">
              <a:lnSpc>
                <a:spcPct val="150000"/>
              </a:lnSpc>
            </a:pPr>
            <a:r>
              <a:rPr lang="pt-BR" sz="3600" dirty="0">
                <a:latin typeface="Comic Sans MS" panose="030F0702030302020204" pitchFamily="66" charset="0"/>
              </a:rPr>
              <a:t> - </a:t>
            </a:r>
            <a:r>
              <a:rPr lang="pt-BR" sz="3600" b="0" i="0" dirty="0">
                <a:effectLst/>
                <a:latin typeface="Comic Sans MS" panose="030F0702030302020204" pitchFamily="66" charset="0"/>
              </a:rPr>
              <a:t>Não descartem restos de material de construção em terrenos baldios;</a:t>
            </a:r>
          </a:p>
          <a:p>
            <a:pPr algn="just">
              <a:lnSpc>
                <a:spcPct val="150000"/>
              </a:lnSpc>
            </a:pPr>
            <a:r>
              <a:rPr lang="pt-BR" sz="3600" dirty="0">
                <a:latin typeface="Comic Sans MS" panose="030F0702030302020204" pitchFamily="66" charset="0"/>
              </a:rPr>
              <a:t> - </a:t>
            </a:r>
            <a:r>
              <a:rPr lang="pt-BR" sz="3600" b="0" i="0" dirty="0">
                <a:effectLst/>
                <a:latin typeface="Comic Sans MS" panose="030F0702030302020204" pitchFamily="66" charset="0"/>
              </a:rPr>
              <a:t>Descarte o lixo eletrônico (pilhas, baterias e aparelhos eletrônicos) em locais apropriados;</a:t>
            </a:r>
          </a:p>
          <a:p>
            <a:pPr algn="just">
              <a:lnSpc>
                <a:spcPct val="150000"/>
              </a:lnSpc>
            </a:pPr>
            <a:r>
              <a:rPr lang="pt-BR" sz="3600" dirty="0">
                <a:latin typeface="Comic Sans MS" panose="030F0702030302020204" pitchFamily="66" charset="0"/>
              </a:rPr>
              <a:t>- Praticar a logística reversa. </a:t>
            </a:r>
            <a:endParaRPr lang="pt-BR" sz="3600" b="0" i="0" dirty="0">
              <a:effectLst/>
              <a:latin typeface="Comic Sans MS" panose="030F0702030302020204" pitchFamily="66" charset="0"/>
            </a:endParaRPr>
          </a:p>
        </p:txBody>
      </p:sp>
    </p:spTree>
    <p:extLst>
      <p:ext uri="{BB962C8B-B14F-4D97-AF65-F5344CB8AC3E}">
        <p14:creationId xmlns:p14="http://schemas.microsoft.com/office/powerpoint/2010/main" val="4960731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992476" y="0"/>
            <a:ext cx="2295524"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pic>
        <p:nvPicPr>
          <p:cNvPr id="4100" name="Picture 4" descr="exemplos de logística verde">
            <a:extLst>
              <a:ext uri="{FF2B5EF4-FFF2-40B4-BE49-F238E27FC236}">
                <a16:creationId xmlns:a16="http://schemas.microsoft.com/office/drawing/2014/main" id="{E7976B1D-E5EB-6670-61EB-A4D39202A5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0843" y="-114301"/>
            <a:ext cx="10080957" cy="10080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65073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1" y="0"/>
            <a:ext cx="2146538"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7" name="CaixaDeTexto 6">
            <a:extLst>
              <a:ext uri="{FF2B5EF4-FFF2-40B4-BE49-F238E27FC236}">
                <a16:creationId xmlns:a16="http://schemas.microsoft.com/office/drawing/2014/main" id="{90748D55-5823-00D3-4C86-8BA86B71778E}"/>
              </a:ext>
            </a:extLst>
          </p:cNvPr>
          <p:cNvSpPr txBox="1"/>
          <p:nvPr/>
        </p:nvSpPr>
        <p:spPr>
          <a:xfrm>
            <a:off x="762000" y="320343"/>
            <a:ext cx="11440953" cy="1446550"/>
          </a:xfrm>
          <a:prstGeom prst="rect">
            <a:avLst/>
          </a:prstGeom>
          <a:noFill/>
        </p:spPr>
        <p:txBody>
          <a:bodyPr wrap="none" rtlCol="0">
            <a:spAutoFit/>
          </a:bodyPr>
          <a:lstStyle/>
          <a:p>
            <a:r>
              <a:rPr lang="pt-BR" sz="4400" b="1" dirty="0">
                <a:solidFill>
                  <a:srgbClr val="000066"/>
                </a:solidFill>
                <a:latin typeface="Comic Sans MS" panose="030F0702030302020204" pitchFamily="66" charset="0"/>
              </a:rPr>
              <a:t>Uma sociedade responsável é aquela que:</a:t>
            </a:r>
          </a:p>
          <a:p>
            <a:endParaRPr lang="pt-BR" sz="4400" b="1" dirty="0">
              <a:latin typeface="Comic Sans MS" panose="030F0702030302020204" pitchFamily="66" charset="0"/>
            </a:endParaRPr>
          </a:p>
        </p:txBody>
      </p:sp>
      <p:sp>
        <p:nvSpPr>
          <p:cNvPr id="11" name="CaixaDeTexto 10">
            <a:extLst>
              <a:ext uri="{FF2B5EF4-FFF2-40B4-BE49-F238E27FC236}">
                <a16:creationId xmlns:a16="http://schemas.microsoft.com/office/drawing/2014/main" id="{019732BE-A650-C1C8-2634-97D63684624B}"/>
              </a:ext>
            </a:extLst>
          </p:cNvPr>
          <p:cNvSpPr txBox="1"/>
          <p:nvPr/>
        </p:nvSpPr>
        <p:spPr>
          <a:xfrm>
            <a:off x="775855" y="1043618"/>
            <a:ext cx="12300162" cy="9972410"/>
          </a:xfrm>
          <a:prstGeom prst="rect">
            <a:avLst/>
          </a:prstGeom>
          <a:noFill/>
        </p:spPr>
        <p:txBody>
          <a:bodyPr wrap="none" rtlCol="0">
            <a:spAutoFit/>
          </a:bodyPr>
          <a:lstStyle/>
          <a:p>
            <a:pPr>
              <a:lnSpc>
                <a:spcPct val="150000"/>
              </a:lnSpc>
            </a:pPr>
            <a:r>
              <a:rPr lang="pt-BR" sz="3600" dirty="0">
                <a:latin typeface="Comic Sans MS" panose="030F0702030302020204" pitchFamily="66" charset="0"/>
              </a:rPr>
              <a:t>I – Não esgota os recursos naturais e ambientais;</a:t>
            </a:r>
          </a:p>
          <a:p>
            <a:pPr>
              <a:lnSpc>
                <a:spcPct val="150000"/>
              </a:lnSpc>
            </a:pPr>
            <a:endParaRPr lang="pt-BR" sz="3600" dirty="0">
              <a:latin typeface="Comic Sans MS" panose="030F0702030302020204" pitchFamily="66" charset="0"/>
            </a:endParaRPr>
          </a:p>
          <a:p>
            <a:pPr>
              <a:lnSpc>
                <a:spcPct val="150000"/>
              </a:lnSpc>
            </a:pPr>
            <a:r>
              <a:rPr lang="pt-BR" sz="3600" dirty="0">
                <a:latin typeface="Comic Sans MS" panose="030F0702030302020204" pitchFamily="66" charset="0"/>
              </a:rPr>
              <a:t>II -  Valoriza e protege a natureza;</a:t>
            </a:r>
          </a:p>
          <a:p>
            <a:pPr>
              <a:lnSpc>
                <a:spcPct val="150000"/>
              </a:lnSpc>
            </a:pPr>
            <a:endParaRPr lang="pt-BR" sz="3600" dirty="0">
              <a:latin typeface="Comic Sans MS" panose="030F0702030302020204" pitchFamily="66" charset="0"/>
            </a:endParaRPr>
          </a:p>
          <a:p>
            <a:pPr>
              <a:lnSpc>
                <a:spcPct val="150000"/>
              </a:lnSpc>
            </a:pPr>
            <a:r>
              <a:rPr lang="pt-BR" sz="3600" dirty="0">
                <a:latin typeface="Comic Sans MS" panose="030F0702030302020204" pitchFamily="66" charset="0"/>
              </a:rPr>
              <a:t>III – Potencializa a utilização dos recursos locais;</a:t>
            </a:r>
          </a:p>
          <a:p>
            <a:pPr>
              <a:lnSpc>
                <a:spcPct val="150000"/>
              </a:lnSpc>
            </a:pPr>
            <a:endParaRPr lang="pt-BR" sz="3600" dirty="0">
              <a:latin typeface="Comic Sans MS" panose="030F0702030302020204" pitchFamily="66" charset="0"/>
            </a:endParaRPr>
          </a:p>
          <a:p>
            <a:pPr>
              <a:lnSpc>
                <a:spcPct val="150000"/>
              </a:lnSpc>
            </a:pPr>
            <a:r>
              <a:rPr lang="pt-BR" sz="3600" dirty="0">
                <a:latin typeface="Comic Sans MS" panose="030F0702030302020204" pitchFamily="66" charset="0"/>
              </a:rPr>
              <a:t>IV – Não desperdiça recursos financeiro;</a:t>
            </a:r>
          </a:p>
          <a:p>
            <a:pPr>
              <a:lnSpc>
                <a:spcPct val="150000"/>
              </a:lnSpc>
            </a:pPr>
            <a:endParaRPr lang="pt-BR" sz="3600" dirty="0">
              <a:latin typeface="Comic Sans MS" panose="030F0702030302020204" pitchFamily="66" charset="0"/>
            </a:endParaRPr>
          </a:p>
          <a:p>
            <a:pPr>
              <a:lnSpc>
                <a:spcPct val="150000"/>
              </a:lnSpc>
            </a:pPr>
            <a:r>
              <a:rPr lang="pt-BR" sz="3600" dirty="0">
                <a:latin typeface="Comic Sans MS" panose="030F0702030302020204" pitchFamily="66" charset="0"/>
              </a:rPr>
              <a:t>V – Promova o acesso aos serviços de saneamento básico.</a:t>
            </a:r>
          </a:p>
          <a:p>
            <a:pPr>
              <a:lnSpc>
                <a:spcPct val="150000"/>
              </a:lnSpc>
            </a:pPr>
            <a:endParaRPr lang="pt-BR" sz="3600" dirty="0">
              <a:latin typeface="Comic Sans MS" panose="030F0702030302020204" pitchFamily="66" charset="0"/>
            </a:endParaRPr>
          </a:p>
          <a:p>
            <a:pPr>
              <a:lnSpc>
                <a:spcPct val="150000"/>
              </a:lnSpc>
            </a:pPr>
            <a:r>
              <a:rPr lang="pt-BR" sz="2400" dirty="0">
                <a:latin typeface="Comic Sans MS" panose="030F0702030302020204" pitchFamily="66" charset="0"/>
              </a:rPr>
              <a:t>                                                 Fonte: REDEH – Rede de Desenvolvimento Humano.</a:t>
            </a:r>
          </a:p>
          <a:p>
            <a:pPr>
              <a:lnSpc>
                <a:spcPct val="150000"/>
              </a:lnSpc>
            </a:pPr>
            <a:endParaRPr lang="pt-BR" sz="3600" dirty="0">
              <a:latin typeface="Comic Sans MS" panose="030F0702030302020204" pitchFamily="66" charset="0"/>
            </a:endParaRPr>
          </a:p>
        </p:txBody>
      </p:sp>
    </p:spTree>
    <p:extLst>
      <p:ext uri="{BB962C8B-B14F-4D97-AF65-F5344CB8AC3E}">
        <p14:creationId xmlns:p14="http://schemas.microsoft.com/office/powerpoint/2010/main" val="28580951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0"/>
            <a:ext cx="2146539" cy="10287000"/>
          </a:xfrm>
          <a:prstGeom prst="rect">
            <a:avLst/>
          </a:prstGeom>
          <a:solidFill>
            <a:srgbClr val="07848A"/>
          </a:solidFill>
        </p:spPr>
      </p:sp>
      <p:sp>
        <p:nvSpPr>
          <p:cNvPr id="3" name="AutoShape 3"/>
          <p:cNvSpPr/>
          <p:nvPr/>
        </p:nvSpPr>
        <p:spPr>
          <a:xfrm>
            <a:off x="163830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pic>
        <p:nvPicPr>
          <p:cNvPr id="5" name="Imagem 1" descr="L:\15-07\15072009(009).jpg">
            <a:extLst>
              <a:ext uri="{FF2B5EF4-FFF2-40B4-BE49-F238E27FC236}">
                <a16:creationId xmlns:a16="http://schemas.microsoft.com/office/drawing/2014/main" id="{163F5BBA-F690-E014-21E0-94BAE7A884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559" y="304014"/>
            <a:ext cx="15595841" cy="824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6" name="Group 3">
            <a:extLst>
              <a:ext uri="{FF2B5EF4-FFF2-40B4-BE49-F238E27FC236}">
                <a16:creationId xmlns:a16="http://schemas.microsoft.com/office/drawing/2014/main" id="{94C38BEC-715E-CC79-9DD0-746AD2A6E896}"/>
              </a:ext>
            </a:extLst>
          </p:cNvPr>
          <p:cNvGrpSpPr>
            <a:grpSpLocks/>
          </p:cNvGrpSpPr>
          <p:nvPr/>
        </p:nvGrpSpPr>
        <p:grpSpPr bwMode="auto">
          <a:xfrm>
            <a:off x="5029549" y="2559708"/>
            <a:ext cx="10763219" cy="3293863"/>
            <a:chOff x="1661" y="5805"/>
            <a:chExt cx="7384" cy="2222"/>
          </a:xfrm>
        </p:grpSpPr>
        <p:grpSp>
          <p:nvGrpSpPr>
            <p:cNvPr id="227" name="Group 4">
              <a:extLst>
                <a:ext uri="{FF2B5EF4-FFF2-40B4-BE49-F238E27FC236}">
                  <a16:creationId xmlns:a16="http://schemas.microsoft.com/office/drawing/2014/main" id="{EA60B2B9-BAD6-FE95-7D46-33B05DDDD89A}"/>
                </a:ext>
              </a:extLst>
            </p:cNvPr>
            <p:cNvGrpSpPr>
              <a:grpSpLocks/>
            </p:cNvGrpSpPr>
            <p:nvPr/>
          </p:nvGrpSpPr>
          <p:grpSpPr bwMode="auto">
            <a:xfrm>
              <a:off x="1661" y="5805"/>
              <a:ext cx="4747" cy="1095"/>
              <a:chOff x="1661" y="5805"/>
              <a:chExt cx="4747" cy="1095"/>
            </a:xfrm>
          </p:grpSpPr>
          <p:sp>
            <p:nvSpPr>
              <p:cNvPr id="231" name="Text Box 5">
                <a:extLst>
                  <a:ext uri="{FF2B5EF4-FFF2-40B4-BE49-F238E27FC236}">
                    <a16:creationId xmlns:a16="http://schemas.microsoft.com/office/drawing/2014/main" id="{A9A527A9-9AD0-D6B2-A191-E6A3F15371AE}"/>
                  </a:ext>
                </a:extLst>
              </p:cNvPr>
              <p:cNvSpPr txBox="1">
                <a:spLocks noChangeArrowheads="1"/>
              </p:cNvSpPr>
              <p:nvPr/>
            </p:nvSpPr>
            <p:spPr bwMode="auto">
              <a:xfrm>
                <a:off x="1661" y="5805"/>
                <a:ext cx="4747" cy="4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vert="horz" wrap="square" lIns="137160" tIns="68580" rIns="137160" bIns="68580" numCol="1" anchor="t" anchorCtr="0" compatLnSpc="1">
                <a:prstTxWarp prst="textNoShape">
                  <a:avLst/>
                </a:prstTxWarp>
                <a:spAutoFit/>
              </a:bodyPr>
              <a:lstStyle/>
              <a:p>
                <a:pPr defTabSz="1371600" eaLnBrk="0" fontAlgn="base" hangingPunct="0">
                  <a:spcBef>
                    <a:spcPct val="0"/>
                  </a:spcBef>
                  <a:spcAft>
                    <a:spcPts val="1200"/>
                  </a:spcAft>
                </a:pPr>
                <a:r>
                  <a:rPr lang="pt-BR" altLang="pt-BR" sz="3600" b="1" dirty="0">
                    <a:solidFill>
                      <a:srgbClr val="FFFFFF"/>
                    </a:solidFill>
                    <a:latin typeface="Comic Sans MS" panose="030F0702030302020204" pitchFamily="66" charset="0"/>
                  </a:rPr>
                  <a:t>Açude de abastecimento</a:t>
                </a:r>
                <a:endParaRPr lang="pt-BR" altLang="pt-BR" sz="3600" dirty="0">
                  <a:latin typeface="Comic Sans MS" panose="030F0702030302020204" pitchFamily="66" charset="0"/>
                </a:endParaRPr>
              </a:p>
            </p:txBody>
          </p:sp>
          <p:cxnSp>
            <p:nvCxnSpPr>
              <p:cNvPr id="232" name="AutoShape 6">
                <a:extLst>
                  <a:ext uri="{FF2B5EF4-FFF2-40B4-BE49-F238E27FC236}">
                    <a16:creationId xmlns:a16="http://schemas.microsoft.com/office/drawing/2014/main" id="{B793D336-6ECD-7AC3-E5C8-0617B8E94462}"/>
                  </a:ext>
                </a:extLst>
              </p:cNvPr>
              <p:cNvCxnSpPr>
                <a:cxnSpLocks noChangeShapeType="1"/>
              </p:cNvCxnSpPr>
              <p:nvPr/>
            </p:nvCxnSpPr>
            <p:spPr bwMode="auto">
              <a:xfrm flipH="1">
                <a:off x="3630" y="6421"/>
                <a:ext cx="735" cy="479"/>
              </a:xfrm>
              <a:prstGeom prst="straightConnector1">
                <a:avLst/>
              </a:prstGeom>
              <a:noFill/>
              <a:ln w="34925">
                <a:solidFill>
                  <a:srgbClr val="FF0000"/>
                </a:solidFill>
                <a:round/>
                <a:headEnd/>
                <a:tailEnd type="triangle" w="med" len="med"/>
              </a:ln>
              <a:extLst>
                <a:ext uri="{909E8E84-426E-40DD-AFC4-6F175D3DCCD1}">
                  <a14:hiddenFill xmlns:a14="http://schemas.microsoft.com/office/drawing/2010/main">
                    <a:noFill/>
                  </a14:hiddenFill>
                </a:ext>
              </a:extLst>
            </p:spPr>
          </p:cxnSp>
        </p:grpSp>
        <p:grpSp>
          <p:nvGrpSpPr>
            <p:cNvPr id="228" name="Group 7">
              <a:extLst>
                <a:ext uri="{FF2B5EF4-FFF2-40B4-BE49-F238E27FC236}">
                  <a16:creationId xmlns:a16="http://schemas.microsoft.com/office/drawing/2014/main" id="{5A3A8EB4-7C7E-6E8B-6E3B-E012F6120CD1}"/>
                </a:ext>
              </a:extLst>
            </p:cNvPr>
            <p:cNvGrpSpPr>
              <a:grpSpLocks/>
            </p:cNvGrpSpPr>
            <p:nvPr/>
          </p:nvGrpSpPr>
          <p:grpSpPr bwMode="auto">
            <a:xfrm>
              <a:off x="4484" y="6968"/>
              <a:ext cx="4561" cy="1059"/>
              <a:chOff x="4484" y="6968"/>
              <a:chExt cx="4561" cy="1059"/>
            </a:xfrm>
          </p:grpSpPr>
          <p:sp>
            <p:nvSpPr>
              <p:cNvPr id="229" name="Text Box 8">
                <a:extLst>
                  <a:ext uri="{FF2B5EF4-FFF2-40B4-BE49-F238E27FC236}">
                    <a16:creationId xmlns:a16="http://schemas.microsoft.com/office/drawing/2014/main" id="{898DDC48-F992-3CF6-62B3-491F11FE15A5}"/>
                  </a:ext>
                </a:extLst>
              </p:cNvPr>
              <p:cNvSpPr txBox="1">
                <a:spLocks noChangeArrowheads="1"/>
              </p:cNvSpPr>
              <p:nvPr/>
            </p:nvSpPr>
            <p:spPr bwMode="auto">
              <a:xfrm>
                <a:off x="4484" y="6968"/>
                <a:ext cx="4561" cy="6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vert="horz" wrap="square" lIns="137160" tIns="68580" rIns="137160" bIns="68580" numCol="1" anchor="t" anchorCtr="0" compatLnSpc="1">
                <a:prstTxWarp prst="textNoShape">
                  <a:avLst/>
                </a:prstTxWarp>
              </a:bodyPr>
              <a:lstStyle/>
              <a:p>
                <a:pPr defTabSz="1371600" eaLnBrk="0" fontAlgn="base" hangingPunct="0">
                  <a:spcBef>
                    <a:spcPct val="0"/>
                  </a:spcBef>
                  <a:spcAft>
                    <a:spcPts val="1200"/>
                  </a:spcAft>
                </a:pPr>
                <a:r>
                  <a:rPr lang="pt-BR" altLang="pt-BR" sz="3600" b="1" dirty="0">
                    <a:solidFill>
                      <a:srgbClr val="FFFFFF"/>
                    </a:solidFill>
                    <a:latin typeface="Comic Sans MS" panose="030F0702030302020204" pitchFamily="66" charset="0"/>
                  </a:rPr>
                  <a:t>Açude que recebe esgoto da cidade</a:t>
                </a:r>
                <a:endParaRPr lang="pt-BR" altLang="pt-BR" sz="3600" dirty="0">
                  <a:latin typeface="Comic Sans MS" panose="030F0702030302020204" pitchFamily="66" charset="0"/>
                </a:endParaRPr>
              </a:p>
            </p:txBody>
          </p:sp>
          <p:cxnSp>
            <p:nvCxnSpPr>
              <p:cNvPr id="230" name="AutoShape 9">
                <a:extLst>
                  <a:ext uri="{FF2B5EF4-FFF2-40B4-BE49-F238E27FC236}">
                    <a16:creationId xmlns:a16="http://schemas.microsoft.com/office/drawing/2014/main" id="{2A396D31-90A1-912F-D4D4-35C4B30EBAF7}"/>
                  </a:ext>
                </a:extLst>
              </p:cNvPr>
              <p:cNvCxnSpPr>
                <a:cxnSpLocks noChangeShapeType="1"/>
              </p:cNvCxnSpPr>
              <p:nvPr/>
            </p:nvCxnSpPr>
            <p:spPr bwMode="auto">
              <a:xfrm flipH="1">
                <a:off x="5320" y="7548"/>
                <a:ext cx="735" cy="479"/>
              </a:xfrm>
              <a:prstGeom prst="straightConnector1">
                <a:avLst/>
              </a:prstGeom>
              <a:noFill/>
              <a:ln w="34925">
                <a:solidFill>
                  <a:srgbClr val="FF0000"/>
                </a:solidFill>
                <a:round/>
                <a:headEnd/>
                <a:tailEnd type="triangle" w="med" len="med"/>
              </a:ln>
              <a:extLst>
                <a:ext uri="{909E8E84-426E-40DD-AFC4-6F175D3DCCD1}">
                  <a14:hiddenFill xmlns:a14="http://schemas.microsoft.com/office/drawing/2010/main">
                    <a:noFill/>
                  </a14:hiddenFill>
                </a:ext>
              </a:extLst>
            </p:spPr>
          </p:cxnSp>
        </p:grpSp>
      </p:grpSp>
    </p:spTree>
    <p:extLst>
      <p:ext uri="{BB962C8B-B14F-4D97-AF65-F5344CB8AC3E}">
        <p14:creationId xmlns:p14="http://schemas.microsoft.com/office/powerpoint/2010/main" val="39406220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1" y="0"/>
            <a:ext cx="2146538"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pic>
        <p:nvPicPr>
          <p:cNvPr id="4" name="Picture 2" descr="DSC02134">
            <a:extLst>
              <a:ext uri="{FF2B5EF4-FFF2-40B4-BE49-F238E27FC236}">
                <a16:creationId xmlns:a16="http://schemas.microsoft.com/office/drawing/2014/main" id="{66ADE4D1-C54E-75CC-649D-C181611AC0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246773"/>
            <a:ext cx="14423210" cy="8817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ixaDeTexto 6">
            <a:extLst>
              <a:ext uri="{FF2B5EF4-FFF2-40B4-BE49-F238E27FC236}">
                <a16:creationId xmlns:a16="http://schemas.microsoft.com/office/drawing/2014/main" id="{B6A6C450-EAA7-BA9D-4316-5D51EEF9FA60}"/>
              </a:ext>
            </a:extLst>
          </p:cNvPr>
          <p:cNvSpPr txBox="1"/>
          <p:nvPr/>
        </p:nvSpPr>
        <p:spPr>
          <a:xfrm>
            <a:off x="12701580" y="8338171"/>
            <a:ext cx="2760692" cy="769441"/>
          </a:xfrm>
          <a:prstGeom prst="rect">
            <a:avLst/>
          </a:prstGeom>
          <a:noFill/>
        </p:spPr>
        <p:txBody>
          <a:bodyPr wrap="none" rtlCol="0">
            <a:spAutoFit/>
          </a:bodyPr>
          <a:lstStyle/>
          <a:p>
            <a:r>
              <a:rPr lang="pt-BR" sz="4400" b="1" dirty="0">
                <a:solidFill>
                  <a:srgbClr val="FFFF00"/>
                </a:solidFill>
                <a:latin typeface="Comic Sans MS" panose="030F0702030302020204" pitchFamily="66" charset="0"/>
              </a:rPr>
              <a:t>TAIOBA </a:t>
            </a:r>
          </a:p>
        </p:txBody>
      </p:sp>
    </p:spTree>
    <p:extLst>
      <p:ext uri="{BB962C8B-B14F-4D97-AF65-F5344CB8AC3E}">
        <p14:creationId xmlns:p14="http://schemas.microsoft.com/office/powerpoint/2010/main" val="21223592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1" y="0"/>
            <a:ext cx="2146538"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pic>
        <p:nvPicPr>
          <p:cNvPr id="4" name="Picture 2" descr="Relatorio">
            <a:extLst>
              <a:ext uri="{FF2B5EF4-FFF2-40B4-BE49-F238E27FC236}">
                <a16:creationId xmlns:a16="http://schemas.microsoft.com/office/drawing/2014/main" id="{EA504A76-7FAD-EF4F-3883-7A06BFA92A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5065"/>
            <a:ext cx="7694086" cy="8798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Imagem relacionada">
            <a:extLst>
              <a:ext uri="{FF2B5EF4-FFF2-40B4-BE49-F238E27FC236}">
                <a16:creationId xmlns:a16="http://schemas.microsoft.com/office/drawing/2014/main" id="{534082EC-5645-0A3D-75DF-FDFA0BB9D9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4800" y="48733"/>
            <a:ext cx="8753576" cy="9057167"/>
          </a:xfrm>
          <a:prstGeom prst="rect">
            <a:avLst/>
          </a:prstGeom>
          <a:noFill/>
          <a:extLst>
            <a:ext uri="{909E8E84-426E-40DD-AFC4-6F175D3DCCD1}">
              <a14:hiddenFill xmlns:a14="http://schemas.microsoft.com/office/drawing/2010/main">
                <a:solidFill>
                  <a:srgbClr val="FFFFFF"/>
                </a:solidFill>
              </a14:hiddenFill>
            </a:ext>
          </a:extLst>
        </p:spPr>
      </p:pic>
      <p:sp>
        <p:nvSpPr>
          <p:cNvPr id="13" name="CaixaDeTexto 12">
            <a:extLst>
              <a:ext uri="{FF2B5EF4-FFF2-40B4-BE49-F238E27FC236}">
                <a16:creationId xmlns:a16="http://schemas.microsoft.com/office/drawing/2014/main" id="{61F57D3A-2FDA-B4ED-BFF4-B80E023A9342}"/>
              </a:ext>
            </a:extLst>
          </p:cNvPr>
          <p:cNvSpPr txBox="1"/>
          <p:nvPr/>
        </p:nvSpPr>
        <p:spPr>
          <a:xfrm>
            <a:off x="533400" y="358443"/>
            <a:ext cx="7065835" cy="1446550"/>
          </a:xfrm>
          <a:prstGeom prst="rect">
            <a:avLst/>
          </a:prstGeom>
          <a:noFill/>
        </p:spPr>
        <p:txBody>
          <a:bodyPr wrap="square" rtlCol="0">
            <a:spAutoFit/>
          </a:bodyPr>
          <a:lstStyle/>
          <a:p>
            <a:r>
              <a:rPr lang="pt-BR" sz="4400" b="1" dirty="0">
                <a:solidFill>
                  <a:srgbClr val="FFFF00"/>
                </a:solidFill>
                <a:latin typeface="Comic Sans MS" panose="030F0702030302020204" pitchFamily="66" charset="0"/>
              </a:rPr>
              <a:t>CACHOEIRA DO RONCADOR 8 HS</a:t>
            </a:r>
          </a:p>
        </p:txBody>
      </p:sp>
      <p:sp>
        <p:nvSpPr>
          <p:cNvPr id="14" name="CaixaDeTexto 13">
            <a:extLst>
              <a:ext uri="{FF2B5EF4-FFF2-40B4-BE49-F238E27FC236}">
                <a16:creationId xmlns:a16="http://schemas.microsoft.com/office/drawing/2014/main" id="{C69F48DE-DBC2-76EA-5DAE-49B96A2DDF68}"/>
              </a:ext>
            </a:extLst>
          </p:cNvPr>
          <p:cNvSpPr txBox="1"/>
          <p:nvPr/>
        </p:nvSpPr>
        <p:spPr>
          <a:xfrm>
            <a:off x="9677400" y="68700"/>
            <a:ext cx="6465462" cy="1446550"/>
          </a:xfrm>
          <a:prstGeom prst="rect">
            <a:avLst/>
          </a:prstGeom>
          <a:noFill/>
        </p:spPr>
        <p:txBody>
          <a:bodyPr wrap="square" rtlCol="0">
            <a:spAutoFit/>
          </a:bodyPr>
          <a:lstStyle/>
          <a:p>
            <a:r>
              <a:rPr lang="pt-BR" sz="4400" b="1" dirty="0">
                <a:solidFill>
                  <a:srgbClr val="FF0000"/>
                </a:solidFill>
                <a:latin typeface="Comic Sans MS" panose="030F0702030302020204" pitchFamily="66" charset="0"/>
              </a:rPr>
              <a:t>CACHOEIRA DO RONCADOR 10 HS</a:t>
            </a:r>
          </a:p>
        </p:txBody>
      </p:sp>
    </p:spTree>
    <p:extLst>
      <p:ext uri="{BB962C8B-B14F-4D97-AF65-F5344CB8AC3E}">
        <p14:creationId xmlns:p14="http://schemas.microsoft.com/office/powerpoint/2010/main" val="17280817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54400" y="0"/>
            <a:ext cx="2133600"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pic>
        <p:nvPicPr>
          <p:cNvPr id="2050" name="Picture 2">
            <a:extLst>
              <a:ext uri="{FF2B5EF4-FFF2-40B4-BE49-F238E27FC236}">
                <a16:creationId xmlns:a16="http://schemas.microsoft.com/office/drawing/2014/main" id="{A0B144C0-BC06-DE25-F05D-46AF058A9E7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6766"/>
          <a:stretch/>
        </p:blipFill>
        <p:spPr bwMode="auto">
          <a:xfrm>
            <a:off x="8686800" y="277302"/>
            <a:ext cx="9525000" cy="3478378"/>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4D127BA9-9CDF-BD89-1DC9-B113D24291F8}"/>
              </a:ext>
            </a:extLst>
          </p:cNvPr>
          <p:cNvSpPr txBox="1"/>
          <p:nvPr/>
        </p:nvSpPr>
        <p:spPr>
          <a:xfrm>
            <a:off x="221102" y="6167345"/>
            <a:ext cx="7377127" cy="1959832"/>
          </a:xfrm>
          <a:prstGeom prst="rect">
            <a:avLst/>
          </a:prstGeom>
          <a:noFill/>
        </p:spPr>
        <p:txBody>
          <a:bodyPr wrap="square" rtlCol="0">
            <a:spAutoFit/>
          </a:bodyPr>
          <a:lstStyle/>
          <a:p>
            <a:pPr algn="just">
              <a:lnSpc>
                <a:spcPct val="150000"/>
              </a:lnSpc>
            </a:pPr>
            <a:r>
              <a:rPr lang="pt-BR" sz="2800" b="1" dirty="0">
                <a:latin typeface="Comic Sans MS" panose="030F0702030302020204" pitchFamily="66" charset="0"/>
              </a:rPr>
              <a:t>SERÁ QUE OS MUNICÍPIOS SE PREOCUPAM COM O ORDENAMENTO MUNICIPAL?</a:t>
            </a:r>
          </a:p>
        </p:txBody>
      </p:sp>
      <p:pic>
        <p:nvPicPr>
          <p:cNvPr id="2052" name="Picture 4" descr="Coleta Seletiva recolhe cerca de 78 toneladas de resíduos diariamente |  SAAE - Lucas do Rio Verde - MT">
            <a:extLst>
              <a:ext uri="{FF2B5EF4-FFF2-40B4-BE49-F238E27FC236}">
                <a16:creationId xmlns:a16="http://schemas.microsoft.com/office/drawing/2014/main" id="{94F083DD-B7A6-2B68-B091-C8F30F3235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63000" y="3772998"/>
            <a:ext cx="8090277" cy="537802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refeitura de Lucas do Rio Verde dá um grande passo para a universalização  do saneamento">
            <a:extLst>
              <a:ext uri="{FF2B5EF4-FFF2-40B4-BE49-F238E27FC236}">
                <a16:creationId xmlns:a16="http://schemas.microsoft.com/office/drawing/2014/main" id="{23A88F5B-CDD1-BBD3-7209-24A903418EE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3571"/>
          <a:stretch/>
        </p:blipFill>
        <p:spPr bwMode="auto">
          <a:xfrm>
            <a:off x="34636" y="24245"/>
            <a:ext cx="8468050"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81193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1" y="0"/>
            <a:ext cx="2146538"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grpSp>
        <p:nvGrpSpPr>
          <p:cNvPr id="8" name="Group 8"/>
          <p:cNvGrpSpPr/>
          <p:nvPr/>
        </p:nvGrpSpPr>
        <p:grpSpPr>
          <a:xfrm>
            <a:off x="210216" y="9151024"/>
            <a:ext cx="4157981" cy="815633"/>
            <a:chOff x="0" y="0"/>
            <a:chExt cx="5543975" cy="1087511"/>
          </a:xfrm>
        </p:grpSpPr>
        <p:sp>
          <p:nvSpPr>
            <p:cNvPr id="9" name="Freeform 9"/>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375550E4-3622-1437-2D50-36DBF3BF34CF}"/>
              </a:ext>
            </a:extLst>
          </p:cNvPr>
          <p:cNvSpPr txBox="1"/>
          <p:nvPr/>
        </p:nvSpPr>
        <p:spPr>
          <a:xfrm>
            <a:off x="7315200" y="7810500"/>
            <a:ext cx="1124026" cy="769441"/>
          </a:xfrm>
          <a:prstGeom prst="rect">
            <a:avLst/>
          </a:prstGeom>
          <a:noFill/>
        </p:spPr>
        <p:txBody>
          <a:bodyPr wrap="none" rtlCol="0">
            <a:spAutoFit/>
          </a:bodyPr>
          <a:lstStyle/>
          <a:p>
            <a:pPr algn="ctr"/>
            <a:r>
              <a:rPr lang="pt-BR" sz="4400" b="1" dirty="0">
                <a:solidFill>
                  <a:srgbClr val="003399"/>
                </a:solidFill>
                <a:latin typeface="Comic Sans MS" panose="030F0702030302020204" pitchFamily="66" charset="0"/>
              </a:rPr>
              <a:t>Fim</a:t>
            </a:r>
          </a:p>
        </p:txBody>
      </p:sp>
      <p:sp>
        <p:nvSpPr>
          <p:cNvPr id="6" name="CaixaDeTexto 5">
            <a:extLst>
              <a:ext uri="{FF2B5EF4-FFF2-40B4-BE49-F238E27FC236}">
                <a16:creationId xmlns:a16="http://schemas.microsoft.com/office/drawing/2014/main" id="{D5D376CB-8A73-42D1-32F9-81B8AF79849D}"/>
              </a:ext>
            </a:extLst>
          </p:cNvPr>
          <p:cNvSpPr txBox="1"/>
          <p:nvPr/>
        </p:nvSpPr>
        <p:spPr>
          <a:xfrm>
            <a:off x="533400" y="1257300"/>
            <a:ext cx="14935199" cy="5139869"/>
          </a:xfrm>
          <a:prstGeom prst="rect">
            <a:avLst/>
          </a:prstGeom>
          <a:noFill/>
        </p:spPr>
        <p:txBody>
          <a:bodyPr wrap="square">
            <a:spAutoFit/>
          </a:bodyPr>
          <a:lstStyle/>
          <a:p>
            <a:pPr algn="just"/>
            <a:r>
              <a:rPr lang="pt-BR" sz="4400" b="0" i="0" dirty="0">
                <a:solidFill>
                  <a:srgbClr val="141414"/>
                </a:solidFill>
                <a:effectLst/>
                <a:highlight>
                  <a:srgbClr val="FDFDFD"/>
                </a:highlight>
                <a:latin typeface="Comic Sans MS" panose="030F0702030302020204" pitchFamily="66" charset="0"/>
              </a:rPr>
              <a:t>"A poluição é muito mais do que um desafio ambiental; é uma ameaça profunda e generalizada que afeta muitos aspectos da saúde e bem-estar dos seres vivos“. </a:t>
            </a:r>
          </a:p>
          <a:p>
            <a:pPr algn="just"/>
            <a:endParaRPr lang="pt-BR" sz="4400" dirty="0">
              <a:solidFill>
                <a:srgbClr val="141414"/>
              </a:solidFill>
              <a:highlight>
                <a:srgbClr val="FDFDFD"/>
              </a:highlight>
              <a:latin typeface="Comic Sans MS" panose="030F0702030302020204" pitchFamily="66" charset="0"/>
            </a:endParaRPr>
          </a:p>
          <a:p>
            <a:pPr algn="just"/>
            <a:endParaRPr lang="pt-BR" sz="4400" dirty="0">
              <a:solidFill>
                <a:srgbClr val="141414"/>
              </a:solidFill>
              <a:highlight>
                <a:srgbClr val="FDFDFD"/>
              </a:highlight>
              <a:latin typeface="Comic Sans MS" panose="030F0702030302020204" pitchFamily="66" charset="0"/>
            </a:endParaRPr>
          </a:p>
          <a:p>
            <a:pPr algn="just"/>
            <a:endParaRPr lang="pt-BR" sz="4400" dirty="0">
              <a:solidFill>
                <a:srgbClr val="141414"/>
              </a:solidFill>
              <a:highlight>
                <a:srgbClr val="FDFDFD"/>
              </a:highlight>
              <a:latin typeface="Comic Sans MS" panose="030F0702030302020204" pitchFamily="66" charset="0"/>
            </a:endParaRPr>
          </a:p>
          <a:p>
            <a:pPr algn="just"/>
            <a:r>
              <a:rPr lang="pt-BR" sz="3200" b="0" i="0" dirty="0">
                <a:solidFill>
                  <a:srgbClr val="141414"/>
                </a:solidFill>
                <a:effectLst/>
                <a:highlight>
                  <a:srgbClr val="FDFDFD"/>
                </a:highlight>
                <a:latin typeface="Comic Sans MS" panose="030F0702030302020204" pitchFamily="66" charset="0"/>
              </a:rPr>
              <a:t>Philip </a:t>
            </a:r>
            <a:r>
              <a:rPr lang="pt-BR" sz="3200" b="0" i="0" dirty="0" err="1">
                <a:solidFill>
                  <a:srgbClr val="141414"/>
                </a:solidFill>
                <a:effectLst/>
                <a:highlight>
                  <a:srgbClr val="FDFDFD"/>
                </a:highlight>
                <a:latin typeface="Comic Sans MS" panose="030F0702030302020204" pitchFamily="66" charset="0"/>
              </a:rPr>
              <a:t>Landrigan</a:t>
            </a:r>
            <a:r>
              <a:rPr lang="pt-BR" sz="3200" b="0" i="0" dirty="0">
                <a:solidFill>
                  <a:srgbClr val="141414"/>
                </a:solidFill>
                <a:effectLst/>
                <a:highlight>
                  <a:srgbClr val="FDFDFD"/>
                </a:highlight>
                <a:latin typeface="Comic Sans MS" panose="030F0702030302020204" pitchFamily="66" charset="0"/>
              </a:rPr>
              <a:t>, da Escola de Medicina em Nova York, um dos autores do estudo.</a:t>
            </a:r>
            <a:endParaRPr lang="pt-BR" sz="3200" dirty="0">
              <a:latin typeface="Comic Sans MS" panose="030F0702030302020204" pitchFamily="66" charset="0"/>
            </a:endParaRPr>
          </a:p>
        </p:txBody>
      </p:sp>
    </p:spTree>
    <p:extLst>
      <p:ext uri="{BB962C8B-B14F-4D97-AF65-F5344CB8AC3E}">
        <p14:creationId xmlns:p14="http://schemas.microsoft.com/office/powerpoint/2010/main" val="14172274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1745</TotalTime>
  <Words>1626</Words>
  <Application>Microsoft Office PowerPoint</Application>
  <PresentationFormat>Personalizar</PresentationFormat>
  <Paragraphs>222</Paragraphs>
  <Slides>59</Slides>
  <Notes>1</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59</vt:i4>
      </vt:variant>
    </vt:vector>
  </HeadingPairs>
  <TitlesOfParts>
    <vt:vector size="66" baseType="lpstr">
      <vt:lpstr>Arial Black</vt:lpstr>
      <vt:lpstr>Comic Sans MS</vt:lpstr>
      <vt:lpstr>Calibri</vt:lpstr>
      <vt:lpstr>Wingdings</vt:lpstr>
      <vt:lpstr>Arial</vt:lpstr>
      <vt:lpstr>Times New Roman</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Modelo_SLIDE PADRÃO_AESA</dc:title>
  <dc:creator>Kumon</dc:creator>
  <cp:lastModifiedBy>Katia Sales</cp:lastModifiedBy>
  <cp:revision>158</cp:revision>
  <dcterms:created xsi:type="dcterms:W3CDTF">2006-08-16T00:00:00Z</dcterms:created>
  <dcterms:modified xsi:type="dcterms:W3CDTF">2024-07-24T12:05:31Z</dcterms:modified>
  <dc:identifier>DAFGs0ybqcY</dc:identifier>
</cp:coreProperties>
</file>