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4"/>
  </p:notesMasterIdLst>
  <p:sldIdLst>
    <p:sldId id="881" r:id="rId2"/>
    <p:sldId id="836" r:id="rId3"/>
    <p:sldId id="890" r:id="rId4"/>
    <p:sldId id="877" r:id="rId5"/>
    <p:sldId id="889" r:id="rId6"/>
    <p:sldId id="900" r:id="rId7"/>
    <p:sldId id="906" r:id="rId8"/>
    <p:sldId id="902" r:id="rId9"/>
    <p:sldId id="903" r:id="rId10"/>
    <p:sldId id="899" r:id="rId11"/>
    <p:sldId id="901" r:id="rId12"/>
    <p:sldId id="861" r:id="rId13"/>
  </p:sldIdLst>
  <p:sldSz cx="24387175" cy="13716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320" userDrawn="1">
          <p15:clr>
            <a:srgbClr val="A4A3A4"/>
          </p15:clr>
        </p15:guide>
        <p15:guide id="2" pos="768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FFFFA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4250A2C-2EDF-4B7E-9570-990081C8FC96}" v="46" dt="2024-07-30T21:32:04.33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159" autoAdjust="0"/>
    <p:restoredTop sz="87940" autoAdjust="0"/>
  </p:normalViewPr>
  <p:slideViewPr>
    <p:cSldViewPr snapToGrid="0" snapToObjects="1" showGuides="1">
      <p:cViewPr varScale="1">
        <p:scale>
          <a:sx n="31" d="100"/>
          <a:sy n="31" d="100"/>
        </p:scale>
        <p:origin x="786" y="72"/>
      </p:cViewPr>
      <p:guideLst>
        <p:guide orient="horz" pos="4320"/>
        <p:guide pos="768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R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7FCEFD1-90F0-C34A-B5F4-B1FF26022499}" type="datetimeFigureOut">
              <a:rPr lang="en-RS" smtClean="0"/>
              <a:t>09/30/2025</a:t>
            </a:fld>
            <a:endParaRPr lang="en-R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R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R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R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16B8021-17F7-DD42-9E8B-32C4C7450BAD}" type="slidenum">
              <a:rPr lang="en-RS" smtClean="0"/>
              <a:t>‹nº›</a:t>
            </a:fld>
            <a:endParaRPr lang="en-RS"/>
          </a:p>
        </p:txBody>
      </p:sp>
    </p:spTree>
    <p:extLst>
      <p:ext uri="{BB962C8B-B14F-4D97-AF65-F5344CB8AC3E}">
        <p14:creationId xmlns:p14="http://schemas.microsoft.com/office/powerpoint/2010/main" val="9977617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EB816B-E79C-456D-86C0-0A5913EB9FE5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51491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6B8021-17F7-DD42-9E8B-32C4C7450BAD}" type="slidenum">
              <a:rPr lang="en-RS" smtClean="0"/>
              <a:t>3</a:t>
            </a:fld>
            <a:endParaRPr lang="en-RS"/>
          </a:p>
        </p:txBody>
      </p:sp>
    </p:spTree>
    <p:extLst>
      <p:ext uri="{BB962C8B-B14F-4D97-AF65-F5344CB8AC3E}">
        <p14:creationId xmlns:p14="http://schemas.microsoft.com/office/powerpoint/2010/main" val="42423912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Projeto de Viveiros = montagem da rede de coletores de sementes e </a:t>
            </a:r>
            <a:r>
              <a:rPr lang="pt-BR" dirty="0" err="1"/>
              <a:t>viveiricultores</a:t>
            </a:r>
            <a:r>
              <a:rPr lang="pt-BR" dirty="0"/>
              <a:t>, bem como distribuição sistemáticas de mudas.</a:t>
            </a:r>
          </a:p>
          <a:p>
            <a:r>
              <a:rPr lang="pt-BR" dirty="0"/>
              <a:t>Projeto Cidade + verde = arborização urbana</a:t>
            </a:r>
          </a:p>
          <a:p>
            <a:r>
              <a:rPr lang="pt-BR" dirty="0"/>
              <a:t>Projeto Restauração = PRADA</a:t>
            </a:r>
            <a:br>
              <a:rPr lang="pt-BR" dirty="0"/>
            </a:br>
            <a:r>
              <a:rPr lang="pt-BR" dirty="0"/>
              <a:t>Projeto Corredor das águas = recuperação de nascentes, margens de rios e readequação de calha 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6B8021-17F7-DD42-9E8B-32C4C7450BAD}" type="slidenum">
              <a:rPr lang="en-RS" smtClean="0"/>
              <a:t>5</a:t>
            </a:fld>
            <a:endParaRPr lang="en-RS"/>
          </a:p>
        </p:txBody>
      </p:sp>
    </p:spTree>
    <p:extLst>
      <p:ext uri="{BB962C8B-B14F-4D97-AF65-F5344CB8AC3E}">
        <p14:creationId xmlns:p14="http://schemas.microsoft.com/office/powerpoint/2010/main" val="407302140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EB816B-E79C-456D-86C0-0A5913EB9FE5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13882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8397" y="2244726"/>
            <a:ext cx="18290381" cy="4775200"/>
          </a:xfrm>
          <a:prstGeom prst="rect">
            <a:avLst/>
          </a:prstGeom>
        </p:spPr>
        <p:txBody>
          <a:bodyPr anchor="b"/>
          <a:lstStyle>
            <a:lvl1pPr algn="ctr">
              <a:defRPr sz="12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48397" y="7204076"/>
            <a:ext cx="18290381" cy="3311524"/>
          </a:xfrm>
        </p:spPr>
        <p:txBody>
          <a:bodyPr/>
          <a:lstStyle>
            <a:lvl1pPr marL="0" indent="0" algn="ctr">
              <a:buNone/>
              <a:defRPr sz="4800"/>
            </a:lvl1pPr>
            <a:lvl2pPr marL="914400" indent="0" algn="ctr">
              <a:buNone/>
              <a:defRPr sz="4000"/>
            </a:lvl2pPr>
            <a:lvl3pPr marL="1828800" indent="0" algn="ctr">
              <a:buNone/>
              <a:defRPr sz="3600"/>
            </a:lvl3pPr>
            <a:lvl4pPr marL="2743200" indent="0" algn="ctr">
              <a:buNone/>
              <a:defRPr sz="3200"/>
            </a:lvl4pPr>
            <a:lvl5pPr marL="3657600" indent="0" algn="ctr">
              <a:buNone/>
              <a:defRPr sz="3200"/>
            </a:lvl5pPr>
            <a:lvl6pPr marL="4572000" indent="0" algn="ctr">
              <a:buNone/>
              <a:defRPr sz="3200"/>
            </a:lvl6pPr>
            <a:lvl7pPr marL="5486400" indent="0" algn="ctr">
              <a:buNone/>
              <a:defRPr sz="3200"/>
            </a:lvl7pPr>
            <a:lvl8pPr marL="6400800" indent="0" algn="ctr">
              <a:buNone/>
              <a:defRPr sz="3200"/>
            </a:lvl8pPr>
            <a:lvl9pPr marL="7315200" indent="0" algn="ctr">
              <a:buNone/>
              <a:defRPr sz="32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DE8924-8A6F-9143-B480-C4FE05D30B04}" type="datetimeFigureOut">
              <a:rPr lang="en-RS" smtClean="0"/>
              <a:t>09/30/2025</a:t>
            </a:fld>
            <a:endParaRPr lang="e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R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7FCDC8-6A03-4D4F-BF20-5FB3E28CA623}" type="slidenum">
              <a:rPr lang="en-RS" smtClean="0"/>
              <a:t>‹nº›</a:t>
            </a:fld>
            <a:endParaRPr lang="en-RS"/>
          </a:p>
        </p:txBody>
      </p:sp>
    </p:spTree>
    <p:extLst>
      <p:ext uri="{BB962C8B-B14F-4D97-AF65-F5344CB8AC3E}">
        <p14:creationId xmlns:p14="http://schemas.microsoft.com/office/powerpoint/2010/main" val="11296029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switch dir="r"/>
      </p:transition>
    </mc:Choice>
    <mc:Fallback xmlns="">
      <p:transition spd="slow" advTm="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619" y="730251"/>
            <a:ext cx="21033938" cy="2651126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DE8924-8A6F-9143-B480-C4FE05D30B04}" type="datetimeFigureOut">
              <a:rPr lang="en-RS" smtClean="0"/>
              <a:t>09/30/2025</a:t>
            </a:fld>
            <a:endParaRPr lang="e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R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7FCDC8-6A03-4D4F-BF20-5FB3E28CA623}" type="slidenum">
              <a:rPr lang="en-RS" smtClean="0"/>
              <a:t>‹nº›</a:t>
            </a:fld>
            <a:endParaRPr lang="en-RS"/>
          </a:p>
        </p:txBody>
      </p:sp>
    </p:spTree>
    <p:extLst>
      <p:ext uri="{BB962C8B-B14F-4D97-AF65-F5344CB8AC3E}">
        <p14:creationId xmlns:p14="http://schemas.microsoft.com/office/powerpoint/2010/main" val="36556115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switch dir="r"/>
      </p:transition>
    </mc:Choice>
    <mc:Fallback xmlns="">
      <p:transition spd="slow" advTm="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63917" y="3419477"/>
            <a:ext cx="21033938" cy="5705474"/>
          </a:xfrm>
          <a:prstGeom prst="rect">
            <a:avLst/>
          </a:prstGeom>
        </p:spPr>
        <p:txBody>
          <a:bodyPr anchor="b"/>
          <a:lstStyle>
            <a:lvl1pPr>
              <a:defRPr sz="12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63917" y="9178927"/>
            <a:ext cx="21033938" cy="3000374"/>
          </a:xfrm>
        </p:spPr>
        <p:txBody>
          <a:bodyPr/>
          <a:lstStyle>
            <a:lvl1pPr marL="0" indent="0"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1pPr>
            <a:lvl2pPr marL="914400" indent="0">
              <a:buNone/>
              <a:defRPr sz="4000">
                <a:solidFill>
                  <a:schemeClr val="tx1">
                    <a:tint val="75000"/>
                  </a:schemeClr>
                </a:solidFill>
              </a:defRPr>
            </a:lvl2pPr>
            <a:lvl3pPr marL="1828800" indent="0">
              <a:buNone/>
              <a:defRPr sz="3600">
                <a:solidFill>
                  <a:schemeClr val="tx1">
                    <a:tint val="75000"/>
                  </a:schemeClr>
                </a:solidFill>
              </a:defRPr>
            </a:lvl3pPr>
            <a:lvl4pPr marL="27432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4pPr>
            <a:lvl5pPr marL="36576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5pPr>
            <a:lvl6pPr marL="45720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6pPr>
            <a:lvl7pPr marL="54864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7pPr>
            <a:lvl8pPr marL="64008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8pPr>
            <a:lvl9pPr marL="73152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DE8924-8A6F-9143-B480-C4FE05D30B04}" type="datetimeFigureOut">
              <a:rPr lang="en-RS" smtClean="0"/>
              <a:t>09/30/2025</a:t>
            </a:fld>
            <a:endParaRPr lang="e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R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7FCDC8-6A03-4D4F-BF20-5FB3E28CA623}" type="slidenum">
              <a:rPr lang="en-RS" smtClean="0"/>
              <a:t>‹nº›</a:t>
            </a:fld>
            <a:endParaRPr lang="en-RS"/>
          </a:p>
        </p:txBody>
      </p:sp>
    </p:spTree>
    <p:extLst>
      <p:ext uri="{BB962C8B-B14F-4D97-AF65-F5344CB8AC3E}">
        <p14:creationId xmlns:p14="http://schemas.microsoft.com/office/powerpoint/2010/main" val="428181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switch dir="r"/>
      </p:transition>
    </mc:Choice>
    <mc:Fallback xmlns="">
      <p:transition spd="slow" advTm="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619" y="730251"/>
            <a:ext cx="21033938" cy="2651126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76618" y="3651250"/>
            <a:ext cx="10364549" cy="8702676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346008" y="3651250"/>
            <a:ext cx="10364549" cy="8702676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DE8924-8A6F-9143-B480-C4FE05D30B04}" type="datetimeFigureOut">
              <a:rPr lang="en-RS" smtClean="0"/>
              <a:t>09/30/2025</a:t>
            </a:fld>
            <a:endParaRPr lang="en-R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R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7FCDC8-6A03-4D4F-BF20-5FB3E28CA623}" type="slidenum">
              <a:rPr lang="en-RS" smtClean="0"/>
              <a:t>‹nº›</a:t>
            </a:fld>
            <a:endParaRPr lang="en-RS"/>
          </a:p>
        </p:txBody>
      </p:sp>
    </p:spTree>
    <p:extLst>
      <p:ext uri="{BB962C8B-B14F-4D97-AF65-F5344CB8AC3E}">
        <p14:creationId xmlns:p14="http://schemas.microsoft.com/office/powerpoint/2010/main" val="726635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switch dir="r"/>
      </p:transition>
    </mc:Choice>
    <mc:Fallback xmlns="">
      <p:transition spd="slow" advTm="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795" y="730251"/>
            <a:ext cx="21033938" cy="2651126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79796" y="3362326"/>
            <a:ext cx="10316917" cy="1647824"/>
          </a:xfrm>
        </p:spPr>
        <p:txBody>
          <a:bodyPr anchor="b"/>
          <a:lstStyle>
            <a:lvl1pPr marL="0" indent="0">
              <a:buNone/>
              <a:defRPr sz="4800" b="1"/>
            </a:lvl1pPr>
            <a:lvl2pPr marL="914400" indent="0">
              <a:buNone/>
              <a:defRPr sz="4000" b="1"/>
            </a:lvl2pPr>
            <a:lvl3pPr marL="1828800" indent="0">
              <a:buNone/>
              <a:defRPr sz="3600" b="1"/>
            </a:lvl3pPr>
            <a:lvl4pPr marL="2743200" indent="0">
              <a:buNone/>
              <a:defRPr sz="3200" b="1"/>
            </a:lvl4pPr>
            <a:lvl5pPr marL="3657600" indent="0">
              <a:buNone/>
              <a:defRPr sz="3200" b="1"/>
            </a:lvl5pPr>
            <a:lvl6pPr marL="4572000" indent="0">
              <a:buNone/>
              <a:defRPr sz="3200" b="1"/>
            </a:lvl6pPr>
            <a:lvl7pPr marL="5486400" indent="0">
              <a:buNone/>
              <a:defRPr sz="3200" b="1"/>
            </a:lvl7pPr>
            <a:lvl8pPr marL="6400800" indent="0">
              <a:buNone/>
              <a:defRPr sz="3200" b="1"/>
            </a:lvl8pPr>
            <a:lvl9pPr marL="7315200" indent="0">
              <a:buNone/>
              <a:defRPr sz="32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79796" y="5010150"/>
            <a:ext cx="10316917" cy="7369176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2346007" y="3362326"/>
            <a:ext cx="10367726" cy="1647824"/>
          </a:xfrm>
        </p:spPr>
        <p:txBody>
          <a:bodyPr anchor="b"/>
          <a:lstStyle>
            <a:lvl1pPr marL="0" indent="0">
              <a:buNone/>
              <a:defRPr sz="4800" b="1"/>
            </a:lvl1pPr>
            <a:lvl2pPr marL="914400" indent="0">
              <a:buNone/>
              <a:defRPr sz="4000" b="1"/>
            </a:lvl2pPr>
            <a:lvl3pPr marL="1828800" indent="0">
              <a:buNone/>
              <a:defRPr sz="3600" b="1"/>
            </a:lvl3pPr>
            <a:lvl4pPr marL="2743200" indent="0">
              <a:buNone/>
              <a:defRPr sz="3200" b="1"/>
            </a:lvl4pPr>
            <a:lvl5pPr marL="3657600" indent="0">
              <a:buNone/>
              <a:defRPr sz="3200" b="1"/>
            </a:lvl5pPr>
            <a:lvl6pPr marL="4572000" indent="0">
              <a:buNone/>
              <a:defRPr sz="3200" b="1"/>
            </a:lvl6pPr>
            <a:lvl7pPr marL="5486400" indent="0">
              <a:buNone/>
              <a:defRPr sz="3200" b="1"/>
            </a:lvl7pPr>
            <a:lvl8pPr marL="6400800" indent="0">
              <a:buNone/>
              <a:defRPr sz="3200" b="1"/>
            </a:lvl8pPr>
            <a:lvl9pPr marL="7315200" indent="0">
              <a:buNone/>
              <a:defRPr sz="32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2346007" y="5010150"/>
            <a:ext cx="10367726" cy="7369176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DE8924-8A6F-9143-B480-C4FE05D30B04}" type="datetimeFigureOut">
              <a:rPr lang="en-RS" smtClean="0"/>
              <a:t>09/30/2025</a:t>
            </a:fld>
            <a:endParaRPr lang="en-R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R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7FCDC8-6A03-4D4F-BF20-5FB3E28CA623}" type="slidenum">
              <a:rPr lang="en-RS" smtClean="0"/>
              <a:t>‹nº›</a:t>
            </a:fld>
            <a:endParaRPr lang="en-RS"/>
          </a:p>
        </p:txBody>
      </p:sp>
    </p:spTree>
    <p:extLst>
      <p:ext uri="{BB962C8B-B14F-4D97-AF65-F5344CB8AC3E}">
        <p14:creationId xmlns:p14="http://schemas.microsoft.com/office/powerpoint/2010/main" val="37977301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switch dir="r"/>
      </p:transition>
    </mc:Choice>
    <mc:Fallback xmlns="">
      <p:transition spd="slow" advTm="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619" y="730251"/>
            <a:ext cx="21033938" cy="2651126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DE8924-8A6F-9143-B480-C4FE05D30B04}" type="datetimeFigureOut">
              <a:rPr lang="en-RS" smtClean="0"/>
              <a:t>09/30/2025</a:t>
            </a:fld>
            <a:endParaRPr lang="en-R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R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7FCDC8-6A03-4D4F-BF20-5FB3E28CA623}" type="slidenum">
              <a:rPr lang="en-RS" smtClean="0"/>
              <a:t>‹nº›</a:t>
            </a:fld>
            <a:endParaRPr lang="en-RS"/>
          </a:p>
        </p:txBody>
      </p:sp>
    </p:spTree>
    <p:extLst>
      <p:ext uri="{BB962C8B-B14F-4D97-AF65-F5344CB8AC3E}">
        <p14:creationId xmlns:p14="http://schemas.microsoft.com/office/powerpoint/2010/main" val="32568625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switch dir="r"/>
      </p:transition>
    </mc:Choice>
    <mc:Fallback xmlns="">
      <p:transition spd="slow" advTm="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DE8924-8A6F-9143-B480-C4FE05D30B04}" type="datetimeFigureOut">
              <a:rPr lang="en-RS" smtClean="0"/>
              <a:t>09/30/2025</a:t>
            </a:fld>
            <a:endParaRPr lang="en-R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R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7FCDC8-6A03-4D4F-BF20-5FB3E28CA623}" type="slidenum">
              <a:rPr lang="en-RS" smtClean="0"/>
              <a:t>‹nº›</a:t>
            </a:fld>
            <a:endParaRPr lang="en-RS"/>
          </a:p>
        </p:txBody>
      </p:sp>
    </p:spTree>
    <p:extLst>
      <p:ext uri="{BB962C8B-B14F-4D97-AF65-F5344CB8AC3E}">
        <p14:creationId xmlns:p14="http://schemas.microsoft.com/office/powerpoint/2010/main" val="33389306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switch dir="r"/>
      </p:transition>
    </mc:Choice>
    <mc:Fallback xmlns="">
      <p:transition spd="slow" advTm="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796" y="914400"/>
            <a:ext cx="7865498" cy="3200400"/>
          </a:xfrm>
          <a:prstGeom prst="rect">
            <a:avLst/>
          </a:prstGeom>
        </p:spPr>
        <p:txBody>
          <a:bodyPr anchor="b"/>
          <a:lstStyle>
            <a:lvl1pPr>
              <a:defRPr sz="64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367726" y="1974851"/>
            <a:ext cx="12346007" cy="9747250"/>
          </a:xfrm>
        </p:spPr>
        <p:txBody>
          <a:bodyPr/>
          <a:lstStyle>
            <a:lvl1pPr>
              <a:defRPr sz="6400"/>
            </a:lvl1pPr>
            <a:lvl2pPr>
              <a:defRPr sz="5600"/>
            </a:lvl2pPr>
            <a:lvl3pPr>
              <a:defRPr sz="4800"/>
            </a:lvl3pPr>
            <a:lvl4pPr>
              <a:defRPr sz="4000"/>
            </a:lvl4pPr>
            <a:lvl5pPr>
              <a:defRPr sz="4000"/>
            </a:lvl5pPr>
            <a:lvl6pPr>
              <a:defRPr sz="4000"/>
            </a:lvl6pPr>
            <a:lvl7pPr>
              <a:defRPr sz="4000"/>
            </a:lvl7pPr>
            <a:lvl8pPr>
              <a:defRPr sz="4000"/>
            </a:lvl8pPr>
            <a:lvl9pPr>
              <a:defRPr sz="4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796" y="4114800"/>
            <a:ext cx="7865498" cy="7623176"/>
          </a:xfrm>
        </p:spPr>
        <p:txBody>
          <a:bodyPr/>
          <a:lstStyle>
            <a:lvl1pPr marL="0" indent="0">
              <a:buNone/>
              <a:defRPr sz="3200"/>
            </a:lvl1pPr>
            <a:lvl2pPr marL="914400" indent="0">
              <a:buNone/>
              <a:defRPr sz="2800"/>
            </a:lvl2pPr>
            <a:lvl3pPr marL="1828800" indent="0">
              <a:buNone/>
              <a:defRPr sz="2400"/>
            </a:lvl3pPr>
            <a:lvl4pPr marL="2743200" indent="0">
              <a:buNone/>
              <a:defRPr sz="2000"/>
            </a:lvl4pPr>
            <a:lvl5pPr marL="3657600" indent="0">
              <a:buNone/>
              <a:defRPr sz="2000"/>
            </a:lvl5pPr>
            <a:lvl6pPr marL="4572000" indent="0">
              <a:buNone/>
              <a:defRPr sz="2000"/>
            </a:lvl6pPr>
            <a:lvl7pPr marL="5486400" indent="0">
              <a:buNone/>
              <a:defRPr sz="2000"/>
            </a:lvl7pPr>
            <a:lvl8pPr marL="6400800" indent="0">
              <a:buNone/>
              <a:defRPr sz="2000"/>
            </a:lvl8pPr>
            <a:lvl9pPr marL="7315200" indent="0">
              <a:buNone/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DE8924-8A6F-9143-B480-C4FE05D30B04}" type="datetimeFigureOut">
              <a:rPr lang="en-RS" smtClean="0"/>
              <a:t>09/30/2025</a:t>
            </a:fld>
            <a:endParaRPr lang="en-R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R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7FCDC8-6A03-4D4F-BF20-5FB3E28CA623}" type="slidenum">
              <a:rPr lang="en-RS" smtClean="0"/>
              <a:t>‹nº›</a:t>
            </a:fld>
            <a:endParaRPr lang="en-RS"/>
          </a:p>
        </p:txBody>
      </p:sp>
    </p:spTree>
    <p:extLst>
      <p:ext uri="{BB962C8B-B14F-4D97-AF65-F5344CB8AC3E}">
        <p14:creationId xmlns:p14="http://schemas.microsoft.com/office/powerpoint/2010/main" val="31968481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switch dir="r"/>
      </p:transition>
    </mc:Choice>
    <mc:Fallback xmlns="">
      <p:transition spd="slow" advTm="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796" y="914400"/>
            <a:ext cx="7865498" cy="3200400"/>
          </a:xfrm>
          <a:prstGeom prst="rect">
            <a:avLst/>
          </a:prstGeom>
        </p:spPr>
        <p:txBody>
          <a:bodyPr anchor="b"/>
          <a:lstStyle>
            <a:lvl1pPr>
              <a:defRPr sz="64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367726" y="1974851"/>
            <a:ext cx="12346007" cy="9747250"/>
          </a:xfrm>
        </p:spPr>
        <p:txBody>
          <a:bodyPr anchor="t"/>
          <a:lstStyle>
            <a:lvl1pPr marL="0" indent="0">
              <a:buNone/>
              <a:defRPr sz="6400"/>
            </a:lvl1pPr>
            <a:lvl2pPr marL="914400" indent="0">
              <a:buNone/>
              <a:defRPr sz="5600"/>
            </a:lvl2pPr>
            <a:lvl3pPr marL="1828800" indent="0">
              <a:buNone/>
              <a:defRPr sz="4800"/>
            </a:lvl3pPr>
            <a:lvl4pPr marL="2743200" indent="0">
              <a:buNone/>
              <a:defRPr sz="4000"/>
            </a:lvl4pPr>
            <a:lvl5pPr marL="3657600" indent="0">
              <a:buNone/>
              <a:defRPr sz="4000"/>
            </a:lvl5pPr>
            <a:lvl6pPr marL="4572000" indent="0">
              <a:buNone/>
              <a:defRPr sz="4000"/>
            </a:lvl6pPr>
            <a:lvl7pPr marL="5486400" indent="0">
              <a:buNone/>
              <a:defRPr sz="4000"/>
            </a:lvl7pPr>
            <a:lvl8pPr marL="6400800" indent="0">
              <a:buNone/>
              <a:defRPr sz="4000"/>
            </a:lvl8pPr>
            <a:lvl9pPr marL="7315200" indent="0">
              <a:buNone/>
              <a:defRPr sz="4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796" y="4114800"/>
            <a:ext cx="7865498" cy="7623176"/>
          </a:xfrm>
        </p:spPr>
        <p:txBody>
          <a:bodyPr/>
          <a:lstStyle>
            <a:lvl1pPr marL="0" indent="0">
              <a:buNone/>
              <a:defRPr sz="3200"/>
            </a:lvl1pPr>
            <a:lvl2pPr marL="914400" indent="0">
              <a:buNone/>
              <a:defRPr sz="2800"/>
            </a:lvl2pPr>
            <a:lvl3pPr marL="1828800" indent="0">
              <a:buNone/>
              <a:defRPr sz="2400"/>
            </a:lvl3pPr>
            <a:lvl4pPr marL="2743200" indent="0">
              <a:buNone/>
              <a:defRPr sz="2000"/>
            </a:lvl4pPr>
            <a:lvl5pPr marL="3657600" indent="0">
              <a:buNone/>
              <a:defRPr sz="2000"/>
            </a:lvl5pPr>
            <a:lvl6pPr marL="4572000" indent="0">
              <a:buNone/>
              <a:defRPr sz="2000"/>
            </a:lvl6pPr>
            <a:lvl7pPr marL="5486400" indent="0">
              <a:buNone/>
              <a:defRPr sz="2000"/>
            </a:lvl7pPr>
            <a:lvl8pPr marL="6400800" indent="0">
              <a:buNone/>
              <a:defRPr sz="2000"/>
            </a:lvl8pPr>
            <a:lvl9pPr marL="7315200" indent="0">
              <a:buNone/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DE8924-8A6F-9143-B480-C4FE05D30B04}" type="datetimeFigureOut">
              <a:rPr lang="en-RS" smtClean="0"/>
              <a:t>09/30/2025</a:t>
            </a:fld>
            <a:endParaRPr lang="en-R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R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7FCDC8-6A03-4D4F-BF20-5FB3E28CA623}" type="slidenum">
              <a:rPr lang="en-RS" smtClean="0"/>
              <a:t>‹nº›</a:t>
            </a:fld>
            <a:endParaRPr lang="en-RS"/>
          </a:p>
        </p:txBody>
      </p:sp>
    </p:spTree>
    <p:extLst>
      <p:ext uri="{BB962C8B-B14F-4D97-AF65-F5344CB8AC3E}">
        <p14:creationId xmlns:p14="http://schemas.microsoft.com/office/powerpoint/2010/main" val="3338126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switch dir="r"/>
      </p:transition>
    </mc:Choice>
    <mc:Fallback xmlns="">
      <p:transition spd="slow" advTm="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619" y="730251"/>
            <a:ext cx="21033938" cy="2651126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DE8924-8A6F-9143-B480-C4FE05D30B04}" type="datetimeFigureOut">
              <a:rPr lang="en-RS" smtClean="0"/>
              <a:t>09/30/2025</a:t>
            </a:fld>
            <a:endParaRPr lang="e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R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7FCDC8-6A03-4D4F-BF20-5FB3E28CA623}" type="slidenum">
              <a:rPr lang="en-RS" smtClean="0"/>
              <a:t>‹nº›</a:t>
            </a:fld>
            <a:endParaRPr lang="en-RS"/>
          </a:p>
        </p:txBody>
      </p:sp>
    </p:spTree>
    <p:extLst>
      <p:ext uri="{BB962C8B-B14F-4D97-AF65-F5344CB8AC3E}">
        <p14:creationId xmlns:p14="http://schemas.microsoft.com/office/powerpoint/2010/main" val="161822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switch dir="r"/>
      </p:transition>
    </mc:Choice>
    <mc:Fallback xmlns="">
      <p:transition spd="slow" advTm="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7452072" y="730250"/>
            <a:ext cx="5258485" cy="11623676"/>
          </a:xfrm>
          <a:prstGeom prst="rect">
            <a:avLst/>
          </a:prstGeo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676618" y="730250"/>
            <a:ext cx="15470614" cy="11623676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DE8924-8A6F-9143-B480-C4FE05D30B04}" type="datetimeFigureOut">
              <a:rPr lang="en-RS" smtClean="0"/>
              <a:t>09/30/2025</a:t>
            </a:fld>
            <a:endParaRPr lang="e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R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7FCDC8-6A03-4D4F-BF20-5FB3E28CA623}" type="slidenum">
              <a:rPr lang="en-RS" smtClean="0"/>
              <a:t>‹nº›</a:t>
            </a:fld>
            <a:endParaRPr lang="en-RS"/>
          </a:p>
        </p:txBody>
      </p:sp>
    </p:spTree>
    <p:extLst>
      <p:ext uri="{BB962C8B-B14F-4D97-AF65-F5344CB8AC3E}">
        <p14:creationId xmlns:p14="http://schemas.microsoft.com/office/powerpoint/2010/main" val="32262365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switch dir="r"/>
      </p:transition>
    </mc:Choice>
    <mc:Fallback xmlns="">
      <p:transition spd="slow" advTm="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76619" y="3651250"/>
            <a:ext cx="21033938" cy="87026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676618" y="12712701"/>
            <a:ext cx="5487114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DE8924-8A6F-9143-B480-C4FE05D30B04}" type="datetimeFigureOut">
              <a:rPr lang="en-RS" smtClean="0"/>
              <a:t>09/30/2025</a:t>
            </a:fld>
            <a:endParaRPr lang="e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078252" y="12712701"/>
            <a:ext cx="8230672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R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7223443" y="12712701"/>
            <a:ext cx="5487114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7FCDC8-6A03-4D4F-BF20-5FB3E28CA623}" type="slidenum">
              <a:rPr lang="en-RS" smtClean="0"/>
              <a:t>‹nº›</a:t>
            </a:fld>
            <a:endParaRPr lang="en-RS"/>
          </a:p>
        </p:txBody>
      </p:sp>
      <p:sp>
        <p:nvSpPr>
          <p:cNvPr id="7" name="Title Placeholder 6">
            <a:extLst>
              <a:ext uri="{FF2B5EF4-FFF2-40B4-BE49-F238E27FC236}">
                <a16:creationId xmlns:a16="http://schemas.microsoft.com/office/drawing/2014/main" id="{DEF2704A-1C1D-5E43-9C3F-76C29CE586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6400" y="730250"/>
            <a:ext cx="21034375" cy="2651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/>
              <a:t>Click to edit Master title style</a:t>
            </a:r>
            <a:endParaRPr lang="en-RS" dirty="0"/>
          </a:p>
        </p:txBody>
      </p:sp>
    </p:spTree>
    <p:extLst>
      <p:ext uri="{BB962C8B-B14F-4D97-AF65-F5344CB8AC3E}">
        <p14:creationId xmlns:p14="http://schemas.microsoft.com/office/powerpoint/2010/main" val="20407094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slow" p14:dur="1250" advTm="0">
        <p14:switch dir="r"/>
      </p:transition>
    </mc:Choice>
    <mc:Fallback xmlns="">
      <p:transition spd="slow" advTm="0">
        <p:fade/>
      </p:transition>
    </mc:Fallback>
  </mc:AlternateContent>
  <p:txStyles>
    <p:titleStyle>
      <a:lvl1pPr algn="l" defTabSz="1828800" rtl="0" eaLnBrk="1" latinLnBrk="0" hangingPunct="1">
        <a:lnSpc>
          <a:spcPct val="90000"/>
        </a:lnSpc>
        <a:spcBef>
          <a:spcPct val="0"/>
        </a:spcBef>
        <a:buNone/>
        <a:defRPr sz="8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200" indent="-457200" algn="l" defTabSz="1828800" rtl="0" eaLnBrk="1" latinLnBrk="0" hangingPunct="1">
        <a:lnSpc>
          <a:spcPct val="90000"/>
        </a:lnSpc>
        <a:spcBef>
          <a:spcPts val="2000"/>
        </a:spcBef>
        <a:buFont typeface="Arial" panose="020B0604020202020204" pitchFamily="34" charset="0"/>
        <a:buChar char="•"/>
        <a:defRPr sz="5600" kern="1200">
          <a:solidFill>
            <a:schemeClr val="tx1"/>
          </a:solidFill>
          <a:latin typeface="+mn-lt"/>
          <a:ea typeface="+mn-ea"/>
          <a:cs typeface="+mn-cs"/>
        </a:defRPr>
      </a:lvl1pPr>
      <a:lvl2pPr marL="13716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2pPr>
      <a:lvl3pPr marL="22860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4000" kern="1200">
          <a:solidFill>
            <a:schemeClr val="tx1"/>
          </a:solidFill>
          <a:latin typeface="+mn-lt"/>
          <a:ea typeface="+mn-ea"/>
          <a:cs typeface="+mn-cs"/>
        </a:defRPr>
      </a:lvl3pPr>
      <a:lvl4pPr marL="32004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41148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50292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9436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8580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7724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8288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3pPr>
      <a:lvl4pPr marL="27432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36576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45720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4864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4008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3152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4.png"/><Relationship Id="rId7" Type="http://schemas.openxmlformats.org/officeDocument/2006/relationships/image" Target="../media/image1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11" Type="http://schemas.openxmlformats.org/officeDocument/2006/relationships/image" Target="../media/image16.png"/><Relationship Id="rId5" Type="http://schemas.openxmlformats.org/officeDocument/2006/relationships/image" Target="../media/image10.png"/><Relationship Id="rId10" Type="http://schemas.openxmlformats.org/officeDocument/2006/relationships/image" Target="../media/image15.png"/><Relationship Id="rId4" Type="http://schemas.openxmlformats.org/officeDocument/2006/relationships/image" Target="../media/image9.png"/><Relationship Id="rId9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B27C43AF-A549-C94B-AFE6-7AEC998D0F6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587" y="0"/>
            <a:ext cx="24384000" cy="13716000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100000">
                <a:schemeClr val="tx2"/>
              </a:gs>
            </a:gsLst>
            <a:lin ang="2400000" scaled="0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800"/>
          </a:p>
        </p:txBody>
      </p:sp>
      <p:grpSp>
        <p:nvGrpSpPr>
          <p:cNvPr id="11" name="Group 10"/>
          <p:cNvGrpSpPr>
            <a:grpSpLocks noGrp="1" noUngrp="1" noRot="1" noMove="1" noResize="1"/>
          </p:cNvGrpSpPr>
          <p:nvPr/>
        </p:nvGrpSpPr>
        <p:grpSpPr>
          <a:xfrm>
            <a:off x="-2261328" y="-461627"/>
            <a:ext cx="30825650" cy="32148062"/>
            <a:chOff x="0" y="-77012"/>
            <a:chExt cx="15412825" cy="16074031"/>
          </a:xfrm>
        </p:grpSpPr>
        <p:grpSp>
          <p:nvGrpSpPr>
            <p:cNvPr id="3" name="Group 84"/>
            <p:cNvGrpSpPr>
              <a:grpSpLocks noGrp="1" noUngrp="1" noRot="1" noChangeAspect="1" noMove="1" noResize="1"/>
            </p:cNvGrpSpPr>
            <p:nvPr/>
          </p:nvGrpSpPr>
          <p:grpSpPr bwMode="auto">
            <a:xfrm>
              <a:off x="0" y="5280998"/>
              <a:ext cx="12148525" cy="10716021"/>
              <a:chOff x="3286" y="1675"/>
              <a:chExt cx="1094" cy="965"/>
            </a:xfrm>
            <a:solidFill>
              <a:schemeClr val="bg1">
                <a:alpha val="3000"/>
              </a:schemeClr>
            </a:solidFill>
          </p:grpSpPr>
          <p:sp>
            <p:nvSpPr>
              <p:cNvPr id="4" name="Freeform 85"/>
              <p:cNvSpPr>
                <a:spLocks noGrp="1" noRot="1" noMove="1" noResize="1" noEditPoints="1" noAdjustHandles="1" noChangeArrowheads="1" noChangeShapeType="1"/>
              </p:cNvSpPr>
              <p:nvPr/>
            </p:nvSpPr>
            <p:spPr bwMode="auto">
              <a:xfrm>
                <a:off x="3384" y="1685"/>
                <a:ext cx="910" cy="838"/>
              </a:xfrm>
              <a:custGeom>
                <a:avLst/>
                <a:gdLst>
                  <a:gd name="T0" fmla="*/ 233 w 383"/>
                  <a:gd name="T1" fmla="*/ 49 h 352"/>
                  <a:gd name="T2" fmla="*/ 212 w 383"/>
                  <a:gd name="T3" fmla="*/ 51 h 352"/>
                  <a:gd name="T4" fmla="*/ 151 w 383"/>
                  <a:gd name="T5" fmla="*/ 70 h 352"/>
                  <a:gd name="T6" fmla="*/ 187 w 383"/>
                  <a:gd name="T7" fmla="*/ 66 h 352"/>
                  <a:gd name="T8" fmla="*/ 189 w 383"/>
                  <a:gd name="T9" fmla="*/ 66 h 352"/>
                  <a:gd name="T10" fmla="*/ 198 w 383"/>
                  <a:gd name="T11" fmla="*/ 67 h 352"/>
                  <a:gd name="T12" fmla="*/ 225 w 383"/>
                  <a:gd name="T13" fmla="*/ 74 h 352"/>
                  <a:gd name="T14" fmla="*/ 270 w 383"/>
                  <a:gd name="T15" fmla="*/ 102 h 352"/>
                  <a:gd name="T16" fmla="*/ 319 w 383"/>
                  <a:gd name="T17" fmla="*/ 164 h 352"/>
                  <a:gd name="T18" fmla="*/ 328 w 383"/>
                  <a:gd name="T19" fmla="*/ 202 h 352"/>
                  <a:gd name="T20" fmla="*/ 328 w 383"/>
                  <a:gd name="T21" fmla="*/ 201 h 352"/>
                  <a:gd name="T22" fmla="*/ 303 w 383"/>
                  <a:gd name="T23" fmla="*/ 278 h 352"/>
                  <a:gd name="T24" fmla="*/ 245 w 383"/>
                  <a:gd name="T25" fmla="*/ 333 h 352"/>
                  <a:gd name="T26" fmla="*/ 192 w 383"/>
                  <a:gd name="T27" fmla="*/ 350 h 352"/>
                  <a:gd name="T28" fmla="*/ 199 w 383"/>
                  <a:gd name="T29" fmla="*/ 351 h 352"/>
                  <a:gd name="T30" fmla="*/ 199 w 383"/>
                  <a:gd name="T31" fmla="*/ 351 h 352"/>
                  <a:gd name="T32" fmla="*/ 215 w 383"/>
                  <a:gd name="T33" fmla="*/ 352 h 352"/>
                  <a:gd name="T34" fmla="*/ 253 w 383"/>
                  <a:gd name="T35" fmla="*/ 347 h 352"/>
                  <a:gd name="T36" fmla="*/ 306 w 383"/>
                  <a:gd name="T37" fmla="*/ 322 h 352"/>
                  <a:gd name="T38" fmla="*/ 371 w 383"/>
                  <a:gd name="T39" fmla="*/ 241 h 352"/>
                  <a:gd name="T40" fmla="*/ 382 w 383"/>
                  <a:gd name="T41" fmla="*/ 183 h 352"/>
                  <a:gd name="T42" fmla="*/ 382 w 383"/>
                  <a:gd name="T43" fmla="*/ 183 h 352"/>
                  <a:gd name="T44" fmla="*/ 382 w 383"/>
                  <a:gd name="T45" fmla="*/ 183 h 352"/>
                  <a:gd name="T46" fmla="*/ 382 w 383"/>
                  <a:gd name="T47" fmla="*/ 183 h 352"/>
                  <a:gd name="T48" fmla="*/ 382 w 383"/>
                  <a:gd name="T49" fmla="*/ 183 h 352"/>
                  <a:gd name="T50" fmla="*/ 332 w 383"/>
                  <a:gd name="T51" fmla="*/ 82 h 352"/>
                  <a:gd name="T52" fmla="*/ 233 w 383"/>
                  <a:gd name="T53" fmla="*/ 49 h 352"/>
                  <a:gd name="T54" fmla="*/ 382 w 383"/>
                  <a:gd name="T55" fmla="*/ 180 h 352"/>
                  <a:gd name="T56" fmla="*/ 382 w 383"/>
                  <a:gd name="T57" fmla="*/ 183 h 352"/>
                  <a:gd name="T58" fmla="*/ 382 w 383"/>
                  <a:gd name="T59" fmla="*/ 183 h 352"/>
                  <a:gd name="T60" fmla="*/ 382 w 383"/>
                  <a:gd name="T61" fmla="*/ 183 h 352"/>
                  <a:gd name="T62" fmla="*/ 382 w 383"/>
                  <a:gd name="T63" fmla="*/ 184 h 352"/>
                  <a:gd name="T64" fmla="*/ 382 w 383"/>
                  <a:gd name="T65" fmla="*/ 182 h 352"/>
                  <a:gd name="T66" fmla="*/ 382 w 383"/>
                  <a:gd name="T67" fmla="*/ 180 h 352"/>
                  <a:gd name="T68" fmla="*/ 207 w 383"/>
                  <a:gd name="T69" fmla="*/ 0 h 352"/>
                  <a:gd name="T70" fmla="*/ 200 w 383"/>
                  <a:gd name="T71" fmla="*/ 0 h 352"/>
                  <a:gd name="T72" fmla="*/ 200 w 383"/>
                  <a:gd name="T73" fmla="*/ 0 h 352"/>
                  <a:gd name="T74" fmla="*/ 200 w 383"/>
                  <a:gd name="T75" fmla="*/ 0 h 352"/>
                  <a:gd name="T76" fmla="*/ 199 w 383"/>
                  <a:gd name="T77" fmla="*/ 0 h 352"/>
                  <a:gd name="T78" fmla="*/ 30 w 383"/>
                  <a:gd name="T79" fmla="*/ 80 h 352"/>
                  <a:gd name="T80" fmla="*/ 0 w 383"/>
                  <a:gd name="T81" fmla="*/ 115 h 352"/>
                  <a:gd name="T82" fmla="*/ 59 w 383"/>
                  <a:gd name="T83" fmla="*/ 60 h 352"/>
                  <a:gd name="T84" fmla="*/ 143 w 383"/>
                  <a:gd name="T85" fmla="*/ 14 h 352"/>
                  <a:gd name="T86" fmla="*/ 207 w 383"/>
                  <a:gd name="T87" fmla="*/ 0 h 3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383" h="352">
                    <a:moveTo>
                      <a:pt x="233" y="49"/>
                    </a:moveTo>
                    <a:cubicBezTo>
                      <a:pt x="226" y="49"/>
                      <a:pt x="219" y="50"/>
                      <a:pt x="212" y="51"/>
                    </a:cubicBezTo>
                    <a:cubicBezTo>
                      <a:pt x="191" y="53"/>
                      <a:pt x="170" y="60"/>
                      <a:pt x="151" y="70"/>
                    </a:cubicBezTo>
                    <a:cubicBezTo>
                      <a:pt x="163" y="67"/>
                      <a:pt x="175" y="66"/>
                      <a:pt x="187" y="66"/>
                    </a:cubicBezTo>
                    <a:cubicBezTo>
                      <a:pt x="185" y="66"/>
                      <a:pt x="188" y="66"/>
                      <a:pt x="189" y="66"/>
                    </a:cubicBezTo>
                    <a:cubicBezTo>
                      <a:pt x="192" y="66"/>
                      <a:pt x="195" y="67"/>
                      <a:pt x="198" y="67"/>
                    </a:cubicBezTo>
                    <a:cubicBezTo>
                      <a:pt x="207" y="68"/>
                      <a:pt x="216" y="71"/>
                      <a:pt x="225" y="74"/>
                    </a:cubicBezTo>
                    <a:cubicBezTo>
                      <a:pt x="242" y="81"/>
                      <a:pt x="257" y="91"/>
                      <a:pt x="270" y="102"/>
                    </a:cubicBezTo>
                    <a:cubicBezTo>
                      <a:pt x="291" y="119"/>
                      <a:pt x="309" y="139"/>
                      <a:pt x="319" y="164"/>
                    </a:cubicBezTo>
                    <a:cubicBezTo>
                      <a:pt x="325" y="176"/>
                      <a:pt x="327" y="189"/>
                      <a:pt x="328" y="202"/>
                    </a:cubicBezTo>
                    <a:cubicBezTo>
                      <a:pt x="328" y="201"/>
                      <a:pt x="328" y="201"/>
                      <a:pt x="328" y="201"/>
                    </a:cubicBezTo>
                    <a:cubicBezTo>
                      <a:pt x="328" y="229"/>
                      <a:pt x="318" y="255"/>
                      <a:pt x="303" y="278"/>
                    </a:cubicBezTo>
                    <a:cubicBezTo>
                      <a:pt x="287" y="300"/>
                      <a:pt x="268" y="319"/>
                      <a:pt x="245" y="333"/>
                    </a:cubicBezTo>
                    <a:cubicBezTo>
                      <a:pt x="229" y="342"/>
                      <a:pt x="211" y="348"/>
                      <a:pt x="192" y="350"/>
                    </a:cubicBezTo>
                    <a:cubicBezTo>
                      <a:pt x="194" y="351"/>
                      <a:pt x="197" y="351"/>
                      <a:pt x="199" y="351"/>
                    </a:cubicBezTo>
                    <a:cubicBezTo>
                      <a:pt x="199" y="351"/>
                      <a:pt x="199" y="351"/>
                      <a:pt x="199" y="351"/>
                    </a:cubicBezTo>
                    <a:cubicBezTo>
                      <a:pt x="204" y="352"/>
                      <a:pt x="210" y="352"/>
                      <a:pt x="215" y="352"/>
                    </a:cubicBezTo>
                    <a:cubicBezTo>
                      <a:pt x="227" y="352"/>
                      <a:pt x="240" y="351"/>
                      <a:pt x="253" y="347"/>
                    </a:cubicBezTo>
                    <a:cubicBezTo>
                      <a:pt x="272" y="342"/>
                      <a:pt x="290" y="333"/>
                      <a:pt x="306" y="322"/>
                    </a:cubicBezTo>
                    <a:cubicBezTo>
                      <a:pt x="335" y="302"/>
                      <a:pt x="358" y="273"/>
                      <a:pt x="371" y="241"/>
                    </a:cubicBezTo>
                    <a:cubicBezTo>
                      <a:pt x="378" y="223"/>
                      <a:pt x="383" y="202"/>
                      <a:pt x="382" y="183"/>
                    </a:cubicBezTo>
                    <a:cubicBezTo>
                      <a:pt x="382" y="183"/>
                      <a:pt x="382" y="183"/>
                      <a:pt x="382" y="183"/>
                    </a:cubicBezTo>
                    <a:cubicBezTo>
                      <a:pt x="382" y="183"/>
                      <a:pt x="382" y="183"/>
                      <a:pt x="382" y="183"/>
                    </a:cubicBezTo>
                    <a:cubicBezTo>
                      <a:pt x="382" y="183"/>
                      <a:pt x="382" y="183"/>
                      <a:pt x="382" y="183"/>
                    </a:cubicBezTo>
                    <a:cubicBezTo>
                      <a:pt x="382" y="183"/>
                      <a:pt x="382" y="183"/>
                      <a:pt x="382" y="183"/>
                    </a:cubicBezTo>
                    <a:cubicBezTo>
                      <a:pt x="383" y="143"/>
                      <a:pt x="362" y="106"/>
                      <a:pt x="332" y="82"/>
                    </a:cubicBezTo>
                    <a:cubicBezTo>
                      <a:pt x="304" y="60"/>
                      <a:pt x="268" y="49"/>
                      <a:pt x="233" y="49"/>
                    </a:cubicBezTo>
                    <a:moveTo>
                      <a:pt x="382" y="180"/>
                    </a:moveTo>
                    <a:cubicBezTo>
                      <a:pt x="382" y="180"/>
                      <a:pt x="382" y="181"/>
                      <a:pt x="382" y="183"/>
                    </a:cubicBezTo>
                    <a:cubicBezTo>
                      <a:pt x="382" y="183"/>
                      <a:pt x="382" y="183"/>
                      <a:pt x="382" y="183"/>
                    </a:cubicBezTo>
                    <a:cubicBezTo>
                      <a:pt x="382" y="183"/>
                      <a:pt x="382" y="183"/>
                      <a:pt x="382" y="183"/>
                    </a:cubicBezTo>
                    <a:cubicBezTo>
                      <a:pt x="382" y="183"/>
                      <a:pt x="382" y="184"/>
                      <a:pt x="382" y="184"/>
                    </a:cubicBezTo>
                    <a:cubicBezTo>
                      <a:pt x="382" y="184"/>
                      <a:pt x="382" y="183"/>
                      <a:pt x="382" y="182"/>
                    </a:cubicBezTo>
                    <a:cubicBezTo>
                      <a:pt x="382" y="181"/>
                      <a:pt x="382" y="180"/>
                      <a:pt x="382" y="180"/>
                    </a:cubicBezTo>
                    <a:moveTo>
                      <a:pt x="207" y="0"/>
                    </a:moveTo>
                    <a:cubicBezTo>
                      <a:pt x="204" y="0"/>
                      <a:pt x="202" y="0"/>
                      <a:pt x="200" y="0"/>
                    </a:cubicBezTo>
                    <a:cubicBezTo>
                      <a:pt x="200" y="0"/>
                      <a:pt x="200" y="0"/>
                      <a:pt x="200" y="0"/>
                    </a:cubicBezTo>
                    <a:cubicBezTo>
                      <a:pt x="200" y="0"/>
                      <a:pt x="200" y="0"/>
                      <a:pt x="200" y="0"/>
                    </a:cubicBezTo>
                    <a:cubicBezTo>
                      <a:pt x="200" y="0"/>
                      <a:pt x="199" y="0"/>
                      <a:pt x="199" y="0"/>
                    </a:cubicBezTo>
                    <a:cubicBezTo>
                      <a:pt x="136" y="6"/>
                      <a:pt x="75" y="36"/>
                      <a:pt x="30" y="80"/>
                    </a:cubicBezTo>
                    <a:cubicBezTo>
                      <a:pt x="19" y="91"/>
                      <a:pt x="9" y="102"/>
                      <a:pt x="0" y="115"/>
                    </a:cubicBezTo>
                    <a:cubicBezTo>
                      <a:pt x="17" y="94"/>
                      <a:pt x="37" y="76"/>
                      <a:pt x="59" y="60"/>
                    </a:cubicBezTo>
                    <a:cubicBezTo>
                      <a:pt x="85" y="41"/>
                      <a:pt x="113" y="24"/>
                      <a:pt x="143" y="14"/>
                    </a:cubicBezTo>
                    <a:cubicBezTo>
                      <a:pt x="164" y="6"/>
                      <a:pt x="185" y="1"/>
                      <a:pt x="207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82880" tIns="91440" rIns="182880" bIns="9144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600"/>
              </a:p>
            </p:txBody>
          </p:sp>
          <p:sp>
            <p:nvSpPr>
              <p:cNvPr id="5" name="Freeform 86"/>
              <p:cNvSpPr>
                <a:spLocks noGrp="1" noRot="1" noMove="1" noResize="1" noEditPoints="1" noAdjustHandles="1" noChangeArrowheads="1" noChangeShapeType="1"/>
              </p:cNvSpPr>
              <p:nvPr/>
            </p:nvSpPr>
            <p:spPr bwMode="auto">
              <a:xfrm>
                <a:off x="4147" y="242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close/>
                    <a:moveTo>
                      <a:pt x="0" y="0"/>
                    </a:move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82880" tIns="91440" rIns="182880" bIns="9144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600"/>
              </a:p>
            </p:txBody>
          </p:sp>
          <p:sp>
            <p:nvSpPr>
              <p:cNvPr id="6" name="Freeform 87"/>
              <p:cNvSpPr>
                <a:spLocks noGrp="1" noRot="1" noMove="1" noResize="1" noEditPoints="1" noAdjustHandles="1" noChangeArrowheads="1" noChangeShapeType="1"/>
              </p:cNvSpPr>
              <p:nvPr/>
            </p:nvSpPr>
            <p:spPr bwMode="auto">
              <a:xfrm>
                <a:off x="4147" y="242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moveTo>
                      <a:pt x="0" y="0"/>
                    </a:moveTo>
                    <a:lnTo>
                      <a:pt x="0" y="0"/>
                    </a:ln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82880" tIns="91440" rIns="182880" bIns="9144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600"/>
              </a:p>
            </p:txBody>
          </p:sp>
          <p:sp>
            <p:nvSpPr>
              <p:cNvPr id="7" name="Freeform 88"/>
              <p:cNvSpPr>
                <a:spLocks noGrp="1" noRot="1" noMove="1" noResize="1" noEditPoints="1" noAdjustHandles="1" noChangeArrowheads="1" noChangeShapeType="1"/>
              </p:cNvSpPr>
              <p:nvPr/>
            </p:nvSpPr>
            <p:spPr bwMode="auto">
              <a:xfrm>
                <a:off x="3286" y="1675"/>
                <a:ext cx="1094" cy="965"/>
              </a:xfrm>
              <a:custGeom>
                <a:avLst/>
                <a:gdLst>
                  <a:gd name="T0" fmla="*/ 456 w 460"/>
                  <a:gd name="T1" fmla="*/ 144 h 405"/>
                  <a:gd name="T2" fmla="*/ 389 w 460"/>
                  <a:gd name="T3" fmla="*/ 39 h 405"/>
                  <a:gd name="T4" fmla="*/ 253 w 460"/>
                  <a:gd name="T5" fmla="*/ 3 h 405"/>
                  <a:gd name="T6" fmla="*/ 175 w 460"/>
                  <a:gd name="T7" fmla="*/ 21 h 405"/>
                  <a:gd name="T8" fmla="*/ 107 w 460"/>
                  <a:gd name="T9" fmla="*/ 59 h 405"/>
                  <a:gd name="T10" fmla="*/ 28 w 460"/>
                  <a:gd name="T11" fmla="*/ 137 h 405"/>
                  <a:gd name="T12" fmla="*/ 12 w 460"/>
                  <a:gd name="T13" fmla="*/ 248 h 405"/>
                  <a:gd name="T14" fmla="*/ 76 w 460"/>
                  <a:gd name="T15" fmla="*/ 340 h 405"/>
                  <a:gd name="T16" fmla="*/ 186 w 460"/>
                  <a:gd name="T17" fmla="*/ 398 h 405"/>
                  <a:gd name="T18" fmla="*/ 243 w 460"/>
                  <a:gd name="T19" fmla="*/ 404 h 405"/>
                  <a:gd name="T20" fmla="*/ 306 w 460"/>
                  <a:gd name="T21" fmla="*/ 390 h 405"/>
                  <a:gd name="T22" fmla="*/ 416 w 460"/>
                  <a:gd name="T23" fmla="*/ 307 h 405"/>
                  <a:gd name="T24" fmla="*/ 460 w 460"/>
                  <a:gd name="T25" fmla="*/ 179 h 405"/>
                  <a:gd name="T26" fmla="*/ 456 w 460"/>
                  <a:gd name="T27" fmla="*/ 144 h 405"/>
                  <a:gd name="T28" fmla="*/ 456 w 460"/>
                  <a:gd name="T29" fmla="*/ 144 h 405"/>
                  <a:gd name="T30" fmla="*/ 423 w 460"/>
                  <a:gd name="T31" fmla="*/ 195 h 405"/>
                  <a:gd name="T32" fmla="*/ 380 w 460"/>
                  <a:gd name="T33" fmla="*/ 297 h 405"/>
                  <a:gd name="T34" fmla="*/ 299 w 460"/>
                  <a:gd name="T35" fmla="*/ 350 h 405"/>
                  <a:gd name="T36" fmla="*/ 240 w 460"/>
                  <a:gd name="T37" fmla="*/ 355 h 405"/>
                  <a:gd name="T38" fmla="*/ 240 w 460"/>
                  <a:gd name="T39" fmla="*/ 355 h 405"/>
                  <a:gd name="T40" fmla="*/ 127 w 460"/>
                  <a:gd name="T41" fmla="*/ 281 h 405"/>
                  <a:gd name="T42" fmla="*/ 95 w 460"/>
                  <a:gd name="T43" fmla="*/ 212 h 405"/>
                  <a:gd name="T44" fmla="*/ 103 w 460"/>
                  <a:gd name="T45" fmla="*/ 167 h 405"/>
                  <a:gd name="T46" fmla="*/ 143 w 460"/>
                  <a:gd name="T47" fmla="*/ 112 h 405"/>
                  <a:gd name="T48" fmla="*/ 186 w 460"/>
                  <a:gd name="T49" fmla="*/ 78 h 405"/>
                  <a:gd name="T50" fmla="*/ 339 w 460"/>
                  <a:gd name="T51" fmla="*/ 66 h 405"/>
                  <a:gd name="T52" fmla="*/ 423 w 460"/>
                  <a:gd name="T53" fmla="*/ 180 h 405"/>
                  <a:gd name="T54" fmla="*/ 423 w 460"/>
                  <a:gd name="T55" fmla="*/ 195 h 405"/>
                  <a:gd name="T56" fmla="*/ 423 w 460"/>
                  <a:gd name="T57" fmla="*/ 195 h 4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460" h="405">
                    <a:moveTo>
                      <a:pt x="456" y="144"/>
                    </a:moveTo>
                    <a:cubicBezTo>
                      <a:pt x="447" y="102"/>
                      <a:pt x="423" y="64"/>
                      <a:pt x="389" y="39"/>
                    </a:cubicBezTo>
                    <a:cubicBezTo>
                      <a:pt x="350" y="11"/>
                      <a:pt x="299" y="0"/>
                      <a:pt x="253" y="3"/>
                    </a:cubicBezTo>
                    <a:cubicBezTo>
                      <a:pt x="226" y="5"/>
                      <a:pt x="200" y="11"/>
                      <a:pt x="175" y="21"/>
                    </a:cubicBezTo>
                    <a:cubicBezTo>
                      <a:pt x="151" y="31"/>
                      <a:pt x="129" y="44"/>
                      <a:pt x="107" y="59"/>
                    </a:cubicBezTo>
                    <a:cubicBezTo>
                      <a:pt x="77" y="80"/>
                      <a:pt x="48" y="106"/>
                      <a:pt x="28" y="137"/>
                    </a:cubicBezTo>
                    <a:cubicBezTo>
                      <a:pt x="7" y="171"/>
                      <a:pt x="0" y="210"/>
                      <a:pt x="12" y="248"/>
                    </a:cubicBezTo>
                    <a:cubicBezTo>
                      <a:pt x="23" y="284"/>
                      <a:pt x="48" y="316"/>
                      <a:pt x="76" y="340"/>
                    </a:cubicBezTo>
                    <a:cubicBezTo>
                      <a:pt x="108" y="367"/>
                      <a:pt x="145" y="389"/>
                      <a:pt x="186" y="398"/>
                    </a:cubicBezTo>
                    <a:cubicBezTo>
                      <a:pt x="205" y="403"/>
                      <a:pt x="224" y="405"/>
                      <a:pt x="243" y="404"/>
                    </a:cubicBezTo>
                    <a:cubicBezTo>
                      <a:pt x="264" y="402"/>
                      <a:pt x="286" y="398"/>
                      <a:pt x="306" y="390"/>
                    </a:cubicBezTo>
                    <a:cubicBezTo>
                      <a:pt x="350" y="374"/>
                      <a:pt x="388" y="344"/>
                      <a:pt x="416" y="307"/>
                    </a:cubicBezTo>
                    <a:cubicBezTo>
                      <a:pt x="444" y="270"/>
                      <a:pt x="460" y="225"/>
                      <a:pt x="460" y="179"/>
                    </a:cubicBezTo>
                    <a:cubicBezTo>
                      <a:pt x="460" y="167"/>
                      <a:pt x="459" y="155"/>
                      <a:pt x="456" y="144"/>
                    </a:cubicBezTo>
                    <a:cubicBezTo>
                      <a:pt x="453" y="127"/>
                      <a:pt x="460" y="160"/>
                      <a:pt x="456" y="144"/>
                    </a:cubicBezTo>
                    <a:close/>
                    <a:moveTo>
                      <a:pt x="423" y="195"/>
                    </a:moveTo>
                    <a:cubicBezTo>
                      <a:pt x="422" y="232"/>
                      <a:pt x="404" y="270"/>
                      <a:pt x="380" y="297"/>
                    </a:cubicBezTo>
                    <a:cubicBezTo>
                      <a:pt x="358" y="322"/>
                      <a:pt x="330" y="340"/>
                      <a:pt x="299" y="350"/>
                    </a:cubicBezTo>
                    <a:cubicBezTo>
                      <a:pt x="280" y="356"/>
                      <a:pt x="260" y="357"/>
                      <a:pt x="240" y="355"/>
                    </a:cubicBezTo>
                    <a:cubicBezTo>
                      <a:pt x="240" y="355"/>
                      <a:pt x="240" y="355"/>
                      <a:pt x="240" y="355"/>
                    </a:cubicBezTo>
                    <a:cubicBezTo>
                      <a:pt x="193" y="349"/>
                      <a:pt x="156" y="317"/>
                      <a:pt x="127" y="281"/>
                    </a:cubicBezTo>
                    <a:cubicBezTo>
                      <a:pt x="111" y="262"/>
                      <a:pt x="98" y="238"/>
                      <a:pt x="95" y="212"/>
                    </a:cubicBezTo>
                    <a:cubicBezTo>
                      <a:pt x="94" y="197"/>
                      <a:pt x="97" y="181"/>
                      <a:pt x="103" y="167"/>
                    </a:cubicBezTo>
                    <a:cubicBezTo>
                      <a:pt x="112" y="146"/>
                      <a:pt x="127" y="128"/>
                      <a:pt x="143" y="112"/>
                    </a:cubicBezTo>
                    <a:cubicBezTo>
                      <a:pt x="156" y="99"/>
                      <a:pt x="170" y="87"/>
                      <a:pt x="186" y="78"/>
                    </a:cubicBezTo>
                    <a:cubicBezTo>
                      <a:pt x="232" y="51"/>
                      <a:pt x="289" y="46"/>
                      <a:pt x="339" y="66"/>
                    </a:cubicBezTo>
                    <a:cubicBezTo>
                      <a:pt x="385" y="85"/>
                      <a:pt x="421" y="129"/>
                      <a:pt x="423" y="180"/>
                    </a:cubicBezTo>
                    <a:cubicBezTo>
                      <a:pt x="423" y="185"/>
                      <a:pt x="423" y="190"/>
                      <a:pt x="423" y="195"/>
                    </a:cubicBezTo>
                    <a:cubicBezTo>
                      <a:pt x="423" y="197"/>
                      <a:pt x="423" y="194"/>
                      <a:pt x="423" y="19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82880" tIns="91440" rIns="182880" bIns="9144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600"/>
              </a:p>
            </p:txBody>
          </p:sp>
        </p:grpSp>
        <p:sp>
          <p:nvSpPr>
            <p:cNvPr id="8" name="Freeform 88"/>
            <p:cNvSpPr>
              <a:spLocks noGrp="1" noRot="1" noMove="1" noResize="1" noEditPoints="1" noAdjustHandles="1" noChangeArrowheads="1" noChangeShapeType="1"/>
            </p:cNvSpPr>
            <p:nvPr/>
          </p:nvSpPr>
          <p:spPr bwMode="auto">
            <a:xfrm>
              <a:off x="1646032" y="2688184"/>
              <a:ext cx="12148525" cy="10716021"/>
            </a:xfrm>
            <a:custGeom>
              <a:avLst/>
              <a:gdLst>
                <a:gd name="T0" fmla="*/ 456 w 460"/>
                <a:gd name="T1" fmla="*/ 144 h 405"/>
                <a:gd name="T2" fmla="*/ 389 w 460"/>
                <a:gd name="T3" fmla="*/ 39 h 405"/>
                <a:gd name="T4" fmla="*/ 253 w 460"/>
                <a:gd name="T5" fmla="*/ 3 h 405"/>
                <a:gd name="T6" fmla="*/ 175 w 460"/>
                <a:gd name="T7" fmla="*/ 21 h 405"/>
                <a:gd name="T8" fmla="*/ 107 w 460"/>
                <a:gd name="T9" fmla="*/ 59 h 405"/>
                <a:gd name="T10" fmla="*/ 28 w 460"/>
                <a:gd name="T11" fmla="*/ 137 h 405"/>
                <a:gd name="T12" fmla="*/ 12 w 460"/>
                <a:gd name="T13" fmla="*/ 248 h 405"/>
                <a:gd name="T14" fmla="*/ 76 w 460"/>
                <a:gd name="T15" fmla="*/ 340 h 405"/>
                <a:gd name="T16" fmla="*/ 186 w 460"/>
                <a:gd name="T17" fmla="*/ 398 h 405"/>
                <a:gd name="T18" fmla="*/ 243 w 460"/>
                <a:gd name="T19" fmla="*/ 404 h 405"/>
                <a:gd name="T20" fmla="*/ 306 w 460"/>
                <a:gd name="T21" fmla="*/ 390 h 405"/>
                <a:gd name="T22" fmla="*/ 416 w 460"/>
                <a:gd name="T23" fmla="*/ 307 h 405"/>
                <a:gd name="T24" fmla="*/ 460 w 460"/>
                <a:gd name="T25" fmla="*/ 179 h 405"/>
                <a:gd name="T26" fmla="*/ 456 w 460"/>
                <a:gd name="T27" fmla="*/ 144 h 405"/>
                <a:gd name="T28" fmla="*/ 456 w 460"/>
                <a:gd name="T29" fmla="*/ 144 h 405"/>
                <a:gd name="T30" fmla="*/ 423 w 460"/>
                <a:gd name="T31" fmla="*/ 195 h 405"/>
                <a:gd name="T32" fmla="*/ 380 w 460"/>
                <a:gd name="T33" fmla="*/ 297 h 405"/>
                <a:gd name="T34" fmla="*/ 299 w 460"/>
                <a:gd name="T35" fmla="*/ 350 h 405"/>
                <a:gd name="T36" fmla="*/ 240 w 460"/>
                <a:gd name="T37" fmla="*/ 355 h 405"/>
                <a:gd name="T38" fmla="*/ 240 w 460"/>
                <a:gd name="T39" fmla="*/ 355 h 405"/>
                <a:gd name="T40" fmla="*/ 127 w 460"/>
                <a:gd name="T41" fmla="*/ 281 h 405"/>
                <a:gd name="T42" fmla="*/ 95 w 460"/>
                <a:gd name="T43" fmla="*/ 212 h 405"/>
                <a:gd name="T44" fmla="*/ 103 w 460"/>
                <a:gd name="T45" fmla="*/ 167 h 405"/>
                <a:gd name="T46" fmla="*/ 143 w 460"/>
                <a:gd name="T47" fmla="*/ 112 h 405"/>
                <a:gd name="T48" fmla="*/ 186 w 460"/>
                <a:gd name="T49" fmla="*/ 78 h 405"/>
                <a:gd name="T50" fmla="*/ 339 w 460"/>
                <a:gd name="T51" fmla="*/ 66 h 405"/>
                <a:gd name="T52" fmla="*/ 423 w 460"/>
                <a:gd name="T53" fmla="*/ 180 h 405"/>
                <a:gd name="T54" fmla="*/ 423 w 460"/>
                <a:gd name="T55" fmla="*/ 195 h 405"/>
                <a:gd name="T56" fmla="*/ 423 w 460"/>
                <a:gd name="T57" fmla="*/ 195 h 4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460" h="405">
                  <a:moveTo>
                    <a:pt x="456" y="144"/>
                  </a:moveTo>
                  <a:cubicBezTo>
                    <a:pt x="447" y="102"/>
                    <a:pt x="423" y="64"/>
                    <a:pt x="389" y="39"/>
                  </a:cubicBezTo>
                  <a:cubicBezTo>
                    <a:pt x="350" y="11"/>
                    <a:pt x="299" y="0"/>
                    <a:pt x="253" y="3"/>
                  </a:cubicBezTo>
                  <a:cubicBezTo>
                    <a:pt x="226" y="5"/>
                    <a:pt x="200" y="11"/>
                    <a:pt x="175" y="21"/>
                  </a:cubicBezTo>
                  <a:cubicBezTo>
                    <a:pt x="151" y="31"/>
                    <a:pt x="129" y="44"/>
                    <a:pt x="107" y="59"/>
                  </a:cubicBezTo>
                  <a:cubicBezTo>
                    <a:pt x="77" y="80"/>
                    <a:pt x="48" y="106"/>
                    <a:pt x="28" y="137"/>
                  </a:cubicBezTo>
                  <a:cubicBezTo>
                    <a:pt x="7" y="171"/>
                    <a:pt x="0" y="210"/>
                    <a:pt x="12" y="248"/>
                  </a:cubicBezTo>
                  <a:cubicBezTo>
                    <a:pt x="23" y="284"/>
                    <a:pt x="48" y="316"/>
                    <a:pt x="76" y="340"/>
                  </a:cubicBezTo>
                  <a:cubicBezTo>
                    <a:pt x="108" y="367"/>
                    <a:pt x="145" y="389"/>
                    <a:pt x="186" y="398"/>
                  </a:cubicBezTo>
                  <a:cubicBezTo>
                    <a:pt x="205" y="403"/>
                    <a:pt x="224" y="405"/>
                    <a:pt x="243" y="404"/>
                  </a:cubicBezTo>
                  <a:cubicBezTo>
                    <a:pt x="264" y="402"/>
                    <a:pt x="286" y="398"/>
                    <a:pt x="306" y="390"/>
                  </a:cubicBezTo>
                  <a:cubicBezTo>
                    <a:pt x="350" y="374"/>
                    <a:pt x="388" y="344"/>
                    <a:pt x="416" y="307"/>
                  </a:cubicBezTo>
                  <a:cubicBezTo>
                    <a:pt x="444" y="270"/>
                    <a:pt x="460" y="225"/>
                    <a:pt x="460" y="179"/>
                  </a:cubicBezTo>
                  <a:cubicBezTo>
                    <a:pt x="460" y="167"/>
                    <a:pt x="459" y="155"/>
                    <a:pt x="456" y="144"/>
                  </a:cubicBezTo>
                  <a:cubicBezTo>
                    <a:pt x="453" y="127"/>
                    <a:pt x="460" y="160"/>
                    <a:pt x="456" y="144"/>
                  </a:cubicBezTo>
                  <a:close/>
                  <a:moveTo>
                    <a:pt x="423" y="195"/>
                  </a:moveTo>
                  <a:cubicBezTo>
                    <a:pt x="422" y="232"/>
                    <a:pt x="404" y="270"/>
                    <a:pt x="380" y="297"/>
                  </a:cubicBezTo>
                  <a:cubicBezTo>
                    <a:pt x="358" y="322"/>
                    <a:pt x="330" y="340"/>
                    <a:pt x="299" y="350"/>
                  </a:cubicBezTo>
                  <a:cubicBezTo>
                    <a:pt x="280" y="356"/>
                    <a:pt x="260" y="357"/>
                    <a:pt x="240" y="355"/>
                  </a:cubicBezTo>
                  <a:cubicBezTo>
                    <a:pt x="240" y="355"/>
                    <a:pt x="240" y="355"/>
                    <a:pt x="240" y="355"/>
                  </a:cubicBezTo>
                  <a:cubicBezTo>
                    <a:pt x="193" y="349"/>
                    <a:pt x="156" y="317"/>
                    <a:pt x="127" y="281"/>
                  </a:cubicBezTo>
                  <a:cubicBezTo>
                    <a:pt x="111" y="262"/>
                    <a:pt x="98" y="238"/>
                    <a:pt x="95" y="212"/>
                  </a:cubicBezTo>
                  <a:cubicBezTo>
                    <a:pt x="94" y="197"/>
                    <a:pt x="97" y="181"/>
                    <a:pt x="103" y="167"/>
                  </a:cubicBezTo>
                  <a:cubicBezTo>
                    <a:pt x="112" y="146"/>
                    <a:pt x="127" y="128"/>
                    <a:pt x="143" y="112"/>
                  </a:cubicBezTo>
                  <a:cubicBezTo>
                    <a:pt x="156" y="99"/>
                    <a:pt x="170" y="87"/>
                    <a:pt x="186" y="78"/>
                  </a:cubicBezTo>
                  <a:cubicBezTo>
                    <a:pt x="232" y="51"/>
                    <a:pt x="289" y="46"/>
                    <a:pt x="339" y="66"/>
                  </a:cubicBezTo>
                  <a:cubicBezTo>
                    <a:pt x="385" y="85"/>
                    <a:pt x="421" y="129"/>
                    <a:pt x="423" y="180"/>
                  </a:cubicBezTo>
                  <a:cubicBezTo>
                    <a:pt x="423" y="185"/>
                    <a:pt x="423" y="190"/>
                    <a:pt x="423" y="195"/>
                  </a:cubicBezTo>
                  <a:cubicBezTo>
                    <a:pt x="423" y="197"/>
                    <a:pt x="423" y="194"/>
                    <a:pt x="423" y="195"/>
                  </a:cubicBezTo>
                  <a:close/>
                </a:path>
              </a:pathLst>
            </a:custGeom>
            <a:solidFill>
              <a:schemeClr val="bg1">
                <a:alpha val="3000"/>
              </a:schemeClr>
            </a:solidFill>
            <a:ln>
              <a:noFill/>
            </a:ln>
          </p:spPr>
          <p:txBody>
            <a:bodyPr vert="horz" wrap="square" lIns="182880" tIns="91440" rIns="182880" bIns="91440" numCol="1" anchor="t" anchorCtr="0" compatLnSpc="1">
              <a:prstTxWarp prst="textNoShape">
                <a:avLst/>
              </a:prstTxWarp>
            </a:bodyPr>
            <a:lstStyle/>
            <a:p>
              <a:endParaRPr lang="en-US" sz="3600"/>
            </a:p>
          </p:txBody>
        </p:sp>
        <p:sp>
          <p:nvSpPr>
            <p:cNvPr id="9" name="Freeform 88"/>
            <p:cNvSpPr>
              <a:spLocks noGrp="1" noRot="1" noMove="1" noResize="1" noEditPoints="1" noAdjustHandles="1" noChangeArrowheads="1" noChangeShapeType="1"/>
            </p:cNvSpPr>
            <p:nvPr/>
          </p:nvSpPr>
          <p:spPr bwMode="auto">
            <a:xfrm>
              <a:off x="3264300" y="-77012"/>
              <a:ext cx="12148525" cy="10716021"/>
            </a:xfrm>
            <a:custGeom>
              <a:avLst/>
              <a:gdLst>
                <a:gd name="T0" fmla="*/ 456 w 460"/>
                <a:gd name="T1" fmla="*/ 144 h 405"/>
                <a:gd name="T2" fmla="*/ 389 w 460"/>
                <a:gd name="T3" fmla="*/ 39 h 405"/>
                <a:gd name="T4" fmla="*/ 253 w 460"/>
                <a:gd name="T5" fmla="*/ 3 h 405"/>
                <a:gd name="T6" fmla="*/ 175 w 460"/>
                <a:gd name="T7" fmla="*/ 21 h 405"/>
                <a:gd name="T8" fmla="*/ 107 w 460"/>
                <a:gd name="T9" fmla="*/ 59 h 405"/>
                <a:gd name="T10" fmla="*/ 28 w 460"/>
                <a:gd name="T11" fmla="*/ 137 h 405"/>
                <a:gd name="T12" fmla="*/ 12 w 460"/>
                <a:gd name="T13" fmla="*/ 248 h 405"/>
                <a:gd name="T14" fmla="*/ 76 w 460"/>
                <a:gd name="T15" fmla="*/ 340 h 405"/>
                <a:gd name="T16" fmla="*/ 186 w 460"/>
                <a:gd name="T17" fmla="*/ 398 h 405"/>
                <a:gd name="T18" fmla="*/ 243 w 460"/>
                <a:gd name="T19" fmla="*/ 404 h 405"/>
                <a:gd name="T20" fmla="*/ 306 w 460"/>
                <a:gd name="T21" fmla="*/ 390 h 405"/>
                <a:gd name="T22" fmla="*/ 416 w 460"/>
                <a:gd name="T23" fmla="*/ 307 h 405"/>
                <a:gd name="T24" fmla="*/ 460 w 460"/>
                <a:gd name="T25" fmla="*/ 179 h 405"/>
                <a:gd name="T26" fmla="*/ 456 w 460"/>
                <a:gd name="T27" fmla="*/ 144 h 405"/>
                <a:gd name="T28" fmla="*/ 456 w 460"/>
                <a:gd name="T29" fmla="*/ 144 h 405"/>
                <a:gd name="T30" fmla="*/ 423 w 460"/>
                <a:gd name="T31" fmla="*/ 195 h 405"/>
                <a:gd name="T32" fmla="*/ 380 w 460"/>
                <a:gd name="T33" fmla="*/ 297 h 405"/>
                <a:gd name="T34" fmla="*/ 299 w 460"/>
                <a:gd name="T35" fmla="*/ 350 h 405"/>
                <a:gd name="T36" fmla="*/ 240 w 460"/>
                <a:gd name="T37" fmla="*/ 355 h 405"/>
                <a:gd name="T38" fmla="*/ 240 w 460"/>
                <a:gd name="T39" fmla="*/ 355 h 405"/>
                <a:gd name="T40" fmla="*/ 127 w 460"/>
                <a:gd name="T41" fmla="*/ 281 h 405"/>
                <a:gd name="T42" fmla="*/ 95 w 460"/>
                <a:gd name="T43" fmla="*/ 212 h 405"/>
                <a:gd name="T44" fmla="*/ 103 w 460"/>
                <a:gd name="T45" fmla="*/ 167 h 405"/>
                <a:gd name="T46" fmla="*/ 143 w 460"/>
                <a:gd name="T47" fmla="*/ 112 h 405"/>
                <a:gd name="T48" fmla="*/ 186 w 460"/>
                <a:gd name="T49" fmla="*/ 78 h 405"/>
                <a:gd name="T50" fmla="*/ 339 w 460"/>
                <a:gd name="T51" fmla="*/ 66 h 405"/>
                <a:gd name="T52" fmla="*/ 423 w 460"/>
                <a:gd name="T53" fmla="*/ 180 h 405"/>
                <a:gd name="T54" fmla="*/ 423 w 460"/>
                <a:gd name="T55" fmla="*/ 195 h 405"/>
                <a:gd name="T56" fmla="*/ 423 w 460"/>
                <a:gd name="T57" fmla="*/ 195 h 4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460" h="405">
                  <a:moveTo>
                    <a:pt x="456" y="144"/>
                  </a:moveTo>
                  <a:cubicBezTo>
                    <a:pt x="447" y="102"/>
                    <a:pt x="423" y="64"/>
                    <a:pt x="389" y="39"/>
                  </a:cubicBezTo>
                  <a:cubicBezTo>
                    <a:pt x="350" y="11"/>
                    <a:pt x="299" y="0"/>
                    <a:pt x="253" y="3"/>
                  </a:cubicBezTo>
                  <a:cubicBezTo>
                    <a:pt x="226" y="5"/>
                    <a:pt x="200" y="11"/>
                    <a:pt x="175" y="21"/>
                  </a:cubicBezTo>
                  <a:cubicBezTo>
                    <a:pt x="151" y="31"/>
                    <a:pt x="129" y="44"/>
                    <a:pt x="107" y="59"/>
                  </a:cubicBezTo>
                  <a:cubicBezTo>
                    <a:pt x="77" y="80"/>
                    <a:pt x="48" y="106"/>
                    <a:pt x="28" y="137"/>
                  </a:cubicBezTo>
                  <a:cubicBezTo>
                    <a:pt x="7" y="171"/>
                    <a:pt x="0" y="210"/>
                    <a:pt x="12" y="248"/>
                  </a:cubicBezTo>
                  <a:cubicBezTo>
                    <a:pt x="23" y="284"/>
                    <a:pt x="48" y="316"/>
                    <a:pt x="76" y="340"/>
                  </a:cubicBezTo>
                  <a:cubicBezTo>
                    <a:pt x="108" y="367"/>
                    <a:pt x="145" y="389"/>
                    <a:pt x="186" y="398"/>
                  </a:cubicBezTo>
                  <a:cubicBezTo>
                    <a:pt x="205" y="403"/>
                    <a:pt x="224" y="405"/>
                    <a:pt x="243" y="404"/>
                  </a:cubicBezTo>
                  <a:cubicBezTo>
                    <a:pt x="264" y="402"/>
                    <a:pt x="286" y="398"/>
                    <a:pt x="306" y="390"/>
                  </a:cubicBezTo>
                  <a:cubicBezTo>
                    <a:pt x="350" y="374"/>
                    <a:pt x="388" y="344"/>
                    <a:pt x="416" y="307"/>
                  </a:cubicBezTo>
                  <a:cubicBezTo>
                    <a:pt x="444" y="270"/>
                    <a:pt x="460" y="225"/>
                    <a:pt x="460" y="179"/>
                  </a:cubicBezTo>
                  <a:cubicBezTo>
                    <a:pt x="460" y="167"/>
                    <a:pt x="459" y="155"/>
                    <a:pt x="456" y="144"/>
                  </a:cubicBezTo>
                  <a:cubicBezTo>
                    <a:pt x="453" y="127"/>
                    <a:pt x="460" y="160"/>
                    <a:pt x="456" y="144"/>
                  </a:cubicBezTo>
                  <a:close/>
                  <a:moveTo>
                    <a:pt x="423" y="195"/>
                  </a:moveTo>
                  <a:cubicBezTo>
                    <a:pt x="422" y="232"/>
                    <a:pt x="404" y="270"/>
                    <a:pt x="380" y="297"/>
                  </a:cubicBezTo>
                  <a:cubicBezTo>
                    <a:pt x="358" y="322"/>
                    <a:pt x="330" y="340"/>
                    <a:pt x="299" y="350"/>
                  </a:cubicBezTo>
                  <a:cubicBezTo>
                    <a:pt x="280" y="356"/>
                    <a:pt x="260" y="357"/>
                    <a:pt x="240" y="355"/>
                  </a:cubicBezTo>
                  <a:cubicBezTo>
                    <a:pt x="240" y="355"/>
                    <a:pt x="240" y="355"/>
                    <a:pt x="240" y="355"/>
                  </a:cubicBezTo>
                  <a:cubicBezTo>
                    <a:pt x="193" y="349"/>
                    <a:pt x="156" y="317"/>
                    <a:pt x="127" y="281"/>
                  </a:cubicBezTo>
                  <a:cubicBezTo>
                    <a:pt x="111" y="262"/>
                    <a:pt x="98" y="238"/>
                    <a:pt x="95" y="212"/>
                  </a:cubicBezTo>
                  <a:cubicBezTo>
                    <a:pt x="94" y="197"/>
                    <a:pt x="97" y="181"/>
                    <a:pt x="103" y="167"/>
                  </a:cubicBezTo>
                  <a:cubicBezTo>
                    <a:pt x="112" y="146"/>
                    <a:pt x="127" y="128"/>
                    <a:pt x="143" y="112"/>
                  </a:cubicBezTo>
                  <a:cubicBezTo>
                    <a:pt x="156" y="99"/>
                    <a:pt x="170" y="87"/>
                    <a:pt x="186" y="78"/>
                  </a:cubicBezTo>
                  <a:cubicBezTo>
                    <a:pt x="232" y="51"/>
                    <a:pt x="289" y="46"/>
                    <a:pt x="339" y="66"/>
                  </a:cubicBezTo>
                  <a:cubicBezTo>
                    <a:pt x="385" y="85"/>
                    <a:pt x="421" y="129"/>
                    <a:pt x="423" y="180"/>
                  </a:cubicBezTo>
                  <a:cubicBezTo>
                    <a:pt x="423" y="185"/>
                    <a:pt x="423" y="190"/>
                    <a:pt x="423" y="195"/>
                  </a:cubicBezTo>
                  <a:cubicBezTo>
                    <a:pt x="423" y="197"/>
                    <a:pt x="423" y="194"/>
                    <a:pt x="423" y="195"/>
                  </a:cubicBezTo>
                  <a:close/>
                </a:path>
              </a:pathLst>
            </a:custGeom>
            <a:solidFill>
              <a:schemeClr val="bg1">
                <a:alpha val="6000"/>
              </a:schemeClr>
            </a:solidFill>
            <a:ln>
              <a:noFill/>
            </a:ln>
          </p:spPr>
          <p:txBody>
            <a:bodyPr vert="horz" wrap="square" lIns="182880" tIns="91440" rIns="182880" bIns="91440" numCol="1" anchor="t" anchorCtr="0" compatLnSpc="1">
              <a:prstTxWarp prst="textNoShape">
                <a:avLst/>
              </a:prstTxWarp>
            </a:bodyPr>
            <a:lstStyle/>
            <a:p>
              <a:endParaRPr lang="en-US" sz="3600" dirty="0"/>
            </a:p>
          </p:txBody>
        </p:sp>
      </p:grpSp>
      <p:sp>
        <p:nvSpPr>
          <p:cNvPr id="31" name="TextBox 9">
            <a:extLst>
              <a:ext uri="{FF2B5EF4-FFF2-40B4-BE49-F238E27FC236}">
                <a16:creationId xmlns:a16="http://schemas.microsoft.com/office/drawing/2014/main" id="{D387A213-36CA-F241-5FEB-FD0105FF21AE}"/>
              </a:ext>
            </a:extLst>
          </p:cNvPr>
          <p:cNvSpPr txBox="1"/>
          <p:nvPr/>
        </p:nvSpPr>
        <p:spPr>
          <a:xfrm>
            <a:off x="2351453" y="6102638"/>
            <a:ext cx="21135708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48000" lvl="1" algn="r"/>
            <a:r>
              <a:rPr lang="pt-BR" sz="10000" b="1" dirty="0">
                <a:solidFill>
                  <a:schemeClr val="bg1"/>
                </a:solidFill>
                <a:latin typeface="Visby CF Bold" pitchFamily="50" charset="0"/>
              </a:rPr>
              <a:t>Projeto</a:t>
            </a:r>
          </a:p>
          <a:p>
            <a:pPr marL="648000" lvl="1" algn="r"/>
            <a:r>
              <a:rPr lang="pt-BR" sz="10000" b="1" dirty="0">
                <a:solidFill>
                  <a:schemeClr val="bg1"/>
                </a:solidFill>
                <a:latin typeface="Visby CF Bold" pitchFamily="50" charset="0"/>
              </a:rPr>
              <a:t>Corredor das Águas</a:t>
            </a:r>
          </a:p>
        </p:txBody>
      </p:sp>
      <p:pic>
        <p:nvPicPr>
          <p:cNvPr id="32" name="Imagem 31">
            <a:extLst>
              <a:ext uri="{FF2B5EF4-FFF2-40B4-BE49-F238E27FC236}">
                <a16:creationId xmlns:a16="http://schemas.microsoft.com/office/drawing/2014/main" id="{D9F1B6B7-DC0C-E687-F1D5-2B2DEC0E7E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835061" y="11165849"/>
            <a:ext cx="8521378" cy="1636819"/>
          </a:xfrm>
          <a:prstGeom prst="rect">
            <a:avLst/>
          </a:prstGeom>
        </p:spPr>
      </p:pic>
      <p:grpSp>
        <p:nvGrpSpPr>
          <p:cNvPr id="29" name="Group 10">
            <a:extLst>
              <a:ext uri="{FF2B5EF4-FFF2-40B4-BE49-F238E27FC236}">
                <a16:creationId xmlns:a16="http://schemas.microsoft.com/office/drawing/2014/main" id="{AD0283BF-7761-E9DB-3B8C-F0F2E134FC72}"/>
              </a:ext>
            </a:extLst>
          </p:cNvPr>
          <p:cNvGrpSpPr/>
          <p:nvPr/>
        </p:nvGrpSpPr>
        <p:grpSpPr>
          <a:xfrm>
            <a:off x="695672" y="-497921"/>
            <a:ext cx="30825650" cy="32148062"/>
            <a:chOff x="0" y="-77012"/>
            <a:chExt cx="15412825" cy="16074031"/>
          </a:xfrm>
        </p:grpSpPr>
        <p:grpSp>
          <p:nvGrpSpPr>
            <p:cNvPr id="30" name="Group 84">
              <a:extLst>
                <a:ext uri="{FF2B5EF4-FFF2-40B4-BE49-F238E27FC236}">
                  <a16:creationId xmlns:a16="http://schemas.microsoft.com/office/drawing/2014/main" id="{D044DF94-C2BC-2AC8-6918-531EDE0705B0}"/>
                </a:ext>
              </a:extLst>
            </p:cNvPr>
            <p:cNvGrpSpPr/>
            <p:nvPr/>
          </p:nvGrpSpPr>
          <p:grpSpPr bwMode="auto">
            <a:xfrm>
              <a:off x="0" y="5280998"/>
              <a:ext cx="12148525" cy="10716021"/>
              <a:chOff x="3286" y="1675"/>
              <a:chExt cx="1094" cy="965"/>
            </a:xfrm>
            <a:solidFill>
              <a:schemeClr val="bg1">
                <a:alpha val="3000"/>
              </a:schemeClr>
            </a:solidFill>
          </p:grpSpPr>
          <p:sp>
            <p:nvSpPr>
              <p:cNvPr id="35" name="Freeform 85">
                <a:extLst>
                  <a:ext uri="{FF2B5EF4-FFF2-40B4-BE49-F238E27FC236}">
                    <a16:creationId xmlns:a16="http://schemas.microsoft.com/office/drawing/2014/main" id="{26A0A3B2-A83F-19EC-17E0-14F1699C3B42}"/>
                  </a:ext>
                </a:extLst>
              </p:cNvPr>
              <p:cNvSpPr/>
              <p:nvPr/>
            </p:nvSpPr>
            <p:spPr bwMode="auto">
              <a:xfrm>
                <a:off x="3384" y="1685"/>
                <a:ext cx="910" cy="838"/>
              </a:xfrm>
              <a:custGeom>
                <a:avLst/>
                <a:gdLst>
                  <a:gd name="T0" fmla="*/ 233 w 383"/>
                  <a:gd name="T1" fmla="*/ 49 h 352"/>
                  <a:gd name="T2" fmla="*/ 212 w 383"/>
                  <a:gd name="T3" fmla="*/ 51 h 352"/>
                  <a:gd name="T4" fmla="*/ 151 w 383"/>
                  <a:gd name="T5" fmla="*/ 70 h 352"/>
                  <a:gd name="T6" fmla="*/ 187 w 383"/>
                  <a:gd name="T7" fmla="*/ 66 h 352"/>
                  <a:gd name="T8" fmla="*/ 189 w 383"/>
                  <a:gd name="T9" fmla="*/ 66 h 352"/>
                  <a:gd name="T10" fmla="*/ 198 w 383"/>
                  <a:gd name="T11" fmla="*/ 67 h 352"/>
                  <a:gd name="T12" fmla="*/ 225 w 383"/>
                  <a:gd name="T13" fmla="*/ 74 h 352"/>
                  <a:gd name="T14" fmla="*/ 270 w 383"/>
                  <a:gd name="T15" fmla="*/ 102 h 352"/>
                  <a:gd name="T16" fmla="*/ 319 w 383"/>
                  <a:gd name="T17" fmla="*/ 164 h 352"/>
                  <a:gd name="T18" fmla="*/ 328 w 383"/>
                  <a:gd name="T19" fmla="*/ 202 h 352"/>
                  <a:gd name="T20" fmla="*/ 328 w 383"/>
                  <a:gd name="T21" fmla="*/ 201 h 352"/>
                  <a:gd name="T22" fmla="*/ 303 w 383"/>
                  <a:gd name="T23" fmla="*/ 278 h 352"/>
                  <a:gd name="T24" fmla="*/ 245 w 383"/>
                  <a:gd name="T25" fmla="*/ 333 h 352"/>
                  <a:gd name="T26" fmla="*/ 192 w 383"/>
                  <a:gd name="T27" fmla="*/ 350 h 352"/>
                  <a:gd name="T28" fmla="*/ 199 w 383"/>
                  <a:gd name="T29" fmla="*/ 351 h 352"/>
                  <a:gd name="T30" fmla="*/ 199 w 383"/>
                  <a:gd name="T31" fmla="*/ 351 h 352"/>
                  <a:gd name="T32" fmla="*/ 215 w 383"/>
                  <a:gd name="T33" fmla="*/ 352 h 352"/>
                  <a:gd name="T34" fmla="*/ 253 w 383"/>
                  <a:gd name="T35" fmla="*/ 347 h 352"/>
                  <a:gd name="T36" fmla="*/ 306 w 383"/>
                  <a:gd name="T37" fmla="*/ 322 h 352"/>
                  <a:gd name="T38" fmla="*/ 371 w 383"/>
                  <a:gd name="T39" fmla="*/ 241 h 352"/>
                  <a:gd name="T40" fmla="*/ 382 w 383"/>
                  <a:gd name="T41" fmla="*/ 183 h 352"/>
                  <a:gd name="T42" fmla="*/ 382 w 383"/>
                  <a:gd name="T43" fmla="*/ 183 h 352"/>
                  <a:gd name="T44" fmla="*/ 382 w 383"/>
                  <a:gd name="T45" fmla="*/ 183 h 352"/>
                  <a:gd name="T46" fmla="*/ 382 w 383"/>
                  <a:gd name="T47" fmla="*/ 183 h 352"/>
                  <a:gd name="T48" fmla="*/ 382 w 383"/>
                  <a:gd name="T49" fmla="*/ 183 h 352"/>
                  <a:gd name="T50" fmla="*/ 332 w 383"/>
                  <a:gd name="T51" fmla="*/ 82 h 352"/>
                  <a:gd name="T52" fmla="*/ 233 w 383"/>
                  <a:gd name="T53" fmla="*/ 49 h 352"/>
                  <a:gd name="T54" fmla="*/ 382 w 383"/>
                  <a:gd name="T55" fmla="*/ 180 h 352"/>
                  <a:gd name="T56" fmla="*/ 382 w 383"/>
                  <a:gd name="T57" fmla="*/ 183 h 352"/>
                  <a:gd name="T58" fmla="*/ 382 w 383"/>
                  <a:gd name="T59" fmla="*/ 183 h 352"/>
                  <a:gd name="T60" fmla="*/ 382 w 383"/>
                  <a:gd name="T61" fmla="*/ 183 h 352"/>
                  <a:gd name="T62" fmla="*/ 382 w 383"/>
                  <a:gd name="T63" fmla="*/ 184 h 352"/>
                  <a:gd name="T64" fmla="*/ 382 w 383"/>
                  <a:gd name="T65" fmla="*/ 182 h 352"/>
                  <a:gd name="T66" fmla="*/ 382 w 383"/>
                  <a:gd name="T67" fmla="*/ 180 h 352"/>
                  <a:gd name="T68" fmla="*/ 207 w 383"/>
                  <a:gd name="T69" fmla="*/ 0 h 352"/>
                  <a:gd name="T70" fmla="*/ 200 w 383"/>
                  <a:gd name="T71" fmla="*/ 0 h 352"/>
                  <a:gd name="T72" fmla="*/ 200 w 383"/>
                  <a:gd name="T73" fmla="*/ 0 h 352"/>
                  <a:gd name="T74" fmla="*/ 200 w 383"/>
                  <a:gd name="T75" fmla="*/ 0 h 352"/>
                  <a:gd name="T76" fmla="*/ 199 w 383"/>
                  <a:gd name="T77" fmla="*/ 0 h 352"/>
                  <a:gd name="T78" fmla="*/ 30 w 383"/>
                  <a:gd name="T79" fmla="*/ 80 h 352"/>
                  <a:gd name="T80" fmla="*/ 0 w 383"/>
                  <a:gd name="T81" fmla="*/ 115 h 352"/>
                  <a:gd name="T82" fmla="*/ 59 w 383"/>
                  <a:gd name="T83" fmla="*/ 60 h 352"/>
                  <a:gd name="T84" fmla="*/ 143 w 383"/>
                  <a:gd name="T85" fmla="*/ 14 h 352"/>
                  <a:gd name="T86" fmla="*/ 207 w 383"/>
                  <a:gd name="T87" fmla="*/ 0 h 3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383" h="352">
                    <a:moveTo>
                      <a:pt x="233" y="49"/>
                    </a:moveTo>
                    <a:cubicBezTo>
                      <a:pt x="226" y="49"/>
                      <a:pt x="219" y="50"/>
                      <a:pt x="212" y="51"/>
                    </a:cubicBezTo>
                    <a:cubicBezTo>
                      <a:pt x="191" y="53"/>
                      <a:pt x="170" y="60"/>
                      <a:pt x="151" y="70"/>
                    </a:cubicBezTo>
                    <a:cubicBezTo>
                      <a:pt x="163" y="67"/>
                      <a:pt x="175" y="66"/>
                      <a:pt x="187" y="66"/>
                    </a:cubicBezTo>
                    <a:cubicBezTo>
                      <a:pt x="185" y="66"/>
                      <a:pt x="188" y="66"/>
                      <a:pt x="189" y="66"/>
                    </a:cubicBezTo>
                    <a:cubicBezTo>
                      <a:pt x="192" y="66"/>
                      <a:pt x="195" y="67"/>
                      <a:pt x="198" y="67"/>
                    </a:cubicBezTo>
                    <a:cubicBezTo>
                      <a:pt x="207" y="68"/>
                      <a:pt x="216" y="71"/>
                      <a:pt x="225" y="74"/>
                    </a:cubicBezTo>
                    <a:cubicBezTo>
                      <a:pt x="242" y="81"/>
                      <a:pt x="257" y="91"/>
                      <a:pt x="270" y="102"/>
                    </a:cubicBezTo>
                    <a:cubicBezTo>
                      <a:pt x="291" y="119"/>
                      <a:pt x="309" y="139"/>
                      <a:pt x="319" y="164"/>
                    </a:cubicBezTo>
                    <a:cubicBezTo>
                      <a:pt x="325" y="176"/>
                      <a:pt x="327" y="189"/>
                      <a:pt x="328" y="202"/>
                    </a:cubicBezTo>
                    <a:cubicBezTo>
                      <a:pt x="328" y="201"/>
                      <a:pt x="328" y="201"/>
                      <a:pt x="328" y="201"/>
                    </a:cubicBezTo>
                    <a:cubicBezTo>
                      <a:pt x="328" y="229"/>
                      <a:pt x="318" y="255"/>
                      <a:pt x="303" y="278"/>
                    </a:cubicBezTo>
                    <a:cubicBezTo>
                      <a:pt x="287" y="300"/>
                      <a:pt x="268" y="319"/>
                      <a:pt x="245" y="333"/>
                    </a:cubicBezTo>
                    <a:cubicBezTo>
                      <a:pt x="229" y="342"/>
                      <a:pt x="211" y="348"/>
                      <a:pt x="192" y="350"/>
                    </a:cubicBezTo>
                    <a:cubicBezTo>
                      <a:pt x="194" y="351"/>
                      <a:pt x="197" y="351"/>
                      <a:pt x="199" y="351"/>
                    </a:cubicBezTo>
                    <a:cubicBezTo>
                      <a:pt x="199" y="351"/>
                      <a:pt x="199" y="351"/>
                      <a:pt x="199" y="351"/>
                    </a:cubicBezTo>
                    <a:cubicBezTo>
                      <a:pt x="204" y="352"/>
                      <a:pt x="210" y="352"/>
                      <a:pt x="215" y="352"/>
                    </a:cubicBezTo>
                    <a:cubicBezTo>
                      <a:pt x="227" y="352"/>
                      <a:pt x="240" y="351"/>
                      <a:pt x="253" y="347"/>
                    </a:cubicBezTo>
                    <a:cubicBezTo>
                      <a:pt x="272" y="342"/>
                      <a:pt x="290" y="333"/>
                      <a:pt x="306" y="322"/>
                    </a:cubicBezTo>
                    <a:cubicBezTo>
                      <a:pt x="335" y="302"/>
                      <a:pt x="358" y="273"/>
                      <a:pt x="371" y="241"/>
                    </a:cubicBezTo>
                    <a:cubicBezTo>
                      <a:pt x="378" y="223"/>
                      <a:pt x="383" y="202"/>
                      <a:pt x="382" y="183"/>
                    </a:cubicBezTo>
                    <a:cubicBezTo>
                      <a:pt x="382" y="183"/>
                      <a:pt x="382" y="183"/>
                      <a:pt x="382" y="183"/>
                    </a:cubicBezTo>
                    <a:cubicBezTo>
                      <a:pt x="382" y="183"/>
                      <a:pt x="382" y="183"/>
                      <a:pt x="382" y="183"/>
                    </a:cubicBezTo>
                    <a:cubicBezTo>
                      <a:pt x="382" y="183"/>
                      <a:pt x="382" y="183"/>
                      <a:pt x="382" y="183"/>
                    </a:cubicBezTo>
                    <a:cubicBezTo>
                      <a:pt x="382" y="183"/>
                      <a:pt x="382" y="183"/>
                      <a:pt x="382" y="183"/>
                    </a:cubicBezTo>
                    <a:cubicBezTo>
                      <a:pt x="383" y="143"/>
                      <a:pt x="362" y="106"/>
                      <a:pt x="332" y="82"/>
                    </a:cubicBezTo>
                    <a:cubicBezTo>
                      <a:pt x="304" y="60"/>
                      <a:pt x="268" y="49"/>
                      <a:pt x="233" y="49"/>
                    </a:cubicBezTo>
                    <a:moveTo>
                      <a:pt x="382" y="180"/>
                    </a:moveTo>
                    <a:cubicBezTo>
                      <a:pt x="382" y="180"/>
                      <a:pt x="382" y="181"/>
                      <a:pt x="382" y="183"/>
                    </a:cubicBezTo>
                    <a:cubicBezTo>
                      <a:pt x="382" y="183"/>
                      <a:pt x="382" y="183"/>
                      <a:pt x="382" y="183"/>
                    </a:cubicBezTo>
                    <a:cubicBezTo>
                      <a:pt x="382" y="183"/>
                      <a:pt x="382" y="183"/>
                      <a:pt x="382" y="183"/>
                    </a:cubicBezTo>
                    <a:cubicBezTo>
                      <a:pt x="382" y="183"/>
                      <a:pt x="382" y="184"/>
                      <a:pt x="382" y="184"/>
                    </a:cubicBezTo>
                    <a:cubicBezTo>
                      <a:pt x="382" y="184"/>
                      <a:pt x="382" y="183"/>
                      <a:pt x="382" y="182"/>
                    </a:cubicBezTo>
                    <a:cubicBezTo>
                      <a:pt x="382" y="181"/>
                      <a:pt x="382" y="180"/>
                      <a:pt x="382" y="180"/>
                    </a:cubicBezTo>
                    <a:moveTo>
                      <a:pt x="207" y="0"/>
                    </a:moveTo>
                    <a:cubicBezTo>
                      <a:pt x="204" y="0"/>
                      <a:pt x="202" y="0"/>
                      <a:pt x="200" y="0"/>
                    </a:cubicBezTo>
                    <a:cubicBezTo>
                      <a:pt x="200" y="0"/>
                      <a:pt x="200" y="0"/>
                      <a:pt x="200" y="0"/>
                    </a:cubicBezTo>
                    <a:cubicBezTo>
                      <a:pt x="200" y="0"/>
                      <a:pt x="200" y="0"/>
                      <a:pt x="200" y="0"/>
                    </a:cubicBezTo>
                    <a:cubicBezTo>
                      <a:pt x="200" y="0"/>
                      <a:pt x="199" y="0"/>
                      <a:pt x="199" y="0"/>
                    </a:cubicBezTo>
                    <a:cubicBezTo>
                      <a:pt x="136" y="6"/>
                      <a:pt x="75" y="36"/>
                      <a:pt x="30" y="80"/>
                    </a:cubicBezTo>
                    <a:cubicBezTo>
                      <a:pt x="19" y="91"/>
                      <a:pt x="9" y="102"/>
                      <a:pt x="0" y="115"/>
                    </a:cubicBezTo>
                    <a:cubicBezTo>
                      <a:pt x="17" y="94"/>
                      <a:pt x="37" y="76"/>
                      <a:pt x="59" y="60"/>
                    </a:cubicBezTo>
                    <a:cubicBezTo>
                      <a:pt x="85" y="41"/>
                      <a:pt x="113" y="24"/>
                      <a:pt x="143" y="14"/>
                    </a:cubicBezTo>
                    <a:cubicBezTo>
                      <a:pt x="164" y="6"/>
                      <a:pt x="185" y="1"/>
                      <a:pt x="207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82880" tIns="91440" rIns="182880" bIns="9144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600"/>
              </a:p>
            </p:txBody>
          </p:sp>
          <p:sp>
            <p:nvSpPr>
              <p:cNvPr id="36" name="Freeform 86">
                <a:extLst>
                  <a:ext uri="{FF2B5EF4-FFF2-40B4-BE49-F238E27FC236}">
                    <a16:creationId xmlns:a16="http://schemas.microsoft.com/office/drawing/2014/main" id="{22D421A0-6A00-FFE1-24A5-D0FCBE37006D}"/>
                  </a:ext>
                </a:extLst>
              </p:cNvPr>
              <p:cNvSpPr/>
              <p:nvPr/>
            </p:nvSpPr>
            <p:spPr bwMode="auto">
              <a:xfrm>
                <a:off x="4147" y="242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close/>
                    <a:moveTo>
                      <a:pt x="0" y="0"/>
                    </a:move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82880" tIns="91440" rIns="182880" bIns="9144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600"/>
              </a:p>
            </p:txBody>
          </p:sp>
          <p:sp>
            <p:nvSpPr>
              <p:cNvPr id="37" name="Freeform 87">
                <a:extLst>
                  <a:ext uri="{FF2B5EF4-FFF2-40B4-BE49-F238E27FC236}">
                    <a16:creationId xmlns:a16="http://schemas.microsoft.com/office/drawing/2014/main" id="{A13E6D5E-D0CE-F661-2DD2-7C2BB85FA7EB}"/>
                  </a:ext>
                </a:extLst>
              </p:cNvPr>
              <p:cNvSpPr/>
              <p:nvPr/>
            </p:nvSpPr>
            <p:spPr bwMode="auto">
              <a:xfrm>
                <a:off x="4147" y="242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moveTo>
                      <a:pt x="0" y="0"/>
                    </a:moveTo>
                    <a:lnTo>
                      <a:pt x="0" y="0"/>
                    </a:ln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82880" tIns="91440" rIns="182880" bIns="9144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600"/>
              </a:p>
            </p:txBody>
          </p:sp>
          <p:sp>
            <p:nvSpPr>
              <p:cNvPr id="38" name="Freeform 88">
                <a:extLst>
                  <a:ext uri="{FF2B5EF4-FFF2-40B4-BE49-F238E27FC236}">
                    <a16:creationId xmlns:a16="http://schemas.microsoft.com/office/drawing/2014/main" id="{29A4D3B7-5AFA-E5E3-19F1-955F4A2CE42C}"/>
                  </a:ext>
                </a:extLst>
              </p:cNvPr>
              <p:cNvSpPr/>
              <p:nvPr/>
            </p:nvSpPr>
            <p:spPr bwMode="auto">
              <a:xfrm>
                <a:off x="3286" y="1675"/>
                <a:ext cx="1094" cy="965"/>
              </a:xfrm>
              <a:custGeom>
                <a:avLst/>
                <a:gdLst>
                  <a:gd name="T0" fmla="*/ 456 w 460"/>
                  <a:gd name="T1" fmla="*/ 144 h 405"/>
                  <a:gd name="T2" fmla="*/ 389 w 460"/>
                  <a:gd name="T3" fmla="*/ 39 h 405"/>
                  <a:gd name="T4" fmla="*/ 253 w 460"/>
                  <a:gd name="T5" fmla="*/ 3 h 405"/>
                  <a:gd name="T6" fmla="*/ 175 w 460"/>
                  <a:gd name="T7" fmla="*/ 21 h 405"/>
                  <a:gd name="T8" fmla="*/ 107 w 460"/>
                  <a:gd name="T9" fmla="*/ 59 h 405"/>
                  <a:gd name="T10" fmla="*/ 28 w 460"/>
                  <a:gd name="T11" fmla="*/ 137 h 405"/>
                  <a:gd name="T12" fmla="*/ 12 w 460"/>
                  <a:gd name="T13" fmla="*/ 248 h 405"/>
                  <a:gd name="T14" fmla="*/ 76 w 460"/>
                  <a:gd name="T15" fmla="*/ 340 h 405"/>
                  <a:gd name="T16" fmla="*/ 186 w 460"/>
                  <a:gd name="T17" fmla="*/ 398 h 405"/>
                  <a:gd name="T18" fmla="*/ 243 w 460"/>
                  <a:gd name="T19" fmla="*/ 404 h 405"/>
                  <a:gd name="T20" fmla="*/ 306 w 460"/>
                  <a:gd name="T21" fmla="*/ 390 h 405"/>
                  <a:gd name="T22" fmla="*/ 416 w 460"/>
                  <a:gd name="T23" fmla="*/ 307 h 405"/>
                  <a:gd name="T24" fmla="*/ 460 w 460"/>
                  <a:gd name="T25" fmla="*/ 179 h 405"/>
                  <a:gd name="T26" fmla="*/ 456 w 460"/>
                  <a:gd name="T27" fmla="*/ 144 h 405"/>
                  <a:gd name="T28" fmla="*/ 456 w 460"/>
                  <a:gd name="T29" fmla="*/ 144 h 405"/>
                  <a:gd name="T30" fmla="*/ 423 w 460"/>
                  <a:gd name="T31" fmla="*/ 195 h 405"/>
                  <a:gd name="T32" fmla="*/ 380 w 460"/>
                  <a:gd name="T33" fmla="*/ 297 h 405"/>
                  <a:gd name="T34" fmla="*/ 299 w 460"/>
                  <a:gd name="T35" fmla="*/ 350 h 405"/>
                  <a:gd name="T36" fmla="*/ 240 w 460"/>
                  <a:gd name="T37" fmla="*/ 355 h 405"/>
                  <a:gd name="T38" fmla="*/ 240 w 460"/>
                  <a:gd name="T39" fmla="*/ 355 h 405"/>
                  <a:gd name="T40" fmla="*/ 127 w 460"/>
                  <a:gd name="T41" fmla="*/ 281 h 405"/>
                  <a:gd name="T42" fmla="*/ 95 w 460"/>
                  <a:gd name="T43" fmla="*/ 212 h 405"/>
                  <a:gd name="T44" fmla="*/ 103 w 460"/>
                  <a:gd name="T45" fmla="*/ 167 h 405"/>
                  <a:gd name="T46" fmla="*/ 143 w 460"/>
                  <a:gd name="T47" fmla="*/ 112 h 405"/>
                  <a:gd name="T48" fmla="*/ 186 w 460"/>
                  <a:gd name="T49" fmla="*/ 78 h 405"/>
                  <a:gd name="T50" fmla="*/ 339 w 460"/>
                  <a:gd name="T51" fmla="*/ 66 h 405"/>
                  <a:gd name="T52" fmla="*/ 423 w 460"/>
                  <a:gd name="T53" fmla="*/ 180 h 405"/>
                  <a:gd name="T54" fmla="*/ 423 w 460"/>
                  <a:gd name="T55" fmla="*/ 195 h 405"/>
                  <a:gd name="T56" fmla="*/ 423 w 460"/>
                  <a:gd name="T57" fmla="*/ 195 h 4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460" h="405">
                    <a:moveTo>
                      <a:pt x="456" y="144"/>
                    </a:moveTo>
                    <a:cubicBezTo>
                      <a:pt x="447" y="102"/>
                      <a:pt x="423" y="64"/>
                      <a:pt x="389" y="39"/>
                    </a:cubicBezTo>
                    <a:cubicBezTo>
                      <a:pt x="350" y="11"/>
                      <a:pt x="299" y="0"/>
                      <a:pt x="253" y="3"/>
                    </a:cubicBezTo>
                    <a:cubicBezTo>
                      <a:pt x="226" y="5"/>
                      <a:pt x="200" y="11"/>
                      <a:pt x="175" y="21"/>
                    </a:cubicBezTo>
                    <a:cubicBezTo>
                      <a:pt x="151" y="31"/>
                      <a:pt x="129" y="44"/>
                      <a:pt x="107" y="59"/>
                    </a:cubicBezTo>
                    <a:cubicBezTo>
                      <a:pt x="77" y="80"/>
                      <a:pt x="48" y="106"/>
                      <a:pt x="28" y="137"/>
                    </a:cubicBezTo>
                    <a:cubicBezTo>
                      <a:pt x="7" y="171"/>
                      <a:pt x="0" y="210"/>
                      <a:pt x="12" y="248"/>
                    </a:cubicBezTo>
                    <a:cubicBezTo>
                      <a:pt x="23" y="284"/>
                      <a:pt x="48" y="316"/>
                      <a:pt x="76" y="340"/>
                    </a:cubicBezTo>
                    <a:cubicBezTo>
                      <a:pt x="108" y="367"/>
                      <a:pt x="145" y="389"/>
                      <a:pt x="186" y="398"/>
                    </a:cubicBezTo>
                    <a:cubicBezTo>
                      <a:pt x="205" y="403"/>
                      <a:pt x="224" y="405"/>
                      <a:pt x="243" y="404"/>
                    </a:cubicBezTo>
                    <a:cubicBezTo>
                      <a:pt x="264" y="402"/>
                      <a:pt x="286" y="398"/>
                      <a:pt x="306" y="390"/>
                    </a:cubicBezTo>
                    <a:cubicBezTo>
                      <a:pt x="350" y="374"/>
                      <a:pt x="388" y="344"/>
                      <a:pt x="416" y="307"/>
                    </a:cubicBezTo>
                    <a:cubicBezTo>
                      <a:pt x="444" y="270"/>
                      <a:pt x="460" y="225"/>
                      <a:pt x="460" y="179"/>
                    </a:cubicBezTo>
                    <a:cubicBezTo>
                      <a:pt x="460" y="167"/>
                      <a:pt x="459" y="155"/>
                      <a:pt x="456" y="144"/>
                    </a:cubicBezTo>
                    <a:cubicBezTo>
                      <a:pt x="453" y="127"/>
                      <a:pt x="460" y="160"/>
                      <a:pt x="456" y="144"/>
                    </a:cubicBezTo>
                    <a:close/>
                    <a:moveTo>
                      <a:pt x="423" y="195"/>
                    </a:moveTo>
                    <a:cubicBezTo>
                      <a:pt x="422" y="232"/>
                      <a:pt x="404" y="270"/>
                      <a:pt x="380" y="297"/>
                    </a:cubicBezTo>
                    <a:cubicBezTo>
                      <a:pt x="358" y="322"/>
                      <a:pt x="330" y="340"/>
                      <a:pt x="299" y="350"/>
                    </a:cubicBezTo>
                    <a:cubicBezTo>
                      <a:pt x="280" y="356"/>
                      <a:pt x="260" y="357"/>
                      <a:pt x="240" y="355"/>
                    </a:cubicBezTo>
                    <a:cubicBezTo>
                      <a:pt x="240" y="355"/>
                      <a:pt x="240" y="355"/>
                      <a:pt x="240" y="355"/>
                    </a:cubicBezTo>
                    <a:cubicBezTo>
                      <a:pt x="193" y="349"/>
                      <a:pt x="156" y="317"/>
                      <a:pt x="127" y="281"/>
                    </a:cubicBezTo>
                    <a:cubicBezTo>
                      <a:pt x="111" y="262"/>
                      <a:pt x="98" y="238"/>
                      <a:pt x="95" y="212"/>
                    </a:cubicBezTo>
                    <a:cubicBezTo>
                      <a:pt x="94" y="197"/>
                      <a:pt x="97" y="181"/>
                      <a:pt x="103" y="167"/>
                    </a:cubicBezTo>
                    <a:cubicBezTo>
                      <a:pt x="112" y="146"/>
                      <a:pt x="127" y="128"/>
                      <a:pt x="143" y="112"/>
                    </a:cubicBezTo>
                    <a:cubicBezTo>
                      <a:pt x="156" y="99"/>
                      <a:pt x="170" y="87"/>
                      <a:pt x="186" y="78"/>
                    </a:cubicBezTo>
                    <a:cubicBezTo>
                      <a:pt x="232" y="51"/>
                      <a:pt x="289" y="46"/>
                      <a:pt x="339" y="66"/>
                    </a:cubicBezTo>
                    <a:cubicBezTo>
                      <a:pt x="385" y="85"/>
                      <a:pt x="421" y="129"/>
                      <a:pt x="423" y="180"/>
                    </a:cubicBezTo>
                    <a:cubicBezTo>
                      <a:pt x="423" y="185"/>
                      <a:pt x="423" y="190"/>
                      <a:pt x="423" y="195"/>
                    </a:cubicBezTo>
                    <a:cubicBezTo>
                      <a:pt x="423" y="197"/>
                      <a:pt x="423" y="194"/>
                      <a:pt x="423" y="19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82880" tIns="91440" rIns="182880" bIns="9144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600"/>
              </a:p>
            </p:txBody>
          </p:sp>
        </p:grpSp>
        <p:sp>
          <p:nvSpPr>
            <p:cNvPr id="34" name="Freeform 88">
              <a:extLst>
                <a:ext uri="{FF2B5EF4-FFF2-40B4-BE49-F238E27FC236}">
                  <a16:creationId xmlns:a16="http://schemas.microsoft.com/office/drawing/2014/main" id="{542FDB0E-08B2-85CD-8C36-83372A77B426}"/>
                </a:ext>
              </a:extLst>
            </p:cNvPr>
            <p:cNvSpPr/>
            <p:nvPr/>
          </p:nvSpPr>
          <p:spPr bwMode="auto">
            <a:xfrm>
              <a:off x="3264300" y="-77012"/>
              <a:ext cx="12148525" cy="10716021"/>
            </a:xfrm>
            <a:custGeom>
              <a:avLst/>
              <a:gdLst>
                <a:gd name="T0" fmla="*/ 456 w 460"/>
                <a:gd name="T1" fmla="*/ 144 h 405"/>
                <a:gd name="T2" fmla="*/ 389 w 460"/>
                <a:gd name="T3" fmla="*/ 39 h 405"/>
                <a:gd name="T4" fmla="*/ 253 w 460"/>
                <a:gd name="T5" fmla="*/ 3 h 405"/>
                <a:gd name="T6" fmla="*/ 175 w 460"/>
                <a:gd name="T7" fmla="*/ 21 h 405"/>
                <a:gd name="T8" fmla="*/ 107 w 460"/>
                <a:gd name="T9" fmla="*/ 59 h 405"/>
                <a:gd name="T10" fmla="*/ 28 w 460"/>
                <a:gd name="T11" fmla="*/ 137 h 405"/>
                <a:gd name="T12" fmla="*/ 12 w 460"/>
                <a:gd name="T13" fmla="*/ 248 h 405"/>
                <a:gd name="T14" fmla="*/ 76 w 460"/>
                <a:gd name="T15" fmla="*/ 340 h 405"/>
                <a:gd name="T16" fmla="*/ 186 w 460"/>
                <a:gd name="T17" fmla="*/ 398 h 405"/>
                <a:gd name="T18" fmla="*/ 243 w 460"/>
                <a:gd name="T19" fmla="*/ 404 h 405"/>
                <a:gd name="T20" fmla="*/ 306 w 460"/>
                <a:gd name="T21" fmla="*/ 390 h 405"/>
                <a:gd name="T22" fmla="*/ 416 w 460"/>
                <a:gd name="T23" fmla="*/ 307 h 405"/>
                <a:gd name="T24" fmla="*/ 460 w 460"/>
                <a:gd name="T25" fmla="*/ 179 h 405"/>
                <a:gd name="T26" fmla="*/ 456 w 460"/>
                <a:gd name="T27" fmla="*/ 144 h 405"/>
                <a:gd name="T28" fmla="*/ 456 w 460"/>
                <a:gd name="T29" fmla="*/ 144 h 405"/>
                <a:gd name="T30" fmla="*/ 423 w 460"/>
                <a:gd name="T31" fmla="*/ 195 h 405"/>
                <a:gd name="T32" fmla="*/ 380 w 460"/>
                <a:gd name="T33" fmla="*/ 297 h 405"/>
                <a:gd name="T34" fmla="*/ 299 w 460"/>
                <a:gd name="T35" fmla="*/ 350 h 405"/>
                <a:gd name="T36" fmla="*/ 240 w 460"/>
                <a:gd name="T37" fmla="*/ 355 h 405"/>
                <a:gd name="T38" fmla="*/ 240 w 460"/>
                <a:gd name="T39" fmla="*/ 355 h 405"/>
                <a:gd name="T40" fmla="*/ 127 w 460"/>
                <a:gd name="T41" fmla="*/ 281 h 405"/>
                <a:gd name="T42" fmla="*/ 95 w 460"/>
                <a:gd name="T43" fmla="*/ 212 h 405"/>
                <a:gd name="T44" fmla="*/ 103 w 460"/>
                <a:gd name="T45" fmla="*/ 167 h 405"/>
                <a:gd name="T46" fmla="*/ 143 w 460"/>
                <a:gd name="T47" fmla="*/ 112 h 405"/>
                <a:gd name="T48" fmla="*/ 186 w 460"/>
                <a:gd name="T49" fmla="*/ 78 h 405"/>
                <a:gd name="T50" fmla="*/ 339 w 460"/>
                <a:gd name="T51" fmla="*/ 66 h 405"/>
                <a:gd name="T52" fmla="*/ 423 w 460"/>
                <a:gd name="T53" fmla="*/ 180 h 405"/>
                <a:gd name="T54" fmla="*/ 423 w 460"/>
                <a:gd name="T55" fmla="*/ 195 h 405"/>
                <a:gd name="T56" fmla="*/ 423 w 460"/>
                <a:gd name="T57" fmla="*/ 195 h 4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460" h="405">
                  <a:moveTo>
                    <a:pt x="456" y="144"/>
                  </a:moveTo>
                  <a:cubicBezTo>
                    <a:pt x="447" y="102"/>
                    <a:pt x="423" y="64"/>
                    <a:pt x="389" y="39"/>
                  </a:cubicBezTo>
                  <a:cubicBezTo>
                    <a:pt x="350" y="11"/>
                    <a:pt x="299" y="0"/>
                    <a:pt x="253" y="3"/>
                  </a:cubicBezTo>
                  <a:cubicBezTo>
                    <a:pt x="226" y="5"/>
                    <a:pt x="200" y="11"/>
                    <a:pt x="175" y="21"/>
                  </a:cubicBezTo>
                  <a:cubicBezTo>
                    <a:pt x="151" y="31"/>
                    <a:pt x="129" y="44"/>
                    <a:pt x="107" y="59"/>
                  </a:cubicBezTo>
                  <a:cubicBezTo>
                    <a:pt x="77" y="80"/>
                    <a:pt x="48" y="106"/>
                    <a:pt x="28" y="137"/>
                  </a:cubicBezTo>
                  <a:cubicBezTo>
                    <a:pt x="7" y="171"/>
                    <a:pt x="0" y="210"/>
                    <a:pt x="12" y="248"/>
                  </a:cubicBezTo>
                  <a:cubicBezTo>
                    <a:pt x="23" y="284"/>
                    <a:pt x="48" y="316"/>
                    <a:pt x="76" y="340"/>
                  </a:cubicBezTo>
                  <a:cubicBezTo>
                    <a:pt x="108" y="367"/>
                    <a:pt x="145" y="389"/>
                    <a:pt x="186" y="398"/>
                  </a:cubicBezTo>
                  <a:cubicBezTo>
                    <a:pt x="205" y="403"/>
                    <a:pt x="224" y="405"/>
                    <a:pt x="243" y="404"/>
                  </a:cubicBezTo>
                  <a:cubicBezTo>
                    <a:pt x="264" y="402"/>
                    <a:pt x="286" y="398"/>
                    <a:pt x="306" y="390"/>
                  </a:cubicBezTo>
                  <a:cubicBezTo>
                    <a:pt x="350" y="374"/>
                    <a:pt x="388" y="344"/>
                    <a:pt x="416" y="307"/>
                  </a:cubicBezTo>
                  <a:cubicBezTo>
                    <a:pt x="444" y="270"/>
                    <a:pt x="460" y="225"/>
                    <a:pt x="460" y="179"/>
                  </a:cubicBezTo>
                  <a:cubicBezTo>
                    <a:pt x="460" y="167"/>
                    <a:pt x="459" y="155"/>
                    <a:pt x="456" y="144"/>
                  </a:cubicBezTo>
                  <a:cubicBezTo>
                    <a:pt x="453" y="127"/>
                    <a:pt x="460" y="160"/>
                    <a:pt x="456" y="144"/>
                  </a:cubicBezTo>
                  <a:close/>
                  <a:moveTo>
                    <a:pt x="423" y="195"/>
                  </a:moveTo>
                  <a:cubicBezTo>
                    <a:pt x="422" y="232"/>
                    <a:pt x="404" y="270"/>
                    <a:pt x="380" y="297"/>
                  </a:cubicBezTo>
                  <a:cubicBezTo>
                    <a:pt x="358" y="322"/>
                    <a:pt x="330" y="340"/>
                    <a:pt x="299" y="350"/>
                  </a:cubicBezTo>
                  <a:cubicBezTo>
                    <a:pt x="280" y="356"/>
                    <a:pt x="260" y="357"/>
                    <a:pt x="240" y="355"/>
                  </a:cubicBezTo>
                  <a:cubicBezTo>
                    <a:pt x="240" y="355"/>
                    <a:pt x="240" y="355"/>
                    <a:pt x="240" y="355"/>
                  </a:cubicBezTo>
                  <a:cubicBezTo>
                    <a:pt x="193" y="349"/>
                    <a:pt x="156" y="317"/>
                    <a:pt x="127" y="281"/>
                  </a:cubicBezTo>
                  <a:cubicBezTo>
                    <a:pt x="111" y="262"/>
                    <a:pt x="98" y="238"/>
                    <a:pt x="95" y="212"/>
                  </a:cubicBezTo>
                  <a:cubicBezTo>
                    <a:pt x="94" y="197"/>
                    <a:pt x="97" y="181"/>
                    <a:pt x="103" y="167"/>
                  </a:cubicBezTo>
                  <a:cubicBezTo>
                    <a:pt x="112" y="146"/>
                    <a:pt x="127" y="128"/>
                    <a:pt x="143" y="112"/>
                  </a:cubicBezTo>
                  <a:cubicBezTo>
                    <a:pt x="156" y="99"/>
                    <a:pt x="170" y="87"/>
                    <a:pt x="186" y="78"/>
                  </a:cubicBezTo>
                  <a:cubicBezTo>
                    <a:pt x="232" y="51"/>
                    <a:pt x="289" y="46"/>
                    <a:pt x="339" y="66"/>
                  </a:cubicBezTo>
                  <a:cubicBezTo>
                    <a:pt x="385" y="85"/>
                    <a:pt x="421" y="129"/>
                    <a:pt x="423" y="180"/>
                  </a:cubicBezTo>
                  <a:cubicBezTo>
                    <a:pt x="423" y="185"/>
                    <a:pt x="423" y="190"/>
                    <a:pt x="423" y="195"/>
                  </a:cubicBezTo>
                  <a:cubicBezTo>
                    <a:pt x="423" y="197"/>
                    <a:pt x="423" y="194"/>
                    <a:pt x="423" y="195"/>
                  </a:cubicBezTo>
                  <a:close/>
                </a:path>
              </a:pathLst>
            </a:custGeom>
            <a:solidFill>
              <a:schemeClr val="bg1">
                <a:alpha val="6000"/>
              </a:schemeClr>
            </a:solidFill>
            <a:ln>
              <a:noFill/>
            </a:ln>
          </p:spPr>
          <p:txBody>
            <a:bodyPr vert="horz" wrap="square" lIns="182880" tIns="91440" rIns="182880" bIns="91440" numCol="1" anchor="t" anchorCtr="0" compatLnSpc="1">
              <a:prstTxWarp prst="textNoShape">
                <a:avLst/>
              </a:prstTxWarp>
            </a:bodyPr>
            <a:lstStyle/>
            <a:p>
              <a:endParaRPr lang="en-US" sz="3600" dirty="0"/>
            </a:p>
          </p:txBody>
        </p:sp>
      </p:grpSp>
      <p:pic>
        <p:nvPicPr>
          <p:cNvPr id="52" name="Imagem 51" descr="Edifício de tijolos&#10;&#10;Descrição gerada automaticamente com confiança média">
            <a:extLst>
              <a:ext uri="{FF2B5EF4-FFF2-40B4-BE49-F238E27FC236}">
                <a16:creationId xmlns:a16="http://schemas.microsoft.com/office/drawing/2014/main" id="{45EBF631-9159-6432-9B3C-28D2C7F9B21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33527" t="1945" r="42902" b="62475"/>
          <a:stretch>
            <a:fillRect/>
          </a:stretch>
        </p:blipFill>
        <p:spPr>
          <a:xfrm>
            <a:off x="2824299" y="-2405122"/>
            <a:ext cx="3226731" cy="3226730"/>
          </a:xfrm>
          <a:custGeom>
            <a:avLst/>
            <a:gdLst>
              <a:gd name="connsiteX0" fmla="*/ 1991513 w 3226731"/>
              <a:gd name="connsiteY0" fmla="*/ 51 h 3226730"/>
              <a:gd name="connsiteX1" fmla="*/ 2659987 w 3226731"/>
              <a:gd name="connsiteY1" fmla="*/ 454551 h 3226730"/>
              <a:gd name="connsiteX2" fmla="*/ 3172092 w 3226731"/>
              <a:gd name="connsiteY2" fmla="*/ 1706316 h 3226730"/>
              <a:gd name="connsiteX3" fmla="*/ 2772180 w 3226731"/>
              <a:gd name="connsiteY3" fmla="*/ 2659987 h 3226730"/>
              <a:gd name="connsiteX4" fmla="*/ 1520415 w 3226731"/>
              <a:gd name="connsiteY4" fmla="*/ 3172092 h 3226730"/>
              <a:gd name="connsiteX5" fmla="*/ 566744 w 3226731"/>
              <a:gd name="connsiteY5" fmla="*/ 2772180 h 3226730"/>
              <a:gd name="connsiteX6" fmla="*/ 54639 w 3226731"/>
              <a:gd name="connsiteY6" fmla="*/ 1520415 h 3226730"/>
              <a:gd name="connsiteX7" fmla="*/ 454551 w 3226731"/>
              <a:gd name="connsiteY7" fmla="*/ 566744 h 3226730"/>
              <a:gd name="connsiteX8" fmla="*/ 1706316 w 3226731"/>
              <a:gd name="connsiteY8" fmla="*/ 54639 h 3226730"/>
              <a:gd name="connsiteX9" fmla="*/ 1991513 w 3226731"/>
              <a:gd name="connsiteY9" fmla="*/ 51 h 32267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226731" h="3226730">
                <a:moveTo>
                  <a:pt x="1991513" y="51"/>
                </a:moveTo>
                <a:cubicBezTo>
                  <a:pt x="2276456" y="3417"/>
                  <a:pt x="2545300" y="174215"/>
                  <a:pt x="2659987" y="454551"/>
                </a:cubicBezTo>
                <a:lnTo>
                  <a:pt x="3172092" y="1706316"/>
                </a:lnTo>
                <a:cubicBezTo>
                  <a:pt x="3325009" y="2080098"/>
                  <a:pt x="3145962" y="2507071"/>
                  <a:pt x="2772180" y="2659987"/>
                </a:cubicBezTo>
                <a:lnTo>
                  <a:pt x="1520415" y="3172092"/>
                </a:lnTo>
                <a:cubicBezTo>
                  <a:pt x="1146633" y="3325008"/>
                  <a:pt x="719660" y="3145962"/>
                  <a:pt x="566744" y="2772180"/>
                </a:cubicBezTo>
                <a:lnTo>
                  <a:pt x="54639" y="1520415"/>
                </a:lnTo>
                <a:cubicBezTo>
                  <a:pt x="-98277" y="1146633"/>
                  <a:pt x="80769" y="719660"/>
                  <a:pt x="454551" y="566744"/>
                </a:cubicBezTo>
                <a:lnTo>
                  <a:pt x="1706316" y="54639"/>
                </a:lnTo>
                <a:cubicBezTo>
                  <a:pt x="1799762" y="16410"/>
                  <a:pt x="1896532" y="-1071"/>
                  <a:pt x="1991513" y="51"/>
                </a:cubicBezTo>
                <a:close/>
              </a:path>
            </a:pathLst>
          </a:custGeom>
        </p:spPr>
      </p:pic>
      <p:pic>
        <p:nvPicPr>
          <p:cNvPr id="53" name="Imagem 52" descr="Edifício de tijolos&#10;&#10;Descrição gerada automaticamente com confiança média">
            <a:extLst>
              <a:ext uri="{FF2B5EF4-FFF2-40B4-BE49-F238E27FC236}">
                <a16:creationId xmlns:a16="http://schemas.microsoft.com/office/drawing/2014/main" id="{B3CCCE40-23E3-9A7D-913D-30A7DB49B54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3568" t="14413" r="62861" b="50007"/>
          <a:stretch>
            <a:fillRect/>
          </a:stretch>
        </p:blipFill>
        <p:spPr>
          <a:xfrm>
            <a:off x="92034" y="-1274383"/>
            <a:ext cx="3226730" cy="3226730"/>
          </a:xfrm>
          <a:custGeom>
            <a:avLst/>
            <a:gdLst>
              <a:gd name="connsiteX0" fmla="*/ 1991513 w 3226730"/>
              <a:gd name="connsiteY0" fmla="*/ 51 h 3226730"/>
              <a:gd name="connsiteX1" fmla="*/ 2659987 w 3226730"/>
              <a:gd name="connsiteY1" fmla="*/ 454551 h 3226730"/>
              <a:gd name="connsiteX2" fmla="*/ 3172092 w 3226730"/>
              <a:gd name="connsiteY2" fmla="*/ 1706316 h 3226730"/>
              <a:gd name="connsiteX3" fmla="*/ 2772180 w 3226730"/>
              <a:gd name="connsiteY3" fmla="*/ 2659987 h 3226730"/>
              <a:gd name="connsiteX4" fmla="*/ 1520415 w 3226730"/>
              <a:gd name="connsiteY4" fmla="*/ 3172092 h 3226730"/>
              <a:gd name="connsiteX5" fmla="*/ 566744 w 3226730"/>
              <a:gd name="connsiteY5" fmla="*/ 2772180 h 3226730"/>
              <a:gd name="connsiteX6" fmla="*/ 54639 w 3226730"/>
              <a:gd name="connsiteY6" fmla="*/ 1520415 h 3226730"/>
              <a:gd name="connsiteX7" fmla="*/ 454551 w 3226730"/>
              <a:gd name="connsiteY7" fmla="*/ 566744 h 3226730"/>
              <a:gd name="connsiteX8" fmla="*/ 1706316 w 3226730"/>
              <a:gd name="connsiteY8" fmla="*/ 54639 h 3226730"/>
              <a:gd name="connsiteX9" fmla="*/ 1991513 w 3226730"/>
              <a:gd name="connsiteY9" fmla="*/ 51 h 32267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226730" h="3226730">
                <a:moveTo>
                  <a:pt x="1991513" y="51"/>
                </a:moveTo>
                <a:cubicBezTo>
                  <a:pt x="2276456" y="3417"/>
                  <a:pt x="2545300" y="174215"/>
                  <a:pt x="2659987" y="454551"/>
                </a:cubicBezTo>
                <a:lnTo>
                  <a:pt x="3172092" y="1706316"/>
                </a:lnTo>
                <a:cubicBezTo>
                  <a:pt x="3325008" y="2080098"/>
                  <a:pt x="3145962" y="2507071"/>
                  <a:pt x="2772180" y="2659987"/>
                </a:cubicBezTo>
                <a:lnTo>
                  <a:pt x="1520415" y="3172092"/>
                </a:lnTo>
                <a:cubicBezTo>
                  <a:pt x="1146633" y="3325008"/>
                  <a:pt x="719660" y="3145962"/>
                  <a:pt x="566744" y="2772180"/>
                </a:cubicBezTo>
                <a:lnTo>
                  <a:pt x="54639" y="1520415"/>
                </a:lnTo>
                <a:cubicBezTo>
                  <a:pt x="-98277" y="1146633"/>
                  <a:pt x="80769" y="719660"/>
                  <a:pt x="454551" y="566744"/>
                </a:cubicBezTo>
                <a:lnTo>
                  <a:pt x="1706316" y="54639"/>
                </a:lnTo>
                <a:cubicBezTo>
                  <a:pt x="1799762" y="16410"/>
                  <a:pt x="1896532" y="-1071"/>
                  <a:pt x="1991513" y="51"/>
                </a:cubicBezTo>
                <a:close/>
              </a:path>
            </a:pathLst>
          </a:custGeom>
        </p:spPr>
      </p:pic>
      <p:pic>
        <p:nvPicPr>
          <p:cNvPr id="54" name="Imagem 53" descr="Edifício de tijolos&#10;&#10;Descrição gerada automaticamente com confiança média">
            <a:extLst>
              <a:ext uri="{FF2B5EF4-FFF2-40B4-BE49-F238E27FC236}">
                <a16:creationId xmlns:a16="http://schemas.microsoft.com/office/drawing/2014/main" id="{A4753FAB-FED9-A74D-83EB-3CC8C5480C2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61735" t="19950" r="14694" b="44471"/>
          <a:stretch>
            <a:fillRect/>
          </a:stretch>
        </p:blipFill>
        <p:spPr>
          <a:xfrm>
            <a:off x="6685791" y="-772255"/>
            <a:ext cx="3226730" cy="3226730"/>
          </a:xfrm>
          <a:custGeom>
            <a:avLst/>
            <a:gdLst>
              <a:gd name="connsiteX0" fmla="*/ 1991513 w 3226730"/>
              <a:gd name="connsiteY0" fmla="*/ 51 h 3226730"/>
              <a:gd name="connsiteX1" fmla="*/ 2659987 w 3226730"/>
              <a:gd name="connsiteY1" fmla="*/ 454551 h 3226730"/>
              <a:gd name="connsiteX2" fmla="*/ 3172092 w 3226730"/>
              <a:gd name="connsiteY2" fmla="*/ 1706316 h 3226730"/>
              <a:gd name="connsiteX3" fmla="*/ 2772180 w 3226730"/>
              <a:gd name="connsiteY3" fmla="*/ 2659987 h 3226730"/>
              <a:gd name="connsiteX4" fmla="*/ 1520415 w 3226730"/>
              <a:gd name="connsiteY4" fmla="*/ 3172092 h 3226730"/>
              <a:gd name="connsiteX5" fmla="*/ 566744 w 3226730"/>
              <a:gd name="connsiteY5" fmla="*/ 2772180 h 3226730"/>
              <a:gd name="connsiteX6" fmla="*/ 54639 w 3226730"/>
              <a:gd name="connsiteY6" fmla="*/ 1520415 h 3226730"/>
              <a:gd name="connsiteX7" fmla="*/ 454551 w 3226730"/>
              <a:gd name="connsiteY7" fmla="*/ 566744 h 3226730"/>
              <a:gd name="connsiteX8" fmla="*/ 1706316 w 3226730"/>
              <a:gd name="connsiteY8" fmla="*/ 54639 h 3226730"/>
              <a:gd name="connsiteX9" fmla="*/ 1991513 w 3226730"/>
              <a:gd name="connsiteY9" fmla="*/ 51 h 32267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226730" h="3226730">
                <a:moveTo>
                  <a:pt x="1991513" y="51"/>
                </a:moveTo>
                <a:cubicBezTo>
                  <a:pt x="2276456" y="3417"/>
                  <a:pt x="2545300" y="174215"/>
                  <a:pt x="2659987" y="454551"/>
                </a:cubicBezTo>
                <a:lnTo>
                  <a:pt x="3172092" y="1706316"/>
                </a:lnTo>
                <a:cubicBezTo>
                  <a:pt x="3325008" y="2080098"/>
                  <a:pt x="3145962" y="2507071"/>
                  <a:pt x="2772180" y="2659987"/>
                </a:cubicBezTo>
                <a:lnTo>
                  <a:pt x="1520415" y="3172092"/>
                </a:lnTo>
                <a:cubicBezTo>
                  <a:pt x="1146633" y="3325008"/>
                  <a:pt x="719661" y="3145962"/>
                  <a:pt x="566744" y="2772180"/>
                </a:cubicBezTo>
                <a:lnTo>
                  <a:pt x="54639" y="1520415"/>
                </a:lnTo>
                <a:cubicBezTo>
                  <a:pt x="-98277" y="1146633"/>
                  <a:pt x="80769" y="719660"/>
                  <a:pt x="454551" y="566744"/>
                </a:cubicBezTo>
                <a:lnTo>
                  <a:pt x="1706316" y="54639"/>
                </a:lnTo>
                <a:cubicBezTo>
                  <a:pt x="1799761" y="16410"/>
                  <a:pt x="1896531" y="-1071"/>
                  <a:pt x="1991513" y="51"/>
                </a:cubicBezTo>
                <a:close/>
              </a:path>
            </a:pathLst>
          </a:custGeom>
        </p:spPr>
      </p:pic>
      <p:pic>
        <p:nvPicPr>
          <p:cNvPr id="56" name="Imagem 55" descr="Edifício de tijolos&#10;&#10;Descrição gerada automaticamente com confiança média">
            <a:extLst>
              <a:ext uri="{FF2B5EF4-FFF2-40B4-BE49-F238E27FC236}">
                <a16:creationId xmlns:a16="http://schemas.microsoft.com/office/drawing/2014/main" id="{BD3C416D-1EAB-55D4-732A-CC33987EC40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41665" t="32210" r="34764" b="32210"/>
          <a:stretch>
            <a:fillRect/>
          </a:stretch>
        </p:blipFill>
        <p:spPr>
          <a:xfrm>
            <a:off x="3938366" y="339654"/>
            <a:ext cx="3226731" cy="3226730"/>
          </a:xfrm>
          <a:custGeom>
            <a:avLst/>
            <a:gdLst>
              <a:gd name="connsiteX0" fmla="*/ 1991513 w 3226731"/>
              <a:gd name="connsiteY0" fmla="*/ 51 h 3226730"/>
              <a:gd name="connsiteX1" fmla="*/ 2659987 w 3226731"/>
              <a:gd name="connsiteY1" fmla="*/ 454551 h 3226730"/>
              <a:gd name="connsiteX2" fmla="*/ 3172092 w 3226731"/>
              <a:gd name="connsiteY2" fmla="*/ 1706316 h 3226730"/>
              <a:gd name="connsiteX3" fmla="*/ 2772180 w 3226731"/>
              <a:gd name="connsiteY3" fmla="*/ 2659987 h 3226730"/>
              <a:gd name="connsiteX4" fmla="*/ 1520415 w 3226731"/>
              <a:gd name="connsiteY4" fmla="*/ 3172092 h 3226730"/>
              <a:gd name="connsiteX5" fmla="*/ 566744 w 3226731"/>
              <a:gd name="connsiteY5" fmla="*/ 2772180 h 3226730"/>
              <a:gd name="connsiteX6" fmla="*/ 54639 w 3226731"/>
              <a:gd name="connsiteY6" fmla="*/ 1520415 h 3226730"/>
              <a:gd name="connsiteX7" fmla="*/ 454551 w 3226731"/>
              <a:gd name="connsiteY7" fmla="*/ 566744 h 3226730"/>
              <a:gd name="connsiteX8" fmla="*/ 1706316 w 3226731"/>
              <a:gd name="connsiteY8" fmla="*/ 54639 h 3226730"/>
              <a:gd name="connsiteX9" fmla="*/ 1991513 w 3226731"/>
              <a:gd name="connsiteY9" fmla="*/ 51 h 32267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226731" h="3226730">
                <a:moveTo>
                  <a:pt x="1991513" y="51"/>
                </a:moveTo>
                <a:cubicBezTo>
                  <a:pt x="2276456" y="3417"/>
                  <a:pt x="2545300" y="174215"/>
                  <a:pt x="2659987" y="454551"/>
                </a:cubicBezTo>
                <a:lnTo>
                  <a:pt x="3172092" y="1706316"/>
                </a:lnTo>
                <a:cubicBezTo>
                  <a:pt x="3325009" y="2080098"/>
                  <a:pt x="3145962" y="2507071"/>
                  <a:pt x="2772180" y="2659987"/>
                </a:cubicBezTo>
                <a:lnTo>
                  <a:pt x="1520415" y="3172092"/>
                </a:lnTo>
                <a:cubicBezTo>
                  <a:pt x="1146633" y="3325008"/>
                  <a:pt x="719661" y="3145962"/>
                  <a:pt x="566744" y="2772180"/>
                </a:cubicBezTo>
                <a:lnTo>
                  <a:pt x="54639" y="1520415"/>
                </a:lnTo>
                <a:cubicBezTo>
                  <a:pt x="-98277" y="1146633"/>
                  <a:pt x="80769" y="719660"/>
                  <a:pt x="454551" y="566744"/>
                </a:cubicBezTo>
                <a:lnTo>
                  <a:pt x="1706316" y="54639"/>
                </a:lnTo>
                <a:cubicBezTo>
                  <a:pt x="1799762" y="16410"/>
                  <a:pt x="1896532" y="-1071"/>
                  <a:pt x="1991513" y="51"/>
                </a:cubicBezTo>
                <a:close/>
              </a:path>
            </a:pathLst>
          </a:custGeom>
        </p:spPr>
      </p:pic>
      <p:pic>
        <p:nvPicPr>
          <p:cNvPr id="57" name="Imagem 56" descr="Edifício de tijolos&#10;&#10;Descrição gerada automaticamente com confiança média">
            <a:extLst>
              <a:ext uri="{FF2B5EF4-FFF2-40B4-BE49-F238E27FC236}">
                <a16:creationId xmlns:a16="http://schemas.microsoft.com/office/drawing/2014/main" id="{770BAFF3-1292-7F8E-31AE-0368E70A5A7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1693" t="44580" r="54736" b="19840"/>
          <a:stretch>
            <a:fillRect/>
          </a:stretch>
        </p:blipFill>
        <p:spPr>
          <a:xfrm>
            <a:off x="1204344" y="1461475"/>
            <a:ext cx="3226731" cy="3226731"/>
          </a:xfrm>
          <a:custGeom>
            <a:avLst/>
            <a:gdLst>
              <a:gd name="connsiteX0" fmla="*/ 1991513 w 3226731"/>
              <a:gd name="connsiteY0" fmla="*/ 51 h 3226731"/>
              <a:gd name="connsiteX1" fmla="*/ 2659987 w 3226731"/>
              <a:gd name="connsiteY1" fmla="*/ 454551 h 3226731"/>
              <a:gd name="connsiteX2" fmla="*/ 3172092 w 3226731"/>
              <a:gd name="connsiteY2" fmla="*/ 1706316 h 3226731"/>
              <a:gd name="connsiteX3" fmla="*/ 2772180 w 3226731"/>
              <a:gd name="connsiteY3" fmla="*/ 2659987 h 3226731"/>
              <a:gd name="connsiteX4" fmla="*/ 1520415 w 3226731"/>
              <a:gd name="connsiteY4" fmla="*/ 3172092 h 3226731"/>
              <a:gd name="connsiteX5" fmla="*/ 566744 w 3226731"/>
              <a:gd name="connsiteY5" fmla="*/ 2772180 h 3226731"/>
              <a:gd name="connsiteX6" fmla="*/ 54639 w 3226731"/>
              <a:gd name="connsiteY6" fmla="*/ 1520415 h 3226731"/>
              <a:gd name="connsiteX7" fmla="*/ 454551 w 3226731"/>
              <a:gd name="connsiteY7" fmla="*/ 566744 h 3226731"/>
              <a:gd name="connsiteX8" fmla="*/ 1706316 w 3226731"/>
              <a:gd name="connsiteY8" fmla="*/ 54639 h 3226731"/>
              <a:gd name="connsiteX9" fmla="*/ 1991513 w 3226731"/>
              <a:gd name="connsiteY9" fmla="*/ 51 h 32267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226731" h="3226731">
                <a:moveTo>
                  <a:pt x="1991513" y="51"/>
                </a:moveTo>
                <a:cubicBezTo>
                  <a:pt x="2276456" y="3417"/>
                  <a:pt x="2545300" y="174215"/>
                  <a:pt x="2659987" y="454551"/>
                </a:cubicBezTo>
                <a:lnTo>
                  <a:pt x="3172092" y="1706316"/>
                </a:lnTo>
                <a:cubicBezTo>
                  <a:pt x="3325009" y="2080098"/>
                  <a:pt x="3145962" y="2507071"/>
                  <a:pt x="2772180" y="2659987"/>
                </a:cubicBezTo>
                <a:lnTo>
                  <a:pt x="1520415" y="3172092"/>
                </a:lnTo>
                <a:cubicBezTo>
                  <a:pt x="1146633" y="3325009"/>
                  <a:pt x="719660" y="3145962"/>
                  <a:pt x="566744" y="2772180"/>
                </a:cubicBezTo>
                <a:lnTo>
                  <a:pt x="54639" y="1520415"/>
                </a:lnTo>
                <a:cubicBezTo>
                  <a:pt x="-98277" y="1146633"/>
                  <a:pt x="80769" y="719660"/>
                  <a:pt x="454551" y="566744"/>
                </a:cubicBezTo>
                <a:lnTo>
                  <a:pt x="1706316" y="54639"/>
                </a:lnTo>
                <a:cubicBezTo>
                  <a:pt x="1799762" y="16410"/>
                  <a:pt x="1896532" y="-1071"/>
                  <a:pt x="1991513" y="51"/>
                </a:cubicBezTo>
                <a:close/>
              </a:path>
            </a:pathLst>
          </a:custGeom>
        </p:spPr>
      </p:pic>
      <p:pic>
        <p:nvPicPr>
          <p:cNvPr id="58" name="Imagem 57" descr="Edifício de tijolos&#10;&#10;Descrição gerada automaticamente com confiança média">
            <a:extLst>
              <a:ext uri="{FF2B5EF4-FFF2-40B4-BE49-F238E27FC236}">
                <a16:creationId xmlns:a16="http://schemas.microsoft.com/office/drawing/2014/main" id="{26E30FD3-D62A-7230-F34A-0DF3CA3CD69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623" t="56840" r="74805" b="7582"/>
          <a:stretch>
            <a:fillRect/>
          </a:stretch>
        </p:blipFill>
        <p:spPr>
          <a:xfrm>
            <a:off x="-1543047" y="2573300"/>
            <a:ext cx="3226730" cy="3226681"/>
          </a:xfrm>
          <a:custGeom>
            <a:avLst/>
            <a:gdLst>
              <a:gd name="connsiteX0" fmla="*/ 1991513 w 3226730"/>
              <a:gd name="connsiteY0" fmla="*/ 51 h 3226681"/>
              <a:gd name="connsiteX1" fmla="*/ 2659987 w 3226730"/>
              <a:gd name="connsiteY1" fmla="*/ 454551 h 3226681"/>
              <a:gd name="connsiteX2" fmla="*/ 3172092 w 3226730"/>
              <a:gd name="connsiteY2" fmla="*/ 1706316 h 3226681"/>
              <a:gd name="connsiteX3" fmla="*/ 2772180 w 3226730"/>
              <a:gd name="connsiteY3" fmla="*/ 2659987 h 3226681"/>
              <a:gd name="connsiteX4" fmla="*/ 1520415 w 3226730"/>
              <a:gd name="connsiteY4" fmla="*/ 3172092 h 3226681"/>
              <a:gd name="connsiteX5" fmla="*/ 1378393 w 3226730"/>
              <a:gd name="connsiteY5" fmla="*/ 3214143 h 3226681"/>
              <a:gd name="connsiteX6" fmla="*/ 1279621 w 3226730"/>
              <a:gd name="connsiteY6" fmla="*/ 3222793 h 3226681"/>
              <a:gd name="connsiteX7" fmla="*/ 1279621 w 3226730"/>
              <a:gd name="connsiteY7" fmla="*/ 504470 h 3226681"/>
              <a:gd name="connsiteX8" fmla="*/ 1237987 w 3226730"/>
              <a:gd name="connsiteY8" fmla="*/ 517185 h 3226681"/>
              <a:gd name="connsiteX9" fmla="*/ 788305 w 3226730"/>
              <a:gd name="connsiteY9" fmla="*/ 1188911 h 3226681"/>
              <a:gd name="connsiteX10" fmla="*/ 782124 w 3226730"/>
              <a:gd name="connsiteY10" fmla="*/ 2541364 h 3226681"/>
              <a:gd name="connsiteX11" fmla="*/ 1225648 w 3226730"/>
              <a:gd name="connsiteY11" fmla="*/ 3217171 h 3226681"/>
              <a:gd name="connsiteX12" fmla="*/ 1251325 w 3226730"/>
              <a:gd name="connsiteY12" fmla="*/ 3225271 h 3226681"/>
              <a:gd name="connsiteX13" fmla="*/ 1235218 w 3226730"/>
              <a:gd name="connsiteY13" fmla="*/ 3226681 h 3226681"/>
              <a:gd name="connsiteX14" fmla="*/ 566744 w 3226730"/>
              <a:gd name="connsiteY14" fmla="*/ 2772180 h 3226681"/>
              <a:gd name="connsiteX15" fmla="*/ 54639 w 3226730"/>
              <a:gd name="connsiteY15" fmla="*/ 1520415 h 3226681"/>
              <a:gd name="connsiteX16" fmla="*/ 454551 w 3226730"/>
              <a:gd name="connsiteY16" fmla="*/ 566744 h 3226681"/>
              <a:gd name="connsiteX17" fmla="*/ 1196449 w 3226730"/>
              <a:gd name="connsiteY17" fmla="*/ 263229 h 3226681"/>
              <a:gd name="connsiteX18" fmla="*/ 1225647 w 3226730"/>
              <a:gd name="connsiteY18" fmla="*/ 278345 h 3226681"/>
              <a:gd name="connsiteX19" fmla="*/ 1279621 w 3226730"/>
              <a:gd name="connsiteY19" fmla="*/ 295370 h 3226681"/>
              <a:gd name="connsiteX20" fmla="*/ 1279621 w 3226730"/>
              <a:gd name="connsiteY20" fmla="*/ 229203 h 3226681"/>
              <a:gd name="connsiteX21" fmla="*/ 1706316 w 3226730"/>
              <a:gd name="connsiteY21" fmla="*/ 54639 h 3226681"/>
              <a:gd name="connsiteX22" fmla="*/ 1991513 w 3226730"/>
              <a:gd name="connsiteY22" fmla="*/ 51 h 3226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3226730" h="3226681">
                <a:moveTo>
                  <a:pt x="1991513" y="51"/>
                </a:moveTo>
                <a:cubicBezTo>
                  <a:pt x="2276456" y="3417"/>
                  <a:pt x="2545300" y="174215"/>
                  <a:pt x="2659987" y="454551"/>
                </a:cubicBezTo>
                <a:lnTo>
                  <a:pt x="3172092" y="1706316"/>
                </a:lnTo>
                <a:cubicBezTo>
                  <a:pt x="3325008" y="2080098"/>
                  <a:pt x="3145962" y="2507071"/>
                  <a:pt x="2772180" y="2659987"/>
                </a:cubicBezTo>
                <a:lnTo>
                  <a:pt x="1520415" y="3172092"/>
                </a:lnTo>
                <a:cubicBezTo>
                  <a:pt x="1473692" y="3191207"/>
                  <a:pt x="1426138" y="3205135"/>
                  <a:pt x="1378393" y="3214143"/>
                </a:cubicBezTo>
                <a:lnTo>
                  <a:pt x="1279621" y="3222793"/>
                </a:lnTo>
                <a:lnTo>
                  <a:pt x="1279621" y="504470"/>
                </a:lnTo>
                <a:lnTo>
                  <a:pt x="1237987" y="517185"/>
                </a:lnTo>
                <a:cubicBezTo>
                  <a:pt x="975030" y="626993"/>
                  <a:pt x="789689" y="886025"/>
                  <a:pt x="788305" y="1188911"/>
                </a:cubicBezTo>
                <a:lnTo>
                  <a:pt x="782124" y="2541364"/>
                </a:lnTo>
                <a:cubicBezTo>
                  <a:pt x="780740" y="2844250"/>
                  <a:pt x="963705" y="3104966"/>
                  <a:pt x="1225648" y="3217171"/>
                </a:cubicBezTo>
                <a:lnTo>
                  <a:pt x="1251325" y="3225271"/>
                </a:lnTo>
                <a:lnTo>
                  <a:pt x="1235218" y="3226681"/>
                </a:lnTo>
                <a:cubicBezTo>
                  <a:pt x="950275" y="3223315"/>
                  <a:pt x="681431" y="3052517"/>
                  <a:pt x="566744" y="2772180"/>
                </a:cubicBezTo>
                <a:lnTo>
                  <a:pt x="54639" y="1520415"/>
                </a:lnTo>
                <a:cubicBezTo>
                  <a:pt x="-98277" y="1146633"/>
                  <a:pt x="80769" y="719660"/>
                  <a:pt x="454551" y="566744"/>
                </a:cubicBezTo>
                <a:lnTo>
                  <a:pt x="1196449" y="263229"/>
                </a:lnTo>
                <a:lnTo>
                  <a:pt x="1225647" y="278345"/>
                </a:lnTo>
                <a:lnTo>
                  <a:pt x="1279621" y="295370"/>
                </a:lnTo>
                <a:lnTo>
                  <a:pt x="1279621" y="229203"/>
                </a:lnTo>
                <a:lnTo>
                  <a:pt x="1706316" y="54639"/>
                </a:lnTo>
                <a:cubicBezTo>
                  <a:pt x="1799762" y="16410"/>
                  <a:pt x="1896531" y="-1071"/>
                  <a:pt x="1991513" y="51"/>
                </a:cubicBezTo>
                <a:close/>
              </a:path>
            </a:pathLst>
          </a:custGeom>
        </p:spPr>
      </p:pic>
      <p:pic>
        <p:nvPicPr>
          <p:cNvPr id="59" name="Imagem 58" descr="Edifício de tijolos&#10;&#10;Descrição gerada automaticamente com confiança média">
            <a:extLst>
              <a:ext uri="{FF2B5EF4-FFF2-40B4-BE49-F238E27FC236}">
                <a16:creationId xmlns:a16="http://schemas.microsoft.com/office/drawing/2014/main" id="{87F29927-A662-EC24-5AA3-375E315A2E1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0764" t="92376" r="89029" b="7499"/>
          <a:stretch>
            <a:fillRect/>
          </a:stretch>
        </p:blipFill>
        <p:spPr>
          <a:xfrm>
            <a:off x="-291722" y="5796093"/>
            <a:ext cx="28296" cy="11403"/>
          </a:xfrm>
          <a:custGeom>
            <a:avLst/>
            <a:gdLst>
              <a:gd name="connsiteX0" fmla="*/ 28296 w 28296"/>
              <a:gd name="connsiteY0" fmla="*/ 0 h 11403"/>
              <a:gd name="connsiteX1" fmla="*/ 28296 w 28296"/>
              <a:gd name="connsiteY1" fmla="*/ 11403 h 11403"/>
              <a:gd name="connsiteX2" fmla="*/ 0 w 28296"/>
              <a:gd name="connsiteY2" fmla="*/ 2478 h 11403"/>
              <a:gd name="connsiteX3" fmla="*/ 28296 w 28296"/>
              <a:gd name="connsiteY3" fmla="*/ 0 h 114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296" h="11403">
                <a:moveTo>
                  <a:pt x="28296" y="0"/>
                </a:moveTo>
                <a:lnTo>
                  <a:pt x="28296" y="11403"/>
                </a:lnTo>
                <a:lnTo>
                  <a:pt x="0" y="2478"/>
                </a:lnTo>
                <a:lnTo>
                  <a:pt x="28296" y="0"/>
                </a:lnTo>
                <a:close/>
              </a:path>
            </a:pathLst>
          </a:custGeom>
        </p:spPr>
      </p:pic>
      <p:pic>
        <p:nvPicPr>
          <p:cNvPr id="60" name="Imagem 59" descr="Edifício de tijolos&#10;&#10;Descrição gerada automaticamente com confiança média">
            <a:extLst>
              <a:ext uri="{FF2B5EF4-FFF2-40B4-BE49-F238E27FC236}">
                <a16:creationId xmlns:a16="http://schemas.microsoft.com/office/drawing/2014/main" id="{3C71B88D-D3E9-20AA-1821-7AE326DF4E9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0363" t="59367" r="89029" b="39904"/>
          <a:stretch>
            <a:fillRect/>
          </a:stretch>
        </p:blipFill>
        <p:spPr>
          <a:xfrm>
            <a:off x="-346598" y="2802503"/>
            <a:ext cx="83172" cy="66167"/>
          </a:xfrm>
          <a:custGeom>
            <a:avLst/>
            <a:gdLst>
              <a:gd name="connsiteX0" fmla="*/ 83172 w 83172"/>
              <a:gd name="connsiteY0" fmla="*/ 0 h 66167"/>
              <a:gd name="connsiteX1" fmla="*/ 83172 w 83172"/>
              <a:gd name="connsiteY1" fmla="*/ 66167 h 66167"/>
              <a:gd name="connsiteX2" fmla="*/ 29198 w 83172"/>
              <a:gd name="connsiteY2" fmla="*/ 49142 h 66167"/>
              <a:gd name="connsiteX3" fmla="*/ 0 w 83172"/>
              <a:gd name="connsiteY3" fmla="*/ 34026 h 66167"/>
              <a:gd name="connsiteX4" fmla="*/ 83172 w 83172"/>
              <a:gd name="connsiteY4" fmla="*/ 0 h 661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3172" h="66167">
                <a:moveTo>
                  <a:pt x="83172" y="0"/>
                </a:moveTo>
                <a:lnTo>
                  <a:pt x="83172" y="66167"/>
                </a:lnTo>
                <a:lnTo>
                  <a:pt x="29198" y="49142"/>
                </a:lnTo>
                <a:lnTo>
                  <a:pt x="0" y="34026"/>
                </a:lnTo>
                <a:lnTo>
                  <a:pt x="83172" y="0"/>
                </a:lnTo>
                <a:close/>
              </a:path>
            </a:pathLst>
          </a:custGeom>
        </p:spPr>
      </p:pic>
      <p:pic>
        <p:nvPicPr>
          <p:cNvPr id="61" name="Imagem 60" descr="Edifício de tijolos&#10;&#10;Descrição gerada automaticamente com confiança média">
            <a:extLst>
              <a:ext uri="{FF2B5EF4-FFF2-40B4-BE49-F238E27FC236}">
                <a16:creationId xmlns:a16="http://schemas.microsoft.com/office/drawing/2014/main" id="{13BAA778-813D-256A-C992-6DA513B95B2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7337" t="62402" r="89029" b="7597"/>
          <a:stretch>
            <a:fillRect/>
          </a:stretch>
        </p:blipFill>
        <p:spPr>
          <a:xfrm>
            <a:off x="-760931" y="3077770"/>
            <a:ext cx="497505" cy="2720801"/>
          </a:xfrm>
          <a:custGeom>
            <a:avLst/>
            <a:gdLst>
              <a:gd name="connsiteX0" fmla="*/ 497505 w 497505"/>
              <a:gd name="connsiteY0" fmla="*/ 0 h 2720801"/>
              <a:gd name="connsiteX1" fmla="*/ 497505 w 497505"/>
              <a:gd name="connsiteY1" fmla="*/ 2718323 h 2720801"/>
              <a:gd name="connsiteX2" fmla="*/ 469209 w 497505"/>
              <a:gd name="connsiteY2" fmla="*/ 2720801 h 2720801"/>
              <a:gd name="connsiteX3" fmla="*/ 443532 w 497505"/>
              <a:gd name="connsiteY3" fmla="*/ 2712701 h 2720801"/>
              <a:gd name="connsiteX4" fmla="*/ 8 w 497505"/>
              <a:gd name="connsiteY4" fmla="*/ 2036894 h 2720801"/>
              <a:gd name="connsiteX5" fmla="*/ 6189 w 497505"/>
              <a:gd name="connsiteY5" fmla="*/ 684441 h 2720801"/>
              <a:gd name="connsiteX6" fmla="*/ 455871 w 497505"/>
              <a:gd name="connsiteY6" fmla="*/ 12715 h 2720801"/>
              <a:gd name="connsiteX7" fmla="*/ 497505 w 497505"/>
              <a:gd name="connsiteY7" fmla="*/ 0 h 2720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97505" h="2720801">
                <a:moveTo>
                  <a:pt x="497505" y="0"/>
                </a:moveTo>
                <a:lnTo>
                  <a:pt x="497505" y="2718323"/>
                </a:lnTo>
                <a:lnTo>
                  <a:pt x="469209" y="2720801"/>
                </a:lnTo>
                <a:lnTo>
                  <a:pt x="443532" y="2712701"/>
                </a:lnTo>
                <a:cubicBezTo>
                  <a:pt x="181589" y="2600496"/>
                  <a:pt x="-1376" y="2339780"/>
                  <a:pt x="8" y="2036894"/>
                </a:cubicBezTo>
                <a:lnTo>
                  <a:pt x="6189" y="684441"/>
                </a:lnTo>
                <a:cubicBezTo>
                  <a:pt x="7573" y="381555"/>
                  <a:pt x="192914" y="122523"/>
                  <a:pt x="455871" y="12715"/>
                </a:cubicBezTo>
                <a:lnTo>
                  <a:pt x="497505" y="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2387711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>
            <a:extLst>
              <a:ext uri="{FF2B5EF4-FFF2-40B4-BE49-F238E27FC236}">
                <a16:creationId xmlns:a16="http://schemas.microsoft.com/office/drawing/2014/main" id="{8E71E3D7-C216-485E-9B16-D98391F5B58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88265" y="-22503"/>
            <a:ext cx="24475439" cy="13738503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AF2D2E8-29B9-C447-A659-459A28D49158}"/>
              </a:ext>
            </a:extLst>
          </p:cNvPr>
          <p:cNvSpPr txBox="1"/>
          <p:nvPr/>
        </p:nvSpPr>
        <p:spPr>
          <a:xfrm>
            <a:off x="1723429" y="703566"/>
            <a:ext cx="20471115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6600" b="1" dirty="0">
                <a:solidFill>
                  <a:schemeClr val="accent4"/>
                </a:solidFill>
                <a:latin typeface="Visby CF Bold" pitchFamily="50" charset="0"/>
              </a:rPr>
              <a:t>Base Conceitual e Princípios Norteadores</a:t>
            </a:r>
          </a:p>
          <a:p>
            <a:pPr algn="ctr"/>
            <a:r>
              <a:rPr lang="pt-BR" sz="6000" dirty="0">
                <a:solidFill>
                  <a:schemeClr val="accent4"/>
                </a:solidFill>
                <a:latin typeface="Visby CF Bold" pitchFamily="50" charset="0"/>
              </a:rPr>
              <a:t>Planejamento Plurianual 2024-2027</a:t>
            </a:r>
          </a:p>
        </p:txBody>
      </p:sp>
      <p:sp>
        <p:nvSpPr>
          <p:cNvPr id="20" name="Text Placeholder 33">
            <a:extLst>
              <a:ext uri="{FF2B5EF4-FFF2-40B4-BE49-F238E27FC236}">
                <a16:creationId xmlns:a16="http://schemas.microsoft.com/office/drawing/2014/main" id="{3F03899A-17F7-4EAD-B97F-BCCFAB2DAB72}"/>
              </a:ext>
            </a:extLst>
          </p:cNvPr>
          <p:cNvSpPr txBox="1">
            <a:spLocks/>
          </p:cNvSpPr>
          <p:nvPr/>
        </p:nvSpPr>
        <p:spPr>
          <a:xfrm>
            <a:off x="2338330" y="4369685"/>
            <a:ext cx="9226141" cy="4016352"/>
          </a:xfrm>
          <a:prstGeom prst="rect">
            <a:avLst/>
          </a:prstGeom>
        </p:spPr>
        <p:txBody>
          <a:bodyPr lIns="0" tIns="0" rIns="0" bIns="0"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pt-BR" sz="4600" b="1" dirty="0">
                <a:solidFill>
                  <a:schemeClr val="bg2">
                    <a:lumMod val="10000"/>
                  </a:schemeClr>
                </a:solidFill>
                <a:latin typeface="Visby CF" pitchFamily="50" charset="0"/>
              </a:rPr>
              <a:t>Eixo Estratégico: </a:t>
            </a:r>
          </a:p>
          <a:p>
            <a:pPr marL="0" indent="0">
              <a:buNone/>
            </a:pPr>
            <a:r>
              <a:rPr lang="pt-BR" sz="4600" dirty="0">
                <a:solidFill>
                  <a:schemeClr val="bg2">
                    <a:lumMod val="10000"/>
                  </a:schemeClr>
                </a:solidFill>
                <a:latin typeface="Visby CF" pitchFamily="50" charset="0"/>
              </a:rPr>
              <a:t>PARAÍBA NOS PRINCÍPIOS SUSTENTÁVEIS – Ideias Construtivas e Cultura Empreendedora</a:t>
            </a:r>
            <a:endParaRPr lang="pt-BR" sz="3000" dirty="0">
              <a:solidFill>
                <a:srgbClr val="000000"/>
              </a:solidFill>
              <a:latin typeface="Visby CF Bold" pitchFamily="50" charset="0"/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CFC9CC68-12BA-43E8-90A1-74E166BE39D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1556" r="69637"/>
          <a:stretch/>
        </p:blipFill>
        <p:spPr>
          <a:xfrm>
            <a:off x="15670944" y="11106373"/>
            <a:ext cx="2384942" cy="1334415"/>
          </a:xfrm>
          <a:prstGeom prst="rect">
            <a:avLst/>
          </a:prstGeom>
        </p:spPr>
      </p:pic>
      <p:sp>
        <p:nvSpPr>
          <p:cNvPr id="3" name="Text Placeholder 33">
            <a:extLst>
              <a:ext uri="{FF2B5EF4-FFF2-40B4-BE49-F238E27FC236}">
                <a16:creationId xmlns:a16="http://schemas.microsoft.com/office/drawing/2014/main" id="{C201E1DF-4BE0-6BB3-BE64-8227F14635DB}"/>
              </a:ext>
            </a:extLst>
          </p:cNvPr>
          <p:cNvSpPr txBox="1">
            <a:spLocks/>
          </p:cNvSpPr>
          <p:nvPr/>
        </p:nvSpPr>
        <p:spPr>
          <a:xfrm>
            <a:off x="13991066" y="4365574"/>
            <a:ext cx="9915103" cy="4020462"/>
          </a:xfrm>
          <a:prstGeom prst="rect">
            <a:avLst/>
          </a:prstGeom>
        </p:spPr>
        <p:txBody>
          <a:bodyPr lIns="0" tIns="0" rIns="0" bIns="0"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pt-BR" sz="4600" b="1" dirty="0">
                <a:solidFill>
                  <a:schemeClr val="bg2">
                    <a:lumMod val="10000"/>
                  </a:schemeClr>
                </a:solidFill>
                <a:latin typeface="Visby CF" pitchFamily="50" charset="0"/>
              </a:rPr>
              <a:t>Diretriz:</a:t>
            </a:r>
          </a:p>
          <a:p>
            <a:pPr marL="0" indent="0">
              <a:buNone/>
            </a:pPr>
            <a:r>
              <a:rPr lang="pt-BR" sz="4600" dirty="0">
                <a:solidFill>
                  <a:schemeClr val="bg2">
                    <a:lumMod val="10000"/>
                  </a:schemeClr>
                </a:solidFill>
                <a:latin typeface="Visby CF" pitchFamily="50" charset="0"/>
              </a:rPr>
              <a:t>Executar Programas voltados ao Meio Ambiente, ao uso dos Recursos Naturais e da Terra </a:t>
            </a:r>
          </a:p>
          <a:p>
            <a:pPr marL="0" indent="0">
              <a:buNone/>
            </a:pPr>
            <a:endParaRPr lang="pt-BR" sz="4600" b="1" dirty="0">
              <a:solidFill>
                <a:schemeClr val="bg2">
                  <a:lumMod val="10000"/>
                </a:schemeClr>
              </a:solidFill>
              <a:latin typeface="Visby CF" pitchFamily="50" charset="0"/>
            </a:endParaRPr>
          </a:p>
        </p:txBody>
      </p:sp>
      <p:sp>
        <p:nvSpPr>
          <p:cNvPr id="9" name="Text Placeholder 33">
            <a:extLst>
              <a:ext uri="{FF2B5EF4-FFF2-40B4-BE49-F238E27FC236}">
                <a16:creationId xmlns:a16="http://schemas.microsoft.com/office/drawing/2014/main" id="{B99FA6CD-F7A0-5573-5061-9FC10FF27871}"/>
              </a:ext>
            </a:extLst>
          </p:cNvPr>
          <p:cNvSpPr txBox="1">
            <a:spLocks/>
          </p:cNvSpPr>
          <p:nvPr/>
        </p:nvSpPr>
        <p:spPr>
          <a:xfrm>
            <a:off x="2286581" y="7439574"/>
            <a:ext cx="8954396" cy="2831831"/>
          </a:xfrm>
          <a:prstGeom prst="rect">
            <a:avLst/>
          </a:prstGeom>
        </p:spPr>
        <p:txBody>
          <a:bodyPr lIns="0" tIns="0" rIns="0" bIns="0"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pt-BR" sz="4600" b="1" dirty="0">
                <a:solidFill>
                  <a:schemeClr val="bg2">
                    <a:lumMod val="10000"/>
                  </a:schemeClr>
                </a:solidFill>
                <a:latin typeface="Visby CF" pitchFamily="50" charset="0"/>
              </a:rPr>
              <a:t>Programa:</a:t>
            </a:r>
          </a:p>
          <a:p>
            <a:pPr marL="0" indent="0">
              <a:buNone/>
            </a:pPr>
            <a:r>
              <a:rPr lang="pt-BR" sz="4600" dirty="0">
                <a:solidFill>
                  <a:schemeClr val="bg2">
                    <a:lumMod val="10000"/>
                  </a:schemeClr>
                </a:solidFill>
                <a:latin typeface="Visby CF Bold" pitchFamily="50" charset="0"/>
              </a:rPr>
              <a:t>Meio Ambiente e Sustentabilidade - Construindo um futuro sustentável para a Paraíba</a:t>
            </a:r>
          </a:p>
        </p:txBody>
      </p:sp>
      <p:grpSp>
        <p:nvGrpSpPr>
          <p:cNvPr id="10" name="Group 29">
            <a:extLst>
              <a:ext uri="{FF2B5EF4-FFF2-40B4-BE49-F238E27FC236}">
                <a16:creationId xmlns:a16="http://schemas.microsoft.com/office/drawing/2014/main" id="{6DC75FC3-82C0-4821-A354-B3125DF8F420}"/>
              </a:ext>
            </a:extLst>
          </p:cNvPr>
          <p:cNvGrpSpPr/>
          <p:nvPr/>
        </p:nvGrpSpPr>
        <p:grpSpPr>
          <a:xfrm>
            <a:off x="592112" y="7353909"/>
            <a:ext cx="1368000" cy="1368000"/>
            <a:chOff x="6087189" y="3914123"/>
            <a:chExt cx="684000" cy="684000"/>
          </a:xfrm>
        </p:grpSpPr>
        <p:sp>
          <p:nvSpPr>
            <p:cNvPr id="11" name="Oval 30">
              <a:extLst>
                <a:ext uri="{FF2B5EF4-FFF2-40B4-BE49-F238E27FC236}">
                  <a16:creationId xmlns:a16="http://schemas.microsoft.com/office/drawing/2014/main" id="{A216B771-FB92-AF38-3E5B-411C7EEDEE39}"/>
                </a:ext>
              </a:extLst>
            </p:cNvPr>
            <p:cNvSpPr/>
            <p:nvPr/>
          </p:nvSpPr>
          <p:spPr>
            <a:xfrm>
              <a:off x="6087189" y="3914123"/>
              <a:ext cx="684000" cy="684000"/>
            </a:xfrm>
            <a:prstGeom prst="ellipse">
              <a:avLst/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600" dirty="0">
                <a:solidFill>
                  <a:schemeClr val="bg1"/>
                </a:solidFill>
              </a:endParaRPr>
            </a:p>
          </p:txBody>
        </p:sp>
        <p:sp>
          <p:nvSpPr>
            <p:cNvPr id="12" name="Shape 2540">
              <a:extLst>
                <a:ext uri="{FF2B5EF4-FFF2-40B4-BE49-F238E27FC236}">
                  <a16:creationId xmlns:a16="http://schemas.microsoft.com/office/drawing/2014/main" id="{299F8446-AE12-0FB0-4270-3F8D27411489}"/>
                </a:ext>
              </a:extLst>
            </p:cNvPr>
            <p:cNvSpPr/>
            <p:nvPr/>
          </p:nvSpPr>
          <p:spPr>
            <a:xfrm>
              <a:off x="6272006" y="4094123"/>
              <a:ext cx="324000" cy="3240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732" y="6661"/>
                  </a:moveTo>
                  <a:cubicBezTo>
                    <a:pt x="20540" y="6471"/>
                    <a:pt x="20228" y="6473"/>
                    <a:pt x="20038" y="6667"/>
                  </a:cubicBezTo>
                  <a:cubicBezTo>
                    <a:pt x="19903" y="6804"/>
                    <a:pt x="19870" y="7000"/>
                    <a:pt x="19929" y="7171"/>
                  </a:cubicBezTo>
                  <a:lnTo>
                    <a:pt x="19918" y="7175"/>
                  </a:lnTo>
                  <a:cubicBezTo>
                    <a:pt x="20365" y="8298"/>
                    <a:pt x="20618" y="9518"/>
                    <a:pt x="20618" y="10800"/>
                  </a:cubicBezTo>
                  <a:cubicBezTo>
                    <a:pt x="20618" y="16223"/>
                    <a:pt x="16223" y="20618"/>
                    <a:pt x="10800" y="20618"/>
                  </a:cubicBezTo>
                  <a:cubicBezTo>
                    <a:pt x="5378" y="20618"/>
                    <a:pt x="982" y="16223"/>
                    <a:pt x="982" y="10800"/>
                  </a:cubicBezTo>
                  <a:cubicBezTo>
                    <a:pt x="982" y="5377"/>
                    <a:pt x="5378" y="982"/>
                    <a:pt x="10800" y="982"/>
                  </a:cubicBezTo>
                  <a:cubicBezTo>
                    <a:pt x="13575" y="982"/>
                    <a:pt x="16077" y="2136"/>
                    <a:pt x="17862" y="3989"/>
                  </a:cubicBezTo>
                  <a:lnTo>
                    <a:pt x="17868" y="3982"/>
                  </a:lnTo>
                  <a:cubicBezTo>
                    <a:pt x="18062" y="4157"/>
                    <a:pt x="18359" y="4153"/>
                    <a:pt x="18544" y="3965"/>
                  </a:cubicBezTo>
                  <a:cubicBezTo>
                    <a:pt x="18734" y="3771"/>
                    <a:pt x="18732" y="3461"/>
                    <a:pt x="18539" y="3270"/>
                  </a:cubicBezTo>
                  <a:cubicBezTo>
                    <a:pt x="18520" y="3252"/>
                    <a:pt x="18496" y="3244"/>
                    <a:pt x="18476" y="3230"/>
                  </a:cubicBezTo>
                  <a:cubicBezTo>
                    <a:pt x="16521" y="1241"/>
                    <a:pt x="13810" y="0"/>
                    <a:pt x="10800" y="0"/>
                  </a:cubicBezTo>
                  <a:cubicBezTo>
                    <a:pt x="4835" y="0"/>
                    <a:pt x="0" y="4835"/>
                    <a:pt x="0" y="10800"/>
                  </a:cubicBezTo>
                  <a:cubicBezTo>
                    <a:pt x="0" y="16764"/>
                    <a:pt x="4835" y="21600"/>
                    <a:pt x="10800" y="21600"/>
                  </a:cubicBezTo>
                  <a:cubicBezTo>
                    <a:pt x="16765" y="21600"/>
                    <a:pt x="21600" y="16764"/>
                    <a:pt x="21600" y="10800"/>
                  </a:cubicBezTo>
                  <a:cubicBezTo>
                    <a:pt x="21600" y="9412"/>
                    <a:pt x="21329" y="8089"/>
                    <a:pt x="20851" y="6869"/>
                  </a:cubicBezTo>
                  <a:cubicBezTo>
                    <a:pt x="20828" y="6794"/>
                    <a:pt x="20793" y="6721"/>
                    <a:pt x="20732" y="6661"/>
                  </a:cubicBezTo>
                  <a:moveTo>
                    <a:pt x="10792" y="13534"/>
                  </a:moveTo>
                  <a:lnTo>
                    <a:pt x="6238" y="8980"/>
                  </a:lnTo>
                  <a:cubicBezTo>
                    <a:pt x="6149" y="8891"/>
                    <a:pt x="6027" y="8836"/>
                    <a:pt x="5891" y="8836"/>
                  </a:cubicBezTo>
                  <a:cubicBezTo>
                    <a:pt x="5620" y="8836"/>
                    <a:pt x="5400" y="9056"/>
                    <a:pt x="5400" y="9327"/>
                  </a:cubicBezTo>
                  <a:cubicBezTo>
                    <a:pt x="5400" y="9463"/>
                    <a:pt x="5455" y="9585"/>
                    <a:pt x="5544" y="9675"/>
                  </a:cubicBezTo>
                  <a:lnTo>
                    <a:pt x="10453" y="14583"/>
                  </a:lnTo>
                  <a:cubicBezTo>
                    <a:pt x="10542" y="14672"/>
                    <a:pt x="10664" y="14727"/>
                    <a:pt x="10800" y="14727"/>
                  </a:cubicBezTo>
                  <a:cubicBezTo>
                    <a:pt x="10940" y="14727"/>
                    <a:pt x="11064" y="14668"/>
                    <a:pt x="11154" y="14574"/>
                  </a:cubicBezTo>
                  <a:lnTo>
                    <a:pt x="11155" y="14576"/>
                  </a:lnTo>
                  <a:lnTo>
                    <a:pt x="19353" y="5988"/>
                  </a:lnTo>
                  <a:cubicBezTo>
                    <a:pt x="19353" y="5989"/>
                    <a:pt x="19354" y="5990"/>
                    <a:pt x="19354" y="5991"/>
                  </a:cubicBezTo>
                  <a:lnTo>
                    <a:pt x="20055" y="5255"/>
                  </a:lnTo>
                  <a:cubicBezTo>
                    <a:pt x="20055" y="5255"/>
                    <a:pt x="20054" y="5254"/>
                    <a:pt x="20054" y="5253"/>
                  </a:cubicBezTo>
                  <a:lnTo>
                    <a:pt x="21464" y="3775"/>
                  </a:lnTo>
                  <a:lnTo>
                    <a:pt x="21463" y="3774"/>
                  </a:lnTo>
                  <a:cubicBezTo>
                    <a:pt x="21547" y="3686"/>
                    <a:pt x="21600" y="3567"/>
                    <a:pt x="21600" y="3436"/>
                  </a:cubicBezTo>
                  <a:cubicBezTo>
                    <a:pt x="21600" y="3166"/>
                    <a:pt x="21380" y="2945"/>
                    <a:pt x="21109" y="2945"/>
                  </a:cubicBezTo>
                  <a:cubicBezTo>
                    <a:pt x="20969" y="2945"/>
                    <a:pt x="20844" y="3005"/>
                    <a:pt x="20755" y="3099"/>
                  </a:cubicBezTo>
                  <a:lnTo>
                    <a:pt x="20754" y="3097"/>
                  </a:lnTo>
                  <a:lnTo>
                    <a:pt x="19493" y="4419"/>
                  </a:lnTo>
                  <a:cubicBezTo>
                    <a:pt x="19492" y="4418"/>
                    <a:pt x="19491" y="4416"/>
                    <a:pt x="19490" y="4415"/>
                  </a:cubicBezTo>
                  <a:lnTo>
                    <a:pt x="18805" y="5133"/>
                  </a:lnTo>
                  <a:cubicBezTo>
                    <a:pt x="18806" y="5134"/>
                    <a:pt x="18807" y="5136"/>
                    <a:pt x="18807" y="5137"/>
                  </a:cubicBezTo>
                  <a:cubicBezTo>
                    <a:pt x="18807" y="5137"/>
                    <a:pt x="10792" y="13534"/>
                    <a:pt x="10792" y="13534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38090" tIns="38090" rIns="38090" bIns="38090" anchor="ctr"/>
            <a:lstStyle/>
            <a:p>
              <a:pPr defTabSz="457064">
                <a:defRPr sz="3000" cap="none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3000">
                <a:latin typeface="Source Sans Pro Light" charset="0"/>
                <a:ea typeface="Source Sans Pro Light" charset="0"/>
                <a:cs typeface="Source Sans Pro Light" charset="0"/>
              </a:endParaRPr>
            </a:p>
          </p:txBody>
        </p:sp>
      </p:grpSp>
      <p:grpSp>
        <p:nvGrpSpPr>
          <p:cNvPr id="39" name="Agrupar 38">
            <a:extLst>
              <a:ext uri="{FF2B5EF4-FFF2-40B4-BE49-F238E27FC236}">
                <a16:creationId xmlns:a16="http://schemas.microsoft.com/office/drawing/2014/main" id="{136F9478-7462-FBAA-9E2F-6D73A3AD98B8}"/>
              </a:ext>
            </a:extLst>
          </p:cNvPr>
          <p:cNvGrpSpPr/>
          <p:nvPr/>
        </p:nvGrpSpPr>
        <p:grpSpPr>
          <a:xfrm>
            <a:off x="604138" y="10631779"/>
            <a:ext cx="1383050" cy="1257972"/>
            <a:chOff x="3374724" y="5120525"/>
            <a:chExt cx="1155688" cy="1110720"/>
          </a:xfrm>
        </p:grpSpPr>
        <p:sp>
          <p:nvSpPr>
            <p:cNvPr id="41" name="Oval 30">
              <a:extLst>
                <a:ext uri="{FF2B5EF4-FFF2-40B4-BE49-F238E27FC236}">
                  <a16:creationId xmlns:a16="http://schemas.microsoft.com/office/drawing/2014/main" id="{1D1018A1-B63D-61BB-0E36-7CE81E44D8B5}"/>
                </a:ext>
              </a:extLst>
            </p:cNvPr>
            <p:cNvSpPr/>
            <p:nvPr/>
          </p:nvSpPr>
          <p:spPr>
            <a:xfrm>
              <a:off x="3374724" y="5120525"/>
              <a:ext cx="1155688" cy="1110720"/>
            </a:xfrm>
            <a:prstGeom prst="ellipse">
              <a:avLst/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600" dirty="0">
                <a:solidFill>
                  <a:schemeClr val="bg1"/>
                </a:solidFill>
              </a:endParaRPr>
            </a:p>
          </p:txBody>
        </p:sp>
        <p:sp>
          <p:nvSpPr>
            <p:cNvPr id="42" name="Freeform: Shape 58">
              <a:extLst>
                <a:ext uri="{FF2B5EF4-FFF2-40B4-BE49-F238E27FC236}">
                  <a16:creationId xmlns:a16="http://schemas.microsoft.com/office/drawing/2014/main" id="{C8EBE66B-279F-9A4A-9D8D-CA4655201CC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690932" y="5329418"/>
              <a:ext cx="497163" cy="692933"/>
            </a:xfrm>
            <a:custGeom>
              <a:avLst/>
              <a:gdLst>
                <a:gd name="connsiteX0" fmla="*/ 835552 w 1260704"/>
                <a:gd name="connsiteY0" fmla="*/ 345434 h 1829670"/>
                <a:gd name="connsiteX1" fmla="*/ 753840 w 1260704"/>
                <a:gd name="connsiteY1" fmla="*/ 426970 h 1829670"/>
                <a:gd name="connsiteX2" fmla="*/ 753840 w 1260704"/>
                <a:gd name="connsiteY2" fmla="*/ 929116 h 1829670"/>
                <a:gd name="connsiteX3" fmla="*/ 720570 w 1260704"/>
                <a:gd name="connsiteY3" fmla="*/ 962386 h 1829670"/>
                <a:gd name="connsiteX4" fmla="*/ 687301 w 1260704"/>
                <a:gd name="connsiteY4" fmla="*/ 929116 h 1829670"/>
                <a:gd name="connsiteX5" fmla="*/ 663330 w 1260704"/>
                <a:gd name="connsiteY5" fmla="*/ 871462 h 1829670"/>
                <a:gd name="connsiteX6" fmla="*/ 661883 w 1260704"/>
                <a:gd name="connsiteY6" fmla="*/ 870016 h 1829670"/>
                <a:gd name="connsiteX7" fmla="*/ 548022 w 1260704"/>
                <a:gd name="connsiteY7" fmla="*/ 871462 h 1829670"/>
                <a:gd name="connsiteX8" fmla="*/ 546576 w 1260704"/>
                <a:gd name="connsiteY8" fmla="*/ 872909 h 1829670"/>
                <a:gd name="connsiteX9" fmla="*/ 524258 w 1260704"/>
                <a:gd name="connsiteY9" fmla="*/ 929116 h 1829670"/>
                <a:gd name="connsiteX10" fmla="*/ 490989 w 1260704"/>
                <a:gd name="connsiteY10" fmla="*/ 962386 h 1829670"/>
                <a:gd name="connsiteX11" fmla="*/ 457719 w 1260704"/>
                <a:gd name="connsiteY11" fmla="*/ 929116 h 1829670"/>
                <a:gd name="connsiteX12" fmla="*/ 433748 w 1260704"/>
                <a:gd name="connsiteY12" fmla="*/ 871462 h 1829670"/>
                <a:gd name="connsiteX13" fmla="*/ 432302 w 1260704"/>
                <a:gd name="connsiteY13" fmla="*/ 870016 h 1829670"/>
                <a:gd name="connsiteX14" fmla="*/ 318441 w 1260704"/>
                <a:gd name="connsiteY14" fmla="*/ 871462 h 1829670"/>
                <a:gd name="connsiteX15" fmla="*/ 316994 w 1260704"/>
                <a:gd name="connsiteY15" fmla="*/ 872909 h 1829670"/>
                <a:gd name="connsiteX16" fmla="*/ 294470 w 1260704"/>
                <a:gd name="connsiteY16" fmla="*/ 929116 h 1829670"/>
                <a:gd name="connsiteX17" fmla="*/ 261200 w 1260704"/>
                <a:gd name="connsiteY17" fmla="*/ 962386 h 1829670"/>
                <a:gd name="connsiteX18" fmla="*/ 227931 w 1260704"/>
                <a:gd name="connsiteY18" fmla="*/ 929116 h 1829670"/>
                <a:gd name="connsiteX19" fmla="*/ 203960 w 1260704"/>
                <a:gd name="connsiteY19" fmla="*/ 871462 h 1829670"/>
                <a:gd name="connsiteX20" fmla="*/ 202514 w 1260704"/>
                <a:gd name="connsiteY20" fmla="*/ 870016 h 1829670"/>
                <a:gd name="connsiteX21" fmla="*/ 88653 w 1260704"/>
                <a:gd name="connsiteY21" fmla="*/ 871462 h 1829670"/>
                <a:gd name="connsiteX22" fmla="*/ 87206 w 1260704"/>
                <a:gd name="connsiteY22" fmla="*/ 872909 h 1829670"/>
                <a:gd name="connsiteX23" fmla="*/ 64682 w 1260704"/>
                <a:gd name="connsiteY23" fmla="*/ 929116 h 1829670"/>
                <a:gd name="connsiteX24" fmla="*/ 64475 w 1260704"/>
                <a:gd name="connsiteY24" fmla="*/ 1336205 h 1829670"/>
                <a:gd name="connsiteX25" fmla="*/ 490782 w 1260704"/>
                <a:gd name="connsiteY25" fmla="*/ 1762512 h 1829670"/>
                <a:gd name="connsiteX26" fmla="*/ 917089 w 1260704"/>
                <a:gd name="connsiteY26" fmla="*/ 1336205 h 1829670"/>
                <a:gd name="connsiteX27" fmla="*/ 917089 w 1260704"/>
                <a:gd name="connsiteY27" fmla="*/ 426970 h 1829670"/>
                <a:gd name="connsiteX28" fmla="*/ 893118 w 1260704"/>
                <a:gd name="connsiteY28" fmla="*/ 369316 h 1829670"/>
                <a:gd name="connsiteX29" fmla="*/ 891672 w 1260704"/>
                <a:gd name="connsiteY29" fmla="*/ 367870 h 1829670"/>
                <a:gd name="connsiteX30" fmla="*/ 835552 w 1260704"/>
                <a:gd name="connsiteY30" fmla="*/ 345434 h 1829670"/>
                <a:gd name="connsiteX31" fmla="*/ 832777 w 1260704"/>
                <a:gd name="connsiteY31" fmla="*/ 279620 h 1829670"/>
                <a:gd name="connsiteX32" fmla="*/ 938373 w 1260704"/>
                <a:gd name="connsiteY32" fmla="*/ 320962 h 1829670"/>
                <a:gd name="connsiteX33" fmla="*/ 940440 w 1260704"/>
                <a:gd name="connsiteY33" fmla="*/ 322821 h 1829670"/>
                <a:gd name="connsiteX34" fmla="*/ 984041 w 1260704"/>
                <a:gd name="connsiteY34" fmla="*/ 427590 h 1829670"/>
                <a:gd name="connsiteX35" fmla="*/ 984041 w 1260704"/>
                <a:gd name="connsiteY35" fmla="*/ 1336825 h 1829670"/>
                <a:gd name="connsiteX36" fmla="*/ 591000 w 1260704"/>
                <a:gd name="connsiteY36" fmla="*/ 1819279 h 1829670"/>
                <a:gd name="connsiteX37" fmla="*/ 491942 w 1260704"/>
                <a:gd name="connsiteY37" fmla="*/ 1829655 h 1829670"/>
                <a:gd name="connsiteX38" fmla="*/ 492848 w 1260704"/>
                <a:gd name="connsiteY38" fmla="*/ 1829670 h 1829670"/>
                <a:gd name="connsiteX39" fmla="*/ 490989 w 1260704"/>
                <a:gd name="connsiteY39" fmla="*/ 1829670 h 1829670"/>
                <a:gd name="connsiteX40" fmla="*/ 491926 w 1260704"/>
                <a:gd name="connsiteY40" fmla="*/ 1829655 h 1829670"/>
                <a:gd name="connsiteX41" fmla="*/ 392895 w 1260704"/>
                <a:gd name="connsiteY41" fmla="*/ 1819248 h 1829670"/>
                <a:gd name="connsiteX42" fmla="*/ 2 w 1260704"/>
                <a:gd name="connsiteY42" fmla="*/ 1336825 h 1829670"/>
                <a:gd name="connsiteX43" fmla="*/ 2 w 1260704"/>
                <a:gd name="connsiteY43" fmla="*/ 929943 h 1829670"/>
                <a:gd name="connsiteX44" fmla="*/ 41331 w 1260704"/>
                <a:gd name="connsiteY44" fmla="*/ 826621 h 1829670"/>
                <a:gd name="connsiteX45" fmla="*/ 43191 w 1260704"/>
                <a:gd name="connsiteY45" fmla="*/ 824554 h 1829670"/>
                <a:gd name="connsiteX46" fmla="*/ 249835 w 1260704"/>
                <a:gd name="connsiteY46" fmla="*/ 822694 h 1829670"/>
                <a:gd name="connsiteX47" fmla="*/ 251902 w 1260704"/>
                <a:gd name="connsiteY47" fmla="*/ 824554 h 1829670"/>
                <a:gd name="connsiteX48" fmla="*/ 262234 w 1260704"/>
                <a:gd name="connsiteY48" fmla="*/ 835920 h 1829670"/>
                <a:gd name="connsiteX49" fmla="*/ 270499 w 1260704"/>
                <a:gd name="connsiteY49" fmla="*/ 826621 h 1829670"/>
                <a:gd name="connsiteX50" fmla="*/ 272359 w 1260704"/>
                <a:gd name="connsiteY50" fmla="*/ 824554 h 1829670"/>
                <a:gd name="connsiteX51" fmla="*/ 479003 w 1260704"/>
                <a:gd name="connsiteY51" fmla="*/ 822694 h 1829670"/>
                <a:gd name="connsiteX52" fmla="*/ 481070 w 1260704"/>
                <a:gd name="connsiteY52" fmla="*/ 824554 h 1829670"/>
                <a:gd name="connsiteX53" fmla="*/ 491402 w 1260704"/>
                <a:gd name="connsiteY53" fmla="*/ 835920 h 1829670"/>
                <a:gd name="connsiteX54" fmla="*/ 499668 w 1260704"/>
                <a:gd name="connsiteY54" fmla="*/ 826621 h 1829670"/>
                <a:gd name="connsiteX55" fmla="*/ 501528 w 1260704"/>
                <a:gd name="connsiteY55" fmla="*/ 824554 h 1829670"/>
                <a:gd name="connsiteX56" fmla="*/ 687507 w 1260704"/>
                <a:gd name="connsiteY56" fmla="*/ 805750 h 1829670"/>
                <a:gd name="connsiteX57" fmla="*/ 687507 w 1260704"/>
                <a:gd name="connsiteY57" fmla="*/ 427590 h 1829670"/>
                <a:gd name="connsiteX58" fmla="*/ 728877 w 1260704"/>
                <a:gd name="connsiteY58" fmla="*/ 325053 h 1829670"/>
                <a:gd name="connsiteX59" fmla="*/ 832777 w 1260704"/>
                <a:gd name="connsiteY59" fmla="*/ 279620 h 1829670"/>
                <a:gd name="connsiteX60" fmla="*/ 860866 w 1260704"/>
                <a:gd name="connsiteY60" fmla="*/ 140312 h 1829670"/>
                <a:gd name="connsiteX61" fmla="*/ 969906 w 1260704"/>
                <a:gd name="connsiteY61" fmla="*/ 172642 h 1829670"/>
                <a:gd name="connsiteX62" fmla="*/ 1088809 w 1260704"/>
                <a:gd name="connsiteY62" fmla="*/ 559843 h 1829670"/>
                <a:gd name="connsiteX63" fmla="*/ 1047176 w 1260704"/>
                <a:gd name="connsiteY63" fmla="*/ 572696 h 1829670"/>
                <a:gd name="connsiteX64" fmla="*/ 1030122 w 1260704"/>
                <a:gd name="connsiteY64" fmla="*/ 528846 h 1829670"/>
                <a:gd name="connsiteX65" fmla="*/ 1055803 w 1260704"/>
                <a:gd name="connsiteY65" fmla="*/ 425674 h 1829670"/>
                <a:gd name="connsiteX66" fmla="*/ 835877 w 1260704"/>
                <a:gd name="connsiteY66" fmla="*/ 205861 h 1829670"/>
                <a:gd name="connsiteX67" fmla="*/ 735685 w 1260704"/>
                <a:gd name="connsiteY67" fmla="*/ 230007 h 1829670"/>
                <a:gd name="connsiteX68" fmla="*/ 639978 w 1260704"/>
                <a:gd name="connsiteY68" fmla="*/ 526160 h 1829670"/>
                <a:gd name="connsiteX69" fmla="*/ 625513 w 1260704"/>
                <a:gd name="connsiteY69" fmla="*/ 570795 h 1829670"/>
                <a:gd name="connsiteX70" fmla="*/ 580878 w 1260704"/>
                <a:gd name="connsiteY70" fmla="*/ 556330 h 1829670"/>
                <a:gd name="connsiteX71" fmla="*/ 582707 w 1260704"/>
                <a:gd name="connsiteY71" fmla="*/ 291546 h 1829670"/>
                <a:gd name="connsiteX72" fmla="*/ 860866 w 1260704"/>
                <a:gd name="connsiteY72" fmla="*/ 140312 h 1829670"/>
                <a:gd name="connsiteX73" fmla="*/ 826417 w 1260704"/>
                <a:gd name="connsiteY73" fmla="*/ 105 h 1829670"/>
                <a:gd name="connsiteX74" fmla="*/ 1182570 w 1260704"/>
                <a:gd name="connsiteY74" fmla="*/ 179126 h 1829670"/>
                <a:gd name="connsiteX75" fmla="*/ 1081578 w 1260704"/>
                <a:gd name="connsiteY75" fmla="*/ 770825 h 1829670"/>
                <a:gd name="connsiteX76" fmla="*/ 1070249 w 1260704"/>
                <a:gd name="connsiteY76" fmla="*/ 778848 h 1829670"/>
                <a:gd name="connsiteX77" fmla="*/ 1026544 w 1260704"/>
                <a:gd name="connsiteY77" fmla="*/ 761423 h 1829670"/>
                <a:gd name="connsiteX78" fmla="*/ 1043969 w 1260704"/>
                <a:gd name="connsiteY78" fmla="*/ 717718 h 1829670"/>
                <a:gd name="connsiteX79" fmla="*/ 1095362 w 1260704"/>
                <a:gd name="connsiteY79" fmla="*/ 673134 h 1829670"/>
                <a:gd name="connsiteX80" fmla="*/ 1083014 w 1260704"/>
                <a:gd name="connsiteY80" fmla="*/ 167125 h 1829670"/>
                <a:gd name="connsiteX81" fmla="*/ 577004 w 1260704"/>
                <a:gd name="connsiteY81" fmla="*/ 179472 h 1829670"/>
                <a:gd name="connsiteX82" fmla="*/ 589351 w 1260704"/>
                <a:gd name="connsiteY82" fmla="*/ 685481 h 1829670"/>
                <a:gd name="connsiteX83" fmla="*/ 590498 w 1260704"/>
                <a:gd name="connsiteY83" fmla="*/ 728949 h 1829670"/>
                <a:gd name="connsiteX84" fmla="*/ 543683 w 1260704"/>
                <a:gd name="connsiteY84" fmla="*/ 733630 h 1829670"/>
                <a:gd name="connsiteX85" fmla="*/ 544303 w 1260704"/>
                <a:gd name="connsiteY85" fmla="*/ 732596 h 1829670"/>
                <a:gd name="connsiteX86" fmla="*/ 489878 w 1260704"/>
                <a:gd name="connsiteY86" fmla="*/ 669833 h 1829670"/>
                <a:gd name="connsiteX87" fmla="*/ 590870 w 1260704"/>
                <a:gd name="connsiteY87" fmla="*/ 78134 h 1829670"/>
                <a:gd name="connsiteX88" fmla="*/ 826417 w 1260704"/>
                <a:gd name="connsiteY88" fmla="*/ 105 h 1829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</a:cxnLst>
              <a:rect l="l" t="t" r="r" b="b"/>
              <a:pathLst>
                <a:path w="1260704" h="1829670">
                  <a:moveTo>
                    <a:pt x="835552" y="345434"/>
                  </a:moveTo>
                  <a:cubicBezTo>
                    <a:pt x="790473" y="345387"/>
                    <a:pt x="753886" y="381891"/>
                    <a:pt x="753840" y="426970"/>
                  </a:cubicBezTo>
                  <a:lnTo>
                    <a:pt x="753840" y="929116"/>
                  </a:lnTo>
                  <a:cubicBezTo>
                    <a:pt x="753840" y="947492"/>
                    <a:pt x="738946" y="962386"/>
                    <a:pt x="720570" y="962386"/>
                  </a:cubicBezTo>
                  <a:cubicBezTo>
                    <a:pt x="702194" y="962386"/>
                    <a:pt x="687301" y="947492"/>
                    <a:pt x="687301" y="929116"/>
                  </a:cubicBezTo>
                  <a:cubicBezTo>
                    <a:pt x="687290" y="907475"/>
                    <a:pt x="678663" y="886734"/>
                    <a:pt x="663330" y="871462"/>
                  </a:cubicBezTo>
                  <a:lnTo>
                    <a:pt x="661883" y="870016"/>
                  </a:lnTo>
                  <a:cubicBezTo>
                    <a:pt x="629890" y="839355"/>
                    <a:pt x="579226" y="839996"/>
                    <a:pt x="548022" y="871462"/>
                  </a:cubicBezTo>
                  <a:lnTo>
                    <a:pt x="546576" y="872909"/>
                  </a:lnTo>
                  <a:cubicBezTo>
                    <a:pt x="532199" y="888082"/>
                    <a:pt x="524207" y="908209"/>
                    <a:pt x="524258" y="929116"/>
                  </a:cubicBezTo>
                  <a:cubicBezTo>
                    <a:pt x="524258" y="947492"/>
                    <a:pt x="509364" y="962386"/>
                    <a:pt x="490989" y="962386"/>
                  </a:cubicBezTo>
                  <a:cubicBezTo>
                    <a:pt x="472613" y="962386"/>
                    <a:pt x="457719" y="947492"/>
                    <a:pt x="457719" y="929116"/>
                  </a:cubicBezTo>
                  <a:cubicBezTo>
                    <a:pt x="457709" y="907475"/>
                    <a:pt x="449081" y="886734"/>
                    <a:pt x="433748" y="871462"/>
                  </a:cubicBezTo>
                  <a:lnTo>
                    <a:pt x="432302" y="870016"/>
                  </a:lnTo>
                  <a:cubicBezTo>
                    <a:pt x="400267" y="839464"/>
                    <a:pt x="349691" y="840104"/>
                    <a:pt x="318441" y="871462"/>
                  </a:cubicBezTo>
                  <a:lnTo>
                    <a:pt x="316994" y="872909"/>
                  </a:lnTo>
                  <a:cubicBezTo>
                    <a:pt x="302540" y="888051"/>
                    <a:pt x="294470" y="908183"/>
                    <a:pt x="294470" y="929116"/>
                  </a:cubicBezTo>
                  <a:cubicBezTo>
                    <a:pt x="294470" y="947492"/>
                    <a:pt x="279576" y="962386"/>
                    <a:pt x="261200" y="962386"/>
                  </a:cubicBezTo>
                  <a:cubicBezTo>
                    <a:pt x="242825" y="962386"/>
                    <a:pt x="227931" y="947492"/>
                    <a:pt x="227931" y="929116"/>
                  </a:cubicBezTo>
                  <a:cubicBezTo>
                    <a:pt x="227920" y="907475"/>
                    <a:pt x="219293" y="886734"/>
                    <a:pt x="203960" y="871462"/>
                  </a:cubicBezTo>
                  <a:lnTo>
                    <a:pt x="202514" y="870016"/>
                  </a:lnTo>
                  <a:cubicBezTo>
                    <a:pt x="170479" y="839464"/>
                    <a:pt x="119902" y="840104"/>
                    <a:pt x="88653" y="871462"/>
                  </a:cubicBezTo>
                  <a:lnTo>
                    <a:pt x="87206" y="872909"/>
                  </a:lnTo>
                  <a:cubicBezTo>
                    <a:pt x="72751" y="888051"/>
                    <a:pt x="64682" y="908183"/>
                    <a:pt x="64682" y="929116"/>
                  </a:cubicBezTo>
                  <a:lnTo>
                    <a:pt x="64475" y="1336205"/>
                  </a:lnTo>
                  <a:cubicBezTo>
                    <a:pt x="64475" y="1571650"/>
                    <a:pt x="255337" y="1762512"/>
                    <a:pt x="490782" y="1762512"/>
                  </a:cubicBezTo>
                  <a:cubicBezTo>
                    <a:pt x="726227" y="1762512"/>
                    <a:pt x="917089" y="1571650"/>
                    <a:pt x="917089" y="1336205"/>
                  </a:cubicBezTo>
                  <a:lnTo>
                    <a:pt x="917089" y="426970"/>
                  </a:lnTo>
                  <a:cubicBezTo>
                    <a:pt x="917078" y="405329"/>
                    <a:pt x="908451" y="384587"/>
                    <a:pt x="893118" y="369316"/>
                  </a:cubicBezTo>
                  <a:lnTo>
                    <a:pt x="891672" y="367870"/>
                  </a:lnTo>
                  <a:cubicBezTo>
                    <a:pt x="876525" y="353487"/>
                    <a:pt x="856439" y="345454"/>
                    <a:pt x="835552" y="345434"/>
                  </a:cubicBezTo>
                  <a:close/>
                  <a:moveTo>
                    <a:pt x="832777" y="279620"/>
                  </a:moveTo>
                  <a:cubicBezTo>
                    <a:pt x="870688" y="278880"/>
                    <a:pt x="908883" y="292603"/>
                    <a:pt x="938373" y="320962"/>
                  </a:cubicBezTo>
                  <a:lnTo>
                    <a:pt x="940440" y="322821"/>
                  </a:lnTo>
                  <a:cubicBezTo>
                    <a:pt x="968342" y="350548"/>
                    <a:pt x="984031" y="388255"/>
                    <a:pt x="984041" y="427590"/>
                  </a:cubicBezTo>
                  <a:lnTo>
                    <a:pt x="984041" y="1336825"/>
                  </a:lnTo>
                  <a:cubicBezTo>
                    <a:pt x="983350" y="1574495"/>
                    <a:pt x="814974" y="1772656"/>
                    <a:pt x="591000" y="1819279"/>
                  </a:cubicBezTo>
                  <a:lnTo>
                    <a:pt x="491942" y="1829655"/>
                  </a:lnTo>
                  <a:lnTo>
                    <a:pt x="492848" y="1829670"/>
                  </a:lnTo>
                  <a:lnTo>
                    <a:pt x="490989" y="1829670"/>
                  </a:lnTo>
                  <a:lnTo>
                    <a:pt x="491926" y="1829655"/>
                  </a:lnTo>
                  <a:lnTo>
                    <a:pt x="392895" y="1819248"/>
                  </a:lnTo>
                  <a:cubicBezTo>
                    <a:pt x="168989" y="1772566"/>
                    <a:pt x="699" y="1574437"/>
                    <a:pt x="2" y="1336825"/>
                  </a:cubicBezTo>
                  <a:lnTo>
                    <a:pt x="2" y="929943"/>
                  </a:lnTo>
                  <a:cubicBezTo>
                    <a:pt x="-235" y="891430"/>
                    <a:pt x="14597" y="854347"/>
                    <a:pt x="41331" y="826621"/>
                  </a:cubicBezTo>
                  <a:lnTo>
                    <a:pt x="43191" y="824554"/>
                  </a:lnTo>
                  <a:cubicBezTo>
                    <a:pt x="100065" y="767748"/>
                    <a:pt x="191949" y="766916"/>
                    <a:pt x="249835" y="822694"/>
                  </a:cubicBezTo>
                  <a:lnTo>
                    <a:pt x="251902" y="824554"/>
                  </a:lnTo>
                  <a:cubicBezTo>
                    <a:pt x="255538" y="828165"/>
                    <a:pt x="258984" y="831957"/>
                    <a:pt x="262234" y="835920"/>
                  </a:cubicBezTo>
                  <a:cubicBezTo>
                    <a:pt x="264853" y="832753"/>
                    <a:pt x="267606" y="829653"/>
                    <a:pt x="270499" y="826621"/>
                  </a:cubicBezTo>
                  <a:lnTo>
                    <a:pt x="272359" y="824554"/>
                  </a:lnTo>
                  <a:cubicBezTo>
                    <a:pt x="329233" y="767748"/>
                    <a:pt x="421117" y="766916"/>
                    <a:pt x="479003" y="822694"/>
                  </a:cubicBezTo>
                  <a:lnTo>
                    <a:pt x="481070" y="824554"/>
                  </a:lnTo>
                  <a:cubicBezTo>
                    <a:pt x="484707" y="828165"/>
                    <a:pt x="488153" y="831957"/>
                    <a:pt x="491402" y="835920"/>
                  </a:cubicBezTo>
                  <a:cubicBezTo>
                    <a:pt x="494021" y="832753"/>
                    <a:pt x="496775" y="829653"/>
                    <a:pt x="499668" y="826621"/>
                  </a:cubicBezTo>
                  <a:lnTo>
                    <a:pt x="501528" y="824554"/>
                  </a:lnTo>
                  <a:cubicBezTo>
                    <a:pt x="551138" y="774805"/>
                    <a:pt x="628944" y="766937"/>
                    <a:pt x="687507" y="805750"/>
                  </a:cubicBezTo>
                  <a:lnTo>
                    <a:pt x="687507" y="427590"/>
                  </a:lnTo>
                  <a:cubicBezTo>
                    <a:pt x="687549" y="389356"/>
                    <a:pt x="702375" y="352614"/>
                    <a:pt x="728877" y="325053"/>
                  </a:cubicBezTo>
                  <a:cubicBezTo>
                    <a:pt x="757237" y="295563"/>
                    <a:pt x="794865" y="280360"/>
                    <a:pt x="832777" y="279620"/>
                  </a:cubicBezTo>
                  <a:close/>
                  <a:moveTo>
                    <a:pt x="860866" y="140312"/>
                  </a:moveTo>
                  <a:cubicBezTo>
                    <a:pt x="897929" y="143556"/>
                    <a:pt x="934968" y="154121"/>
                    <a:pt x="969906" y="172642"/>
                  </a:cubicBezTo>
                  <a:cubicBezTo>
                    <a:pt x="1109665" y="246735"/>
                    <a:pt x="1162896" y="420089"/>
                    <a:pt x="1088809" y="559843"/>
                  </a:cubicBezTo>
                  <a:cubicBezTo>
                    <a:pt x="1080058" y="573884"/>
                    <a:pt x="1062317" y="579360"/>
                    <a:pt x="1047176" y="572696"/>
                  </a:cubicBezTo>
                  <a:cubicBezTo>
                    <a:pt x="1030360" y="565298"/>
                    <a:pt x="1022724" y="545667"/>
                    <a:pt x="1030122" y="528846"/>
                  </a:cubicBezTo>
                  <a:cubicBezTo>
                    <a:pt x="1046995" y="497075"/>
                    <a:pt x="1055813" y="461646"/>
                    <a:pt x="1055803" y="425674"/>
                  </a:cubicBezTo>
                  <a:cubicBezTo>
                    <a:pt x="1055772" y="304245"/>
                    <a:pt x="957306" y="205830"/>
                    <a:pt x="835877" y="205861"/>
                  </a:cubicBezTo>
                  <a:cubicBezTo>
                    <a:pt x="801037" y="205866"/>
                    <a:pt x="766703" y="214142"/>
                    <a:pt x="735685" y="230007"/>
                  </a:cubicBezTo>
                  <a:cubicBezTo>
                    <a:pt x="627476" y="285357"/>
                    <a:pt x="584629" y="417951"/>
                    <a:pt x="639978" y="526160"/>
                  </a:cubicBezTo>
                  <a:cubicBezTo>
                    <a:pt x="648311" y="542480"/>
                    <a:pt x="641833" y="562462"/>
                    <a:pt x="625513" y="570795"/>
                  </a:cubicBezTo>
                  <a:cubicBezTo>
                    <a:pt x="609193" y="579128"/>
                    <a:pt x="589211" y="572650"/>
                    <a:pt x="580878" y="556330"/>
                  </a:cubicBezTo>
                  <a:cubicBezTo>
                    <a:pt x="538201" y="473068"/>
                    <a:pt x="538883" y="374209"/>
                    <a:pt x="582707" y="291546"/>
                  </a:cubicBezTo>
                  <a:cubicBezTo>
                    <a:pt x="638272" y="186727"/>
                    <a:pt x="749678" y="130579"/>
                    <a:pt x="860866" y="140312"/>
                  </a:cubicBezTo>
                  <a:close/>
                  <a:moveTo>
                    <a:pt x="826417" y="105"/>
                  </a:moveTo>
                  <a:cubicBezTo>
                    <a:pt x="962638" y="-2919"/>
                    <a:pt x="1097879" y="59576"/>
                    <a:pt x="1182570" y="179126"/>
                  </a:cubicBezTo>
                  <a:cubicBezTo>
                    <a:pt x="1318077" y="370406"/>
                    <a:pt x="1272858" y="635319"/>
                    <a:pt x="1081578" y="770825"/>
                  </a:cubicBezTo>
                  <a:cubicBezTo>
                    <a:pt x="1078406" y="774266"/>
                    <a:pt x="1074547" y="776999"/>
                    <a:pt x="1070249" y="778848"/>
                  </a:cubicBezTo>
                  <a:cubicBezTo>
                    <a:pt x="1053371" y="786102"/>
                    <a:pt x="1033802" y="778306"/>
                    <a:pt x="1026544" y="761423"/>
                  </a:cubicBezTo>
                  <a:cubicBezTo>
                    <a:pt x="1019291" y="744545"/>
                    <a:pt x="1027086" y="724976"/>
                    <a:pt x="1043969" y="717718"/>
                  </a:cubicBezTo>
                  <a:cubicBezTo>
                    <a:pt x="1062479" y="704524"/>
                    <a:pt x="1079688" y="689594"/>
                    <a:pt x="1095362" y="673134"/>
                  </a:cubicBezTo>
                  <a:cubicBezTo>
                    <a:pt x="1231685" y="529992"/>
                    <a:pt x="1226157" y="303443"/>
                    <a:pt x="1083014" y="167125"/>
                  </a:cubicBezTo>
                  <a:cubicBezTo>
                    <a:pt x="939872" y="30802"/>
                    <a:pt x="713322" y="36330"/>
                    <a:pt x="577004" y="179472"/>
                  </a:cubicBezTo>
                  <a:cubicBezTo>
                    <a:pt x="440681" y="322614"/>
                    <a:pt x="446209" y="549164"/>
                    <a:pt x="589351" y="685481"/>
                  </a:cubicBezTo>
                  <a:cubicBezTo>
                    <a:pt x="600458" y="697679"/>
                    <a:pt x="600949" y="716178"/>
                    <a:pt x="590498" y="728949"/>
                  </a:cubicBezTo>
                  <a:cubicBezTo>
                    <a:pt x="578864" y="743171"/>
                    <a:pt x="557905" y="745264"/>
                    <a:pt x="543683" y="733630"/>
                  </a:cubicBezTo>
                  <a:lnTo>
                    <a:pt x="544303" y="732596"/>
                  </a:lnTo>
                  <a:cubicBezTo>
                    <a:pt x="524155" y="713508"/>
                    <a:pt x="505924" y="692487"/>
                    <a:pt x="489878" y="669833"/>
                  </a:cubicBezTo>
                  <a:cubicBezTo>
                    <a:pt x="354371" y="478553"/>
                    <a:pt x="399590" y="213641"/>
                    <a:pt x="590870" y="78134"/>
                  </a:cubicBezTo>
                  <a:cubicBezTo>
                    <a:pt x="662600" y="27319"/>
                    <a:pt x="744685" y="1919"/>
                    <a:pt x="826417" y="105"/>
                  </a:cubicBez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2400" dirty="0"/>
            </a:p>
          </p:txBody>
        </p:sp>
      </p:grpSp>
      <p:grpSp>
        <p:nvGrpSpPr>
          <p:cNvPr id="64" name="Agrupar 63">
            <a:extLst>
              <a:ext uri="{FF2B5EF4-FFF2-40B4-BE49-F238E27FC236}">
                <a16:creationId xmlns:a16="http://schemas.microsoft.com/office/drawing/2014/main" id="{C290BE6E-7875-0A7E-8D4C-D439605FD8B1}"/>
              </a:ext>
            </a:extLst>
          </p:cNvPr>
          <p:cNvGrpSpPr/>
          <p:nvPr/>
        </p:nvGrpSpPr>
        <p:grpSpPr>
          <a:xfrm>
            <a:off x="12263067" y="4046388"/>
            <a:ext cx="1368000" cy="1368000"/>
            <a:chOff x="600696" y="2242962"/>
            <a:chExt cx="1368000" cy="1368000"/>
          </a:xfrm>
        </p:grpSpPr>
        <p:sp>
          <p:nvSpPr>
            <p:cNvPr id="65" name="Oval 30">
              <a:extLst>
                <a:ext uri="{FF2B5EF4-FFF2-40B4-BE49-F238E27FC236}">
                  <a16:creationId xmlns:a16="http://schemas.microsoft.com/office/drawing/2014/main" id="{FE8E8772-9915-E6EE-392F-99261B1E58CD}"/>
                </a:ext>
              </a:extLst>
            </p:cNvPr>
            <p:cNvSpPr/>
            <p:nvPr/>
          </p:nvSpPr>
          <p:spPr>
            <a:xfrm>
              <a:off x="600696" y="2242962"/>
              <a:ext cx="1368000" cy="1368000"/>
            </a:xfrm>
            <a:prstGeom prst="ellipse">
              <a:avLst/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600" dirty="0">
                <a:solidFill>
                  <a:schemeClr val="bg1"/>
                </a:solidFill>
              </a:endParaRPr>
            </a:p>
          </p:txBody>
        </p:sp>
        <p:pic>
          <p:nvPicPr>
            <p:cNvPr id="66" name="Imagem 65" descr="Ícone&#10;&#10;Descrição gerada automaticamente">
              <a:extLst>
                <a:ext uri="{FF2B5EF4-FFF2-40B4-BE49-F238E27FC236}">
                  <a16:creationId xmlns:a16="http://schemas.microsoft.com/office/drawing/2014/main" id="{460B1114-5AEA-FAB0-572A-ACE2FC62EEF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38764" y="2549645"/>
              <a:ext cx="733064" cy="733064"/>
            </a:xfrm>
            <a:prstGeom prst="rect">
              <a:avLst/>
            </a:prstGeom>
          </p:spPr>
        </p:pic>
      </p:grpSp>
      <p:grpSp>
        <p:nvGrpSpPr>
          <p:cNvPr id="72" name="Agrupar 71">
            <a:extLst>
              <a:ext uri="{FF2B5EF4-FFF2-40B4-BE49-F238E27FC236}">
                <a16:creationId xmlns:a16="http://schemas.microsoft.com/office/drawing/2014/main" id="{CE4C5C55-E4A7-4043-5F0A-86F717DE925C}"/>
              </a:ext>
            </a:extLst>
          </p:cNvPr>
          <p:cNvGrpSpPr/>
          <p:nvPr/>
        </p:nvGrpSpPr>
        <p:grpSpPr>
          <a:xfrm>
            <a:off x="600696" y="4057173"/>
            <a:ext cx="1368000" cy="1368000"/>
            <a:chOff x="600696" y="2242962"/>
            <a:chExt cx="1368000" cy="1368000"/>
          </a:xfrm>
        </p:grpSpPr>
        <p:sp>
          <p:nvSpPr>
            <p:cNvPr id="22" name="Oval 30">
              <a:extLst>
                <a:ext uri="{FF2B5EF4-FFF2-40B4-BE49-F238E27FC236}">
                  <a16:creationId xmlns:a16="http://schemas.microsoft.com/office/drawing/2014/main" id="{5ED9E85C-B066-44AD-9899-C95901F4FC3C}"/>
                </a:ext>
              </a:extLst>
            </p:cNvPr>
            <p:cNvSpPr/>
            <p:nvPr/>
          </p:nvSpPr>
          <p:spPr>
            <a:xfrm>
              <a:off x="600696" y="2242962"/>
              <a:ext cx="1368000" cy="1368000"/>
            </a:xfrm>
            <a:prstGeom prst="ellipse">
              <a:avLst/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600" dirty="0">
                <a:solidFill>
                  <a:schemeClr val="bg1"/>
                </a:solidFill>
              </a:endParaRPr>
            </a:p>
          </p:txBody>
        </p:sp>
        <p:pic>
          <p:nvPicPr>
            <p:cNvPr id="71" name="Imagem 70" descr="Desenho de um círculo&#10;&#10;Descrição gerada automaticamente com confiança média">
              <a:extLst>
                <a:ext uri="{FF2B5EF4-FFF2-40B4-BE49-F238E27FC236}">
                  <a16:creationId xmlns:a16="http://schemas.microsoft.com/office/drawing/2014/main" id="{C83CB3BD-A5E0-720F-10CB-50930B67355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889319" y="2557947"/>
              <a:ext cx="745411" cy="738030"/>
            </a:xfrm>
            <a:prstGeom prst="rect">
              <a:avLst/>
            </a:prstGeom>
          </p:spPr>
        </p:pic>
      </p:grpSp>
      <p:sp>
        <p:nvSpPr>
          <p:cNvPr id="30" name="Text Placeholder 33">
            <a:extLst>
              <a:ext uri="{FF2B5EF4-FFF2-40B4-BE49-F238E27FC236}">
                <a16:creationId xmlns:a16="http://schemas.microsoft.com/office/drawing/2014/main" id="{9502210B-FDB1-4136-84DA-CF5A6F38642F}"/>
              </a:ext>
            </a:extLst>
          </p:cNvPr>
          <p:cNvSpPr txBox="1">
            <a:spLocks/>
          </p:cNvSpPr>
          <p:nvPr/>
        </p:nvSpPr>
        <p:spPr>
          <a:xfrm>
            <a:off x="2338330" y="10689956"/>
            <a:ext cx="5346942" cy="1567920"/>
          </a:xfrm>
          <a:prstGeom prst="rect">
            <a:avLst/>
          </a:prstGeom>
        </p:spPr>
        <p:txBody>
          <a:bodyPr lIns="0" tIns="0" rIns="0" bIns="0"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pt-BR" sz="4600" b="1" dirty="0">
                <a:solidFill>
                  <a:schemeClr val="bg2">
                    <a:lumMod val="10000"/>
                  </a:schemeClr>
                </a:solidFill>
                <a:latin typeface="Visby CF" pitchFamily="50" charset="0"/>
              </a:rPr>
              <a:t>Público Alvo:</a:t>
            </a:r>
          </a:p>
          <a:p>
            <a:pPr marL="0" indent="0">
              <a:buNone/>
            </a:pPr>
            <a:r>
              <a:rPr lang="pt-BR" sz="4600" dirty="0">
                <a:solidFill>
                  <a:schemeClr val="bg2">
                    <a:lumMod val="10000"/>
                  </a:schemeClr>
                </a:solidFill>
                <a:latin typeface="Visby CF" pitchFamily="50" charset="0"/>
              </a:rPr>
              <a:t>População paraibana</a:t>
            </a:r>
          </a:p>
          <a:p>
            <a:pPr marL="0" indent="0">
              <a:buNone/>
            </a:pPr>
            <a:endParaRPr lang="pt-BR" sz="4600" b="1" dirty="0">
              <a:solidFill>
                <a:schemeClr val="bg2">
                  <a:lumMod val="10000"/>
                </a:schemeClr>
              </a:solidFill>
              <a:latin typeface="Visby CF" pitchFamily="50" charset="0"/>
            </a:endParaRPr>
          </a:p>
        </p:txBody>
      </p:sp>
      <p:sp>
        <p:nvSpPr>
          <p:cNvPr id="7" name="Oval 30">
            <a:extLst>
              <a:ext uri="{FF2B5EF4-FFF2-40B4-BE49-F238E27FC236}">
                <a16:creationId xmlns:a16="http://schemas.microsoft.com/office/drawing/2014/main" id="{F8A90D9B-0F44-C4E9-753E-8C965E4D1829}"/>
              </a:ext>
            </a:extLst>
          </p:cNvPr>
          <p:cNvSpPr/>
          <p:nvPr/>
        </p:nvSpPr>
        <p:spPr>
          <a:xfrm>
            <a:off x="12320965" y="7353909"/>
            <a:ext cx="1368000" cy="1368000"/>
          </a:xfrm>
          <a:prstGeom prst="ellipse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 dirty="0">
              <a:solidFill>
                <a:schemeClr val="bg1"/>
              </a:solidFill>
            </a:endParaRPr>
          </a:p>
        </p:txBody>
      </p:sp>
      <p:pic>
        <p:nvPicPr>
          <p:cNvPr id="14" name="Gráfico 13" descr="Dólar com preenchimento sólido">
            <a:extLst>
              <a:ext uri="{FF2B5EF4-FFF2-40B4-BE49-F238E27FC236}">
                <a16:creationId xmlns:a16="http://schemas.microsoft.com/office/drawing/2014/main" id="{96D05881-C7B9-8389-59BA-C38F9EF44C6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2547765" y="7580709"/>
            <a:ext cx="914400" cy="914400"/>
          </a:xfrm>
          <a:prstGeom prst="rect">
            <a:avLst/>
          </a:prstGeom>
        </p:spPr>
      </p:pic>
      <p:sp>
        <p:nvSpPr>
          <p:cNvPr id="15" name="Text Placeholder 33">
            <a:extLst>
              <a:ext uri="{FF2B5EF4-FFF2-40B4-BE49-F238E27FC236}">
                <a16:creationId xmlns:a16="http://schemas.microsoft.com/office/drawing/2014/main" id="{6E301D26-BEB4-36DF-FEF4-75D1CC1156F2}"/>
              </a:ext>
            </a:extLst>
          </p:cNvPr>
          <p:cNvSpPr txBox="1">
            <a:spLocks/>
          </p:cNvSpPr>
          <p:nvPr/>
        </p:nvSpPr>
        <p:spPr>
          <a:xfrm>
            <a:off x="13892034" y="7753118"/>
            <a:ext cx="9915103" cy="2831831"/>
          </a:xfrm>
          <a:prstGeom prst="rect">
            <a:avLst/>
          </a:prstGeom>
        </p:spPr>
        <p:txBody>
          <a:bodyPr lIns="0" tIns="0" rIns="0" bIns="0"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pt-BR" sz="4600" b="1" dirty="0">
                <a:solidFill>
                  <a:schemeClr val="bg2">
                    <a:lumMod val="10000"/>
                  </a:schemeClr>
                </a:solidFill>
                <a:latin typeface="Visby CF" pitchFamily="50" charset="0"/>
              </a:rPr>
              <a:t>Fonte de recursos:</a:t>
            </a:r>
          </a:p>
          <a:p>
            <a:pPr marL="0" indent="0">
              <a:buNone/>
            </a:pPr>
            <a:r>
              <a:rPr lang="pt-BR" sz="4600" dirty="0">
                <a:solidFill>
                  <a:schemeClr val="bg2">
                    <a:lumMod val="10000"/>
                  </a:schemeClr>
                </a:solidFill>
                <a:latin typeface="Visby CF" pitchFamily="50" charset="0"/>
              </a:rPr>
              <a:t>O programa será executado com recursos de diversas fontes</a:t>
            </a:r>
            <a:endParaRPr lang="pt-BR" sz="4600" b="1" dirty="0">
              <a:solidFill>
                <a:schemeClr val="bg2">
                  <a:lumMod val="10000"/>
                </a:schemeClr>
              </a:solidFill>
              <a:latin typeface="Visby CF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1043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>
            <a:extLst>
              <a:ext uri="{FF2B5EF4-FFF2-40B4-BE49-F238E27FC236}">
                <a16:creationId xmlns:a16="http://schemas.microsoft.com/office/drawing/2014/main" id="{8E71E3D7-C216-485E-9B16-D98391F5B58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88265" y="-22503"/>
            <a:ext cx="24475439" cy="13738503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AF2D2E8-29B9-C447-A659-459A28D49158}"/>
              </a:ext>
            </a:extLst>
          </p:cNvPr>
          <p:cNvSpPr txBox="1"/>
          <p:nvPr/>
        </p:nvSpPr>
        <p:spPr>
          <a:xfrm>
            <a:off x="1723429" y="703566"/>
            <a:ext cx="20471115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6600" b="1" dirty="0">
                <a:solidFill>
                  <a:schemeClr val="accent4"/>
                </a:solidFill>
                <a:latin typeface="Visby CF Bold" pitchFamily="50" charset="0"/>
              </a:rPr>
              <a:t>Base Conceitual e Princípios Norteadores</a:t>
            </a:r>
          </a:p>
          <a:p>
            <a:pPr algn="ctr"/>
            <a:r>
              <a:rPr lang="pt-BR" sz="6000" dirty="0">
                <a:solidFill>
                  <a:schemeClr val="accent4"/>
                </a:solidFill>
                <a:latin typeface="Visby CF Bold" pitchFamily="50" charset="0"/>
              </a:rPr>
              <a:t>Legislações</a:t>
            </a:r>
          </a:p>
        </p:txBody>
      </p:sp>
      <p:sp>
        <p:nvSpPr>
          <p:cNvPr id="20" name="Text Placeholder 33">
            <a:extLst>
              <a:ext uri="{FF2B5EF4-FFF2-40B4-BE49-F238E27FC236}">
                <a16:creationId xmlns:a16="http://schemas.microsoft.com/office/drawing/2014/main" id="{3F03899A-17F7-4EAD-B97F-BCCFAB2DAB72}"/>
              </a:ext>
            </a:extLst>
          </p:cNvPr>
          <p:cNvSpPr txBox="1">
            <a:spLocks/>
          </p:cNvSpPr>
          <p:nvPr/>
        </p:nvSpPr>
        <p:spPr>
          <a:xfrm>
            <a:off x="2338330" y="4369685"/>
            <a:ext cx="9226141" cy="4016352"/>
          </a:xfrm>
          <a:prstGeom prst="rect">
            <a:avLst/>
          </a:prstGeom>
        </p:spPr>
        <p:txBody>
          <a:bodyPr lIns="0" tIns="0" rIns="0" bIns="0"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pt-BR" sz="4600" b="1" dirty="0">
                <a:solidFill>
                  <a:schemeClr val="bg2">
                    <a:lumMod val="10000"/>
                  </a:schemeClr>
                </a:solidFill>
                <a:latin typeface="Visby CF" pitchFamily="50" charset="0"/>
              </a:rPr>
              <a:t>Proteção a Vegetação Nativa: </a:t>
            </a:r>
          </a:p>
          <a:p>
            <a:pPr>
              <a:buFontTx/>
              <a:buChar char="-"/>
            </a:pPr>
            <a:r>
              <a:rPr lang="pt-BR" sz="4600" dirty="0">
                <a:solidFill>
                  <a:schemeClr val="bg2">
                    <a:lumMod val="10000"/>
                  </a:schemeClr>
                </a:solidFill>
                <a:latin typeface="Visby CF" pitchFamily="50" charset="0"/>
              </a:rPr>
              <a:t> Código Florestal;</a:t>
            </a:r>
          </a:p>
          <a:p>
            <a:pPr>
              <a:buFontTx/>
              <a:buChar char="-"/>
            </a:pPr>
            <a:r>
              <a:rPr lang="pt-BR" sz="4600" dirty="0">
                <a:solidFill>
                  <a:schemeClr val="bg2">
                    <a:lumMod val="10000"/>
                  </a:schemeClr>
                </a:solidFill>
                <a:latin typeface="Visby CF" pitchFamily="50" charset="0"/>
              </a:rPr>
              <a:t> Lei da Mata Atlântica;</a:t>
            </a:r>
          </a:p>
          <a:p>
            <a:pPr>
              <a:buFontTx/>
              <a:buChar char="-"/>
            </a:pPr>
            <a:r>
              <a:rPr lang="pt-BR" sz="4600" dirty="0">
                <a:solidFill>
                  <a:schemeClr val="bg2">
                    <a:lumMod val="10000"/>
                  </a:schemeClr>
                </a:solidFill>
                <a:latin typeface="Visby CF" pitchFamily="50" charset="0"/>
              </a:rPr>
              <a:t> Resoluções CONAMA;</a:t>
            </a:r>
          </a:p>
          <a:p>
            <a:pPr>
              <a:buFontTx/>
              <a:buChar char="-"/>
            </a:pPr>
            <a:r>
              <a:rPr lang="pt-BR" sz="4600" dirty="0">
                <a:solidFill>
                  <a:schemeClr val="bg2">
                    <a:lumMod val="10000"/>
                  </a:schemeClr>
                </a:solidFill>
                <a:latin typeface="Visby CF" pitchFamily="50" charset="0"/>
              </a:rPr>
              <a:t> Legislação federal e estadual vigente.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CFC9CC68-12BA-43E8-90A1-74E166BE39D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1556" r="69637"/>
          <a:stretch/>
        </p:blipFill>
        <p:spPr>
          <a:xfrm>
            <a:off x="15670944" y="11106373"/>
            <a:ext cx="2384942" cy="1334415"/>
          </a:xfrm>
          <a:prstGeom prst="rect">
            <a:avLst/>
          </a:prstGeom>
        </p:spPr>
      </p:pic>
      <p:sp>
        <p:nvSpPr>
          <p:cNvPr id="3" name="Text Placeholder 33">
            <a:extLst>
              <a:ext uri="{FF2B5EF4-FFF2-40B4-BE49-F238E27FC236}">
                <a16:creationId xmlns:a16="http://schemas.microsoft.com/office/drawing/2014/main" id="{C201E1DF-4BE0-6BB3-BE64-8227F14635DB}"/>
              </a:ext>
            </a:extLst>
          </p:cNvPr>
          <p:cNvSpPr txBox="1">
            <a:spLocks/>
          </p:cNvSpPr>
          <p:nvPr/>
        </p:nvSpPr>
        <p:spPr>
          <a:xfrm>
            <a:off x="13991066" y="4365574"/>
            <a:ext cx="9915103" cy="4020462"/>
          </a:xfrm>
          <a:prstGeom prst="rect">
            <a:avLst/>
          </a:prstGeom>
        </p:spPr>
        <p:txBody>
          <a:bodyPr lIns="0" tIns="0" rIns="0" bIns="0"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pt-BR" sz="4600" b="1" dirty="0">
                <a:solidFill>
                  <a:schemeClr val="bg2">
                    <a:lumMod val="10000"/>
                  </a:schemeClr>
                </a:solidFill>
                <a:latin typeface="Visby CF" pitchFamily="50" charset="0"/>
              </a:rPr>
              <a:t>Áreas Protegidas e Biodiversidade:</a:t>
            </a:r>
          </a:p>
          <a:p>
            <a:pPr>
              <a:buFontTx/>
              <a:buChar char="-"/>
            </a:pPr>
            <a:r>
              <a:rPr lang="pt-BR" sz="4600" dirty="0">
                <a:solidFill>
                  <a:schemeClr val="bg2">
                    <a:lumMod val="10000"/>
                  </a:schemeClr>
                </a:solidFill>
                <a:latin typeface="Visby CF" pitchFamily="50" charset="0"/>
              </a:rPr>
              <a:t> Lei do SNUC;</a:t>
            </a:r>
          </a:p>
          <a:p>
            <a:pPr>
              <a:buFontTx/>
              <a:buChar char="-"/>
            </a:pPr>
            <a:r>
              <a:rPr lang="pt-BR" sz="4600" dirty="0">
                <a:solidFill>
                  <a:schemeClr val="bg2">
                    <a:lumMod val="10000"/>
                  </a:schemeClr>
                </a:solidFill>
                <a:latin typeface="Visby CF" pitchFamily="50" charset="0"/>
              </a:rPr>
              <a:t> Portarias </a:t>
            </a:r>
            <a:r>
              <a:rPr lang="pt-BR" sz="4600" dirty="0" err="1">
                <a:solidFill>
                  <a:schemeClr val="bg2">
                    <a:lumMod val="10000"/>
                  </a:schemeClr>
                </a:solidFill>
                <a:latin typeface="Visby CF" pitchFamily="50" charset="0"/>
              </a:rPr>
              <a:t>ICMBio</a:t>
            </a:r>
            <a:r>
              <a:rPr lang="pt-BR" sz="4600" dirty="0">
                <a:solidFill>
                  <a:schemeClr val="bg2">
                    <a:lumMod val="10000"/>
                  </a:schemeClr>
                </a:solidFill>
                <a:latin typeface="Visby CF" pitchFamily="50" charset="0"/>
              </a:rPr>
              <a:t> sobre os PAN de espécies ameaçadas;</a:t>
            </a:r>
          </a:p>
          <a:p>
            <a:pPr>
              <a:buFontTx/>
              <a:buChar char="-"/>
            </a:pPr>
            <a:r>
              <a:rPr lang="pt-BR" sz="4600" dirty="0">
                <a:solidFill>
                  <a:schemeClr val="bg2">
                    <a:lumMod val="10000"/>
                  </a:schemeClr>
                </a:solidFill>
                <a:latin typeface="Visby CF" pitchFamily="50" charset="0"/>
              </a:rPr>
              <a:t> Portarias MMA sobre áreas prioritárias para conservação.</a:t>
            </a:r>
          </a:p>
          <a:p>
            <a:pPr>
              <a:buFontTx/>
              <a:buChar char="-"/>
            </a:pPr>
            <a:endParaRPr lang="pt-BR" sz="4600" dirty="0">
              <a:solidFill>
                <a:schemeClr val="bg2">
                  <a:lumMod val="10000"/>
                </a:schemeClr>
              </a:solidFill>
              <a:latin typeface="Visby CF" pitchFamily="50" charset="0"/>
            </a:endParaRPr>
          </a:p>
          <a:p>
            <a:pPr marL="0" indent="0">
              <a:buNone/>
            </a:pPr>
            <a:endParaRPr lang="pt-BR" sz="4600" b="1" dirty="0">
              <a:solidFill>
                <a:schemeClr val="bg2">
                  <a:lumMod val="10000"/>
                </a:schemeClr>
              </a:solidFill>
              <a:latin typeface="Visby CF" pitchFamily="50" charset="0"/>
            </a:endParaRPr>
          </a:p>
        </p:txBody>
      </p:sp>
      <p:sp>
        <p:nvSpPr>
          <p:cNvPr id="9" name="Text Placeholder 33">
            <a:extLst>
              <a:ext uri="{FF2B5EF4-FFF2-40B4-BE49-F238E27FC236}">
                <a16:creationId xmlns:a16="http://schemas.microsoft.com/office/drawing/2014/main" id="{B99FA6CD-F7A0-5573-5061-9FC10FF27871}"/>
              </a:ext>
            </a:extLst>
          </p:cNvPr>
          <p:cNvSpPr txBox="1">
            <a:spLocks/>
          </p:cNvSpPr>
          <p:nvPr/>
        </p:nvSpPr>
        <p:spPr>
          <a:xfrm>
            <a:off x="2286581" y="8991925"/>
            <a:ext cx="8954396" cy="2831831"/>
          </a:xfrm>
          <a:prstGeom prst="rect">
            <a:avLst/>
          </a:prstGeom>
        </p:spPr>
        <p:txBody>
          <a:bodyPr lIns="0" tIns="0" rIns="0" bIns="0"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pt-BR" sz="4600" b="1" dirty="0">
                <a:solidFill>
                  <a:schemeClr val="bg2">
                    <a:lumMod val="10000"/>
                  </a:schemeClr>
                </a:solidFill>
                <a:latin typeface="Visby CF" pitchFamily="50" charset="0"/>
              </a:rPr>
              <a:t>Mudanças Climáticas:</a:t>
            </a:r>
          </a:p>
          <a:p>
            <a:pPr>
              <a:buFontTx/>
              <a:buChar char="-"/>
            </a:pPr>
            <a:r>
              <a:rPr lang="pt-BR" sz="4600" dirty="0">
                <a:solidFill>
                  <a:schemeClr val="bg2">
                    <a:lumMod val="10000"/>
                  </a:schemeClr>
                </a:solidFill>
                <a:latin typeface="Visby CF Bold" pitchFamily="50" charset="0"/>
              </a:rPr>
              <a:t> Plano Nacional de Mudanças Climáticas;</a:t>
            </a:r>
          </a:p>
          <a:p>
            <a:pPr>
              <a:buFontTx/>
              <a:buChar char="-"/>
            </a:pPr>
            <a:r>
              <a:rPr lang="pt-BR" sz="4600" dirty="0">
                <a:solidFill>
                  <a:schemeClr val="bg2">
                    <a:lumMod val="10000"/>
                  </a:schemeClr>
                </a:solidFill>
                <a:latin typeface="Visby CF Bold" pitchFamily="50" charset="0"/>
              </a:rPr>
              <a:t> Lei Estadual de Mudanças Climáticas</a:t>
            </a:r>
          </a:p>
        </p:txBody>
      </p:sp>
      <p:grpSp>
        <p:nvGrpSpPr>
          <p:cNvPr id="64" name="Agrupar 63">
            <a:extLst>
              <a:ext uri="{FF2B5EF4-FFF2-40B4-BE49-F238E27FC236}">
                <a16:creationId xmlns:a16="http://schemas.microsoft.com/office/drawing/2014/main" id="{C290BE6E-7875-0A7E-8D4C-D439605FD8B1}"/>
              </a:ext>
            </a:extLst>
          </p:cNvPr>
          <p:cNvGrpSpPr/>
          <p:nvPr/>
        </p:nvGrpSpPr>
        <p:grpSpPr>
          <a:xfrm>
            <a:off x="12263067" y="4046388"/>
            <a:ext cx="1368000" cy="1368000"/>
            <a:chOff x="600696" y="2242962"/>
            <a:chExt cx="1368000" cy="1368000"/>
          </a:xfrm>
        </p:grpSpPr>
        <p:sp>
          <p:nvSpPr>
            <p:cNvPr id="65" name="Oval 30">
              <a:extLst>
                <a:ext uri="{FF2B5EF4-FFF2-40B4-BE49-F238E27FC236}">
                  <a16:creationId xmlns:a16="http://schemas.microsoft.com/office/drawing/2014/main" id="{FE8E8772-9915-E6EE-392F-99261B1E58CD}"/>
                </a:ext>
              </a:extLst>
            </p:cNvPr>
            <p:cNvSpPr/>
            <p:nvPr/>
          </p:nvSpPr>
          <p:spPr>
            <a:xfrm>
              <a:off x="600696" y="2242962"/>
              <a:ext cx="1368000" cy="1368000"/>
            </a:xfrm>
            <a:prstGeom prst="ellipse">
              <a:avLst/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600" dirty="0">
                <a:solidFill>
                  <a:schemeClr val="bg1"/>
                </a:solidFill>
              </a:endParaRPr>
            </a:p>
          </p:txBody>
        </p:sp>
        <p:pic>
          <p:nvPicPr>
            <p:cNvPr id="66" name="Imagem 65" descr="Ícone&#10;&#10;Descrição gerada automaticamente">
              <a:extLst>
                <a:ext uri="{FF2B5EF4-FFF2-40B4-BE49-F238E27FC236}">
                  <a16:creationId xmlns:a16="http://schemas.microsoft.com/office/drawing/2014/main" id="{460B1114-5AEA-FAB0-572A-ACE2FC62EEF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38764" y="2549645"/>
              <a:ext cx="733064" cy="733064"/>
            </a:xfrm>
            <a:prstGeom prst="rect">
              <a:avLst/>
            </a:prstGeom>
          </p:spPr>
        </p:pic>
      </p:grpSp>
      <p:sp>
        <p:nvSpPr>
          <p:cNvPr id="30" name="Text Placeholder 33">
            <a:extLst>
              <a:ext uri="{FF2B5EF4-FFF2-40B4-BE49-F238E27FC236}">
                <a16:creationId xmlns:a16="http://schemas.microsoft.com/office/drawing/2014/main" id="{9502210B-FDB1-4136-84DA-CF5A6F38642F}"/>
              </a:ext>
            </a:extLst>
          </p:cNvPr>
          <p:cNvSpPr txBox="1">
            <a:spLocks/>
          </p:cNvSpPr>
          <p:nvPr/>
        </p:nvSpPr>
        <p:spPr>
          <a:xfrm>
            <a:off x="14120930" y="8991925"/>
            <a:ext cx="9347686" cy="1567920"/>
          </a:xfrm>
          <a:prstGeom prst="rect">
            <a:avLst/>
          </a:prstGeom>
        </p:spPr>
        <p:txBody>
          <a:bodyPr lIns="0" tIns="0" rIns="0" bIns="0"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pt-BR" sz="4600" b="1" dirty="0">
                <a:solidFill>
                  <a:schemeClr val="bg2">
                    <a:lumMod val="10000"/>
                  </a:schemeClr>
                </a:solidFill>
                <a:latin typeface="Visby CF" pitchFamily="50" charset="0"/>
              </a:rPr>
              <a:t>Resíduos Sólidos:</a:t>
            </a:r>
          </a:p>
          <a:p>
            <a:pPr marL="0" indent="0">
              <a:buNone/>
            </a:pPr>
            <a:r>
              <a:rPr lang="pt-BR" sz="4600" dirty="0">
                <a:solidFill>
                  <a:schemeClr val="bg2">
                    <a:lumMod val="10000"/>
                  </a:schemeClr>
                </a:solidFill>
                <a:latin typeface="Visby CF" pitchFamily="50" charset="0"/>
              </a:rPr>
              <a:t>- Política Nacional de Resíduos Sólidos</a:t>
            </a:r>
          </a:p>
          <a:p>
            <a:pPr marL="0" indent="0">
              <a:buNone/>
            </a:pPr>
            <a:endParaRPr lang="pt-BR" sz="4600" b="1" dirty="0">
              <a:solidFill>
                <a:schemeClr val="bg2">
                  <a:lumMod val="10000"/>
                </a:schemeClr>
              </a:solidFill>
              <a:latin typeface="Visby CF" pitchFamily="50" charset="0"/>
            </a:endParaRPr>
          </a:p>
        </p:txBody>
      </p:sp>
      <p:grpSp>
        <p:nvGrpSpPr>
          <p:cNvPr id="21" name="Agrupar 20">
            <a:extLst>
              <a:ext uri="{FF2B5EF4-FFF2-40B4-BE49-F238E27FC236}">
                <a16:creationId xmlns:a16="http://schemas.microsoft.com/office/drawing/2014/main" id="{BE541322-62D4-469E-919B-D0666274F1A7}"/>
              </a:ext>
            </a:extLst>
          </p:cNvPr>
          <p:cNvGrpSpPr/>
          <p:nvPr/>
        </p:nvGrpSpPr>
        <p:grpSpPr>
          <a:xfrm>
            <a:off x="592112" y="4046388"/>
            <a:ext cx="1368000" cy="1368000"/>
            <a:chOff x="600696" y="2242962"/>
            <a:chExt cx="1368000" cy="1368000"/>
          </a:xfrm>
        </p:grpSpPr>
        <p:sp>
          <p:nvSpPr>
            <p:cNvPr id="23" name="Oval 30">
              <a:extLst>
                <a:ext uri="{FF2B5EF4-FFF2-40B4-BE49-F238E27FC236}">
                  <a16:creationId xmlns:a16="http://schemas.microsoft.com/office/drawing/2014/main" id="{2D2659C8-14AB-49DD-9E7C-5A7BE5E6359A}"/>
                </a:ext>
              </a:extLst>
            </p:cNvPr>
            <p:cNvSpPr/>
            <p:nvPr/>
          </p:nvSpPr>
          <p:spPr>
            <a:xfrm>
              <a:off x="600696" y="2242962"/>
              <a:ext cx="1368000" cy="1368000"/>
            </a:xfrm>
            <a:prstGeom prst="ellipse">
              <a:avLst/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600" dirty="0">
                <a:solidFill>
                  <a:schemeClr val="bg1"/>
                </a:solidFill>
              </a:endParaRPr>
            </a:p>
          </p:txBody>
        </p:sp>
        <p:pic>
          <p:nvPicPr>
            <p:cNvPr id="24" name="Imagem 23" descr="Ícone&#10;&#10;Descrição gerada automaticamente">
              <a:extLst>
                <a:ext uri="{FF2B5EF4-FFF2-40B4-BE49-F238E27FC236}">
                  <a16:creationId xmlns:a16="http://schemas.microsoft.com/office/drawing/2014/main" id="{20553D89-F55E-47BB-A16B-F9D49FBB7AB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38764" y="2549645"/>
              <a:ext cx="733064" cy="733064"/>
            </a:xfrm>
            <a:prstGeom prst="rect">
              <a:avLst/>
            </a:prstGeom>
          </p:spPr>
        </p:pic>
      </p:grpSp>
      <p:grpSp>
        <p:nvGrpSpPr>
          <p:cNvPr id="25" name="Agrupar 24">
            <a:extLst>
              <a:ext uri="{FF2B5EF4-FFF2-40B4-BE49-F238E27FC236}">
                <a16:creationId xmlns:a16="http://schemas.microsoft.com/office/drawing/2014/main" id="{0D7EA3F8-E37F-4BD3-B017-20B79D799EE0}"/>
              </a:ext>
            </a:extLst>
          </p:cNvPr>
          <p:cNvGrpSpPr/>
          <p:nvPr/>
        </p:nvGrpSpPr>
        <p:grpSpPr>
          <a:xfrm>
            <a:off x="12263067" y="8906260"/>
            <a:ext cx="1368000" cy="1368000"/>
            <a:chOff x="600696" y="2242962"/>
            <a:chExt cx="1368000" cy="1368000"/>
          </a:xfrm>
        </p:grpSpPr>
        <p:sp>
          <p:nvSpPr>
            <p:cNvPr id="26" name="Oval 30">
              <a:extLst>
                <a:ext uri="{FF2B5EF4-FFF2-40B4-BE49-F238E27FC236}">
                  <a16:creationId xmlns:a16="http://schemas.microsoft.com/office/drawing/2014/main" id="{026A4464-7698-4EB5-92DE-EEA6F93D9AD0}"/>
                </a:ext>
              </a:extLst>
            </p:cNvPr>
            <p:cNvSpPr/>
            <p:nvPr/>
          </p:nvSpPr>
          <p:spPr>
            <a:xfrm>
              <a:off x="600696" y="2242962"/>
              <a:ext cx="1368000" cy="1368000"/>
            </a:xfrm>
            <a:prstGeom prst="ellipse">
              <a:avLst/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600" dirty="0">
                <a:solidFill>
                  <a:schemeClr val="bg1"/>
                </a:solidFill>
              </a:endParaRPr>
            </a:p>
          </p:txBody>
        </p:sp>
        <p:pic>
          <p:nvPicPr>
            <p:cNvPr id="27" name="Imagem 26" descr="Ícone&#10;&#10;Descrição gerada automaticamente">
              <a:extLst>
                <a:ext uri="{FF2B5EF4-FFF2-40B4-BE49-F238E27FC236}">
                  <a16:creationId xmlns:a16="http://schemas.microsoft.com/office/drawing/2014/main" id="{F5AEF4D3-A3E3-4F12-B616-F35ED69E994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38764" y="2549645"/>
              <a:ext cx="733064" cy="733064"/>
            </a:xfrm>
            <a:prstGeom prst="rect">
              <a:avLst/>
            </a:prstGeom>
          </p:spPr>
        </p:pic>
      </p:grpSp>
      <p:grpSp>
        <p:nvGrpSpPr>
          <p:cNvPr id="28" name="Agrupar 27">
            <a:extLst>
              <a:ext uri="{FF2B5EF4-FFF2-40B4-BE49-F238E27FC236}">
                <a16:creationId xmlns:a16="http://schemas.microsoft.com/office/drawing/2014/main" id="{7102A023-2532-40A5-9DAB-65B36E1728DD}"/>
              </a:ext>
            </a:extLst>
          </p:cNvPr>
          <p:cNvGrpSpPr/>
          <p:nvPr/>
        </p:nvGrpSpPr>
        <p:grpSpPr>
          <a:xfrm>
            <a:off x="580491" y="8895475"/>
            <a:ext cx="1368000" cy="1368000"/>
            <a:chOff x="600696" y="2242962"/>
            <a:chExt cx="1368000" cy="1368000"/>
          </a:xfrm>
        </p:grpSpPr>
        <p:sp>
          <p:nvSpPr>
            <p:cNvPr id="29" name="Oval 30">
              <a:extLst>
                <a:ext uri="{FF2B5EF4-FFF2-40B4-BE49-F238E27FC236}">
                  <a16:creationId xmlns:a16="http://schemas.microsoft.com/office/drawing/2014/main" id="{6210C811-0F01-4905-A052-0F4A45D4779F}"/>
                </a:ext>
              </a:extLst>
            </p:cNvPr>
            <p:cNvSpPr/>
            <p:nvPr/>
          </p:nvSpPr>
          <p:spPr>
            <a:xfrm>
              <a:off x="600696" y="2242962"/>
              <a:ext cx="1368000" cy="1368000"/>
            </a:xfrm>
            <a:prstGeom prst="ellipse">
              <a:avLst/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600" dirty="0">
                <a:solidFill>
                  <a:schemeClr val="bg1"/>
                </a:solidFill>
              </a:endParaRPr>
            </a:p>
          </p:txBody>
        </p:sp>
        <p:pic>
          <p:nvPicPr>
            <p:cNvPr id="31" name="Imagem 30" descr="Ícone&#10;&#10;Descrição gerada automaticamente">
              <a:extLst>
                <a:ext uri="{FF2B5EF4-FFF2-40B4-BE49-F238E27FC236}">
                  <a16:creationId xmlns:a16="http://schemas.microsoft.com/office/drawing/2014/main" id="{36BB29AF-6BA8-4FCF-B058-EFA3EFB70B9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38764" y="2549645"/>
              <a:ext cx="733064" cy="73306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710883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>
            <a:extLst>
              <a:ext uri="{FF2B5EF4-FFF2-40B4-BE49-F238E27FC236}">
                <a16:creationId xmlns:a16="http://schemas.microsoft.com/office/drawing/2014/main" id="{8E71E3D7-C216-485E-9B16-D98391F5B58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88265" y="-22503"/>
            <a:ext cx="24475439" cy="13738503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CFC9CC68-12BA-43E8-90A1-74E166BE39D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1556" r="69637"/>
          <a:stretch/>
        </p:blipFill>
        <p:spPr>
          <a:xfrm>
            <a:off x="15670944" y="11106373"/>
            <a:ext cx="2384942" cy="1334415"/>
          </a:xfrm>
          <a:prstGeom prst="rect">
            <a:avLst/>
          </a:prstGeom>
        </p:spPr>
      </p:pic>
      <p:sp>
        <p:nvSpPr>
          <p:cNvPr id="36" name="TextBox 1">
            <a:extLst>
              <a:ext uri="{FF2B5EF4-FFF2-40B4-BE49-F238E27FC236}">
                <a16:creationId xmlns:a16="http://schemas.microsoft.com/office/drawing/2014/main" id="{5839C075-2C05-318C-C955-86A7C798FD53}"/>
              </a:ext>
            </a:extLst>
          </p:cNvPr>
          <p:cNvSpPr txBox="1"/>
          <p:nvPr/>
        </p:nvSpPr>
        <p:spPr>
          <a:xfrm>
            <a:off x="1528550" y="743548"/>
            <a:ext cx="20471115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6600" b="1" dirty="0">
                <a:solidFill>
                  <a:schemeClr val="accent4"/>
                </a:solidFill>
                <a:latin typeface="Visby CF Bold" pitchFamily="50" charset="0"/>
              </a:rPr>
              <a:t>Base Conceitual e Princípios Norteadores</a:t>
            </a:r>
          </a:p>
          <a:p>
            <a:pPr algn="ctr"/>
            <a:r>
              <a:rPr lang="pt-BR" sz="5400" dirty="0">
                <a:solidFill>
                  <a:schemeClr val="accent4"/>
                </a:solidFill>
                <a:latin typeface="Visby CF Bold" pitchFamily="50" charset="0"/>
              </a:rPr>
              <a:t>Objetivos do Desenvolvimento Sustentável – ODS</a:t>
            </a:r>
          </a:p>
          <a:p>
            <a:pPr algn="ctr"/>
            <a:r>
              <a:rPr lang="pt-BR" sz="6000" b="1" dirty="0">
                <a:solidFill>
                  <a:schemeClr val="accent4"/>
                </a:solidFill>
                <a:latin typeface="Visby CF Bold" pitchFamily="50" charset="0"/>
              </a:rPr>
              <a:t> </a:t>
            </a: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7329A6FA-6BCC-4CC9-B264-44F6899D652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13805" y="3308039"/>
            <a:ext cx="3082131" cy="3082131"/>
          </a:xfrm>
          <a:prstGeom prst="rect">
            <a:avLst/>
          </a:prstGeom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id="{02568003-F777-4B3D-8924-82889E97298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13805" y="7205406"/>
            <a:ext cx="3082131" cy="3082131"/>
          </a:xfrm>
          <a:prstGeom prst="rect">
            <a:avLst/>
          </a:prstGeom>
        </p:spPr>
      </p:pic>
      <p:pic>
        <p:nvPicPr>
          <p:cNvPr id="13" name="Imagem 12">
            <a:extLst>
              <a:ext uri="{FF2B5EF4-FFF2-40B4-BE49-F238E27FC236}">
                <a16:creationId xmlns:a16="http://schemas.microsoft.com/office/drawing/2014/main" id="{4B42A081-6517-484B-BACE-2E3635B1C02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891239" y="3296787"/>
            <a:ext cx="3082131" cy="3082131"/>
          </a:xfrm>
          <a:prstGeom prst="rect">
            <a:avLst/>
          </a:prstGeom>
        </p:spPr>
      </p:pic>
      <p:pic>
        <p:nvPicPr>
          <p:cNvPr id="18" name="Imagem 17">
            <a:extLst>
              <a:ext uri="{FF2B5EF4-FFF2-40B4-BE49-F238E27FC236}">
                <a16:creationId xmlns:a16="http://schemas.microsoft.com/office/drawing/2014/main" id="{5D256022-7581-4219-BB0C-DD8279BC8BF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20756" y="3308039"/>
            <a:ext cx="3082131" cy="3082131"/>
          </a:xfrm>
          <a:prstGeom prst="rect">
            <a:avLst/>
          </a:prstGeom>
        </p:spPr>
      </p:pic>
      <p:pic>
        <p:nvPicPr>
          <p:cNvPr id="41" name="Imagem 40">
            <a:extLst>
              <a:ext uri="{FF2B5EF4-FFF2-40B4-BE49-F238E27FC236}">
                <a16:creationId xmlns:a16="http://schemas.microsoft.com/office/drawing/2014/main" id="{FB78BF95-9182-492E-8A21-2A731AD5F80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820756" y="7205407"/>
            <a:ext cx="3082131" cy="3082131"/>
          </a:xfrm>
          <a:prstGeom prst="rect">
            <a:avLst/>
          </a:prstGeom>
        </p:spPr>
      </p:pic>
      <p:pic>
        <p:nvPicPr>
          <p:cNvPr id="43" name="Imagem 42">
            <a:extLst>
              <a:ext uri="{FF2B5EF4-FFF2-40B4-BE49-F238E27FC236}">
                <a16:creationId xmlns:a16="http://schemas.microsoft.com/office/drawing/2014/main" id="{71348457-893D-4D35-BD8C-AE50275907B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2891239" y="7205408"/>
            <a:ext cx="3112551" cy="3112551"/>
          </a:xfrm>
          <a:prstGeom prst="rect">
            <a:avLst/>
          </a:prstGeom>
        </p:spPr>
      </p:pic>
      <p:pic>
        <p:nvPicPr>
          <p:cNvPr id="45" name="Imagem 44">
            <a:extLst>
              <a:ext uri="{FF2B5EF4-FFF2-40B4-BE49-F238E27FC236}">
                <a16:creationId xmlns:a16="http://schemas.microsoft.com/office/drawing/2014/main" id="{D445F2C3-CE49-4DB2-A693-417D856A18F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7320890" y="3308039"/>
            <a:ext cx="3082131" cy="3082131"/>
          </a:xfrm>
          <a:prstGeom prst="rect">
            <a:avLst/>
          </a:prstGeom>
        </p:spPr>
      </p:pic>
      <p:pic>
        <p:nvPicPr>
          <p:cNvPr id="47" name="Imagem 46">
            <a:extLst>
              <a:ext uri="{FF2B5EF4-FFF2-40B4-BE49-F238E27FC236}">
                <a16:creationId xmlns:a16="http://schemas.microsoft.com/office/drawing/2014/main" id="{F7D76631-AA00-419B-BA51-D6771378B941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7320890" y="7205405"/>
            <a:ext cx="3082131" cy="30821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6222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>
            <a:extLst>
              <a:ext uri="{FF2B5EF4-FFF2-40B4-BE49-F238E27FC236}">
                <a16:creationId xmlns:a16="http://schemas.microsoft.com/office/drawing/2014/main" id="{8E71E3D7-C216-485E-9B16-D98391F5B58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88265" y="-22503"/>
            <a:ext cx="24475439" cy="13738503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CFC9CC68-12BA-43E8-90A1-74E166BE39D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1556" r="69637"/>
          <a:stretch/>
        </p:blipFill>
        <p:spPr>
          <a:xfrm>
            <a:off x="15670944" y="11063842"/>
            <a:ext cx="2384942" cy="1334415"/>
          </a:xfrm>
          <a:prstGeom prst="rect">
            <a:avLst/>
          </a:prstGeom>
        </p:spPr>
      </p:pic>
      <p:sp>
        <p:nvSpPr>
          <p:cNvPr id="9" name="TextBox 1">
            <a:extLst>
              <a:ext uri="{FF2B5EF4-FFF2-40B4-BE49-F238E27FC236}">
                <a16:creationId xmlns:a16="http://schemas.microsoft.com/office/drawing/2014/main" id="{959D5496-3C68-C775-DEC2-EC86CAC1783A}"/>
              </a:ext>
            </a:extLst>
          </p:cNvPr>
          <p:cNvSpPr txBox="1"/>
          <p:nvPr/>
        </p:nvSpPr>
        <p:spPr>
          <a:xfrm>
            <a:off x="1528550" y="743548"/>
            <a:ext cx="2047111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6000" b="1" dirty="0">
                <a:solidFill>
                  <a:schemeClr val="accent4"/>
                </a:solidFill>
                <a:latin typeface="Visby CF Bold" pitchFamily="50" charset="0"/>
              </a:rPr>
              <a:t>ESTRUTURA ORGANIZACIONAL DO PROGRAMA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8022069C-7495-4283-A0DC-E083BB581447}"/>
              </a:ext>
            </a:extLst>
          </p:cNvPr>
          <p:cNvSpPr txBox="1"/>
          <p:nvPr/>
        </p:nvSpPr>
        <p:spPr>
          <a:xfrm>
            <a:off x="9606100" y="2367198"/>
            <a:ext cx="5576477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8000" b="1" dirty="0"/>
              <a:t>PARAÍBA MAIS VERDE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35B1133F-E2CE-4289-8F67-9FE4B32304E3}"/>
              </a:ext>
            </a:extLst>
          </p:cNvPr>
          <p:cNvSpPr txBox="1"/>
          <p:nvPr/>
        </p:nvSpPr>
        <p:spPr>
          <a:xfrm>
            <a:off x="8306447" y="6836539"/>
            <a:ext cx="5665782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6600" dirty="0"/>
              <a:t>Projeto </a:t>
            </a:r>
          </a:p>
          <a:p>
            <a:pPr algn="ctr"/>
            <a:r>
              <a:rPr lang="pt-BR" sz="6600" dirty="0"/>
              <a:t>Lixão Legal </a:t>
            </a:r>
          </a:p>
        </p:txBody>
      </p:sp>
      <p:sp>
        <p:nvSpPr>
          <p:cNvPr id="18" name="Seta: para Baixo 17">
            <a:extLst>
              <a:ext uri="{FF2B5EF4-FFF2-40B4-BE49-F238E27FC236}">
                <a16:creationId xmlns:a16="http://schemas.microsoft.com/office/drawing/2014/main" id="{27F0B3A7-6F72-4703-B50D-7844504D558F}"/>
              </a:ext>
            </a:extLst>
          </p:cNvPr>
          <p:cNvSpPr/>
          <p:nvPr/>
        </p:nvSpPr>
        <p:spPr>
          <a:xfrm>
            <a:off x="6124370" y="5078464"/>
            <a:ext cx="489770" cy="138394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120B63F5-4368-45BF-A622-BC05626BB0E6}"/>
              </a:ext>
            </a:extLst>
          </p:cNvPr>
          <p:cNvSpPr txBox="1"/>
          <p:nvPr/>
        </p:nvSpPr>
        <p:spPr>
          <a:xfrm>
            <a:off x="95710" y="6836539"/>
            <a:ext cx="3961074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6600" dirty="0"/>
              <a:t>Projeto </a:t>
            </a:r>
          </a:p>
          <a:p>
            <a:pPr algn="ctr"/>
            <a:r>
              <a:rPr lang="pt-BR" sz="6600" dirty="0"/>
              <a:t>Viveiros Parahyba do Futuro</a:t>
            </a:r>
          </a:p>
        </p:txBody>
      </p:sp>
      <p:sp>
        <p:nvSpPr>
          <p:cNvPr id="16" name="Seta: para Baixo 15">
            <a:extLst>
              <a:ext uri="{FF2B5EF4-FFF2-40B4-BE49-F238E27FC236}">
                <a16:creationId xmlns:a16="http://schemas.microsoft.com/office/drawing/2014/main" id="{C36915B1-6EF2-4932-B45C-2B9C77D965DD}"/>
              </a:ext>
            </a:extLst>
          </p:cNvPr>
          <p:cNvSpPr/>
          <p:nvPr/>
        </p:nvSpPr>
        <p:spPr>
          <a:xfrm>
            <a:off x="10894453" y="5078464"/>
            <a:ext cx="489770" cy="138394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1" name="Seta: para Baixo 20">
            <a:extLst>
              <a:ext uri="{FF2B5EF4-FFF2-40B4-BE49-F238E27FC236}">
                <a16:creationId xmlns:a16="http://schemas.microsoft.com/office/drawing/2014/main" id="{0E240FD2-543B-4214-A6A7-56E6E497022D}"/>
              </a:ext>
            </a:extLst>
          </p:cNvPr>
          <p:cNvSpPr/>
          <p:nvPr/>
        </p:nvSpPr>
        <p:spPr>
          <a:xfrm>
            <a:off x="1831362" y="5078464"/>
            <a:ext cx="489770" cy="138394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81AC8F85-6F9A-4D25-B729-B889C6400B53}"/>
              </a:ext>
            </a:extLst>
          </p:cNvPr>
          <p:cNvSpPr txBox="1"/>
          <p:nvPr/>
        </p:nvSpPr>
        <p:spPr>
          <a:xfrm>
            <a:off x="17238435" y="6819217"/>
            <a:ext cx="840139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6600" dirty="0"/>
              <a:t>Projeto</a:t>
            </a:r>
          </a:p>
          <a:p>
            <a:pPr algn="ctr"/>
            <a:r>
              <a:rPr lang="pt-BR" sz="6600" dirty="0"/>
              <a:t>Corredor das</a:t>
            </a:r>
          </a:p>
          <a:p>
            <a:pPr algn="ctr"/>
            <a:r>
              <a:rPr lang="pt-BR" sz="6600" dirty="0"/>
              <a:t>Águas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EE532D22-03F1-9946-9F57-128A85887AFD}"/>
              </a:ext>
            </a:extLst>
          </p:cNvPr>
          <p:cNvSpPr txBox="1"/>
          <p:nvPr/>
        </p:nvSpPr>
        <p:spPr>
          <a:xfrm>
            <a:off x="13263506" y="6819217"/>
            <a:ext cx="5665782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6600" dirty="0"/>
              <a:t>Projeto </a:t>
            </a:r>
          </a:p>
          <a:p>
            <a:pPr algn="ctr"/>
            <a:r>
              <a:rPr lang="pt-BR" sz="6600" dirty="0"/>
              <a:t>Regulariza PB</a:t>
            </a:r>
          </a:p>
        </p:txBody>
      </p:sp>
      <p:sp>
        <p:nvSpPr>
          <p:cNvPr id="8" name="Seta: para Baixo 7">
            <a:extLst>
              <a:ext uri="{FF2B5EF4-FFF2-40B4-BE49-F238E27FC236}">
                <a16:creationId xmlns:a16="http://schemas.microsoft.com/office/drawing/2014/main" id="{F923712A-EEBA-7FD9-F253-F7836B599024}"/>
              </a:ext>
            </a:extLst>
          </p:cNvPr>
          <p:cNvSpPr/>
          <p:nvPr/>
        </p:nvSpPr>
        <p:spPr>
          <a:xfrm>
            <a:off x="21184774" y="5078464"/>
            <a:ext cx="489770" cy="138394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C6996105-65E9-253A-DA0A-31B8AABA2AF8}"/>
              </a:ext>
            </a:extLst>
          </p:cNvPr>
          <p:cNvSpPr txBox="1"/>
          <p:nvPr/>
        </p:nvSpPr>
        <p:spPr>
          <a:xfrm>
            <a:off x="3495972" y="6798974"/>
            <a:ext cx="5665782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6600" dirty="0"/>
              <a:t>Projeto </a:t>
            </a:r>
          </a:p>
          <a:p>
            <a:pPr algn="ctr"/>
            <a:r>
              <a:rPr lang="pt-BR" sz="6600" dirty="0"/>
              <a:t>Cidade + </a:t>
            </a:r>
          </a:p>
          <a:p>
            <a:pPr algn="ctr"/>
            <a:r>
              <a:rPr lang="pt-BR" sz="6600" dirty="0"/>
              <a:t>Verde</a:t>
            </a:r>
            <a:endParaRPr lang="pt-BR" sz="7000" dirty="0"/>
          </a:p>
        </p:txBody>
      </p:sp>
      <p:sp>
        <p:nvSpPr>
          <p:cNvPr id="11" name="Seta: para Baixo 10">
            <a:extLst>
              <a:ext uri="{FF2B5EF4-FFF2-40B4-BE49-F238E27FC236}">
                <a16:creationId xmlns:a16="http://schemas.microsoft.com/office/drawing/2014/main" id="{258F7FEC-6DF9-651B-B451-B39AC2A6AEF5}"/>
              </a:ext>
            </a:extLst>
          </p:cNvPr>
          <p:cNvSpPr/>
          <p:nvPr/>
        </p:nvSpPr>
        <p:spPr>
          <a:xfrm>
            <a:off x="15853678" y="5078464"/>
            <a:ext cx="489770" cy="138394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9" name="Retângulo 18">
            <a:extLst>
              <a:ext uri="{FF2B5EF4-FFF2-40B4-BE49-F238E27FC236}">
                <a16:creationId xmlns:a16="http://schemas.microsoft.com/office/drawing/2014/main" id="{00C5AB47-C4B4-B18C-0A1B-0BF72B7006C1}"/>
              </a:ext>
            </a:extLst>
          </p:cNvPr>
          <p:cNvSpPr/>
          <p:nvPr/>
        </p:nvSpPr>
        <p:spPr>
          <a:xfrm>
            <a:off x="18777098" y="4486942"/>
            <a:ext cx="5358809" cy="5621473"/>
          </a:xfrm>
          <a:prstGeom prst="rect">
            <a:avLst/>
          </a:prstGeom>
          <a:noFill/>
          <a:ln w="101600">
            <a:solidFill>
              <a:srgbClr val="00B0F0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ln>
                <a:solidFill>
                  <a:schemeClr val="tx1"/>
                </a:solidFill>
                <a:prstDash val="sysDash"/>
              </a:ln>
            </a:endParaRPr>
          </a:p>
        </p:txBody>
      </p:sp>
    </p:spTree>
    <p:extLst>
      <p:ext uri="{BB962C8B-B14F-4D97-AF65-F5344CB8AC3E}">
        <p14:creationId xmlns:p14="http://schemas.microsoft.com/office/powerpoint/2010/main" val="4435591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8" grpId="0" animBg="1"/>
      <p:bldP spid="20" grpId="0"/>
      <p:bldP spid="16" grpId="0" animBg="1"/>
      <p:bldP spid="21" grpId="0" animBg="1"/>
      <p:bldP spid="22" grpId="0"/>
      <p:bldP spid="5" grpId="0"/>
      <p:bldP spid="8" grpId="0" animBg="1"/>
      <p:bldP spid="10" grpId="0"/>
      <p:bldP spid="11" grpId="0" animBg="1"/>
      <p:bldP spid="1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>
            <a:extLst>
              <a:ext uri="{FF2B5EF4-FFF2-40B4-BE49-F238E27FC236}">
                <a16:creationId xmlns:a16="http://schemas.microsoft.com/office/drawing/2014/main" id="{8E71E3D7-C216-485E-9B16-D98391F5B58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88265" y="-22503"/>
            <a:ext cx="24475439" cy="13738503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CFC9CC68-12BA-43E8-90A1-74E166BE39D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1556" r="69637"/>
          <a:stretch/>
        </p:blipFill>
        <p:spPr>
          <a:xfrm>
            <a:off x="15670944" y="11106373"/>
            <a:ext cx="2384942" cy="1334415"/>
          </a:xfrm>
          <a:prstGeom prst="rect">
            <a:avLst/>
          </a:prstGeom>
        </p:spPr>
      </p:pic>
      <p:sp>
        <p:nvSpPr>
          <p:cNvPr id="9" name="TextBox 1">
            <a:extLst>
              <a:ext uri="{FF2B5EF4-FFF2-40B4-BE49-F238E27FC236}">
                <a16:creationId xmlns:a16="http://schemas.microsoft.com/office/drawing/2014/main" id="{959D5496-3C68-C775-DEC2-EC86CAC1783A}"/>
              </a:ext>
            </a:extLst>
          </p:cNvPr>
          <p:cNvSpPr txBox="1"/>
          <p:nvPr/>
        </p:nvSpPr>
        <p:spPr>
          <a:xfrm>
            <a:off x="1528550" y="743548"/>
            <a:ext cx="20471115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6600" b="1" dirty="0">
                <a:solidFill>
                  <a:schemeClr val="accent4"/>
                </a:solidFill>
                <a:latin typeface="Visby CF Bold" pitchFamily="50" charset="0"/>
              </a:rPr>
              <a:t>CORREDOR DAS ÁGUAS</a:t>
            </a:r>
          </a:p>
          <a:p>
            <a:pPr algn="ctr"/>
            <a:r>
              <a:rPr lang="pt-BR" sz="6600" dirty="0">
                <a:solidFill>
                  <a:schemeClr val="accent4"/>
                </a:solidFill>
                <a:latin typeface="Visby CF Bold" pitchFamily="50" charset="0"/>
              </a:rPr>
              <a:t>Objetivos</a:t>
            </a:r>
            <a:r>
              <a:rPr lang="pt-BR" sz="6600" b="1" dirty="0">
                <a:solidFill>
                  <a:schemeClr val="accent4"/>
                </a:solidFill>
                <a:latin typeface="Visby CF Bold" pitchFamily="50" charset="0"/>
              </a:rPr>
              <a:t> 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8022069C-7495-4283-A0DC-E083BB581447}"/>
              </a:ext>
            </a:extLst>
          </p:cNvPr>
          <p:cNvSpPr txBox="1"/>
          <p:nvPr/>
        </p:nvSpPr>
        <p:spPr>
          <a:xfrm>
            <a:off x="1528550" y="3478136"/>
            <a:ext cx="20217025" cy="70173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85800" indent="-685800" algn="just">
              <a:buFontTx/>
              <a:buChar char="-"/>
            </a:pPr>
            <a:r>
              <a:rPr lang="pt-BR" sz="5000" dirty="0"/>
              <a:t>Restaurar áreas protegidas associadas aos tributários das bacias hidrográficas da Paraíba;</a:t>
            </a:r>
          </a:p>
          <a:p>
            <a:pPr marL="685800" indent="-685800" algn="just">
              <a:buFontTx/>
              <a:buChar char="-"/>
            </a:pPr>
            <a:endParaRPr lang="pt-BR" sz="5000" dirty="0"/>
          </a:p>
          <a:p>
            <a:pPr marL="685800" indent="-685800" algn="just">
              <a:buFontTx/>
              <a:buChar char="-"/>
            </a:pPr>
            <a:r>
              <a:rPr lang="pt-BR" sz="5000" dirty="0"/>
              <a:t>Restaurar as calhas regulares dos rios para maior estabilidade ambiental e disponibilidade hídrica;</a:t>
            </a:r>
          </a:p>
          <a:p>
            <a:pPr marL="685800" indent="-685800" algn="just">
              <a:buFontTx/>
              <a:buChar char="-"/>
            </a:pPr>
            <a:endParaRPr lang="pt-BR" sz="5000" dirty="0"/>
          </a:p>
          <a:p>
            <a:pPr marL="685800" indent="-685800" algn="just">
              <a:buFontTx/>
              <a:buChar char="-"/>
            </a:pPr>
            <a:r>
              <a:rPr lang="pt-BR" sz="5000" dirty="0"/>
              <a:t>Formar corredores ecológicos funcionais para a biodiversidade e sustentabilidade econômica da população paraibana. </a:t>
            </a:r>
          </a:p>
          <a:p>
            <a:endParaRPr lang="pt-BR" sz="5000" dirty="0"/>
          </a:p>
        </p:txBody>
      </p:sp>
    </p:spTree>
    <p:extLst>
      <p:ext uri="{BB962C8B-B14F-4D97-AF65-F5344CB8AC3E}">
        <p14:creationId xmlns:p14="http://schemas.microsoft.com/office/powerpoint/2010/main" val="34131044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>
            <a:extLst>
              <a:ext uri="{FF2B5EF4-FFF2-40B4-BE49-F238E27FC236}">
                <a16:creationId xmlns:a16="http://schemas.microsoft.com/office/drawing/2014/main" id="{8E71E3D7-C216-485E-9B16-D98391F5B58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88265" y="-22503"/>
            <a:ext cx="24475439" cy="13738503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CFC9CC68-12BA-43E8-90A1-74E166BE39D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1556" r="69637"/>
          <a:stretch/>
        </p:blipFill>
        <p:spPr>
          <a:xfrm>
            <a:off x="15670944" y="11106373"/>
            <a:ext cx="2384942" cy="1334415"/>
          </a:xfrm>
          <a:prstGeom prst="rect">
            <a:avLst/>
          </a:prstGeom>
        </p:spPr>
      </p:pic>
      <p:sp>
        <p:nvSpPr>
          <p:cNvPr id="8" name="TextBox 1">
            <a:extLst>
              <a:ext uri="{FF2B5EF4-FFF2-40B4-BE49-F238E27FC236}">
                <a16:creationId xmlns:a16="http://schemas.microsoft.com/office/drawing/2014/main" id="{3F4FF51C-0A3E-4537-BD3E-3EF182DD92EF}"/>
              </a:ext>
            </a:extLst>
          </p:cNvPr>
          <p:cNvSpPr txBox="1"/>
          <p:nvPr/>
        </p:nvSpPr>
        <p:spPr>
          <a:xfrm>
            <a:off x="1528550" y="743548"/>
            <a:ext cx="20471115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6600" b="1" dirty="0">
                <a:solidFill>
                  <a:schemeClr val="accent4"/>
                </a:solidFill>
                <a:latin typeface="Visby CF Bold" pitchFamily="50" charset="0"/>
              </a:rPr>
              <a:t>CORREDOR DAS ÁGUAS</a:t>
            </a:r>
          </a:p>
          <a:p>
            <a:pPr algn="ctr"/>
            <a:r>
              <a:rPr lang="pt-BR" sz="6600" dirty="0">
                <a:solidFill>
                  <a:schemeClr val="accent4"/>
                </a:solidFill>
                <a:latin typeface="Visby CF Bold" pitchFamily="50" charset="0"/>
              </a:rPr>
              <a:t>Unidade de Planejamento</a:t>
            </a:r>
            <a:endParaRPr lang="pt-BR" sz="6600" b="1" dirty="0">
              <a:solidFill>
                <a:schemeClr val="accent4"/>
              </a:solidFill>
              <a:latin typeface="Visby CF Bold" pitchFamily="50" charset="0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F32C09DF-587E-955C-36D8-C24912235550}"/>
              </a:ext>
            </a:extLst>
          </p:cNvPr>
          <p:cNvSpPr txBox="1"/>
          <p:nvPr/>
        </p:nvSpPr>
        <p:spPr>
          <a:xfrm>
            <a:off x="1528550" y="3478136"/>
            <a:ext cx="20217025" cy="85561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85800" indent="-685800">
              <a:buFont typeface="Arial" panose="020B0604020202020204" pitchFamily="34" charset="0"/>
              <a:buChar char="•"/>
            </a:pPr>
            <a:r>
              <a:rPr lang="pt-BR" sz="5000" b="1" dirty="0"/>
              <a:t>Por bacia hidrográfica</a:t>
            </a:r>
          </a:p>
          <a:p>
            <a:pPr marL="1143000" lvl="1" indent="-685800">
              <a:buFont typeface="Wingdings" panose="05000000000000000000" pitchFamily="2" charset="2"/>
              <a:buChar char="Ø"/>
            </a:pPr>
            <a:r>
              <a:rPr lang="pt-BR" sz="5000" dirty="0"/>
              <a:t>Iniciando pelo Litoral Norte (Camaratuba e Mamanguape) e Sul (</a:t>
            </a:r>
            <a:r>
              <a:rPr lang="pt-BR" sz="5000" dirty="0" err="1"/>
              <a:t>Gramame-Mamuaba</a:t>
            </a:r>
            <a:r>
              <a:rPr lang="pt-BR" sz="5000" dirty="0"/>
              <a:t>), na Zona da Mata Paraibana;</a:t>
            </a:r>
          </a:p>
          <a:p>
            <a:pPr lvl="1"/>
            <a:endParaRPr lang="pt-BR" sz="5000" dirty="0"/>
          </a:p>
          <a:p>
            <a:pPr marL="1143000" lvl="1" indent="-685800" algn="just">
              <a:buFont typeface="Wingdings" panose="05000000000000000000" pitchFamily="2" charset="2"/>
              <a:buChar char="Ø"/>
            </a:pPr>
            <a:r>
              <a:rPr lang="pt-BR" sz="5000" dirty="0"/>
              <a:t>Envolvendo proprietários e posseiros rurais, assentamentos da reforma agrária/crédito fundiário, terras indígenas e territórios quilombolas (público beneficiário);</a:t>
            </a:r>
          </a:p>
          <a:p>
            <a:pPr marL="1143000" lvl="1" indent="-685800" algn="just">
              <a:buFont typeface="Wingdings" panose="05000000000000000000" pitchFamily="2" charset="2"/>
              <a:buChar char="Ø"/>
            </a:pPr>
            <a:endParaRPr lang="pt-BR" sz="5000" dirty="0"/>
          </a:p>
          <a:p>
            <a:pPr marL="1143000" lvl="1" indent="-685800" algn="just">
              <a:buFont typeface="Wingdings" panose="05000000000000000000" pitchFamily="2" charset="2"/>
              <a:buChar char="Ø"/>
            </a:pPr>
            <a:r>
              <a:rPr lang="pt-BR" sz="5000" dirty="0"/>
              <a:t>Considerando o passivo ambiental de cada área degradada e alterada.</a:t>
            </a:r>
          </a:p>
          <a:p>
            <a:pPr marL="1143000" lvl="1" indent="-685800">
              <a:buFont typeface="Arial" panose="020B0604020202020204" pitchFamily="34" charset="0"/>
              <a:buChar char="•"/>
            </a:pPr>
            <a:endParaRPr lang="pt-BR" sz="5000" dirty="0"/>
          </a:p>
          <a:p>
            <a:pPr marL="914400" indent="-914400">
              <a:buFont typeface="+mj-lt"/>
              <a:buAutoNum type="arabicPeriod"/>
            </a:pPr>
            <a:endParaRPr lang="pt-BR" sz="5000" dirty="0"/>
          </a:p>
        </p:txBody>
      </p:sp>
    </p:spTree>
    <p:extLst>
      <p:ext uri="{BB962C8B-B14F-4D97-AF65-F5344CB8AC3E}">
        <p14:creationId xmlns:p14="http://schemas.microsoft.com/office/powerpoint/2010/main" val="36209188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>
            <a:extLst>
              <a:ext uri="{FF2B5EF4-FFF2-40B4-BE49-F238E27FC236}">
                <a16:creationId xmlns:a16="http://schemas.microsoft.com/office/drawing/2014/main" id="{8E71E3D7-C216-485E-9B16-D98391F5B58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88265" y="-22503"/>
            <a:ext cx="24475439" cy="13738503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CFC9CC68-12BA-43E8-90A1-74E166BE39D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1556" r="69637"/>
          <a:stretch/>
        </p:blipFill>
        <p:spPr>
          <a:xfrm>
            <a:off x="15670944" y="11106373"/>
            <a:ext cx="2384942" cy="1334415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8022069C-7495-4283-A0DC-E083BB581447}"/>
              </a:ext>
            </a:extLst>
          </p:cNvPr>
          <p:cNvSpPr txBox="1"/>
          <p:nvPr/>
        </p:nvSpPr>
        <p:spPr>
          <a:xfrm>
            <a:off x="942975" y="3319626"/>
            <a:ext cx="21915649" cy="77867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371600" lvl="1" indent="-914400" algn="just">
              <a:buFont typeface="+mj-lt"/>
              <a:buAutoNum type="arabicPeriod"/>
            </a:pPr>
            <a:r>
              <a:rPr lang="pt-BR" sz="5000" dirty="0"/>
              <a:t>Mobilização social do </a:t>
            </a:r>
            <a:r>
              <a:rPr lang="pt-BR" sz="5000" u="sng" dirty="0"/>
              <a:t>público beneficiário</a:t>
            </a:r>
            <a:r>
              <a:rPr lang="pt-BR" sz="5000" dirty="0"/>
              <a:t>, se utilizando do Comitê de bacias como principal canal para adesão do projeto;</a:t>
            </a:r>
          </a:p>
          <a:p>
            <a:pPr marL="1371600" lvl="1" indent="-914400" algn="just">
              <a:buFont typeface="+mj-lt"/>
              <a:buAutoNum type="arabicPeriod"/>
            </a:pPr>
            <a:endParaRPr lang="pt-BR" sz="5000" dirty="0"/>
          </a:p>
          <a:p>
            <a:pPr marL="1371600" lvl="1" indent="-914400" algn="just">
              <a:buFont typeface="+mj-lt"/>
              <a:buAutoNum type="arabicPeriod"/>
            </a:pPr>
            <a:r>
              <a:rPr lang="pt-BR" sz="5000" dirty="0"/>
              <a:t>Participação do poder municipal, IES e outras entidades;</a:t>
            </a:r>
          </a:p>
          <a:p>
            <a:pPr marL="1371600" lvl="1" indent="-914400" algn="just">
              <a:buFont typeface="+mj-lt"/>
              <a:buAutoNum type="arabicPeriod"/>
            </a:pPr>
            <a:endParaRPr lang="pt-BR" sz="5000" dirty="0"/>
          </a:p>
          <a:p>
            <a:pPr marL="1371600" lvl="1" indent="-914400" algn="just">
              <a:buFont typeface="+mj-lt"/>
              <a:buAutoNum type="arabicPeriod"/>
            </a:pPr>
            <a:r>
              <a:rPr lang="pt-BR" sz="5000" dirty="0"/>
              <a:t>Recuperação das áreas protegidas de acordo com vocação e permissão legal (restauração natural, condução, sistemas agroflorestais, etc.);</a:t>
            </a:r>
          </a:p>
          <a:p>
            <a:pPr marL="1371600" lvl="1" indent="-914400" algn="just">
              <a:buFont typeface="+mj-lt"/>
              <a:buAutoNum type="arabicPeriod"/>
            </a:pPr>
            <a:endParaRPr lang="pt-BR" sz="5000" dirty="0"/>
          </a:p>
          <a:p>
            <a:pPr marL="1371600" lvl="1" indent="-914400" algn="just">
              <a:buFont typeface="+mj-lt"/>
              <a:buAutoNum type="arabicPeriod"/>
            </a:pPr>
            <a:r>
              <a:rPr lang="pt-BR" sz="5000" dirty="0"/>
              <a:t>Readequação da calha regular dos corpos hídricos de acordo com as necessidades e viabilidade técnica.</a:t>
            </a:r>
          </a:p>
        </p:txBody>
      </p:sp>
      <p:sp>
        <p:nvSpPr>
          <p:cNvPr id="8" name="TextBox 1">
            <a:extLst>
              <a:ext uri="{FF2B5EF4-FFF2-40B4-BE49-F238E27FC236}">
                <a16:creationId xmlns:a16="http://schemas.microsoft.com/office/drawing/2014/main" id="{3F4FF51C-0A3E-4537-BD3E-3EF182DD92EF}"/>
              </a:ext>
            </a:extLst>
          </p:cNvPr>
          <p:cNvSpPr txBox="1"/>
          <p:nvPr/>
        </p:nvSpPr>
        <p:spPr>
          <a:xfrm>
            <a:off x="1528550" y="743548"/>
            <a:ext cx="20471115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6600" b="1" dirty="0">
                <a:solidFill>
                  <a:schemeClr val="accent4"/>
                </a:solidFill>
                <a:latin typeface="Visby CF Bold" pitchFamily="50" charset="0"/>
              </a:rPr>
              <a:t>CORREDOR DAS ÁGUAS</a:t>
            </a:r>
          </a:p>
          <a:p>
            <a:pPr algn="ctr"/>
            <a:r>
              <a:rPr lang="pt-BR" sz="6600" dirty="0">
                <a:solidFill>
                  <a:schemeClr val="accent4"/>
                </a:solidFill>
                <a:latin typeface="Visby CF Bold" pitchFamily="50" charset="0"/>
              </a:rPr>
              <a:t>Método de Execução</a:t>
            </a:r>
            <a:endParaRPr lang="pt-BR" sz="6600" b="1" dirty="0">
              <a:solidFill>
                <a:schemeClr val="accent4"/>
              </a:solidFill>
              <a:latin typeface="Visby CF Bold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7045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>
            <a:extLst>
              <a:ext uri="{FF2B5EF4-FFF2-40B4-BE49-F238E27FC236}">
                <a16:creationId xmlns:a16="http://schemas.microsoft.com/office/drawing/2014/main" id="{8E71E3D7-C216-485E-9B16-D98391F5B58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88265" y="-22503"/>
            <a:ext cx="24475439" cy="13738503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CFC9CC68-12BA-43E8-90A1-74E166BE39D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1556" r="69637"/>
          <a:stretch/>
        </p:blipFill>
        <p:spPr>
          <a:xfrm>
            <a:off x="15670944" y="11106373"/>
            <a:ext cx="2384942" cy="1334415"/>
          </a:xfrm>
          <a:prstGeom prst="rect">
            <a:avLst/>
          </a:prstGeom>
        </p:spPr>
      </p:pic>
      <p:sp>
        <p:nvSpPr>
          <p:cNvPr id="8" name="TextBox 1">
            <a:extLst>
              <a:ext uri="{FF2B5EF4-FFF2-40B4-BE49-F238E27FC236}">
                <a16:creationId xmlns:a16="http://schemas.microsoft.com/office/drawing/2014/main" id="{3F4FF51C-0A3E-4537-BD3E-3EF182DD92EF}"/>
              </a:ext>
            </a:extLst>
          </p:cNvPr>
          <p:cNvSpPr txBox="1"/>
          <p:nvPr/>
        </p:nvSpPr>
        <p:spPr>
          <a:xfrm>
            <a:off x="1528550" y="743548"/>
            <a:ext cx="2047111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6600" b="1" dirty="0">
                <a:solidFill>
                  <a:schemeClr val="accent4"/>
                </a:solidFill>
                <a:latin typeface="Visby CF Bold" pitchFamily="50" charset="0"/>
              </a:rPr>
              <a:t>CORREDOR DAS ÁGUAS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AB6E8E45-AF32-F5F2-96B4-95B992FC1258}"/>
              </a:ext>
            </a:extLst>
          </p:cNvPr>
          <p:cNvSpPr txBox="1"/>
          <p:nvPr/>
        </p:nvSpPr>
        <p:spPr>
          <a:xfrm>
            <a:off x="1528550" y="2418946"/>
            <a:ext cx="20217025" cy="85561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85800" indent="-685800">
              <a:buFont typeface="Arial" panose="020B0604020202020204" pitchFamily="34" charset="0"/>
              <a:buChar char="•"/>
            </a:pPr>
            <a:r>
              <a:rPr lang="pt-BR" sz="5000" b="1" dirty="0"/>
              <a:t>Bacia contempladas</a:t>
            </a:r>
          </a:p>
          <a:p>
            <a:endParaRPr lang="pt-BR" sz="5000" b="1" dirty="0"/>
          </a:p>
          <a:p>
            <a:pPr marL="1143000" lvl="1" indent="-685800">
              <a:buFont typeface="Wingdings" panose="05000000000000000000" pitchFamily="2" charset="2"/>
              <a:buChar char="Ø"/>
            </a:pPr>
            <a:r>
              <a:rPr lang="pt-BR" sz="5000" dirty="0"/>
              <a:t>Camaratuba</a:t>
            </a:r>
          </a:p>
          <a:p>
            <a:pPr lvl="1"/>
            <a:endParaRPr lang="pt-BR" sz="5000" dirty="0"/>
          </a:p>
          <a:p>
            <a:pPr marL="1143000" lvl="1" indent="-685800" algn="just">
              <a:buFont typeface="Wingdings" panose="05000000000000000000" pitchFamily="2" charset="2"/>
              <a:buChar char="Ø"/>
            </a:pPr>
            <a:r>
              <a:rPr lang="pt-BR" sz="5000" dirty="0"/>
              <a:t>Mamanguape</a:t>
            </a:r>
          </a:p>
          <a:p>
            <a:pPr marL="1143000" lvl="1" indent="-685800" algn="just">
              <a:buFont typeface="Wingdings" panose="05000000000000000000" pitchFamily="2" charset="2"/>
              <a:buChar char="Ø"/>
            </a:pPr>
            <a:endParaRPr lang="pt-BR" sz="5000" dirty="0"/>
          </a:p>
          <a:p>
            <a:pPr marL="1143000" lvl="1" indent="-685800" algn="just">
              <a:buFont typeface="Wingdings" panose="05000000000000000000" pitchFamily="2" charset="2"/>
              <a:buChar char="Ø"/>
            </a:pPr>
            <a:r>
              <a:rPr lang="pt-BR" sz="5000" dirty="0"/>
              <a:t>Gramame</a:t>
            </a:r>
          </a:p>
          <a:p>
            <a:pPr marL="1143000" lvl="1" indent="-685800" algn="just">
              <a:buFont typeface="Wingdings" panose="05000000000000000000" pitchFamily="2" charset="2"/>
              <a:buChar char="Ø"/>
            </a:pPr>
            <a:endParaRPr lang="pt-BR" sz="5000" dirty="0"/>
          </a:p>
          <a:p>
            <a:pPr marL="1143000" lvl="1" indent="-685800" algn="just">
              <a:buFont typeface="Wingdings" panose="05000000000000000000" pitchFamily="2" charset="2"/>
              <a:buChar char="Ø"/>
            </a:pPr>
            <a:r>
              <a:rPr lang="pt-BR" sz="5000" dirty="0"/>
              <a:t>Abiaí</a:t>
            </a:r>
          </a:p>
          <a:p>
            <a:pPr marL="1143000" lvl="1" indent="-685800">
              <a:buFont typeface="Arial" panose="020B0604020202020204" pitchFamily="34" charset="0"/>
              <a:buChar char="•"/>
            </a:pPr>
            <a:endParaRPr lang="pt-BR" sz="5000" dirty="0"/>
          </a:p>
          <a:p>
            <a:pPr marL="914400" indent="-914400">
              <a:buFont typeface="+mj-lt"/>
              <a:buAutoNum type="arabicPeriod"/>
            </a:pPr>
            <a:endParaRPr lang="pt-BR" sz="5000" dirty="0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BFC1096F-20B0-7EE4-3AFA-9A7DB5827F3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31640" y="2451117"/>
            <a:ext cx="14527652" cy="8087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30604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>
            <a:extLst>
              <a:ext uri="{FF2B5EF4-FFF2-40B4-BE49-F238E27FC236}">
                <a16:creationId xmlns:a16="http://schemas.microsoft.com/office/drawing/2014/main" id="{8E71E3D7-C216-485E-9B16-D98391F5B58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88265" y="-22503"/>
            <a:ext cx="24475439" cy="13738503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CFC9CC68-12BA-43E8-90A1-74E166BE39D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1556" r="69637"/>
          <a:stretch/>
        </p:blipFill>
        <p:spPr>
          <a:xfrm>
            <a:off x="15670944" y="11106373"/>
            <a:ext cx="2384942" cy="1334415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8022069C-7495-4283-A0DC-E083BB581447}"/>
              </a:ext>
            </a:extLst>
          </p:cNvPr>
          <p:cNvSpPr txBox="1"/>
          <p:nvPr/>
        </p:nvSpPr>
        <p:spPr>
          <a:xfrm>
            <a:off x="17550428" y="3346967"/>
            <a:ext cx="6641415" cy="3908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85800" indent="-685800" algn="just">
              <a:buFontTx/>
              <a:buChar char="-"/>
            </a:pPr>
            <a:r>
              <a:rPr lang="pt-BR" sz="5000" dirty="0"/>
              <a:t>12 municípios </a:t>
            </a:r>
          </a:p>
          <a:p>
            <a:pPr marL="685800" indent="-685800" algn="just">
              <a:buFontTx/>
              <a:buChar char="-"/>
            </a:pPr>
            <a:r>
              <a:rPr lang="pt-BR" sz="5000" dirty="0"/>
              <a:t>2.546 imóveis rurais</a:t>
            </a:r>
          </a:p>
          <a:p>
            <a:pPr marL="685800" indent="-685800" algn="just">
              <a:buFontTx/>
              <a:buChar char="-"/>
            </a:pPr>
            <a:r>
              <a:rPr lang="pt-BR" sz="5000" dirty="0"/>
              <a:t>433 Km</a:t>
            </a:r>
          </a:p>
          <a:p>
            <a:pPr marL="685800" indent="-685800" algn="just">
              <a:buFontTx/>
              <a:buChar char="-"/>
            </a:pPr>
            <a:r>
              <a:rPr lang="pt-BR" sz="5000" dirty="0"/>
              <a:t>2.600 ha	</a:t>
            </a:r>
            <a:r>
              <a:rPr lang="pt-BR" sz="4000" dirty="0"/>
              <a:t>(faixa marginal de 30 metros)  </a:t>
            </a:r>
            <a:endParaRPr lang="pt-BR" sz="5000" dirty="0"/>
          </a:p>
        </p:txBody>
      </p:sp>
      <p:sp>
        <p:nvSpPr>
          <p:cNvPr id="8" name="TextBox 1">
            <a:extLst>
              <a:ext uri="{FF2B5EF4-FFF2-40B4-BE49-F238E27FC236}">
                <a16:creationId xmlns:a16="http://schemas.microsoft.com/office/drawing/2014/main" id="{3F4FF51C-0A3E-4537-BD3E-3EF182DD92EF}"/>
              </a:ext>
            </a:extLst>
          </p:cNvPr>
          <p:cNvSpPr txBox="1"/>
          <p:nvPr/>
        </p:nvSpPr>
        <p:spPr>
          <a:xfrm>
            <a:off x="1528550" y="743548"/>
            <a:ext cx="20471115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6600" b="1" dirty="0">
                <a:solidFill>
                  <a:schemeClr val="accent4"/>
                </a:solidFill>
                <a:latin typeface="Visby CF Bold" pitchFamily="50" charset="0"/>
              </a:rPr>
              <a:t>CORREDOR DAS ÁGUAS</a:t>
            </a:r>
          </a:p>
          <a:p>
            <a:pPr algn="ctr"/>
            <a:r>
              <a:rPr lang="pt-BR" sz="6600" dirty="0">
                <a:solidFill>
                  <a:schemeClr val="accent4"/>
                </a:solidFill>
                <a:latin typeface="Visby CF Bold" pitchFamily="50" charset="0"/>
              </a:rPr>
              <a:t>Caracterização da bacia hidrográfica alvo - Camaratuba</a:t>
            </a:r>
            <a:endParaRPr lang="pt-BR" sz="6600" b="1" dirty="0">
              <a:solidFill>
                <a:schemeClr val="accent4"/>
              </a:solidFill>
              <a:latin typeface="Visby CF Bold" pitchFamily="50" charset="0"/>
            </a:endParaRPr>
          </a:p>
        </p:txBody>
      </p:sp>
      <p:pic>
        <p:nvPicPr>
          <p:cNvPr id="3" name="Imagem 2" descr="Mapa&#10;&#10;Descrição gerada automaticamente">
            <a:extLst>
              <a:ext uri="{FF2B5EF4-FFF2-40B4-BE49-F238E27FC236}">
                <a16:creationId xmlns:a16="http://schemas.microsoft.com/office/drawing/2014/main" id="{3F86DE51-6736-40F7-CFF1-946D5BD3AC9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28550" y="2867205"/>
            <a:ext cx="15798214" cy="8239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6335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>
            <a:extLst>
              <a:ext uri="{FF2B5EF4-FFF2-40B4-BE49-F238E27FC236}">
                <a16:creationId xmlns:a16="http://schemas.microsoft.com/office/drawing/2014/main" id="{8E71E3D7-C216-485E-9B16-D98391F5B58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88265" y="-22503"/>
            <a:ext cx="24475439" cy="13738503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CFC9CC68-12BA-43E8-90A1-74E166BE39D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1556" r="69637"/>
          <a:stretch/>
        </p:blipFill>
        <p:spPr>
          <a:xfrm>
            <a:off x="15670944" y="11106373"/>
            <a:ext cx="2384942" cy="1334415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8022069C-7495-4283-A0DC-E083BB581447}"/>
              </a:ext>
            </a:extLst>
          </p:cNvPr>
          <p:cNvSpPr txBox="1"/>
          <p:nvPr/>
        </p:nvSpPr>
        <p:spPr>
          <a:xfrm>
            <a:off x="942975" y="3319626"/>
            <a:ext cx="21915649" cy="93256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algn="just"/>
            <a:r>
              <a:rPr lang="pt-BR" sz="5000" dirty="0"/>
              <a:t>1. Adesão massiva do público beneficiário, municípios, IES e outras entidades;</a:t>
            </a:r>
          </a:p>
          <a:p>
            <a:pPr lvl="1" algn="just"/>
            <a:endParaRPr lang="pt-BR" sz="5000" dirty="0"/>
          </a:p>
          <a:p>
            <a:pPr lvl="1" algn="just"/>
            <a:r>
              <a:rPr lang="pt-BR" sz="5000" dirty="0"/>
              <a:t>2. Restauração, de acordo com sua vocação, das áreas protegidas associadas aos tributários das bacias hidrográficas da Paraíba;</a:t>
            </a:r>
          </a:p>
          <a:p>
            <a:pPr lvl="1" algn="just"/>
            <a:endParaRPr lang="pt-BR" sz="5000" dirty="0"/>
          </a:p>
          <a:p>
            <a:pPr lvl="1" algn="just"/>
            <a:r>
              <a:rPr lang="pt-BR" sz="5000" dirty="0"/>
              <a:t>3. Restauração das calhas regulares dos rios para maior estabilidade ambiental e disponibilidade hídrica;</a:t>
            </a:r>
          </a:p>
          <a:p>
            <a:pPr lvl="1" algn="just"/>
            <a:endParaRPr lang="pt-BR" sz="5000" dirty="0"/>
          </a:p>
          <a:p>
            <a:pPr lvl="1" algn="just"/>
            <a:r>
              <a:rPr lang="pt-BR" sz="5000" dirty="0"/>
              <a:t>4. Formação de corredores ecológicos funcionais.</a:t>
            </a:r>
          </a:p>
          <a:p>
            <a:pPr lvl="1" algn="just"/>
            <a:endParaRPr lang="pt-BR" sz="5000" dirty="0"/>
          </a:p>
          <a:p>
            <a:pPr lvl="1" algn="just"/>
            <a:endParaRPr lang="pt-BR" sz="5000" dirty="0"/>
          </a:p>
          <a:p>
            <a:pPr lvl="1" algn="just"/>
            <a:endParaRPr lang="pt-BR" sz="5000" dirty="0"/>
          </a:p>
        </p:txBody>
      </p:sp>
      <p:sp>
        <p:nvSpPr>
          <p:cNvPr id="8" name="TextBox 1">
            <a:extLst>
              <a:ext uri="{FF2B5EF4-FFF2-40B4-BE49-F238E27FC236}">
                <a16:creationId xmlns:a16="http://schemas.microsoft.com/office/drawing/2014/main" id="{3F4FF51C-0A3E-4537-BD3E-3EF182DD92EF}"/>
              </a:ext>
            </a:extLst>
          </p:cNvPr>
          <p:cNvSpPr txBox="1"/>
          <p:nvPr/>
        </p:nvSpPr>
        <p:spPr>
          <a:xfrm>
            <a:off x="1528550" y="743548"/>
            <a:ext cx="20471115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6600" b="1" dirty="0">
                <a:solidFill>
                  <a:schemeClr val="accent4"/>
                </a:solidFill>
                <a:latin typeface="Visby CF Bold" pitchFamily="50" charset="0"/>
              </a:rPr>
              <a:t>CORREDOR DAS ÁGUAS</a:t>
            </a:r>
          </a:p>
          <a:p>
            <a:pPr algn="ctr"/>
            <a:r>
              <a:rPr lang="pt-BR" sz="6600" dirty="0">
                <a:solidFill>
                  <a:schemeClr val="accent4"/>
                </a:solidFill>
                <a:latin typeface="Visby CF Bold" pitchFamily="50" charset="0"/>
              </a:rPr>
              <a:t>Resultados Esperados</a:t>
            </a:r>
            <a:endParaRPr lang="pt-BR" sz="6600" b="1" dirty="0">
              <a:solidFill>
                <a:schemeClr val="accent4"/>
              </a:solidFill>
              <a:latin typeface="Visby CF Bold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1401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B27C43AF-A549-C94B-AFE6-7AEC998D0F6F}"/>
              </a:ext>
            </a:extLst>
          </p:cNvPr>
          <p:cNvSpPr/>
          <p:nvPr/>
        </p:nvSpPr>
        <p:spPr>
          <a:xfrm>
            <a:off x="1587" y="0"/>
            <a:ext cx="24384000" cy="13716000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100000">
                <a:schemeClr val="tx2"/>
              </a:gs>
            </a:gsLst>
            <a:lin ang="2400000" scaled="0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800"/>
          </a:p>
        </p:txBody>
      </p:sp>
      <p:grpSp>
        <p:nvGrpSpPr>
          <p:cNvPr id="11" name="Group 10"/>
          <p:cNvGrpSpPr/>
          <p:nvPr/>
        </p:nvGrpSpPr>
        <p:grpSpPr>
          <a:xfrm>
            <a:off x="-2261328" y="-378499"/>
            <a:ext cx="30825650" cy="32148062"/>
            <a:chOff x="0" y="-77012"/>
            <a:chExt cx="15412825" cy="16074031"/>
          </a:xfrm>
        </p:grpSpPr>
        <p:grpSp>
          <p:nvGrpSpPr>
            <p:cNvPr id="3" name="Group 84"/>
            <p:cNvGrpSpPr>
              <a:grpSpLocks noChangeAspect="1"/>
            </p:cNvGrpSpPr>
            <p:nvPr/>
          </p:nvGrpSpPr>
          <p:grpSpPr bwMode="auto">
            <a:xfrm>
              <a:off x="0" y="5280998"/>
              <a:ext cx="12148525" cy="10716021"/>
              <a:chOff x="3286" y="1675"/>
              <a:chExt cx="1094" cy="965"/>
            </a:xfrm>
            <a:solidFill>
              <a:schemeClr val="bg1">
                <a:alpha val="3000"/>
              </a:schemeClr>
            </a:solidFill>
          </p:grpSpPr>
          <p:sp>
            <p:nvSpPr>
              <p:cNvPr id="4" name="Freeform 85"/>
              <p:cNvSpPr>
                <a:spLocks noEditPoints="1"/>
              </p:cNvSpPr>
              <p:nvPr/>
            </p:nvSpPr>
            <p:spPr bwMode="auto">
              <a:xfrm>
                <a:off x="3384" y="1685"/>
                <a:ext cx="910" cy="838"/>
              </a:xfrm>
              <a:custGeom>
                <a:avLst/>
                <a:gdLst>
                  <a:gd name="T0" fmla="*/ 233 w 383"/>
                  <a:gd name="T1" fmla="*/ 49 h 352"/>
                  <a:gd name="T2" fmla="*/ 212 w 383"/>
                  <a:gd name="T3" fmla="*/ 51 h 352"/>
                  <a:gd name="T4" fmla="*/ 151 w 383"/>
                  <a:gd name="T5" fmla="*/ 70 h 352"/>
                  <a:gd name="T6" fmla="*/ 187 w 383"/>
                  <a:gd name="T7" fmla="*/ 66 h 352"/>
                  <a:gd name="T8" fmla="*/ 189 w 383"/>
                  <a:gd name="T9" fmla="*/ 66 h 352"/>
                  <a:gd name="T10" fmla="*/ 198 w 383"/>
                  <a:gd name="T11" fmla="*/ 67 h 352"/>
                  <a:gd name="T12" fmla="*/ 225 w 383"/>
                  <a:gd name="T13" fmla="*/ 74 h 352"/>
                  <a:gd name="T14" fmla="*/ 270 w 383"/>
                  <a:gd name="T15" fmla="*/ 102 h 352"/>
                  <a:gd name="T16" fmla="*/ 319 w 383"/>
                  <a:gd name="T17" fmla="*/ 164 h 352"/>
                  <a:gd name="T18" fmla="*/ 328 w 383"/>
                  <a:gd name="T19" fmla="*/ 202 h 352"/>
                  <a:gd name="T20" fmla="*/ 328 w 383"/>
                  <a:gd name="T21" fmla="*/ 201 h 352"/>
                  <a:gd name="T22" fmla="*/ 303 w 383"/>
                  <a:gd name="T23" fmla="*/ 278 h 352"/>
                  <a:gd name="T24" fmla="*/ 245 w 383"/>
                  <a:gd name="T25" fmla="*/ 333 h 352"/>
                  <a:gd name="T26" fmla="*/ 192 w 383"/>
                  <a:gd name="T27" fmla="*/ 350 h 352"/>
                  <a:gd name="T28" fmla="*/ 199 w 383"/>
                  <a:gd name="T29" fmla="*/ 351 h 352"/>
                  <a:gd name="T30" fmla="*/ 199 w 383"/>
                  <a:gd name="T31" fmla="*/ 351 h 352"/>
                  <a:gd name="T32" fmla="*/ 215 w 383"/>
                  <a:gd name="T33" fmla="*/ 352 h 352"/>
                  <a:gd name="T34" fmla="*/ 253 w 383"/>
                  <a:gd name="T35" fmla="*/ 347 h 352"/>
                  <a:gd name="T36" fmla="*/ 306 w 383"/>
                  <a:gd name="T37" fmla="*/ 322 h 352"/>
                  <a:gd name="T38" fmla="*/ 371 w 383"/>
                  <a:gd name="T39" fmla="*/ 241 h 352"/>
                  <a:gd name="T40" fmla="*/ 382 w 383"/>
                  <a:gd name="T41" fmla="*/ 183 h 352"/>
                  <a:gd name="T42" fmla="*/ 382 w 383"/>
                  <a:gd name="T43" fmla="*/ 183 h 352"/>
                  <a:gd name="T44" fmla="*/ 382 w 383"/>
                  <a:gd name="T45" fmla="*/ 183 h 352"/>
                  <a:gd name="T46" fmla="*/ 382 w 383"/>
                  <a:gd name="T47" fmla="*/ 183 h 352"/>
                  <a:gd name="T48" fmla="*/ 382 w 383"/>
                  <a:gd name="T49" fmla="*/ 183 h 352"/>
                  <a:gd name="T50" fmla="*/ 332 w 383"/>
                  <a:gd name="T51" fmla="*/ 82 h 352"/>
                  <a:gd name="T52" fmla="*/ 233 w 383"/>
                  <a:gd name="T53" fmla="*/ 49 h 352"/>
                  <a:gd name="T54" fmla="*/ 382 w 383"/>
                  <a:gd name="T55" fmla="*/ 180 h 352"/>
                  <a:gd name="T56" fmla="*/ 382 w 383"/>
                  <a:gd name="T57" fmla="*/ 183 h 352"/>
                  <a:gd name="T58" fmla="*/ 382 w 383"/>
                  <a:gd name="T59" fmla="*/ 183 h 352"/>
                  <a:gd name="T60" fmla="*/ 382 w 383"/>
                  <a:gd name="T61" fmla="*/ 183 h 352"/>
                  <a:gd name="T62" fmla="*/ 382 w 383"/>
                  <a:gd name="T63" fmla="*/ 184 h 352"/>
                  <a:gd name="T64" fmla="*/ 382 w 383"/>
                  <a:gd name="T65" fmla="*/ 182 h 352"/>
                  <a:gd name="T66" fmla="*/ 382 w 383"/>
                  <a:gd name="T67" fmla="*/ 180 h 352"/>
                  <a:gd name="T68" fmla="*/ 207 w 383"/>
                  <a:gd name="T69" fmla="*/ 0 h 352"/>
                  <a:gd name="T70" fmla="*/ 200 w 383"/>
                  <a:gd name="T71" fmla="*/ 0 h 352"/>
                  <a:gd name="T72" fmla="*/ 200 w 383"/>
                  <a:gd name="T73" fmla="*/ 0 h 352"/>
                  <a:gd name="T74" fmla="*/ 200 w 383"/>
                  <a:gd name="T75" fmla="*/ 0 h 352"/>
                  <a:gd name="T76" fmla="*/ 199 w 383"/>
                  <a:gd name="T77" fmla="*/ 0 h 352"/>
                  <a:gd name="T78" fmla="*/ 30 w 383"/>
                  <a:gd name="T79" fmla="*/ 80 h 352"/>
                  <a:gd name="T80" fmla="*/ 0 w 383"/>
                  <a:gd name="T81" fmla="*/ 115 h 352"/>
                  <a:gd name="T82" fmla="*/ 59 w 383"/>
                  <a:gd name="T83" fmla="*/ 60 h 352"/>
                  <a:gd name="T84" fmla="*/ 143 w 383"/>
                  <a:gd name="T85" fmla="*/ 14 h 352"/>
                  <a:gd name="T86" fmla="*/ 207 w 383"/>
                  <a:gd name="T87" fmla="*/ 0 h 3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383" h="352">
                    <a:moveTo>
                      <a:pt x="233" y="49"/>
                    </a:moveTo>
                    <a:cubicBezTo>
                      <a:pt x="226" y="49"/>
                      <a:pt x="219" y="50"/>
                      <a:pt x="212" y="51"/>
                    </a:cubicBezTo>
                    <a:cubicBezTo>
                      <a:pt x="191" y="53"/>
                      <a:pt x="170" y="60"/>
                      <a:pt x="151" y="70"/>
                    </a:cubicBezTo>
                    <a:cubicBezTo>
                      <a:pt x="163" y="67"/>
                      <a:pt x="175" y="66"/>
                      <a:pt x="187" y="66"/>
                    </a:cubicBezTo>
                    <a:cubicBezTo>
                      <a:pt x="185" y="66"/>
                      <a:pt x="188" y="66"/>
                      <a:pt x="189" y="66"/>
                    </a:cubicBezTo>
                    <a:cubicBezTo>
                      <a:pt x="192" y="66"/>
                      <a:pt x="195" y="67"/>
                      <a:pt x="198" y="67"/>
                    </a:cubicBezTo>
                    <a:cubicBezTo>
                      <a:pt x="207" y="68"/>
                      <a:pt x="216" y="71"/>
                      <a:pt x="225" y="74"/>
                    </a:cubicBezTo>
                    <a:cubicBezTo>
                      <a:pt x="242" y="81"/>
                      <a:pt x="257" y="91"/>
                      <a:pt x="270" y="102"/>
                    </a:cubicBezTo>
                    <a:cubicBezTo>
                      <a:pt x="291" y="119"/>
                      <a:pt x="309" y="139"/>
                      <a:pt x="319" y="164"/>
                    </a:cubicBezTo>
                    <a:cubicBezTo>
                      <a:pt x="325" y="176"/>
                      <a:pt x="327" y="189"/>
                      <a:pt x="328" y="202"/>
                    </a:cubicBezTo>
                    <a:cubicBezTo>
                      <a:pt x="328" y="201"/>
                      <a:pt x="328" y="201"/>
                      <a:pt x="328" y="201"/>
                    </a:cubicBezTo>
                    <a:cubicBezTo>
                      <a:pt x="328" y="229"/>
                      <a:pt x="318" y="255"/>
                      <a:pt x="303" y="278"/>
                    </a:cubicBezTo>
                    <a:cubicBezTo>
                      <a:pt x="287" y="300"/>
                      <a:pt x="268" y="319"/>
                      <a:pt x="245" y="333"/>
                    </a:cubicBezTo>
                    <a:cubicBezTo>
                      <a:pt x="229" y="342"/>
                      <a:pt x="211" y="348"/>
                      <a:pt x="192" y="350"/>
                    </a:cubicBezTo>
                    <a:cubicBezTo>
                      <a:pt x="194" y="351"/>
                      <a:pt x="197" y="351"/>
                      <a:pt x="199" y="351"/>
                    </a:cubicBezTo>
                    <a:cubicBezTo>
                      <a:pt x="199" y="351"/>
                      <a:pt x="199" y="351"/>
                      <a:pt x="199" y="351"/>
                    </a:cubicBezTo>
                    <a:cubicBezTo>
                      <a:pt x="204" y="352"/>
                      <a:pt x="210" y="352"/>
                      <a:pt x="215" y="352"/>
                    </a:cubicBezTo>
                    <a:cubicBezTo>
                      <a:pt x="227" y="352"/>
                      <a:pt x="240" y="351"/>
                      <a:pt x="253" y="347"/>
                    </a:cubicBezTo>
                    <a:cubicBezTo>
                      <a:pt x="272" y="342"/>
                      <a:pt x="290" y="333"/>
                      <a:pt x="306" y="322"/>
                    </a:cubicBezTo>
                    <a:cubicBezTo>
                      <a:pt x="335" y="302"/>
                      <a:pt x="358" y="273"/>
                      <a:pt x="371" y="241"/>
                    </a:cubicBezTo>
                    <a:cubicBezTo>
                      <a:pt x="378" y="223"/>
                      <a:pt x="383" y="202"/>
                      <a:pt x="382" y="183"/>
                    </a:cubicBezTo>
                    <a:cubicBezTo>
                      <a:pt x="382" y="183"/>
                      <a:pt x="382" y="183"/>
                      <a:pt x="382" y="183"/>
                    </a:cubicBezTo>
                    <a:cubicBezTo>
                      <a:pt x="382" y="183"/>
                      <a:pt x="382" y="183"/>
                      <a:pt x="382" y="183"/>
                    </a:cubicBezTo>
                    <a:cubicBezTo>
                      <a:pt x="382" y="183"/>
                      <a:pt x="382" y="183"/>
                      <a:pt x="382" y="183"/>
                    </a:cubicBezTo>
                    <a:cubicBezTo>
                      <a:pt x="382" y="183"/>
                      <a:pt x="382" y="183"/>
                      <a:pt x="382" y="183"/>
                    </a:cubicBezTo>
                    <a:cubicBezTo>
                      <a:pt x="383" y="143"/>
                      <a:pt x="362" y="106"/>
                      <a:pt x="332" y="82"/>
                    </a:cubicBezTo>
                    <a:cubicBezTo>
                      <a:pt x="304" y="60"/>
                      <a:pt x="268" y="49"/>
                      <a:pt x="233" y="49"/>
                    </a:cubicBezTo>
                    <a:moveTo>
                      <a:pt x="382" y="180"/>
                    </a:moveTo>
                    <a:cubicBezTo>
                      <a:pt x="382" y="180"/>
                      <a:pt x="382" y="181"/>
                      <a:pt x="382" y="183"/>
                    </a:cubicBezTo>
                    <a:cubicBezTo>
                      <a:pt x="382" y="183"/>
                      <a:pt x="382" y="183"/>
                      <a:pt x="382" y="183"/>
                    </a:cubicBezTo>
                    <a:cubicBezTo>
                      <a:pt x="382" y="183"/>
                      <a:pt x="382" y="183"/>
                      <a:pt x="382" y="183"/>
                    </a:cubicBezTo>
                    <a:cubicBezTo>
                      <a:pt x="382" y="183"/>
                      <a:pt x="382" y="184"/>
                      <a:pt x="382" y="184"/>
                    </a:cubicBezTo>
                    <a:cubicBezTo>
                      <a:pt x="382" y="184"/>
                      <a:pt x="382" y="183"/>
                      <a:pt x="382" y="182"/>
                    </a:cubicBezTo>
                    <a:cubicBezTo>
                      <a:pt x="382" y="181"/>
                      <a:pt x="382" y="180"/>
                      <a:pt x="382" y="180"/>
                    </a:cubicBezTo>
                    <a:moveTo>
                      <a:pt x="207" y="0"/>
                    </a:moveTo>
                    <a:cubicBezTo>
                      <a:pt x="204" y="0"/>
                      <a:pt x="202" y="0"/>
                      <a:pt x="200" y="0"/>
                    </a:cubicBezTo>
                    <a:cubicBezTo>
                      <a:pt x="200" y="0"/>
                      <a:pt x="200" y="0"/>
                      <a:pt x="200" y="0"/>
                    </a:cubicBezTo>
                    <a:cubicBezTo>
                      <a:pt x="200" y="0"/>
                      <a:pt x="200" y="0"/>
                      <a:pt x="200" y="0"/>
                    </a:cubicBezTo>
                    <a:cubicBezTo>
                      <a:pt x="200" y="0"/>
                      <a:pt x="199" y="0"/>
                      <a:pt x="199" y="0"/>
                    </a:cubicBezTo>
                    <a:cubicBezTo>
                      <a:pt x="136" y="6"/>
                      <a:pt x="75" y="36"/>
                      <a:pt x="30" y="80"/>
                    </a:cubicBezTo>
                    <a:cubicBezTo>
                      <a:pt x="19" y="91"/>
                      <a:pt x="9" y="102"/>
                      <a:pt x="0" y="115"/>
                    </a:cubicBezTo>
                    <a:cubicBezTo>
                      <a:pt x="17" y="94"/>
                      <a:pt x="37" y="76"/>
                      <a:pt x="59" y="60"/>
                    </a:cubicBezTo>
                    <a:cubicBezTo>
                      <a:pt x="85" y="41"/>
                      <a:pt x="113" y="24"/>
                      <a:pt x="143" y="14"/>
                    </a:cubicBezTo>
                    <a:cubicBezTo>
                      <a:pt x="164" y="6"/>
                      <a:pt x="185" y="1"/>
                      <a:pt x="207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82880" tIns="91440" rIns="182880" bIns="9144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600"/>
              </a:p>
            </p:txBody>
          </p:sp>
          <p:sp>
            <p:nvSpPr>
              <p:cNvPr id="5" name="Freeform 86"/>
              <p:cNvSpPr>
                <a:spLocks noEditPoints="1"/>
              </p:cNvSpPr>
              <p:nvPr/>
            </p:nvSpPr>
            <p:spPr bwMode="auto">
              <a:xfrm>
                <a:off x="4147" y="242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close/>
                    <a:moveTo>
                      <a:pt x="0" y="0"/>
                    </a:move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82880" tIns="91440" rIns="182880" bIns="9144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600"/>
              </a:p>
            </p:txBody>
          </p:sp>
          <p:sp>
            <p:nvSpPr>
              <p:cNvPr id="6" name="Freeform 87"/>
              <p:cNvSpPr>
                <a:spLocks noEditPoints="1"/>
              </p:cNvSpPr>
              <p:nvPr/>
            </p:nvSpPr>
            <p:spPr bwMode="auto">
              <a:xfrm>
                <a:off x="4147" y="242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moveTo>
                      <a:pt x="0" y="0"/>
                    </a:moveTo>
                    <a:lnTo>
                      <a:pt x="0" y="0"/>
                    </a:ln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82880" tIns="91440" rIns="182880" bIns="9144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600"/>
              </a:p>
            </p:txBody>
          </p:sp>
          <p:sp>
            <p:nvSpPr>
              <p:cNvPr id="7" name="Freeform 88"/>
              <p:cNvSpPr>
                <a:spLocks noEditPoints="1"/>
              </p:cNvSpPr>
              <p:nvPr/>
            </p:nvSpPr>
            <p:spPr bwMode="auto">
              <a:xfrm>
                <a:off x="3286" y="1675"/>
                <a:ext cx="1094" cy="965"/>
              </a:xfrm>
              <a:custGeom>
                <a:avLst/>
                <a:gdLst>
                  <a:gd name="T0" fmla="*/ 456 w 460"/>
                  <a:gd name="T1" fmla="*/ 144 h 405"/>
                  <a:gd name="T2" fmla="*/ 389 w 460"/>
                  <a:gd name="T3" fmla="*/ 39 h 405"/>
                  <a:gd name="T4" fmla="*/ 253 w 460"/>
                  <a:gd name="T5" fmla="*/ 3 h 405"/>
                  <a:gd name="T6" fmla="*/ 175 w 460"/>
                  <a:gd name="T7" fmla="*/ 21 h 405"/>
                  <a:gd name="T8" fmla="*/ 107 w 460"/>
                  <a:gd name="T9" fmla="*/ 59 h 405"/>
                  <a:gd name="T10" fmla="*/ 28 w 460"/>
                  <a:gd name="T11" fmla="*/ 137 h 405"/>
                  <a:gd name="T12" fmla="*/ 12 w 460"/>
                  <a:gd name="T13" fmla="*/ 248 h 405"/>
                  <a:gd name="T14" fmla="*/ 76 w 460"/>
                  <a:gd name="T15" fmla="*/ 340 h 405"/>
                  <a:gd name="T16" fmla="*/ 186 w 460"/>
                  <a:gd name="T17" fmla="*/ 398 h 405"/>
                  <a:gd name="T18" fmla="*/ 243 w 460"/>
                  <a:gd name="T19" fmla="*/ 404 h 405"/>
                  <a:gd name="T20" fmla="*/ 306 w 460"/>
                  <a:gd name="T21" fmla="*/ 390 h 405"/>
                  <a:gd name="T22" fmla="*/ 416 w 460"/>
                  <a:gd name="T23" fmla="*/ 307 h 405"/>
                  <a:gd name="T24" fmla="*/ 460 w 460"/>
                  <a:gd name="T25" fmla="*/ 179 h 405"/>
                  <a:gd name="T26" fmla="*/ 456 w 460"/>
                  <a:gd name="T27" fmla="*/ 144 h 405"/>
                  <a:gd name="T28" fmla="*/ 456 w 460"/>
                  <a:gd name="T29" fmla="*/ 144 h 405"/>
                  <a:gd name="T30" fmla="*/ 423 w 460"/>
                  <a:gd name="T31" fmla="*/ 195 h 405"/>
                  <a:gd name="T32" fmla="*/ 380 w 460"/>
                  <a:gd name="T33" fmla="*/ 297 h 405"/>
                  <a:gd name="T34" fmla="*/ 299 w 460"/>
                  <a:gd name="T35" fmla="*/ 350 h 405"/>
                  <a:gd name="T36" fmla="*/ 240 w 460"/>
                  <a:gd name="T37" fmla="*/ 355 h 405"/>
                  <a:gd name="T38" fmla="*/ 240 w 460"/>
                  <a:gd name="T39" fmla="*/ 355 h 405"/>
                  <a:gd name="T40" fmla="*/ 127 w 460"/>
                  <a:gd name="T41" fmla="*/ 281 h 405"/>
                  <a:gd name="T42" fmla="*/ 95 w 460"/>
                  <a:gd name="T43" fmla="*/ 212 h 405"/>
                  <a:gd name="T44" fmla="*/ 103 w 460"/>
                  <a:gd name="T45" fmla="*/ 167 h 405"/>
                  <a:gd name="T46" fmla="*/ 143 w 460"/>
                  <a:gd name="T47" fmla="*/ 112 h 405"/>
                  <a:gd name="T48" fmla="*/ 186 w 460"/>
                  <a:gd name="T49" fmla="*/ 78 h 405"/>
                  <a:gd name="T50" fmla="*/ 339 w 460"/>
                  <a:gd name="T51" fmla="*/ 66 h 405"/>
                  <a:gd name="T52" fmla="*/ 423 w 460"/>
                  <a:gd name="T53" fmla="*/ 180 h 405"/>
                  <a:gd name="T54" fmla="*/ 423 w 460"/>
                  <a:gd name="T55" fmla="*/ 195 h 405"/>
                  <a:gd name="T56" fmla="*/ 423 w 460"/>
                  <a:gd name="T57" fmla="*/ 195 h 4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460" h="405">
                    <a:moveTo>
                      <a:pt x="456" y="144"/>
                    </a:moveTo>
                    <a:cubicBezTo>
                      <a:pt x="447" y="102"/>
                      <a:pt x="423" y="64"/>
                      <a:pt x="389" y="39"/>
                    </a:cubicBezTo>
                    <a:cubicBezTo>
                      <a:pt x="350" y="11"/>
                      <a:pt x="299" y="0"/>
                      <a:pt x="253" y="3"/>
                    </a:cubicBezTo>
                    <a:cubicBezTo>
                      <a:pt x="226" y="5"/>
                      <a:pt x="200" y="11"/>
                      <a:pt x="175" y="21"/>
                    </a:cubicBezTo>
                    <a:cubicBezTo>
                      <a:pt x="151" y="31"/>
                      <a:pt x="129" y="44"/>
                      <a:pt x="107" y="59"/>
                    </a:cubicBezTo>
                    <a:cubicBezTo>
                      <a:pt x="77" y="80"/>
                      <a:pt x="48" y="106"/>
                      <a:pt x="28" y="137"/>
                    </a:cubicBezTo>
                    <a:cubicBezTo>
                      <a:pt x="7" y="171"/>
                      <a:pt x="0" y="210"/>
                      <a:pt x="12" y="248"/>
                    </a:cubicBezTo>
                    <a:cubicBezTo>
                      <a:pt x="23" y="284"/>
                      <a:pt x="48" y="316"/>
                      <a:pt x="76" y="340"/>
                    </a:cubicBezTo>
                    <a:cubicBezTo>
                      <a:pt x="108" y="367"/>
                      <a:pt x="145" y="389"/>
                      <a:pt x="186" y="398"/>
                    </a:cubicBezTo>
                    <a:cubicBezTo>
                      <a:pt x="205" y="403"/>
                      <a:pt x="224" y="405"/>
                      <a:pt x="243" y="404"/>
                    </a:cubicBezTo>
                    <a:cubicBezTo>
                      <a:pt x="264" y="402"/>
                      <a:pt x="286" y="398"/>
                      <a:pt x="306" y="390"/>
                    </a:cubicBezTo>
                    <a:cubicBezTo>
                      <a:pt x="350" y="374"/>
                      <a:pt x="388" y="344"/>
                      <a:pt x="416" y="307"/>
                    </a:cubicBezTo>
                    <a:cubicBezTo>
                      <a:pt x="444" y="270"/>
                      <a:pt x="460" y="225"/>
                      <a:pt x="460" y="179"/>
                    </a:cubicBezTo>
                    <a:cubicBezTo>
                      <a:pt x="460" y="167"/>
                      <a:pt x="459" y="155"/>
                      <a:pt x="456" y="144"/>
                    </a:cubicBezTo>
                    <a:cubicBezTo>
                      <a:pt x="453" y="127"/>
                      <a:pt x="460" y="160"/>
                      <a:pt x="456" y="144"/>
                    </a:cubicBezTo>
                    <a:close/>
                    <a:moveTo>
                      <a:pt x="423" y="195"/>
                    </a:moveTo>
                    <a:cubicBezTo>
                      <a:pt x="422" y="232"/>
                      <a:pt x="404" y="270"/>
                      <a:pt x="380" y="297"/>
                    </a:cubicBezTo>
                    <a:cubicBezTo>
                      <a:pt x="358" y="322"/>
                      <a:pt x="330" y="340"/>
                      <a:pt x="299" y="350"/>
                    </a:cubicBezTo>
                    <a:cubicBezTo>
                      <a:pt x="280" y="356"/>
                      <a:pt x="260" y="357"/>
                      <a:pt x="240" y="355"/>
                    </a:cubicBezTo>
                    <a:cubicBezTo>
                      <a:pt x="240" y="355"/>
                      <a:pt x="240" y="355"/>
                      <a:pt x="240" y="355"/>
                    </a:cubicBezTo>
                    <a:cubicBezTo>
                      <a:pt x="193" y="349"/>
                      <a:pt x="156" y="317"/>
                      <a:pt x="127" y="281"/>
                    </a:cubicBezTo>
                    <a:cubicBezTo>
                      <a:pt x="111" y="262"/>
                      <a:pt x="98" y="238"/>
                      <a:pt x="95" y="212"/>
                    </a:cubicBezTo>
                    <a:cubicBezTo>
                      <a:pt x="94" y="197"/>
                      <a:pt x="97" y="181"/>
                      <a:pt x="103" y="167"/>
                    </a:cubicBezTo>
                    <a:cubicBezTo>
                      <a:pt x="112" y="146"/>
                      <a:pt x="127" y="128"/>
                      <a:pt x="143" y="112"/>
                    </a:cubicBezTo>
                    <a:cubicBezTo>
                      <a:pt x="156" y="99"/>
                      <a:pt x="170" y="87"/>
                      <a:pt x="186" y="78"/>
                    </a:cubicBezTo>
                    <a:cubicBezTo>
                      <a:pt x="232" y="51"/>
                      <a:pt x="289" y="46"/>
                      <a:pt x="339" y="66"/>
                    </a:cubicBezTo>
                    <a:cubicBezTo>
                      <a:pt x="385" y="85"/>
                      <a:pt x="421" y="129"/>
                      <a:pt x="423" y="180"/>
                    </a:cubicBezTo>
                    <a:cubicBezTo>
                      <a:pt x="423" y="185"/>
                      <a:pt x="423" y="190"/>
                      <a:pt x="423" y="195"/>
                    </a:cubicBezTo>
                    <a:cubicBezTo>
                      <a:pt x="423" y="197"/>
                      <a:pt x="423" y="194"/>
                      <a:pt x="423" y="19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82880" tIns="91440" rIns="182880" bIns="9144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600"/>
              </a:p>
            </p:txBody>
          </p:sp>
        </p:grpSp>
        <p:sp>
          <p:nvSpPr>
            <p:cNvPr id="8" name="Freeform 88"/>
            <p:cNvSpPr>
              <a:spLocks noEditPoints="1"/>
            </p:cNvSpPr>
            <p:nvPr/>
          </p:nvSpPr>
          <p:spPr bwMode="auto">
            <a:xfrm>
              <a:off x="1646032" y="2688184"/>
              <a:ext cx="12148525" cy="10716021"/>
            </a:xfrm>
            <a:custGeom>
              <a:avLst/>
              <a:gdLst>
                <a:gd name="T0" fmla="*/ 456 w 460"/>
                <a:gd name="T1" fmla="*/ 144 h 405"/>
                <a:gd name="T2" fmla="*/ 389 w 460"/>
                <a:gd name="T3" fmla="*/ 39 h 405"/>
                <a:gd name="T4" fmla="*/ 253 w 460"/>
                <a:gd name="T5" fmla="*/ 3 h 405"/>
                <a:gd name="T6" fmla="*/ 175 w 460"/>
                <a:gd name="T7" fmla="*/ 21 h 405"/>
                <a:gd name="T8" fmla="*/ 107 w 460"/>
                <a:gd name="T9" fmla="*/ 59 h 405"/>
                <a:gd name="T10" fmla="*/ 28 w 460"/>
                <a:gd name="T11" fmla="*/ 137 h 405"/>
                <a:gd name="T12" fmla="*/ 12 w 460"/>
                <a:gd name="T13" fmla="*/ 248 h 405"/>
                <a:gd name="T14" fmla="*/ 76 w 460"/>
                <a:gd name="T15" fmla="*/ 340 h 405"/>
                <a:gd name="T16" fmla="*/ 186 w 460"/>
                <a:gd name="T17" fmla="*/ 398 h 405"/>
                <a:gd name="T18" fmla="*/ 243 w 460"/>
                <a:gd name="T19" fmla="*/ 404 h 405"/>
                <a:gd name="T20" fmla="*/ 306 w 460"/>
                <a:gd name="T21" fmla="*/ 390 h 405"/>
                <a:gd name="T22" fmla="*/ 416 w 460"/>
                <a:gd name="T23" fmla="*/ 307 h 405"/>
                <a:gd name="T24" fmla="*/ 460 w 460"/>
                <a:gd name="T25" fmla="*/ 179 h 405"/>
                <a:gd name="T26" fmla="*/ 456 w 460"/>
                <a:gd name="T27" fmla="*/ 144 h 405"/>
                <a:gd name="T28" fmla="*/ 456 w 460"/>
                <a:gd name="T29" fmla="*/ 144 h 405"/>
                <a:gd name="T30" fmla="*/ 423 w 460"/>
                <a:gd name="T31" fmla="*/ 195 h 405"/>
                <a:gd name="T32" fmla="*/ 380 w 460"/>
                <a:gd name="T33" fmla="*/ 297 h 405"/>
                <a:gd name="T34" fmla="*/ 299 w 460"/>
                <a:gd name="T35" fmla="*/ 350 h 405"/>
                <a:gd name="T36" fmla="*/ 240 w 460"/>
                <a:gd name="T37" fmla="*/ 355 h 405"/>
                <a:gd name="T38" fmla="*/ 240 w 460"/>
                <a:gd name="T39" fmla="*/ 355 h 405"/>
                <a:gd name="T40" fmla="*/ 127 w 460"/>
                <a:gd name="T41" fmla="*/ 281 h 405"/>
                <a:gd name="T42" fmla="*/ 95 w 460"/>
                <a:gd name="T43" fmla="*/ 212 h 405"/>
                <a:gd name="T44" fmla="*/ 103 w 460"/>
                <a:gd name="T45" fmla="*/ 167 h 405"/>
                <a:gd name="T46" fmla="*/ 143 w 460"/>
                <a:gd name="T47" fmla="*/ 112 h 405"/>
                <a:gd name="T48" fmla="*/ 186 w 460"/>
                <a:gd name="T49" fmla="*/ 78 h 405"/>
                <a:gd name="T50" fmla="*/ 339 w 460"/>
                <a:gd name="T51" fmla="*/ 66 h 405"/>
                <a:gd name="T52" fmla="*/ 423 w 460"/>
                <a:gd name="T53" fmla="*/ 180 h 405"/>
                <a:gd name="T54" fmla="*/ 423 w 460"/>
                <a:gd name="T55" fmla="*/ 195 h 405"/>
                <a:gd name="T56" fmla="*/ 423 w 460"/>
                <a:gd name="T57" fmla="*/ 195 h 4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460" h="405">
                  <a:moveTo>
                    <a:pt x="456" y="144"/>
                  </a:moveTo>
                  <a:cubicBezTo>
                    <a:pt x="447" y="102"/>
                    <a:pt x="423" y="64"/>
                    <a:pt x="389" y="39"/>
                  </a:cubicBezTo>
                  <a:cubicBezTo>
                    <a:pt x="350" y="11"/>
                    <a:pt x="299" y="0"/>
                    <a:pt x="253" y="3"/>
                  </a:cubicBezTo>
                  <a:cubicBezTo>
                    <a:pt x="226" y="5"/>
                    <a:pt x="200" y="11"/>
                    <a:pt x="175" y="21"/>
                  </a:cubicBezTo>
                  <a:cubicBezTo>
                    <a:pt x="151" y="31"/>
                    <a:pt x="129" y="44"/>
                    <a:pt x="107" y="59"/>
                  </a:cubicBezTo>
                  <a:cubicBezTo>
                    <a:pt x="77" y="80"/>
                    <a:pt x="48" y="106"/>
                    <a:pt x="28" y="137"/>
                  </a:cubicBezTo>
                  <a:cubicBezTo>
                    <a:pt x="7" y="171"/>
                    <a:pt x="0" y="210"/>
                    <a:pt x="12" y="248"/>
                  </a:cubicBezTo>
                  <a:cubicBezTo>
                    <a:pt x="23" y="284"/>
                    <a:pt x="48" y="316"/>
                    <a:pt x="76" y="340"/>
                  </a:cubicBezTo>
                  <a:cubicBezTo>
                    <a:pt x="108" y="367"/>
                    <a:pt x="145" y="389"/>
                    <a:pt x="186" y="398"/>
                  </a:cubicBezTo>
                  <a:cubicBezTo>
                    <a:pt x="205" y="403"/>
                    <a:pt x="224" y="405"/>
                    <a:pt x="243" y="404"/>
                  </a:cubicBezTo>
                  <a:cubicBezTo>
                    <a:pt x="264" y="402"/>
                    <a:pt x="286" y="398"/>
                    <a:pt x="306" y="390"/>
                  </a:cubicBezTo>
                  <a:cubicBezTo>
                    <a:pt x="350" y="374"/>
                    <a:pt x="388" y="344"/>
                    <a:pt x="416" y="307"/>
                  </a:cubicBezTo>
                  <a:cubicBezTo>
                    <a:pt x="444" y="270"/>
                    <a:pt x="460" y="225"/>
                    <a:pt x="460" y="179"/>
                  </a:cubicBezTo>
                  <a:cubicBezTo>
                    <a:pt x="460" y="167"/>
                    <a:pt x="459" y="155"/>
                    <a:pt x="456" y="144"/>
                  </a:cubicBezTo>
                  <a:cubicBezTo>
                    <a:pt x="453" y="127"/>
                    <a:pt x="460" y="160"/>
                    <a:pt x="456" y="144"/>
                  </a:cubicBezTo>
                  <a:close/>
                  <a:moveTo>
                    <a:pt x="423" y="195"/>
                  </a:moveTo>
                  <a:cubicBezTo>
                    <a:pt x="422" y="232"/>
                    <a:pt x="404" y="270"/>
                    <a:pt x="380" y="297"/>
                  </a:cubicBezTo>
                  <a:cubicBezTo>
                    <a:pt x="358" y="322"/>
                    <a:pt x="330" y="340"/>
                    <a:pt x="299" y="350"/>
                  </a:cubicBezTo>
                  <a:cubicBezTo>
                    <a:pt x="280" y="356"/>
                    <a:pt x="260" y="357"/>
                    <a:pt x="240" y="355"/>
                  </a:cubicBezTo>
                  <a:cubicBezTo>
                    <a:pt x="240" y="355"/>
                    <a:pt x="240" y="355"/>
                    <a:pt x="240" y="355"/>
                  </a:cubicBezTo>
                  <a:cubicBezTo>
                    <a:pt x="193" y="349"/>
                    <a:pt x="156" y="317"/>
                    <a:pt x="127" y="281"/>
                  </a:cubicBezTo>
                  <a:cubicBezTo>
                    <a:pt x="111" y="262"/>
                    <a:pt x="98" y="238"/>
                    <a:pt x="95" y="212"/>
                  </a:cubicBezTo>
                  <a:cubicBezTo>
                    <a:pt x="94" y="197"/>
                    <a:pt x="97" y="181"/>
                    <a:pt x="103" y="167"/>
                  </a:cubicBezTo>
                  <a:cubicBezTo>
                    <a:pt x="112" y="146"/>
                    <a:pt x="127" y="128"/>
                    <a:pt x="143" y="112"/>
                  </a:cubicBezTo>
                  <a:cubicBezTo>
                    <a:pt x="156" y="99"/>
                    <a:pt x="170" y="87"/>
                    <a:pt x="186" y="78"/>
                  </a:cubicBezTo>
                  <a:cubicBezTo>
                    <a:pt x="232" y="51"/>
                    <a:pt x="289" y="46"/>
                    <a:pt x="339" y="66"/>
                  </a:cubicBezTo>
                  <a:cubicBezTo>
                    <a:pt x="385" y="85"/>
                    <a:pt x="421" y="129"/>
                    <a:pt x="423" y="180"/>
                  </a:cubicBezTo>
                  <a:cubicBezTo>
                    <a:pt x="423" y="185"/>
                    <a:pt x="423" y="190"/>
                    <a:pt x="423" y="195"/>
                  </a:cubicBezTo>
                  <a:cubicBezTo>
                    <a:pt x="423" y="197"/>
                    <a:pt x="423" y="194"/>
                    <a:pt x="423" y="195"/>
                  </a:cubicBezTo>
                  <a:close/>
                </a:path>
              </a:pathLst>
            </a:custGeom>
            <a:solidFill>
              <a:schemeClr val="bg1">
                <a:alpha val="3000"/>
              </a:schemeClr>
            </a:solidFill>
            <a:ln>
              <a:noFill/>
            </a:ln>
          </p:spPr>
          <p:txBody>
            <a:bodyPr vert="horz" wrap="square" lIns="182880" tIns="91440" rIns="182880" bIns="91440" numCol="1" anchor="t" anchorCtr="0" compatLnSpc="1">
              <a:prstTxWarp prst="textNoShape">
                <a:avLst/>
              </a:prstTxWarp>
            </a:bodyPr>
            <a:lstStyle/>
            <a:p>
              <a:endParaRPr lang="en-US" sz="3600"/>
            </a:p>
          </p:txBody>
        </p:sp>
        <p:sp>
          <p:nvSpPr>
            <p:cNvPr id="9" name="Freeform 88"/>
            <p:cNvSpPr>
              <a:spLocks noEditPoints="1"/>
            </p:cNvSpPr>
            <p:nvPr/>
          </p:nvSpPr>
          <p:spPr bwMode="auto">
            <a:xfrm>
              <a:off x="3264300" y="-77012"/>
              <a:ext cx="12148525" cy="10716021"/>
            </a:xfrm>
            <a:custGeom>
              <a:avLst/>
              <a:gdLst>
                <a:gd name="T0" fmla="*/ 456 w 460"/>
                <a:gd name="T1" fmla="*/ 144 h 405"/>
                <a:gd name="T2" fmla="*/ 389 w 460"/>
                <a:gd name="T3" fmla="*/ 39 h 405"/>
                <a:gd name="T4" fmla="*/ 253 w 460"/>
                <a:gd name="T5" fmla="*/ 3 h 405"/>
                <a:gd name="T6" fmla="*/ 175 w 460"/>
                <a:gd name="T7" fmla="*/ 21 h 405"/>
                <a:gd name="T8" fmla="*/ 107 w 460"/>
                <a:gd name="T9" fmla="*/ 59 h 405"/>
                <a:gd name="T10" fmla="*/ 28 w 460"/>
                <a:gd name="T11" fmla="*/ 137 h 405"/>
                <a:gd name="T12" fmla="*/ 12 w 460"/>
                <a:gd name="T13" fmla="*/ 248 h 405"/>
                <a:gd name="T14" fmla="*/ 76 w 460"/>
                <a:gd name="T15" fmla="*/ 340 h 405"/>
                <a:gd name="T16" fmla="*/ 186 w 460"/>
                <a:gd name="T17" fmla="*/ 398 h 405"/>
                <a:gd name="T18" fmla="*/ 243 w 460"/>
                <a:gd name="T19" fmla="*/ 404 h 405"/>
                <a:gd name="T20" fmla="*/ 306 w 460"/>
                <a:gd name="T21" fmla="*/ 390 h 405"/>
                <a:gd name="T22" fmla="*/ 416 w 460"/>
                <a:gd name="T23" fmla="*/ 307 h 405"/>
                <a:gd name="T24" fmla="*/ 460 w 460"/>
                <a:gd name="T25" fmla="*/ 179 h 405"/>
                <a:gd name="T26" fmla="*/ 456 w 460"/>
                <a:gd name="T27" fmla="*/ 144 h 405"/>
                <a:gd name="T28" fmla="*/ 456 w 460"/>
                <a:gd name="T29" fmla="*/ 144 h 405"/>
                <a:gd name="T30" fmla="*/ 423 w 460"/>
                <a:gd name="T31" fmla="*/ 195 h 405"/>
                <a:gd name="T32" fmla="*/ 380 w 460"/>
                <a:gd name="T33" fmla="*/ 297 h 405"/>
                <a:gd name="T34" fmla="*/ 299 w 460"/>
                <a:gd name="T35" fmla="*/ 350 h 405"/>
                <a:gd name="T36" fmla="*/ 240 w 460"/>
                <a:gd name="T37" fmla="*/ 355 h 405"/>
                <a:gd name="T38" fmla="*/ 240 w 460"/>
                <a:gd name="T39" fmla="*/ 355 h 405"/>
                <a:gd name="T40" fmla="*/ 127 w 460"/>
                <a:gd name="T41" fmla="*/ 281 h 405"/>
                <a:gd name="T42" fmla="*/ 95 w 460"/>
                <a:gd name="T43" fmla="*/ 212 h 405"/>
                <a:gd name="T44" fmla="*/ 103 w 460"/>
                <a:gd name="T45" fmla="*/ 167 h 405"/>
                <a:gd name="T46" fmla="*/ 143 w 460"/>
                <a:gd name="T47" fmla="*/ 112 h 405"/>
                <a:gd name="T48" fmla="*/ 186 w 460"/>
                <a:gd name="T49" fmla="*/ 78 h 405"/>
                <a:gd name="T50" fmla="*/ 339 w 460"/>
                <a:gd name="T51" fmla="*/ 66 h 405"/>
                <a:gd name="T52" fmla="*/ 423 w 460"/>
                <a:gd name="T53" fmla="*/ 180 h 405"/>
                <a:gd name="T54" fmla="*/ 423 w 460"/>
                <a:gd name="T55" fmla="*/ 195 h 405"/>
                <a:gd name="T56" fmla="*/ 423 w 460"/>
                <a:gd name="T57" fmla="*/ 195 h 4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460" h="405">
                  <a:moveTo>
                    <a:pt x="456" y="144"/>
                  </a:moveTo>
                  <a:cubicBezTo>
                    <a:pt x="447" y="102"/>
                    <a:pt x="423" y="64"/>
                    <a:pt x="389" y="39"/>
                  </a:cubicBezTo>
                  <a:cubicBezTo>
                    <a:pt x="350" y="11"/>
                    <a:pt x="299" y="0"/>
                    <a:pt x="253" y="3"/>
                  </a:cubicBezTo>
                  <a:cubicBezTo>
                    <a:pt x="226" y="5"/>
                    <a:pt x="200" y="11"/>
                    <a:pt x="175" y="21"/>
                  </a:cubicBezTo>
                  <a:cubicBezTo>
                    <a:pt x="151" y="31"/>
                    <a:pt x="129" y="44"/>
                    <a:pt x="107" y="59"/>
                  </a:cubicBezTo>
                  <a:cubicBezTo>
                    <a:pt x="77" y="80"/>
                    <a:pt x="48" y="106"/>
                    <a:pt x="28" y="137"/>
                  </a:cubicBezTo>
                  <a:cubicBezTo>
                    <a:pt x="7" y="171"/>
                    <a:pt x="0" y="210"/>
                    <a:pt x="12" y="248"/>
                  </a:cubicBezTo>
                  <a:cubicBezTo>
                    <a:pt x="23" y="284"/>
                    <a:pt x="48" y="316"/>
                    <a:pt x="76" y="340"/>
                  </a:cubicBezTo>
                  <a:cubicBezTo>
                    <a:pt x="108" y="367"/>
                    <a:pt x="145" y="389"/>
                    <a:pt x="186" y="398"/>
                  </a:cubicBezTo>
                  <a:cubicBezTo>
                    <a:pt x="205" y="403"/>
                    <a:pt x="224" y="405"/>
                    <a:pt x="243" y="404"/>
                  </a:cubicBezTo>
                  <a:cubicBezTo>
                    <a:pt x="264" y="402"/>
                    <a:pt x="286" y="398"/>
                    <a:pt x="306" y="390"/>
                  </a:cubicBezTo>
                  <a:cubicBezTo>
                    <a:pt x="350" y="374"/>
                    <a:pt x="388" y="344"/>
                    <a:pt x="416" y="307"/>
                  </a:cubicBezTo>
                  <a:cubicBezTo>
                    <a:pt x="444" y="270"/>
                    <a:pt x="460" y="225"/>
                    <a:pt x="460" y="179"/>
                  </a:cubicBezTo>
                  <a:cubicBezTo>
                    <a:pt x="460" y="167"/>
                    <a:pt x="459" y="155"/>
                    <a:pt x="456" y="144"/>
                  </a:cubicBezTo>
                  <a:cubicBezTo>
                    <a:pt x="453" y="127"/>
                    <a:pt x="460" y="160"/>
                    <a:pt x="456" y="144"/>
                  </a:cubicBezTo>
                  <a:close/>
                  <a:moveTo>
                    <a:pt x="423" y="195"/>
                  </a:moveTo>
                  <a:cubicBezTo>
                    <a:pt x="422" y="232"/>
                    <a:pt x="404" y="270"/>
                    <a:pt x="380" y="297"/>
                  </a:cubicBezTo>
                  <a:cubicBezTo>
                    <a:pt x="358" y="322"/>
                    <a:pt x="330" y="340"/>
                    <a:pt x="299" y="350"/>
                  </a:cubicBezTo>
                  <a:cubicBezTo>
                    <a:pt x="280" y="356"/>
                    <a:pt x="260" y="357"/>
                    <a:pt x="240" y="355"/>
                  </a:cubicBezTo>
                  <a:cubicBezTo>
                    <a:pt x="240" y="355"/>
                    <a:pt x="240" y="355"/>
                    <a:pt x="240" y="355"/>
                  </a:cubicBezTo>
                  <a:cubicBezTo>
                    <a:pt x="193" y="349"/>
                    <a:pt x="156" y="317"/>
                    <a:pt x="127" y="281"/>
                  </a:cubicBezTo>
                  <a:cubicBezTo>
                    <a:pt x="111" y="262"/>
                    <a:pt x="98" y="238"/>
                    <a:pt x="95" y="212"/>
                  </a:cubicBezTo>
                  <a:cubicBezTo>
                    <a:pt x="94" y="197"/>
                    <a:pt x="97" y="181"/>
                    <a:pt x="103" y="167"/>
                  </a:cubicBezTo>
                  <a:cubicBezTo>
                    <a:pt x="112" y="146"/>
                    <a:pt x="127" y="128"/>
                    <a:pt x="143" y="112"/>
                  </a:cubicBezTo>
                  <a:cubicBezTo>
                    <a:pt x="156" y="99"/>
                    <a:pt x="170" y="87"/>
                    <a:pt x="186" y="78"/>
                  </a:cubicBezTo>
                  <a:cubicBezTo>
                    <a:pt x="232" y="51"/>
                    <a:pt x="289" y="46"/>
                    <a:pt x="339" y="66"/>
                  </a:cubicBezTo>
                  <a:cubicBezTo>
                    <a:pt x="385" y="85"/>
                    <a:pt x="421" y="129"/>
                    <a:pt x="423" y="180"/>
                  </a:cubicBezTo>
                  <a:cubicBezTo>
                    <a:pt x="423" y="185"/>
                    <a:pt x="423" y="190"/>
                    <a:pt x="423" y="195"/>
                  </a:cubicBezTo>
                  <a:cubicBezTo>
                    <a:pt x="423" y="197"/>
                    <a:pt x="423" y="194"/>
                    <a:pt x="423" y="195"/>
                  </a:cubicBezTo>
                  <a:close/>
                </a:path>
              </a:pathLst>
            </a:custGeom>
            <a:solidFill>
              <a:schemeClr val="bg1">
                <a:alpha val="6000"/>
              </a:schemeClr>
            </a:solidFill>
            <a:ln>
              <a:noFill/>
            </a:ln>
          </p:spPr>
          <p:txBody>
            <a:bodyPr vert="horz" wrap="square" lIns="182880" tIns="91440" rIns="182880" bIns="91440" numCol="1" anchor="t" anchorCtr="0" compatLnSpc="1">
              <a:prstTxWarp prst="textNoShape">
                <a:avLst/>
              </a:prstTxWarp>
            </a:bodyPr>
            <a:lstStyle/>
            <a:p>
              <a:endParaRPr lang="en-US" sz="3600" dirty="0"/>
            </a:p>
          </p:txBody>
        </p:sp>
      </p:grpSp>
      <p:pic>
        <p:nvPicPr>
          <p:cNvPr id="12" name="Imagem 11">
            <a:extLst>
              <a:ext uri="{FF2B5EF4-FFF2-40B4-BE49-F238E27FC236}">
                <a16:creationId xmlns:a16="http://schemas.microsoft.com/office/drawing/2014/main" id="{5454FA81-0088-4D92-B8C3-D49C4716D2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45101" y="7219241"/>
            <a:ext cx="16496971" cy="3168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6751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PC - Color 02 Green">
      <a:dk1>
        <a:srgbClr val="656D78"/>
      </a:dk1>
      <a:lt1>
        <a:srgbClr val="FFFFFF"/>
      </a:lt1>
      <a:dk2>
        <a:srgbClr val="44546A"/>
      </a:dk2>
      <a:lt2>
        <a:srgbClr val="E7E6E6"/>
      </a:lt2>
      <a:accent1>
        <a:srgbClr val="66BB6A"/>
      </a:accent1>
      <a:accent2>
        <a:srgbClr val="4CAF50"/>
      </a:accent2>
      <a:accent3>
        <a:srgbClr val="43A047"/>
      </a:accent3>
      <a:accent4>
        <a:srgbClr val="388E3C"/>
      </a:accent4>
      <a:accent5>
        <a:srgbClr val="2E7D32"/>
      </a:accent5>
      <a:accent6>
        <a:srgbClr val="1B5E20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11139</TotalTime>
  <Words>534</Words>
  <Application>Microsoft Office PowerPoint</Application>
  <PresentationFormat>Personalizar</PresentationFormat>
  <Paragraphs>104</Paragraphs>
  <Slides>12</Slides>
  <Notes>4</Notes>
  <HiddenSlides>0</HiddenSlides>
  <MMClips>0</MMClips>
  <ScaleCrop>false</ScaleCrop>
  <HeadingPairs>
    <vt:vector size="6" baseType="variant">
      <vt:variant>
        <vt:lpstr>Fontes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12</vt:i4>
      </vt:variant>
    </vt:vector>
  </HeadingPairs>
  <TitlesOfParts>
    <vt:vector size="20" baseType="lpstr">
      <vt:lpstr>Arial</vt:lpstr>
      <vt:lpstr>Calibri</vt:lpstr>
      <vt:lpstr>Calibri Light</vt:lpstr>
      <vt:lpstr>Source Sans Pro Light</vt:lpstr>
      <vt:lpstr>Visby CF</vt:lpstr>
      <vt:lpstr>Visby CF Bold</vt:lpstr>
      <vt:lpstr>Wingdings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Sandra Ilic</dc:creator>
  <cp:lastModifiedBy>THIAGO SILVA</cp:lastModifiedBy>
  <cp:revision>508</cp:revision>
  <dcterms:created xsi:type="dcterms:W3CDTF">2021-12-26T12:06:44Z</dcterms:created>
  <dcterms:modified xsi:type="dcterms:W3CDTF">2025-09-30T11:53:27Z</dcterms:modified>
</cp:coreProperties>
</file>