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4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5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theme/theme6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7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theme/theme8.xml" ContentType="application/vnd.openxmlformats-officedocument.theme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9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theme/theme10.xml" ContentType="application/vnd.openxmlformats-officedocument.theme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theme/theme11.xml" ContentType="application/vnd.openxmlformats-officedocument.theme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theme/theme12.xml" ContentType="application/vnd.openxmlformats-officedocument.theme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theme/theme13.xml" ContentType="application/vnd.openxmlformats-officedocument.theme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theme/theme14.xml" ContentType="application/vnd.openxmlformats-officedocument.theme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theme/theme15.xml" ContentType="application/vnd.openxmlformats-officedocument.theme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theme/theme16.xml" ContentType="application/vnd.openxmlformats-officedocument.theme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theme/theme17.xml" ContentType="application/vnd.openxmlformats-officedocument.theme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theme/theme18.xml" ContentType="application/vnd.openxmlformats-officedocument.theme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theme/theme19.xml" ContentType="application/vnd.openxmlformats-officedocument.theme+xml"/>
  <Override PartName="/ppt/slideLayouts/slideLayout704.xml" ContentType="application/vnd.openxmlformats-officedocument.presentationml.slideLayout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slideLayouts/slideLayout723.xml" ContentType="application/vnd.openxmlformats-officedocument.presentationml.slideLayout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slideLayouts/slideLayout727.xml" ContentType="application/vnd.openxmlformats-officedocument.presentationml.slideLayout+xml"/>
  <Override PartName="/ppt/slideLayouts/slideLayout728.xml" ContentType="application/vnd.openxmlformats-officedocument.presentationml.slideLayout+xml"/>
  <Override PartName="/ppt/slideLayouts/slideLayout729.xml" ContentType="application/vnd.openxmlformats-officedocument.presentationml.slideLayout+xml"/>
  <Override PartName="/ppt/slideLayouts/slideLayout730.xml" ContentType="application/vnd.openxmlformats-officedocument.presentationml.slideLayout+xml"/>
  <Override PartName="/ppt/slideLayouts/slideLayout731.xml" ContentType="application/vnd.openxmlformats-officedocument.presentationml.slideLayout+xml"/>
  <Override PartName="/ppt/slideLayouts/slideLayout732.xml" ContentType="application/vnd.openxmlformats-officedocument.presentationml.slideLayout+xml"/>
  <Override PartName="/ppt/slideLayouts/slideLayout733.xml" ContentType="application/vnd.openxmlformats-officedocument.presentationml.slideLayout+xml"/>
  <Override PartName="/ppt/slideLayouts/slideLayout734.xml" ContentType="application/vnd.openxmlformats-officedocument.presentationml.slideLayout+xml"/>
  <Override PartName="/ppt/slideLayouts/slideLayout735.xml" ContentType="application/vnd.openxmlformats-officedocument.presentationml.slideLayout+xml"/>
  <Override PartName="/ppt/slideLayouts/slideLayout736.xml" ContentType="application/vnd.openxmlformats-officedocument.presentationml.slideLayout+xml"/>
  <Override PartName="/ppt/slideLayouts/slideLayout737.xml" ContentType="application/vnd.openxmlformats-officedocument.presentationml.slideLayout+xml"/>
  <Override PartName="/ppt/slideLayouts/slideLayout738.xml" ContentType="application/vnd.openxmlformats-officedocument.presentationml.slideLayout+xml"/>
  <Override PartName="/ppt/slideLayouts/slideLayout739.xml" ContentType="application/vnd.openxmlformats-officedocument.presentationml.slideLayout+xml"/>
  <Override PartName="/ppt/slideLayouts/slideLayout740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  <p:sldMasterId id="2147483774" r:id="rId2"/>
    <p:sldMasterId id="2147483812" r:id="rId3"/>
    <p:sldMasterId id="2147483850" r:id="rId4"/>
    <p:sldMasterId id="2147483888" r:id="rId5"/>
    <p:sldMasterId id="2147483926" r:id="rId6"/>
    <p:sldMasterId id="2147483964" r:id="rId7"/>
    <p:sldMasterId id="2147484002" r:id="rId8"/>
    <p:sldMasterId id="2147484040" r:id="rId9"/>
    <p:sldMasterId id="2147484078" r:id="rId10"/>
    <p:sldMasterId id="2147484116" r:id="rId11"/>
    <p:sldMasterId id="2147484154" r:id="rId12"/>
    <p:sldMasterId id="2147484192" r:id="rId13"/>
    <p:sldMasterId id="2147484230" r:id="rId14"/>
    <p:sldMasterId id="2147484268" r:id="rId15"/>
    <p:sldMasterId id="2147484306" r:id="rId16"/>
    <p:sldMasterId id="2147484344" r:id="rId17"/>
    <p:sldMasterId id="2147484382" r:id="rId18"/>
    <p:sldMasterId id="2147484420" r:id="rId19"/>
    <p:sldMasterId id="2147484458" r:id="rId20"/>
  </p:sldMasterIdLst>
  <p:notesMasterIdLst>
    <p:notesMasterId r:id="rId59"/>
  </p:notesMasterIdLst>
  <p:sldIdLst>
    <p:sldId id="262" r:id="rId21"/>
    <p:sldId id="271" r:id="rId22"/>
    <p:sldId id="263" r:id="rId23"/>
    <p:sldId id="264" r:id="rId24"/>
    <p:sldId id="265" r:id="rId25"/>
    <p:sldId id="266" r:id="rId26"/>
    <p:sldId id="267" r:id="rId27"/>
    <p:sldId id="268" r:id="rId28"/>
    <p:sldId id="269" r:id="rId29"/>
    <p:sldId id="270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84" r:id="rId43"/>
    <p:sldId id="285" r:id="rId44"/>
    <p:sldId id="286" r:id="rId45"/>
    <p:sldId id="287" r:id="rId46"/>
    <p:sldId id="288" r:id="rId47"/>
    <p:sldId id="289" r:id="rId48"/>
    <p:sldId id="290" r:id="rId49"/>
    <p:sldId id="291" r:id="rId50"/>
    <p:sldId id="292" r:id="rId51"/>
    <p:sldId id="293" r:id="rId52"/>
    <p:sldId id="296" r:id="rId53"/>
    <p:sldId id="297" r:id="rId54"/>
    <p:sldId id="294" r:id="rId55"/>
    <p:sldId id="298" r:id="rId56"/>
    <p:sldId id="299" r:id="rId57"/>
    <p:sldId id="295" r:id="rId5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71" d="100"/>
          <a:sy n="71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5" Type="http://schemas.openxmlformats.org/officeDocument/2006/relationships/slideMaster" Target="slideMasters/slideMaster5.xml"/><Relationship Id="rId61" Type="http://schemas.openxmlformats.org/officeDocument/2006/relationships/viewProps" Target="viewProp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notesMaster" Target="notesMasters/notesMaster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E0639-1567-483B-96C7-201AED3228C3}" type="datetimeFigureOut">
              <a:rPr lang="pt-BR" smtClean="0"/>
              <a:t>16/09/2025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FE000-14B4-4327-9ECA-FDC00A3854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0371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601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7017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0572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2528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5692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9110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9900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24505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08044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2425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35768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93735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9686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91543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39744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0251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1602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99132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75358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5020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5677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0367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97179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08185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50873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8785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5152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379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1011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8934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2904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69671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8183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869009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371835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754829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586932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7796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4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4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4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4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4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4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4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4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4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4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4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4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4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4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4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4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5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5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5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5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5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5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6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6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6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7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7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7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7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7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3943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912376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205788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550067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62704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172958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175734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170288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750063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216915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815460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52233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2872080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416161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57041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453645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5495139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479391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71954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8560163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2840194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7852385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977629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970908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616737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0878399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0135721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256490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2198413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8571688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1551886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4513213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4664271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700910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1209836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9637634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086062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95320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357369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845773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03140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2419821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552689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919493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622387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1803618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83718920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325851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749072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2057876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700837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241298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611138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1610518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551275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21728958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0557706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50169967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47023740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7186201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02291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96404456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7041301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2725522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871823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1997082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4224245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247391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5105555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450405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65888272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98078931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71089556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77153185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124414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19315821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6710756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95792770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61732630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12870281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80402252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16725161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8985193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70997584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57535131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1412347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24328589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6083926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43222095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2904644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0837513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92041548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83915868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08298333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25075194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9050738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7925696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2999215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6721149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02750158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9071747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573704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81777855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95504219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6227342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58963573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6509648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99018785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57430146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25172483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58993841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543315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26779780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05690232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62532273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93991951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81269815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7182608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362709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01028715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50653064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57919040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53227458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5435884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6551272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5927676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217160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0937901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41343811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91437351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9018014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49765061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7548623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4423278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17850969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29860507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5797893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82549628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18032663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75044547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79456347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0241062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5303800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4214346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68313183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9402427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16230837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00303802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76434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155717363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4830049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5228241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7522967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95895727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1962852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82349534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1445740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55578901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28600724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52824579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51239868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79186770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4081778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24773132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84878637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15545276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17304359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09282701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79150865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3541637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25675506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55596124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08608522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01609444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4171059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5342510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8763690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991565634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7891106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42387832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1287194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93333521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04308899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50868203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3034117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608605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193932250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18089234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51388979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63963004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248966414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017329589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51372051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513786900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502521132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929233308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962473216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5773163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5472302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149093828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060582672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95036727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71870805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44281287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85832197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2605629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53567135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19469788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96508530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165036681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84573992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9507055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5718381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57534741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428875206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90907640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48545060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04454808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25848634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4805479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823105701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117405883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787762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494667532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85764885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78269410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283585783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8952845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0758186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89841671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70601513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696496180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27667271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08781413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23214867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787281222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137992267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771678463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65826847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718074557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275961309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773039515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1967302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3867038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067924605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89583588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755953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77482239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7287620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71830008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5312740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45655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31872140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071130396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20434546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146210666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143341390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75179346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891060735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705583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209714987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043796563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678286490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23871771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25464078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92103281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810278269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292000759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29010836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76475589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02082990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112263675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497921143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0765358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54282494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169035006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37217152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991460759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988634956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54152728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225325327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740305895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008925825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81429324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22497744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165014618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29301367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531545594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06909467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082810466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132601767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238052491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145615952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878140109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57222580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25394911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8067059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757583769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13917294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58598624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185438809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189205318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43273399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728167629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39395812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099106980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90598067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215754756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42956112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54869790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47453616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126076816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10317956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567763635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990643895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08596048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936037639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13204337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81415448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085077112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68685005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0390909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721275704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43888487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85838810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499300805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1476477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771151886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740331847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708936190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77525781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132674824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188928876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944179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514523871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0661179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62599079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33650618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403044135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265702828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10376054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581460155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743099299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53124114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28621912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15795685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79710498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94094574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472181061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73302301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96188459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50909227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518268020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96435887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32594738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75647660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493389652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80265955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09561377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43201486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525083223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680176095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69078235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494721928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83086878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82236663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513151766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730121814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720840666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31467825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7159819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18838860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810136215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808141069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238944231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956387533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45508608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226571551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148233709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99973702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80754703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815336379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13004327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582481105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211959453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5219578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865941478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456437557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26102207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938076064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023752072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53310757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845967680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052651466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22365464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752976539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96468787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761609100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960654396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14621607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98160601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78969793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028424658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87812894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522061208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42678635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161043794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8025145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962610320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420298926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438345338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553162125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641658971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804991317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587500252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47763637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769624251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168448079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21417088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57647173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062051108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22971754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00698106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186259520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265403627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15046126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840758068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209976126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185698375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85903490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248136523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298994283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637790581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79575089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83055361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02976590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2588664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28721198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57898853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134231842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208728026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123753995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074263156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162359120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8740334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775655670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64341730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946118766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146242314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210283586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49604344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05321400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082040996"/>
      </p:ext>
    </p:extLst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50281012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64530636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0835372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688287471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045246954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208441613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678631783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527961180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227910363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904069351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49616224"/>
      </p:ext>
    </p:extLst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565098008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084099045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23344314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239674699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227309303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34598677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14320051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60025121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272481191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178838114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090779411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905333458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01658257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94863676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4837733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118547616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544332706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491678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00152802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22158643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536873790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210601863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53912645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747611077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795471945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048513392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11056191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8628912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921461176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577655481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6257611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830808154"/>
      </p:ext>
    </p:extLst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432585967"/>
      </p:ext>
    </p:extLst>
  </p:cSld>
  <p:clrMapOvr>
    <a:masterClrMapping/>
  </p:clrMapOvr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289347788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78147426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746204134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227221638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54179767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00261584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143950459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902094539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735127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272294962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12240164"/>
      </p:ext>
    </p:extLst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137308124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31341150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74657646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455354432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196405749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80130122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061644525"/>
      </p:ext>
    </p:extLst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46573931"/>
      </p:ext>
    </p:extLst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147647359"/>
      </p:ext>
    </p:extLst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231170653"/>
      </p:ext>
    </p:extLst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3115780"/>
      </p:ext>
    </p:extLst>
  </p:cSld>
  <p:clrMapOvr>
    <a:masterClrMapping/>
  </p:clrMapOvr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10815622"/>
      </p:ext>
    </p:extLst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797852945"/>
      </p:ext>
    </p:extLst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228259437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734245659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227874529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6826104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244522730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581764079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77757441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581701929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051653659"/>
      </p:ext>
    </p:extLst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584345571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82561659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658984386"/>
      </p:ext>
    </p:extLst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07654797"/>
      </p:ext>
    </p:extLst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446790559"/>
      </p:ext>
    </p:extLst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19032720"/>
      </p:ext>
    </p:extLst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212174964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880006052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451053672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27776005"/>
      </p:ext>
    </p:extLst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087732630"/>
      </p:ext>
    </p:extLst>
  </p:cSld>
  <p:clrMapOvr>
    <a:masterClrMapping/>
  </p:clrMapOvr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830064577"/>
      </p:ext>
    </p:extLst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576307499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35288334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884586609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575877854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051134804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555853702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91128344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889623297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7791958"/>
      </p:ext>
    </p:extLst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215718231"/>
      </p:ext>
    </p:extLst>
  </p:cSld>
  <p:clrMapOvr>
    <a:masterClrMapping/>
  </p:clrMapOvr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2596097"/>
      </p:ext>
    </p:extLst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82393435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95711402"/>
      </p:ext>
    </p:extLst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2093961"/>
      </p:ext>
    </p:extLst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260679206"/>
      </p:ext>
    </p:extLst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972497963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129403892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891254723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713196759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54418835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691229085"/>
      </p:ext>
    </p:extLst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56626961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69430562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979594176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882925715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107967278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02283554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901935999"/>
      </p:ext>
    </p:extLst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840838778"/>
      </p:ext>
    </p:extLst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60352569"/>
      </p:ext>
    </p:extLst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101956870"/>
      </p:ext>
    </p:extLst>
  </p:cSld>
  <p:clrMapOvr>
    <a:masterClrMapping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080084679"/>
      </p:ext>
    </p:extLst>
  </p:cSld>
  <p:clrMapOvr>
    <a:masterClrMapping/>
  </p:clrMapOvr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024153697"/>
      </p:ext>
    </p:extLst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172301357"/>
      </p:ext>
    </p:extLst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284478965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69373523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696785521"/>
      </p:ext>
    </p:extLst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630371017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280832178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14126053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67395219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170281405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12214185"/>
      </p:ext>
    </p:extLst>
  </p:cSld>
  <p:clrMapOvr>
    <a:masterClrMapping/>
  </p:clrMapOvr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789606653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131059364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59011222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922099971"/>
      </p:ext>
    </p:extLst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422307497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500131432"/>
      </p:ext>
    </p:extLst>
  </p:cSld>
  <p:clrMapOvr>
    <a:masterClrMapping/>
  </p:clrMapOvr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982956702"/>
      </p:ext>
    </p:extLst>
  </p:cSld>
  <p:clrMapOvr>
    <a:masterClrMapping/>
  </p:clrMapOvr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7337451"/>
      </p:ext>
    </p:extLst>
  </p:cSld>
  <p:clrMapOvr>
    <a:masterClrMapping/>
  </p:clrMapOvr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38617157"/>
      </p:ext>
    </p:extLst>
  </p:cSld>
  <p:clrMapOvr>
    <a:masterClrMapping/>
  </p:clrMapOvr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4407596"/>
      </p:ext>
    </p:extLst>
  </p:cSld>
  <p:clrMapOvr>
    <a:masterClrMapping/>
  </p:clrMapOvr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496036978"/>
      </p:ext>
    </p:extLst>
  </p:cSld>
  <p:clrMapOvr>
    <a:masterClrMapping/>
  </p:clrMapOvr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400959568"/>
      </p:ext>
    </p:extLst>
  </p:cSld>
  <p:clrMapOvr>
    <a:masterClrMapping/>
  </p:clrMapOvr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703963312"/>
      </p:ext>
    </p:extLst>
  </p:cSld>
  <p:clrMapOvr>
    <a:masterClrMapping/>
  </p:clrMapOvr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162517338"/>
      </p:ext>
    </p:extLst>
  </p:cSld>
  <p:clrMapOvr>
    <a:masterClrMapping/>
  </p:clrMapOvr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456627238"/>
      </p:ext>
    </p:extLst>
  </p:cSld>
  <p:clrMapOvr>
    <a:masterClrMapping/>
  </p:clrMapOvr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402089743"/>
      </p:ext>
    </p:extLst>
  </p:cSld>
  <p:clrMapOvr>
    <a:masterClrMapping/>
  </p:clrMapOvr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542834787"/>
      </p:ext>
    </p:extLst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13093553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47790510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140472727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501574934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964975609"/>
      </p:ext>
    </p:extLst>
  </p:cSld>
  <p:clrMapOvr>
    <a:masterClrMapping/>
  </p:clrMapOvr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7381358"/>
      </p:ext>
    </p:extLst>
  </p:cSld>
  <p:clrMapOvr>
    <a:masterClrMapping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058072221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140233048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751120168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0867565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007540060"/>
      </p:ext>
    </p:extLst>
  </p:cSld>
  <p:clrMapOvr>
    <a:masterClrMapping/>
  </p:clrMapOvr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56400236"/>
      </p:ext>
    </p:extLst>
  </p:cSld>
  <p:clrMapOvr>
    <a:masterClrMapping/>
  </p:clrMapOvr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97177330"/>
      </p:ext>
    </p:extLst>
  </p:cSld>
  <p:clrMapOvr>
    <a:masterClrMapping/>
  </p:clrMapOvr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532937951"/>
      </p:ext>
    </p:extLst>
  </p:cSld>
  <p:clrMapOvr>
    <a:masterClrMapping/>
  </p:clrMapOvr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81782205"/>
      </p:ext>
    </p:extLst>
  </p:cSld>
  <p:clrMapOvr>
    <a:masterClrMapping/>
  </p:clrMapOvr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61155921"/>
      </p:ext>
    </p:extLst>
  </p:cSld>
  <p:clrMapOvr>
    <a:masterClrMapping/>
  </p:clrMapOvr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070232293"/>
      </p:ext>
    </p:extLst>
  </p:cSld>
  <p:clrMapOvr>
    <a:masterClrMapping/>
  </p:clrMapOvr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713329828"/>
      </p:ext>
    </p:extLst>
  </p:cSld>
  <p:clrMapOvr>
    <a:masterClrMapping/>
  </p:clrMapOvr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065837521"/>
      </p:ext>
    </p:extLst>
  </p:cSld>
  <p:clrMapOvr>
    <a:masterClrMapping/>
  </p:clrMapOvr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140656396"/>
      </p:ext>
    </p:extLst>
  </p:cSld>
  <p:clrMapOvr>
    <a:masterClrMapping/>
  </p:clrMapOvr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946298987"/>
      </p:ext>
    </p:extLst>
  </p:cSld>
  <p:clrMapOvr>
    <a:masterClrMapping/>
  </p:clrMapOvr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970396730"/>
      </p:ext>
    </p:extLst>
  </p:cSld>
  <p:clrMapOvr>
    <a:masterClrMapping/>
  </p:clrMapOvr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437962234"/>
      </p:ext>
    </p:extLst>
  </p:cSld>
  <p:clrMapOvr>
    <a:masterClrMapping/>
  </p:clrMapOvr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143004458"/>
      </p:ext>
    </p:extLst>
  </p:cSld>
  <p:clrMapOvr>
    <a:masterClrMapping/>
  </p:clrMapOvr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054039429"/>
      </p:ext>
    </p:extLst>
  </p:cSld>
  <p:clrMapOvr>
    <a:masterClrMapping/>
  </p:clrMapOvr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83745292"/>
      </p:ext>
    </p:extLst>
  </p:cSld>
  <p:clrMapOvr>
    <a:masterClrMapping/>
  </p:clrMapOvr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091606989"/>
      </p:ext>
    </p:extLst>
  </p:cSld>
  <p:clrMapOvr>
    <a:masterClrMapping/>
  </p:clrMapOvr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795916"/>
      </p:ext>
    </p:extLst>
  </p:cSld>
  <p:clrMapOvr>
    <a:masterClrMapping/>
  </p:clrMapOvr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728454353"/>
      </p:ext>
    </p:extLst>
  </p:cSld>
  <p:clrMapOvr>
    <a:masterClrMapping/>
  </p:clrMapOvr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622513266"/>
      </p:ext>
    </p:extLst>
  </p:cSld>
  <p:clrMapOvr>
    <a:masterClrMapping/>
  </p:clrMapOvr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51024287"/>
      </p:ext>
    </p:extLst>
  </p:cSld>
  <p:clrMapOvr>
    <a:masterClrMapping/>
  </p:clrMapOvr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164869385"/>
      </p:ext>
    </p:extLst>
  </p:cSld>
  <p:clrMapOvr>
    <a:masterClrMapping/>
  </p:clrMapOvr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548410584"/>
      </p:ext>
    </p:extLst>
  </p:cSld>
  <p:clrMapOvr>
    <a:masterClrMapping/>
  </p:clrMapOvr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24898120"/>
      </p:ext>
    </p:extLst>
  </p:cSld>
  <p:clrMapOvr>
    <a:masterClrMapping/>
  </p:clrMapOvr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764574699"/>
      </p:ext>
    </p:extLst>
  </p:cSld>
  <p:clrMapOvr>
    <a:masterClrMapping/>
  </p:clrMapOvr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99186866"/>
      </p:ext>
    </p:extLst>
  </p:cSld>
  <p:clrMapOvr>
    <a:masterClrMapping/>
  </p:clrMapOvr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63268738"/>
      </p:ext>
    </p:extLst>
  </p:cSld>
  <p:clrMapOvr>
    <a:masterClrMapping/>
  </p:clrMapOvr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618065604"/>
      </p:ext>
    </p:extLst>
  </p:cSld>
  <p:clrMapOvr>
    <a:masterClrMapping/>
  </p:clrMapOvr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268871604"/>
      </p:ext>
    </p:extLst>
  </p:cSld>
  <p:clrMapOvr>
    <a:masterClrMapping/>
  </p:clrMapOvr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533482093"/>
      </p:ext>
    </p:extLst>
  </p:cSld>
  <p:clrMapOvr>
    <a:masterClrMapping/>
  </p:clrMapOvr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822859184"/>
      </p:ext>
    </p:extLst>
  </p:cSld>
  <p:clrMapOvr>
    <a:masterClrMapping/>
  </p:clrMapOvr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831830813"/>
      </p:ext>
    </p:extLst>
  </p:cSld>
  <p:clrMapOvr>
    <a:masterClrMapping/>
  </p:clrMapOvr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551677260"/>
      </p:ext>
    </p:extLst>
  </p:cSld>
  <p:clrMapOvr>
    <a:masterClrMapping/>
  </p:clrMapOvr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493074760"/>
      </p:ext>
    </p:extLst>
  </p:cSld>
  <p:clrMapOvr>
    <a:masterClrMapping/>
  </p:clrMapOvr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559242211"/>
      </p:ext>
    </p:extLst>
  </p:cSld>
  <p:clrMapOvr>
    <a:masterClrMapping/>
  </p:clrMapOvr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68161703"/>
      </p:ext>
    </p:extLst>
  </p:cSld>
  <p:clrMapOvr>
    <a:masterClrMapping/>
  </p:clrMapOvr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33909287"/>
      </p:ext>
    </p:extLst>
  </p:cSld>
  <p:clrMapOvr>
    <a:masterClrMapping/>
  </p:clrMapOvr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205158130"/>
      </p:ext>
    </p:extLst>
  </p:cSld>
  <p:clrMapOvr>
    <a:masterClrMapping/>
  </p:clrMapOvr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207265736"/>
      </p:ext>
    </p:extLst>
  </p:cSld>
  <p:clrMapOvr>
    <a:masterClrMapping/>
  </p:clrMapOvr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620286577"/>
      </p:ext>
    </p:extLst>
  </p:cSld>
  <p:clrMapOvr>
    <a:masterClrMapping/>
  </p:clrMapOvr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80675357"/>
      </p:ext>
    </p:extLst>
  </p:cSld>
  <p:clrMapOvr>
    <a:masterClrMapping/>
  </p:clrMapOvr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152717384"/>
      </p:ext>
    </p:extLst>
  </p:cSld>
  <p:clrMapOvr>
    <a:masterClrMapping/>
  </p:clrMapOvr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084957695"/>
      </p:ext>
    </p:extLst>
  </p:cSld>
  <p:clrMapOvr>
    <a:masterClrMapping/>
  </p:clrMapOvr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529408372"/>
      </p:ext>
    </p:extLst>
  </p:cSld>
  <p:clrMapOvr>
    <a:masterClrMapping/>
  </p:clrMapOvr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021410532"/>
      </p:ext>
    </p:extLst>
  </p:cSld>
  <p:clrMapOvr>
    <a:masterClrMapping/>
  </p:clrMapOvr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4414327"/>
      </p:ext>
    </p:extLst>
  </p:cSld>
  <p:clrMapOvr>
    <a:masterClrMapping/>
  </p:clrMapOvr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826718387"/>
      </p:ext>
    </p:extLst>
  </p:cSld>
  <p:clrMapOvr>
    <a:masterClrMapping/>
  </p:clrMapOvr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71631937"/>
      </p:ext>
    </p:extLst>
  </p:cSld>
  <p:clrMapOvr>
    <a:masterClrMapping/>
  </p:clrMapOvr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648575128"/>
      </p:ext>
    </p:extLst>
  </p:cSld>
  <p:clrMapOvr>
    <a:masterClrMapping/>
  </p:clrMapOvr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141198838"/>
      </p:ext>
    </p:extLst>
  </p:cSld>
  <p:clrMapOvr>
    <a:masterClrMapping/>
  </p:clrMapOvr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93324505"/>
      </p:ext>
    </p:extLst>
  </p:cSld>
  <p:clrMapOvr>
    <a:masterClrMapping/>
  </p:clrMapOvr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56922356"/>
      </p:ext>
    </p:extLst>
  </p:cSld>
  <p:clrMapOvr>
    <a:masterClrMapping/>
  </p:clrMapOvr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176277443"/>
      </p:ext>
    </p:extLst>
  </p:cSld>
  <p:clrMapOvr>
    <a:masterClrMapping/>
  </p:clrMapOvr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703610210"/>
      </p:ext>
    </p:extLst>
  </p:cSld>
  <p:clrMapOvr>
    <a:masterClrMapping/>
  </p:clrMapOvr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6368081"/>
      </p:ext>
    </p:extLst>
  </p:cSld>
  <p:clrMapOvr>
    <a:masterClrMapping/>
  </p:clrMapOvr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5295384"/>
      </p:ext>
    </p:extLst>
  </p:cSld>
  <p:clrMapOvr>
    <a:masterClrMapping/>
  </p:clrMapOvr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8559224"/>
      </p:ext>
    </p:extLst>
  </p:cSld>
  <p:clrMapOvr>
    <a:masterClrMapping/>
  </p:clrMapOvr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0795043"/>
      </p:ext>
    </p:extLst>
  </p:cSld>
  <p:clrMapOvr>
    <a:masterClrMapping/>
  </p:clrMapOvr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42043204"/>
      </p:ext>
    </p:extLst>
  </p:cSld>
  <p:clrMapOvr>
    <a:masterClrMapping/>
  </p:clrMapOvr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275589489"/>
      </p:ext>
    </p:extLst>
  </p:cSld>
  <p:clrMapOvr>
    <a:masterClrMapping/>
  </p:clrMapOvr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93810266"/>
      </p:ext>
    </p:extLst>
  </p:cSld>
  <p:clrMapOvr>
    <a:masterClrMapping/>
  </p:clrMapOvr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918961483"/>
      </p:ext>
    </p:extLst>
  </p:cSld>
  <p:clrMapOvr>
    <a:masterClrMapping/>
  </p:clrMapOvr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87130499"/>
      </p:ext>
    </p:extLst>
  </p:cSld>
  <p:clrMapOvr>
    <a:masterClrMapping/>
  </p:clrMapOvr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18771923"/>
      </p:ext>
    </p:extLst>
  </p:cSld>
  <p:clrMapOvr>
    <a:masterClrMapping/>
  </p:clrMapOvr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36943703"/>
      </p:ext>
    </p:extLst>
  </p:cSld>
  <p:clrMapOvr>
    <a:masterClrMapping/>
  </p:clrMapOvr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435785672"/>
      </p:ext>
    </p:extLst>
  </p:cSld>
  <p:clrMapOvr>
    <a:masterClrMapping/>
  </p:clrMapOvr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954679446"/>
      </p:ext>
    </p:extLst>
  </p:cSld>
  <p:clrMapOvr>
    <a:masterClrMapping/>
  </p:clrMapOvr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789582961"/>
      </p:ext>
    </p:extLst>
  </p:cSld>
  <p:clrMapOvr>
    <a:masterClrMapping/>
  </p:clrMapOvr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22717420"/>
      </p:ext>
    </p:extLst>
  </p:cSld>
  <p:clrMapOvr>
    <a:masterClrMapping/>
  </p:clrMapOvr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681451588"/>
      </p:ext>
    </p:extLst>
  </p:cSld>
  <p:clrMapOvr>
    <a:masterClrMapping/>
  </p:clrMapOvr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452553322"/>
      </p:ext>
    </p:extLst>
  </p:cSld>
  <p:clrMapOvr>
    <a:masterClrMapping/>
  </p:clrMapOvr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009459919"/>
      </p:ext>
    </p:extLst>
  </p:cSld>
  <p:clrMapOvr>
    <a:masterClrMapping/>
  </p:clrMapOvr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538318735"/>
      </p:ext>
    </p:extLst>
  </p:cSld>
  <p:clrMapOvr>
    <a:masterClrMapping/>
  </p:clrMapOvr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792250262"/>
      </p:ext>
    </p:extLst>
  </p:cSld>
  <p:clrMapOvr>
    <a:masterClrMapping/>
  </p:clrMapOvr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23365521"/>
      </p:ext>
    </p:extLst>
  </p:cSld>
  <p:clrMapOvr>
    <a:masterClrMapping/>
  </p:clrMapOvr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57347391"/>
      </p:ext>
    </p:extLst>
  </p:cSld>
  <p:clrMapOvr>
    <a:masterClrMapping/>
  </p:clrMapOvr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21660481"/>
      </p:ext>
    </p:extLst>
  </p:cSld>
  <p:clrMapOvr>
    <a:masterClrMapping/>
  </p:clrMapOvr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75188992"/>
      </p:ext>
    </p:extLst>
  </p:cSld>
  <p:clrMapOvr>
    <a:masterClrMapping/>
  </p:clrMapOvr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45485758"/>
      </p:ext>
    </p:extLst>
  </p:cSld>
  <p:clrMapOvr>
    <a:masterClrMapping/>
  </p:clrMapOvr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17778113"/>
      </p:ext>
    </p:extLst>
  </p:cSld>
  <p:clrMapOvr>
    <a:masterClrMapping/>
  </p:clrMapOvr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923051700"/>
      </p:ext>
    </p:extLst>
  </p:cSld>
  <p:clrMapOvr>
    <a:masterClrMapping/>
  </p:clrMapOvr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78631337"/>
      </p:ext>
    </p:extLst>
  </p:cSld>
  <p:clrMapOvr>
    <a:masterClrMapping/>
  </p:clrMapOvr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45423741"/>
      </p:ext>
    </p:extLst>
  </p:cSld>
  <p:clrMapOvr>
    <a:masterClrMapping/>
  </p:clrMapOvr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034926303"/>
      </p:ext>
    </p:extLst>
  </p:cSld>
  <p:clrMapOvr>
    <a:masterClrMapping/>
  </p:clrMapOvr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87157960"/>
      </p:ext>
    </p:extLst>
  </p:cSld>
  <p:clrMapOvr>
    <a:masterClrMapping/>
  </p:clrMapOvr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47684130"/>
      </p:ext>
    </p:extLst>
  </p:cSld>
  <p:clrMapOvr>
    <a:masterClrMapping/>
  </p:clrMapOvr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975043033"/>
      </p:ext>
    </p:extLst>
  </p:cSld>
  <p:clrMapOvr>
    <a:masterClrMapping/>
  </p:clrMapOvr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56902410"/>
      </p:ext>
    </p:extLst>
  </p:cSld>
  <p:clrMapOvr>
    <a:masterClrMapping/>
  </p:clrMapOvr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073263945"/>
      </p:ext>
    </p:extLst>
  </p:cSld>
  <p:clrMapOvr>
    <a:masterClrMapping/>
  </p:clrMapOvr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478088617"/>
      </p:ext>
    </p:extLst>
  </p:cSld>
  <p:clrMapOvr>
    <a:masterClrMapping/>
  </p:clrMapOvr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105153900"/>
      </p:ext>
    </p:extLst>
  </p:cSld>
  <p:clrMapOvr>
    <a:masterClrMapping/>
  </p:clrMapOvr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8499933"/>
      </p:ext>
    </p:extLst>
  </p:cSld>
  <p:clrMapOvr>
    <a:masterClrMapping/>
  </p:clrMapOvr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886378138"/>
      </p:ext>
    </p:extLst>
  </p:cSld>
  <p:clrMapOvr>
    <a:masterClrMapping/>
  </p:clrMapOvr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433345003"/>
      </p:ext>
    </p:extLst>
  </p:cSld>
  <p:clrMapOvr>
    <a:masterClrMapping/>
  </p:clrMapOvr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917885112"/>
      </p:ext>
    </p:extLst>
  </p:cSld>
  <p:clrMapOvr>
    <a:masterClrMapping/>
  </p:clrMapOvr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851925745"/>
      </p:ext>
    </p:extLst>
  </p:cSld>
  <p:clrMapOvr>
    <a:masterClrMapping/>
  </p:clrMapOvr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047616669"/>
      </p:ext>
    </p:extLst>
  </p:cSld>
  <p:clrMapOvr>
    <a:masterClrMapping/>
  </p:clrMapOvr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128501494"/>
      </p:ext>
    </p:extLst>
  </p:cSld>
  <p:clrMapOvr>
    <a:masterClrMapping/>
  </p:clrMapOvr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395834386"/>
      </p:ext>
    </p:extLst>
  </p:cSld>
  <p:clrMapOvr>
    <a:masterClrMapping/>
  </p:clrMapOvr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588039395"/>
      </p:ext>
    </p:extLst>
  </p:cSld>
  <p:clrMapOvr>
    <a:masterClrMapping/>
  </p:clrMapOvr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16063537"/>
      </p:ext>
    </p:extLst>
  </p:cSld>
  <p:clrMapOvr>
    <a:masterClrMapping/>
  </p:clrMapOvr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204606324"/>
      </p:ext>
    </p:extLst>
  </p:cSld>
  <p:clrMapOvr>
    <a:masterClrMapping/>
  </p:clrMapOvr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760825167"/>
      </p:ext>
    </p:extLst>
  </p:cSld>
  <p:clrMapOvr>
    <a:masterClrMapping/>
  </p:clrMapOvr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964471911"/>
      </p:ext>
    </p:extLst>
  </p:cSld>
  <p:clrMapOvr>
    <a:masterClrMapping/>
  </p:clrMapOvr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87152191"/>
      </p:ext>
    </p:extLst>
  </p:cSld>
  <p:clrMapOvr>
    <a:masterClrMapping/>
  </p:clrMapOvr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767980602"/>
      </p:ext>
    </p:extLst>
  </p:cSld>
  <p:clrMapOvr>
    <a:masterClrMapping/>
  </p:clrMapOvr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981757285"/>
      </p:ext>
    </p:extLst>
  </p:cSld>
  <p:clrMapOvr>
    <a:masterClrMapping/>
  </p:clrMapOvr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000744711"/>
      </p:ext>
    </p:extLst>
  </p:cSld>
  <p:clrMapOvr>
    <a:masterClrMapping/>
  </p:clrMapOvr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823176380"/>
      </p:ext>
    </p:extLst>
  </p:cSld>
  <p:clrMapOvr>
    <a:masterClrMapping/>
  </p:clrMapOvr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1453536"/>
      </p:ext>
    </p:extLst>
  </p:cSld>
  <p:clrMapOvr>
    <a:masterClrMapping/>
  </p:clrMapOvr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23345236"/>
      </p:ext>
    </p:extLst>
  </p:cSld>
  <p:clrMapOvr>
    <a:masterClrMapping/>
  </p:clrMapOvr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227212517"/>
      </p:ext>
    </p:extLst>
  </p:cSld>
  <p:clrMapOvr>
    <a:masterClrMapping/>
  </p:clrMapOvr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8999280"/>
      </p:ext>
    </p:extLst>
  </p:cSld>
  <p:clrMapOvr>
    <a:masterClrMapping/>
  </p:clrMapOvr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164674670"/>
      </p:ext>
    </p:extLst>
  </p:cSld>
  <p:clrMapOvr>
    <a:masterClrMapping/>
  </p:clrMapOvr>
</p:sldLayout>
</file>

<file path=ppt/slideLayouts/slideLayout7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740628339"/>
      </p:ext>
    </p:extLst>
  </p:cSld>
  <p:clrMapOvr>
    <a:masterClrMapping/>
  </p:clrMapOvr>
</p:sldLayout>
</file>

<file path=ppt/slideLayouts/slideLayout7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783430921"/>
      </p:ext>
    </p:extLst>
  </p:cSld>
  <p:clrMapOvr>
    <a:masterClrMapping/>
  </p:clrMapOvr>
</p:sldLayout>
</file>

<file path=ppt/slideLayouts/slideLayout7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109680045"/>
      </p:ext>
    </p:extLst>
  </p:cSld>
  <p:clrMapOvr>
    <a:masterClrMapping/>
  </p:clrMapOvr>
</p:sldLayout>
</file>

<file path=ppt/slideLayouts/slideLayout7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15052632"/>
      </p:ext>
    </p:extLst>
  </p:cSld>
  <p:clrMapOvr>
    <a:masterClrMapping/>
  </p:clrMapOvr>
</p:sldLayout>
</file>

<file path=ppt/slideLayouts/slideLayout7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102482203"/>
      </p:ext>
    </p:extLst>
  </p:cSld>
  <p:clrMapOvr>
    <a:masterClrMapping/>
  </p:clrMapOvr>
</p:sldLayout>
</file>

<file path=ppt/slideLayouts/slideLayout7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83456105"/>
      </p:ext>
    </p:extLst>
  </p:cSld>
  <p:clrMapOvr>
    <a:masterClrMapping/>
  </p:clrMapOvr>
</p:sldLayout>
</file>

<file path=ppt/slideLayouts/slideLayout7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70804798"/>
      </p:ext>
    </p:extLst>
  </p:cSld>
  <p:clrMapOvr>
    <a:masterClrMapping/>
  </p:clrMapOvr>
</p:sldLayout>
</file>

<file path=ppt/slideLayouts/slideLayout7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746650184"/>
      </p:ext>
    </p:extLst>
  </p:cSld>
  <p:clrMapOvr>
    <a:masterClrMapping/>
  </p:clrMapOvr>
</p:sldLayout>
</file>

<file path=ppt/slideLayouts/slideLayout7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561412887"/>
      </p:ext>
    </p:extLst>
  </p:cSld>
  <p:clrMapOvr>
    <a:masterClrMapping/>
  </p:clrMapOvr>
</p:sldLayout>
</file>

<file path=ppt/slideLayouts/slideLayout7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432621450"/>
      </p:ext>
    </p:extLst>
  </p:cSld>
  <p:clrMapOvr>
    <a:masterClrMapping/>
  </p:clrMapOvr>
</p:sldLayout>
</file>

<file path=ppt/slideLayouts/slideLayout7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852558673"/>
      </p:ext>
    </p:extLst>
  </p:cSld>
  <p:clrMapOvr>
    <a:masterClrMapping/>
  </p:clrMapOvr>
</p:sldLayout>
</file>

<file path=ppt/slideLayouts/slideLayout7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268493219"/>
      </p:ext>
    </p:extLst>
  </p:cSld>
  <p:clrMapOvr>
    <a:masterClrMapping/>
  </p:clrMapOvr>
</p:sldLayout>
</file>

<file path=ppt/slideLayouts/slideLayout7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009732161"/>
      </p:ext>
    </p:extLst>
  </p:cSld>
  <p:clrMapOvr>
    <a:masterClrMapping/>
  </p:clrMapOvr>
</p:sldLayout>
</file>

<file path=ppt/slideLayouts/slideLayout7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5520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58.xml"/><Relationship Id="rId34" Type="http://schemas.openxmlformats.org/officeDocument/2006/relationships/slideLayout" Target="../slideLayouts/slideLayout71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33" Type="http://schemas.openxmlformats.org/officeDocument/2006/relationships/slideLayout" Target="../slideLayouts/slideLayout70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29" Type="http://schemas.openxmlformats.org/officeDocument/2006/relationships/slideLayout" Target="../slideLayouts/slideLayout66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32" Type="http://schemas.openxmlformats.org/officeDocument/2006/relationships/slideLayout" Target="../slideLayouts/slideLayout69.xml"/><Relationship Id="rId37" Type="http://schemas.openxmlformats.org/officeDocument/2006/relationships/slideLayout" Target="../slideLayouts/slideLayout74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5.xml"/><Relationship Id="rId36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31" Type="http://schemas.openxmlformats.org/officeDocument/2006/relationships/slideLayout" Target="../slideLayouts/slideLayout68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64.xml"/><Relationship Id="rId30" Type="http://schemas.openxmlformats.org/officeDocument/2006/relationships/slideLayout" Target="../slideLayouts/slideLayout67.xml"/><Relationship Id="rId35" Type="http://schemas.openxmlformats.org/officeDocument/2006/relationships/slideLayout" Target="../slideLayouts/slideLayout72.xml"/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38" Type="http://schemas.openxmlformats.org/officeDocument/2006/relationships/theme" Target="../theme/theme3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24.xml"/><Relationship Id="rId18" Type="http://schemas.openxmlformats.org/officeDocument/2006/relationships/slideLayout" Target="../slideLayouts/slideLayout129.xml"/><Relationship Id="rId26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32.xml"/><Relationship Id="rId34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slideLayout" Target="../slideLayouts/slideLayout128.xml"/><Relationship Id="rId25" Type="http://schemas.openxmlformats.org/officeDocument/2006/relationships/slideLayout" Target="../slideLayouts/slideLayout136.xml"/><Relationship Id="rId33" Type="http://schemas.openxmlformats.org/officeDocument/2006/relationships/slideLayout" Target="../slideLayouts/slideLayout144.xml"/><Relationship Id="rId38" Type="http://schemas.openxmlformats.org/officeDocument/2006/relationships/theme" Target="../theme/theme4.xml"/><Relationship Id="rId2" Type="http://schemas.openxmlformats.org/officeDocument/2006/relationships/slideLayout" Target="../slideLayouts/slideLayout113.xml"/><Relationship Id="rId16" Type="http://schemas.openxmlformats.org/officeDocument/2006/relationships/slideLayout" Target="../slideLayouts/slideLayout127.xml"/><Relationship Id="rId20" Type="http://schemas.openxmlformats.org/officeDocument/2006/relationships/slideLayout" Target="../slideLayouts/slideLayout131.xml"/><Relationship Id="rId29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24" Type="http://schemas.openxmlformats.org/officeDocument/2006/relationships/slideLayout" Target="../slideLayouts/slideLayout135.xml"/><Relationship Id="rId32" Type="http://schemas.openxmlformats.org/officeDocument/2006/relationships/slideLayout" Target="../slideLayouts/slideLayout143.xml"/><Relationship Id="rId37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16.xml"/><Relationship Id="rId15" Type="http://schemas.openxmlformats.org/officeDocument/2006/relationships/slideLayout" Target="../slideLayouts/slideLayout126.xml"/><Relationship Id="rId23" Type="http://schemas.openxmlformats.org/officeDocument/2006/relationships/slideLayout" Target="../slideLayouts/slideLayout134.xml"/><Relationship Id="rId28" Type="http://schemas.openxmlformats.org/officeDocument/2006/relationships/slideLayout" Target="../slideLayouts/slideLayout139.xml"/><Relationship Id="rId36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21.xml"/><Relationship Id="rId19" Type="http://schemas.openxmlformats.org/officeDocument/2006/relationships/slideLayout" Target="../slideLayouts/slideLayout130.xml"/><Relationship Id="rId31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Relationship Id="rId22" Type="http://schemas.openxmlformats.org/officeDocument/2006/relationships/slideLayout" Target="../slideLayouts/slideLayout133.xml"/><Relationship Id="rId27" Type="http://schemas.openxmlformats.org/officeDocument/2006/relationships/slideLayout" Target="../slideLayouts/slideLayout138.xml"/><Relationship Id="rId30" Type="http://schemas.openxmlformats.org/officeDocument/2006/relationships/slideLayout" Target="../slideLayouts/slideLayout141.xml"/><Relationship Id="rId35" Type="http://schemas.openxmlformats.org/officeDocument/2006/relationships/slideLayout" Target="../slideLayouts/slideLayout146.xml"/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61.xml"/><Relationship Id="rId18" Type="http://schemas.openxmlformats.org/officeDocument/2006/relationships/slideLayout" Target="../slideLayouts/slideLayout166.xml"/><Relationship Id="rId26" Type="http://schemas.openxmlformats.org/officeDocument/2006/relationships/slideLayout" Target="../slideLayouts/slideLayout174.xml"/><Relationship Id="rId21" Type="http://schemas.openxmlformats.org/officeDocument/2006/relationships/slideLayout" Target="../slideLayouts/slideLayout169.xml"/><Relationship Id="rId34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5" Type="http://schemas.openxmlformats.org/officeDocument/2006/relationships/slideLayout" Target="../slideLayouts/slideLayout173.xml"/><Relationship Id="rId33" Type="http://schemas.openxmlformats.org/officeDocument/2006/relationships/slideLayout" Target="../slideLayouts/slideLayout181.xml"/><Relationship Id="rId38" Type="http://schemas.openxmlformats.org/officeDocument/2006/relationships/theme" Target="../theme/theme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20" Type="http://schemas.openxmlformats.org/officeDocument/2006/relationships/slideLayout" Target="../slideLayouts/slideLayout168.xml"/><Relationship Id="rId29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24" Type="http://schemas.openxmlformats.org/officeDocument/2006/relationships/slideLayout" Target="../slideLayouts/slideLayout172.xml"/><Relationship Id="rId32" Type="http://schemas.openxmlformats.org/officeDocument/2006/relationships/slideLayout" Target="../slideLayouts/slideLayout180.xml"/><Relationship Id="rId37" Type="http://schemas.openxmlformats.org/officeDocument/2006/relationships/slideLayout" Target="../slideLayouts/slideLayout185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23" Type="http://schemas.openxmlformats.org/officeDocument/2006/relationships/slideLayout" Target="../slideLayouts/slideLayout171.xml"/><Relationship Id="rId28" Type="http://schemas.openxmlformats.org/officeDocument/2006/relationships/slideLayout" Target="../slideLayouts/slideLayout176.xml"/><Relationship Id="rId36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58.xml"/><Relationship Id="rId19" Type="http://schemas.openxmlformats.org/officeDocument/2006/relationships/slideLayout" Target="../slideLayouts/slideLayout167.xml"/><Relationship Id="rId31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Relationship Id="rId22" Type="http://schemas.openxmlformats.org/officeDocument/2006/relationships/slideLayout" Target="../slideLayouts/slideLayout170.xml"/><Relationship Id="rId27" Type="http://schemas.openxmlformats.org/officeDocument/2006/relationships/slideLayout" Target="../slideLayouts/slideLayout175.xml"/><Relationship Id="rId30" Type="http://schemas.openxmlformats.org/officeDocument/2006/relationships/slideLayout" Target="../slideLayouts/slideLayout178.xml"/><Relationship Id="rId35" Type="http://schemas.openxmlformats.org/officeDocument/2006/relationships/slideLayout" Target="../slideLayouts/slideLayout183.xml"/><Relationship Id="rId8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51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8.xml"/><Relationship Id="rId18" Type="http://schemas.openxmlformats.org/officeDocument/2006/relationships/slideLayout" Target="../slideLayouts/slideLayout203.xml"/><Relationship Id="rId26" Type="http://schemas.openxmlformats.org/officeDocument/2006/relationships/slideLayout" Target="../slideLayouts/slideLayout211.xml"/><Relationship Id="rId21" Type="http://schemas.openxmlformats.org/officeDocument/2006/relationships/slideLayout" Target="../slideLayouts/slideLayout206.xml"/><Relationship Id="rId34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192.xml"/><Relationship Id="rId12" Type="http://schemas.openxmlformats.org/officeDocument/2006/relationships/slideLayout" Target="../slideLayouts/slideLayout197.xml"/><Relationship Id="rId17" Type="http://schemas.openxmlformats.org/officeDocument/2006/relationships/slideLayout" Target="../slideLayouts/slideLayout202.xml"/><Relationship Id="rId25" Type="http://schemas.openxmlformats.org/officeDocument/2006/relationships/slideLayout" Target="../slideLayouts/slideLayout210.xml"/><Relationship Id="rId33" Type="http://schemas.openxmlformats.org/officeDocument/2006/relationships/slideLayout" Target="../slideLayouts/slideLayout218.xml"/><Relationship Id="rId38" Type="http://schemas.openxmlformats.org/officeDocument/2006/relationships/theme" Target="../theme/theme6.xml"/><Relationship Id="rId2" Type="http://schemas.openxmlformats.org/officeDocument/2006/relationships/slideLayout" Target="../slideLayouts/slideLayout187.xml"/><Relationship Id="rId16" Type="http://schemas.openxmlformats.org/officeDocument/2006/relationships/slideLayout" Target="../slideLayouts/slideLayout201.xml"/><Relationship Id="rId20" Type="http://schemas.openxmlformats.org/officeDocument/2006/relationships/slideLayout" Target="../slideLayouts/slideLayout205.xml"/><Relationship Id="rId29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24" Type="http://schemas.openxmlformats.org/officeDocument/2006/relationships/slideLayout" Target="../slideLayouts/slideLayout209.xml"/><Relationship Id="rId32" Type="http://schemas.openxmlformats.org/officeDocument/2006/relationships/slideLayout" Target="../slideLayouts/slideLayout217.xml"/><Relationship Id="rId37" Type="http://schemas.openxmlformats.org/officeDocument/2006/relationships/slideLayout" Target="../slideLayouts/slideLayout222.xml"/><Relationship Id="rId5" Type="http://schemas.openxmlformats.org/officeDocument/2006/relationships/slideLayout" Target="../slideLayouts/slideLayout190.xml"/><Relationship Id="rId15" Type="http://schemas.openxmlformats.org/officeDocument/2006/relationships/slideLayout" Target="../slideLayouts/slideLayout200.xml"/><Relationship Id="rId23" Type="http://schemas.openxmlformats.org/officeDocument/2006/relationships/slideLayout" Target="../slideLayouts/slideLayout208.xml"/><Relationship Id="rId28" Type="http://schemas.openxmlformats.org/officeDocument/2006/relationships/slideLayout" Target="../slideLayouts/slideLayout213.xml"/><Relationship Id="rId36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195.xml"/><Relationship Id="rId19" Type="http://schemas.openxmlformats.org/officeDocument/2006/relationships/slideLayout" Target="../slideLayouts/slideLayout204.xml"/><Relationship Id="rId31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Relationship Id="rId14" Type="http://schemas.openxmlformats.org/officeDocument/2006/relationships/slideLayout" Target="../slideLayouts/slideLayout199.xml"/><Relationship Id="rId22" Type="http://schemas.openxmlformats.org/officeDocument/2006/relationships/slideLayout" Target="../slideLayouts/slideLayout207.xml"/><Relationship Id="rId27" Type="http://schemas.openxmlformats.org/officeDocument/2006/relationships/slideLayout" Target="../slideLayouts/slideLayout212.xml"/><Relationship Id="rId30" Type="http://schemas.openxmlformats.org/officeDocument/2006/relationships/slideLayout" Target="../slideLayouts/slideLayout215.xml"/><Relationship Id="rId35" Type="http://schemas.openxmlformats.org/officeDocument/2006/relationships/slideLayout" Target="../slideLayouts/slideLayout220.xml"/><Relationship Id="rId8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88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35.xml"/><Relationship Id="rId18" Type="http://schemas.openxmlformats.org/officeDocument/2006/relationships/slideLayout" Target="../slideLayouts/slideLayout240.xml"/><Relationship Id="rId26" Type="http://schemas.openxmlformats.org/officeDocument/2006/relationships/slideLayout" Target="../slideLayouts/slideLayout248.xml"/><Relationship Id="rId21" Type="http://schemas.openxmlformats.org/officeDocument/2006/relationships/slideLayout" Target="../slideLayouts/slideLayout243.xml"/><Relationship Id="rId34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29.xml"/><Relationship Id="rId12" Type="http://schemas.openxmlformats.org/officeDocument/2006/relationships/slideLayout" Target="../slideLayouts/slideLayout234.xml"/><Relationship Id="rId17" Type="http://schemas.openxmlformats.org/officeDocument/2006/relationships/slideLayout" Target="../slideLayouts/slideLayout239.xml"/><Relationship Id="rId25" Type="http://schemas.openxmlformats.org/officeDocument/2006/relationships/slideLayout" Target="../slideLayouts/slideLayout247.xml"/><Relationship Id="rId33" Type="http://schemas.openxmlformats.org/officeDocument/2006/relationships/slideLayout" Target="../slideLayouts/slideLayout255.xml"/><Relationship Id="rId38" Type="http://schemas.openxmlformats.org/officeDocument/2006/relationships/theme" Target="../theme/theme7.xml"/><Relationship Id="rId2" Type="http://schemas.openxmlformats.org/officeDocument/2006/relationships/slideLayout" Target="../slideLayouts/slideLayout224.xml"/><Relationship Id="rId16" Type="http://schemas.openxmlformats.org/officeDocument/2006/relationships/slideLayout" Target="../slideLayouts/slideLayout238.xml"/><Relationship Id="rId20" Type="http://schemas.openxmlformats.org/officeDocument/2006/relationships/slideLayout" Target="../slideLayouts/slideLayout242.xml"/><Relationship Id="rId29" Type="http://schemas.openxmlformats.org/officeDocument/2006/relationships/slideLayout" Target="../slideLayouts/slideLayout251.xml"/><Relationship Id="rId1" Type="http://schemas.openxmlformats.org/officeDocument/2006/relationships/slideLayout" Target="../slideLayouts/slideLayout223.xml"/><Relationship Id="rId6" Type="http://schemas.openxmlformats.org/officeDocument/2006/relationships/slideLayout" Target="../slideLayouts/slideLayout228.xml"/><Relationship Id="rId11" Type="http://schemas.openxmlformats.org/officeDocument/2006/relationships/slideLayout" Target="../slideLayouts/slideLayout233.xml"/><Relationship Id="rId24" Type="http://schemas.openxmlformats.org/officeDocument/2006/relationships/slideLayout" Target="../slideLayouts/slideLayout246.xml"/><Relationship Id="rId32" Type="http://schemas.openxmlformats.org/officeDocument/2006/relationships/slideLayout" Target="../slideLayouts/slideLayout254.xml"/><Relationship Id="rId37" Type="http://schemas.openxmlformats.org/officeDocument/2006/relationships/slideLayout" Target="../slideLayouts/slideLayout259.xml"/><Relationship Id="rId5" Type="http://schemas.openxmlformats.org/officeDocument/2006/relationships/slideLayout" Target="../slideLayouts/slideLayout227.xml"/><Relationship Id="rId15" Type="http://schemas.openxmlformats.org/officeDocument/2006/relationships/slideLayout" Target="../slideLayouts/slideLayout237.xml"/><Relationship Id="rId23" Type="http://schemas.openxmlformats.org/officeDocument/2006/relationships/slideLayout" Target="../slideLayouts/slideLayout245.xml"/><Relationship Id="rId28" Type="http://schemas.openxmlformats.org/officeDocument/2006/relationships/slideLayout" Target="../slideLayouts/slideLayout250.xml"/><Relationship Id="rId36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32.xml"/><Relationship Id="rId19" Type="http://schemas.openxmlformats.org/officeDocument/2006/relationships/slideLayout" Target="../slideLayouts/slideLayout241.xml"/><Relationship Id="rId31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26.xml"/><Relationship Id="rId9" Type="http://schemas.openxmlformats.org/officeDocument/2006/relationships/slideLayout" Target="../slideLayouts/slideLayout231.xml"/><Relationship Id="rId14" Type="http://schemas.openxmlformats.org/officeDocument/2006/relationships/slideLayout" Target="../slideLayouts/slideLayout236.xml"/><Relationship Id="rId22" Type="http://schemas.openxmlformats.org/officeDocument/2006/relationships/slideLayout" Target="../slideLayouts/slideLayout244.xml"/><Relationship Id="rId27" Type="http://schemas.openxmlformats.org/officeDocument/2006/relationships/slideLayout" Target="../slideLayouts/slideLayout249.xml"/><Relationship Id="rId30" Type="http://schemas.openxmlformats.org/officeDocument/2006/relationships/slideLayout" Target="../slideLayouts/slideLayout252.xml"/><Relationship Id="rId35" Type="http://schemas.openxmlformats.org/officeDocument/2006/relationships/slideLayout" Target="../slideLayouts/slideLayout257.xml"/><Relationship Id="rId8" Type="http://schemas.openxmlformats.org/officeDocument/2006/relationships/slideLayout" Target="../slideLayouts/slideLayout230.xml"/><Relationship Id="rId3" Type="http://schemas.openxmlformats.org/officeDocument/2006/relationships/slideLayout" Target="../slideLayouts/slideLayout225.xml"/></Relationships>
</file>

<file path=ppt/slideMasters/_rels/slideMaster8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72.xml"/><Relationship Id="rId18" Type="http://schemas.openxmlformats.org/officeDocument/2006/relationships/slideLayout" Target="../slideLayouts/slideLayout277.xml"/><Relationship Id="rId26" Type="http://schemas.openxmlformats.org/officeDocument/2006/relationships/slideLayout" Target="../slideLayouts/slideLayout285.xml"/><Relationship Id="rId21" Type="http://schemas.openxmlformats.org/officeDocument/2006/relationships/slideLayout" Target="../slideLayouts/slideLayout280.xml"/><Relationship Id="rId34" Type="http://schemas.openxmlformats.org/officeDocument/2006/relationships/slideLayout" Target="../slideLayouts/slideLayout293.xml"/><Relationship Id="rId7" Type="http://schemas.openxmlformats.org/officeDocument/2006/relationships/slideLayout" Target="../slideLayouts/slideLayout266.xml"/><Relationship Id="rId12" Type="http://schemas.openxmlformats.org/officeDocument/2006/relationships/slideLayout" Target="../slideLayouts/slideLayout271.xml"/><Relationship Id="rId17" Type="http://schemas.openxmlformats.org/officeDocument/2006/relationships/slideLayout" Target="../slideLayouts/slideLayout276.xml"/><Relationship Id="rId25" Type="http://schemas.openxmlformats.org/officeDocument/2006/relationships/slideLayout" Target="../slideLayouts/slideLayout284.xml"/><Relationship Id="rId33" Type="http://schemas.openxmlformats.org/officeDocument/2006/relationships/slideLayout" Target="../slideLayouts/slideLayout292.xml"/><Relationship Id="rId38" Type="http://schemas.openxmlformats.org/officeDocument/2006/relationships/theme" Target="../theme/theme8.xml"/><Relationship Id="rId2" Type="http://schemas.openxmlformats.org/officeDocument/2006/relationships/slideLayout" Target="../slideLayouts/slideLayout261.xml"/><Relationship Id="rId16" Type="http://schemas.openxmlformats.org/officeDocument/2006/relationships/slideLayout" Target="../slideLayouts/slideLayout275.xml"/><Relationship Id="rId20" Type="http://schemas.openxmlformats.org/officeDocument/2006/relationships/slideLayout" Target="../slideLayouts/slideLayout279.xml"/><Relationship Id="rId29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60.xml"/><Relationship Id="rId6" Type="http://schemas.openxmlformats.org/officeDocument/2006/relationships/slideLayout" Target="../slideLayouts/slideLayout265.xml"/><Relationship Id="rId11" Type="http://schemas.openxmlformats.org/officeDocument/2006/relationships/slideLayout" Target="../slideLayouts/slideLayout270.xml"/><Relationship Id="rId24" Type="http://schemas.openxmlformats.org/officeDocument/2006/relationships/slideLayout" Target="../slideLayouts/slideLayout283.xml"/><Relationship Id="rId32" Type="http://schemas.openxmlformats.org/officeDocument/2006/relationships/slideLayout" Target="../slideLayouts/slideLayout291.xml"/><Relationship Id="rId37" Type="http://schemas.openxmlformats.org/officeDocument/2006/relationships/slideLayout" Target="../slideLayouts/slideLayout296.xml"/><Relationship Id="rId5" Type="http://schemas.openxmlformats.org/officeDocument/2006/relationships/slideLayout" Target="../slideLayouts/slideLayout264.xml"/><Relationship Id="rId15" Type="http://schemas.openxmlformats.org/officeDocument/2006/relationships/slideLayout" Target="../slideLayouts/slideLayout274.xml"/><Relationship Id="rId23" Type="http://schemas.openxmlformats.org/officeDocument/2006/relationships/slideLayout" Target="../slideLayouts/slideLayout282.xml"/><Relationship Id="rId28" Type="http://schemas.openxmlformats.org/officeDocument/2006/relationships/slideLayout" Target="../slideLayouts/slideLayout287.xml"/><Relationship Id="rId36" Type="http://schemas.openxmlformats.org/officeDocument/2006/relationships/slideLayout" Target="../slideLayouts/slideLayout295.xml"/><Relationship Id="rId10" Type="http://schemas.openxmlformats.org/officeDocument/2006/relationships/slideLayout" Target="../slideLayouts/slideLayout269.xml"/><Relationship Id="rId19" Type="http://schemas.openxmlformats.org/officeDocument/2006/relationships/slideLayout" Target="../slideLayouts/slideLayout278.xml"/><Relationship Id="rId31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63.xml"/><Relationship Id="rId9" Type="http://schemas.openxmlformats.org/officeDocument/2006/relationships/slideLayout" Target="../slideLayouts/slideLayout268.xml"/><Relationship Id="rId14" Type="http://schemas.openxmlformats.org/officeDocument/2006/relationships/slideLayout" Target="../slideLayouts/slideLayout273.xml"/><Relationship Id="rId22" Type="http://schemas.openxmlformats.org/officeDocument/2006/relationships/slideLayout" Target="../slideLayouts/slideLayout281.xml"/><Relationship Id="rId27" Type="http://schemas.openxmlformats.org/officeDocument/2006/relationships/slideLayout" Target="../slideLayouts/slideLayout286.xml"/><Relationship Id="rId30" Type="http://schemas.openxmlformats.org/officeDocument/2006/relationships/slideLayout" Target="../slideLayouts/slideLayout289.xml"/><Relationship Id="rId35" Type="http://schemas.openxmlformats.org/officeDocument/2006/relationships/slideLayout" Target="../slideLayouts/slideLayout294.xml"/><Relationship Id="rId8" Type="http://schemas.openxmlformats.org/officeDocument/2006/relationships/slideLayout" Target="../slideLayouts/slideLayout267.xml"/><Relationship Id="rId3" Type="http://schemas.openxmlformats.org/officeDocument/2006/relationships/slideLayout" Target="../slideLayouts/slideLayout262.xml"/></Relationships>
</file>

<file path=ppt/slideMasters/_rels/slideMaster9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09.xml"/><Relationship Id="rId18" Type="http://schemas.openxmlformats.org/officeDocument/2006/relationships/slideLayout" Target="../slideLayouts/slideLayout314.xml"/><Relationship Id="rId26" Type="http://schemas.openxmlformats.org/officeDocument/2006/relationships/slideLayout" Target="../slideLayouts/slideLayout322.xml"/><Relationship Id="rId21" Type="http://schemas.openxmlformats.org/officeDocument/2006/relationships/slideLayout" Target="../slideLayouts/slideLayout317.xml"/><Relationship Id="rId34" Type="http://schemas.openxmlformats.org/officeDocument/2006/relationships/slideLayout" Target="../slideLayouts/slideLayout330.xml"/><Relationship Id="rId7" Type="http://schemas.openxmlformats.org/officeDocument/2006/relationships/slideLayout" Target="../slideLayouts/slideLayout303.xml"/><Relationship Id="rId12" Type="http://schemas.openxmlformats.org/officeDocument/2006/relationships/slideLayout" Target="../slideLayouts/slideLayout308.xml"/><Relationship Id="rId17" Type="http://schemas.openxmlformats.org/officeDocument/2006/relationships/slideLayout" Target="../slideLayouts/slideLayout313.xml"/><Relationship Id="rId25" Type="http://schemas.openxmlformats.org/officeDocument/2006/relationships/slideLayout" Target="../slideLayouts/slideLayout321.xml"/><Relationship Id="rId33" Type="http://schemas.openxmlformats.org/officeDocument/2006/relationships/slideLayout" Target="../slideLayouts/slideLayout329.xml"/><Relationship Id="rId38" Type="http://schemas.openxmlformats.org/officeDocument/2006/relationships/theme" Target="../theme/theme9.xml"/><Relationship Id="rId2" Type="http://schemas.openxmlformats.org/officeDocument/2006/relationships/slideLayout" Target="../slideLayouts/slideLayout298.xml"/><Relationship Id="rId16" Type="http://schemas.openxmlformats.org/officeDocument/2006/relationships/slideLayout" Target="../slideLayouts/slideLayout312.xml"/><Relationship Id="rId20" Type="http://schemas.openxmlformats.org/officeDocument/2006/relationships/slideLayout" Target="../slideLayouts/slideLayout316.xml"/><Relationship Id="rId29" Type="http://schemas.openxmlformats.org/officeDocument/2006/relationships/slideLayout" Target="../slideLayouts/slideLayout325.xml"/><Relationship Id="rId1" Type="http://schemas.openxmlformats.org/officeDocument/2006/relationships/slideLayout" Target="../slideLayouts/slideLayout297.xml"/><Relationship Id="rId6" Type="http://schemas.openxmlformats.org/officeDocument/2006/relationships/slideLayout" Target="../slideLayouts/slideLayout302.xml"/><Relationship Id="rId11" Type="http://schemas.openxmlformats.org/officeDocument/2006/relationships/slideLayout" Target="../slideLayouts/slideLayout307.xml"/><Relationship Id="rId24" Type="http://schemas.openxmlformats.org/officeDocument/2006/relationships/slideLayout" Target="../slideLayouts/slideLayout320.xml"/><Relationship Id="rId32" Type="http://schemas.openxmlformats.org/officeDocument/2006/relationships/slideLayout" Target="../slideLayouts/slideLayout328.xml"/><Relationship Id="rId37" Type="http://schemas.openxmlformats.org/officeDocument/2006/relationships/slideLayout" Target="../slideLayouts/slideLayout333.xml"/><Relationship Id="rId5" Type="http://schemas.openxmlformats.org/officeDocument/2006/relationships/slideLayout" Target="../slideLayouts/slideLayout301.xml"/><Relationship Id="rId15" Type="http://schemas.openxmlformats.org/officeDocument/2006/relationships/slideLayout" Target="../slideLayouts/slideLayout311.xml"/><Relationship Id="rId23" Type="http://schemas.openxmlformats.org/officeDocument/2006/relationships/slideLayout" Target="../slideLayouts/slideLayout319.xml"/><Relationship Id="rId28" Type="http://schemas.openxmlformats.org/officeDocument/2006/relationships/slideLayout" Target="../slideLayouts/slideLayout324.xml"/><Relationship Id="rId36" Type="http://schemas.openxmlformats.org/officeDocument/2006/relationships/slideLayout" Target="../slideLayouts/slideLayout332.xml"/><Relationship Id="rId10" Type="http://schemas.openxmlformats.org/officeDocument/2006/relationships/slideLayout" Target="../slideLayouts/slideLayout306.xml"/><Relationship Id="rId19" Type="http://schemas.openxmlformats.org/officeDocument/2006/relationships/slideLayout" Target="../slideLayouts/slideLayout315.xml"/><Relationship Id="rId31" Type="http://schemas.openxmlformats.org/officeDocument/2006/relationships/slideLayout" Target="../slideLayouts/slideLayout327.xml"/><Relationship Id="rId4" Type="http://schemas.openxmlformats.org/officeDocument/2006/relationships/slideLayout" Target="../slideLayouts/slideLayout300.xml"/><Relationship Id="rId9" Type="http://schemas.openxmlformats.org/officeDocument/2006/relationships/slideLayout" Target="../slideLayouts/slideLayout305.xml"/><Relationship Id="rId14" Type="http://schemas.openxmlformats.org/officeDocument/2006/relationships/slideLayout" Target="../slideLayouts/slideLayout310.xml"/><Relationship Id="rId22" Type="http://schemas.openxmlformats.org/officeDocument/2006/relationships/slideLayout" Target="../slideLayouts/slideLayout318.xml"/><Relationship Id="rId27" Type="http://schemas.openxmlformats.org/officeDocument/2006/relationships/slideLayout" Target="../slideLayouts/slideLayout323.xml"/><Relationship Id="rId30" Type="http://schemas.openxmlformats.org/officeDocument/2006/relationships/slideLayout" Target="../slideLayouts/slideLayout326.xml"/><Relationship Id="rId35" Type="http://schemas.openxmlformats.org/officeDocument/2006/relationships/slideLayout" Target="../slideLayouts/slideLayout331.xml"/><Relationship Id="rId8" Type="http://schemas.openxmlformats.org/officeDocument/2006/relationships/slideLayout" Target="../slideLayouts/slideLayout304.xml"/><Relationship Id="rId3" Type="http://schemas.openxmlformats.org/officeDocument/2006/relationships/slideLayout" Target="../slideLayouts/slideLayout299.xml"/></Relationships>
</file>

<file path=ppt/slideMasters/_rels/slideMaster10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46.xml"/><Relationship Id="rId18" Type="http://schemas.openxmlformats.org/officeDocument/2006/relationships/slideLayout" Target="../slideLayouts/slideLayout351.xml"/><Relationship Id="rId26" Type="http://schemas.openxmlformats.org/officeDocument/2006/relationships/slideLayout" Target="../slideLayouts/slideLayout359.xml"/><Relationship Id="rId21" Type="http://schemas.openxmlformats.org/officeDocument/2006/relationships/slideLayout" Target="../slideLayouts/slideLayout354.xml"/><Relationship Id="rId34" Type="http://schemas.openxmlformats.org/officeDocument/2006/relationships/slideLayout" Target="../slideLayouts/slideLayout367.xml"/><Relationship Id="rId7" Type="http://schemas.openxmlformats.org/officeDocument/2006/relationships/slideLayout" Target="../slideLayouts/slideLayout340.xml"/><Relationship Id="rId12" Type="http://schemas.openxmlformats.org/officeDocument/2006/relationships/slideLayout" Target="../slideLayouts/slideLayout345.xml"/><Relationship Id="rId17" Type="http://schemas.openxmlformats.org/officeDocument/2006/relationships/slideLayout" Target="../slideLayouts/slideLayout350.xml"/><Relationship Id="rId25" Type="http://schemas.openxmlformats.org/officeDocument/2006/relationships/slideLayout" Target="../slideLayouts/slideLayout358.xml"/><Relationship Id="rId33" Type="http://schemas.openxmlformats.org/officeDocument/2006/relationships/slideLayout" Target="../slideLayouts/slideLayout366.xml"/><Relationship Id="rId38" Type="http://schemas.openxmlformats.org/officeDocument/2006/relationships/theme" Target="../theme/theme10.xml"/><Relationship Id="rId2" Type="http://schemas.openxmlformats.org/officeDocument/2006/relationships/slideLayout" Target="../slideLayouts/slideLayout335.xml"/><Relationship Id="rId16" Type="http://schemas.openxmlformats.org/officeDocument/2006/relationships/slideLayout" Target="../slideLayouts/slideLayout349.xml"/><Relationship Id="rId20" Type="http://schemas.openxmlformats.org/officeDocument/2006/relationships/slideLayout" Target="../slideLayouts/slideLayout353.xml"/><Relationship Id="rId29" Type="http://schemas.openxmlformats.org/officeDocument/2006/relationships/slideLayout" Target="../slideLayouts/slideLayout362.xml"/><Relationship Id="rId1" Type="http://schemas.openxmlformats.org/officeDocument/2006/relationships/slideLayout" Target="../slideLayouts/slideLayout334.xml"/><Relationship Id="rId6" Type="http://schemas.openxmlformats.org/officeDocument/2006/relationships/slideLayout" Target="../slideLayouts/slideLayout339.xml"/><Relationship Id="rId11" Type="http://schemas.openxmlformats.org/officeDocument/2006/relationships/slideLayout" Target="../slideLayouts/slideLayout344.xml"/><Relationship Id="rId24" Type="http://schemas.openxmlformats.org/officeDocument/2006/relationships/slideLayout" Target="../slideLayouts/slideLayout357.xml"/><Relationship Id="rId32" Type="http://schemas.openxmlformats.org/officeDocument/2006/relationships/slideLayout" Target="../slideLayouts/slideLayout365.xml"/><Relationship Id="rId37" Type="http://schemas.openxmlformats.org/officeDocument/2006/relationships/slideLayout" Target="../slideLayouts/slideLayout370.xml"/><Relationship Id="rId5" Type="http://schemas.openxmlformats.org/officeDocument/2006/relationships/slideLayout" Target="../slideLayouts/slideLayout338.xml"/><Relationship Id="rId15" Type="http://schemas.openxmlformats.org/officeDocument/2006/relationships/slideLayout" Target="../slideLayouts/slideLayout348.xml"/><Relationship Id="rId23" Type="http://schemas.openxmlformats.org/officeDocument/2006/relationships/slideLayout" Target="../slideLayouts/slideLayout356.xml"/><Relationship Id="rId28" Type="http://schemas.openxmlformats.org/officeDocument/2006/relationships/slideLayout" Target="../slideLayouts/slideLayout361.xml"/><Relationship Id="rId36" Type="http://schemas.openxmlformats.org/officeDocument/2006/relationships/slideLayout" Target="../slideLayouts/slideLayout369.xml"/><Relationship Id="rId10" Type="http://schemas.openxmlformats.org/officeDocument/2006/relationships/slideLayout" Target="../slideLayouts/slideLayout343.xml"/><Relationship Id="rId19" Type="http://schemas.openxmlformats.org/officeDocument/2006/relationships/slideLayout" Target="../slideLayouts/slideLayout352.xml"/><Relationship Id="rId31" Type="http://schemas.openxmlformats.org/officeDocument/2006/relationships/slideLayout" Target="../slideLayouts/slideLayout364.xml"/><Relationship Id="rId4" Type="http://schemas.openxmlformats.org/officeDocument/2006/relationships/slideLayout" Target="../slideLayouts/slideLayout337.xml"/><Relationship Id="rId9" Type="http://schemas.openxmlformats.org/officeDocument/2006/relationships/slideLayout" Target="../slideLayouts/slideLayout342.xml"/><Relationship Id="rId14" Type="http://schemas.openxmlformats.org/officeDocument/2006/relationships/slideLayout" Target="../slideLayouts/slideLayout347.xml"/><Relationship Id="rId22" Type="http://schemas.openxmlformats.org/officeDocument/2006/relationships/slideLayout" Target="../slideLayouts/slideLayout355.xml"/><Relationship Id="rId27" Type="http://schemas.openxmlformats.org/officeDocument/2006/relationships/slideLayout" Target="../slideLayouts/slideLayout360.xml"/><Relationship Id="rId30" Type="http://schemas.openxmlformats.org/officeDocument/2006/relationships/slideLayout" Target="../slideLayouts/slideLayout363.xml"/><Relationship Id="rId35" Type="http://schemas.openxmlformats.org/officeDocument/2006/relationships/slideLayout" Target="../slideLayouts/slideLayout368.xml"/><Relationship Id="rId8" Type="http://schemas.openxmlformats.org/officeDocument/2006/relationships/slideLayout" Target="../slideLayouts/slideLayout341.xml"/><Relationship Id="rId3" Type="http://schemas.openxmlformats.org/officeDocument/2006/relationships/slideLayout" Target="../slideLayouts/slideLayout336.xml"/></Relationships>
</file>

<file path=ppt/slideMasters/_rels/slideMaster1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83.xml"/><Relationship Id="rId18" Type="http://schemas.openxmlformats.org/officeDocument/2006/relationships/slideLayout" Target="../slideLayouts/slideLayout388.xml"/><Relationship Id="rId26" Type="http://schemas.openxmlformats.org/officeDocument/2006/relationships/slideLayout" Target="../slideLayouts/slideLayout396.xml"/><Relationship Id="rId21" Type="http://schemas.openxmlformats.org/officeDocument/2006/relationships/slideLayout" Target="../slideLayouts/slideLayout391.xml"/><Relationship Id="rId34" Type="http://schemas.openxmlformats.org/officeDocument/2006/relationships/slideLayout" Target="../slideLayouts/slideLayout404.xml"/><Relationship Id="rId7" Type="http://schemas.openxmlformats.org/officeDocument/2006/relationships/slideLayout" Target="../slideLayouts/slideLayout377.xml"/><Relationship Id="rId12" Type="http://schemas.openxmlformats.org/officeDocument/2006/relationships/slideLayout" Target="../slideLayouts/slideLayout382.xml"/><Relationship Id="rId17" Type="http://schemas.openxmlformats.org/officeDocument/2006/relationships/slideLayout" Target="../slideLayouts/slideLayout387.xml"/><Relationship Id="rId25" Type="http://schemas.openxmlformats.org/officeDocument/2006/relationships/slideLayout" Target="../slideLayouts/slideLayout395.xml"/><Relationship Id="rId33" Type="http://schemas.openxmlformats.org/officeDocument/2006/relationships/slideLayout" Target="../slideLayouts/slideLayout403.xml"/><Relationship Id="rId38" Type="http://schemas.openxmlformats.org/officeDocument/2006/relationships/theme" Target="../theme/theme11.xml"/><Relationship Id="rId2" Type="http://schemas.openxmlformats.org/officeDocument/2006/relationships/slideLayout" Target="../slideLayouts/slideLayout372.xml"/><Relationship Id="rId16" Type="http://schemas.openxmlformats.org/officeDocument/2006/relationships/slideLayout" Target="../slideLayouts/slideLayout386.xml"/><Relationship Id="rId20" Type="http://schemas.openxmlformats.org/officeDocument/2006/relationships/slideLayout" Target="../slideLayouts/slideLayout390.xml"/><Relationship Id="rId29" Type="http://schemas.openxmlformats.org/officeDocument/2006/relationships/slideLayout" Target="../slideLayouts/slideLayout399.xml"/><Relationship Id="rId1" Type="http://schemas.openxmlformats.org/officeDocument/2006/relationships/slideLayout" Target="../slideLayouts/slideLayout371.xml"/><Relationship Id="rId6" Type="http://schemas.openxmlformats.org/officeDocument/2006/relationships/slideLayout" Target="../slideLayouts/slideLayout376.xml"/><Relationship Id="rId11" Type="http://schemas.openxmlformats.org/officeDocument/2006/relationships/slideLayout" Target="../slideLayouts/slideLayout381.xml"/><Relationship Id="rId24" Type="http://schemas.openxmlformats.org/officeDocument/2006/relationships/slideLayout" Target="../slideLayouts/slideLayout394.xml"/><Relationship Id="rId32" Type="http://schemas.openxmlformats.org/officeDocument/2006/relationships/slideLayout" Target="../slideLayouts/slideLayout402.xml"/><Relationship Id="rId37" Type="http://schemas.openxmlformats.org/officeDocument/2006/relationships/slideLayout" Target="../slideLayouts/slideLayout407.xml"/><Relationship Id="rId5" Type="http://schemas.openxmlformats.org/officeDocument/2006/relationships/slideLayout" Target="../slideLayouts/slideLayout375.xml"/><Relationship Id="rId15" Type="http://schemas.openxmlformats.org/officeDocument/2006/relationships/slideLayout" Target="../slideLayouts/slideLayout385.xml"/><Relationship Id="rId23" Type="http://schemas.openxmlformats.org/officeDocument/2006/relationships/slideLayout" Target="../slideLayouts/slideLayout393.xml"/><Relationship Id="rId28" Type="http://schemas.openxmlformats.org/officeDocument/2006/relationships/slideLayout" Target="../slideLayouts/slideLayout398.xml"/><Relationship Id="rId36" Type="http://schemas.openxmlformats.org/officeDocument/2006/relationships/slideLayout" Target="../slideLayouts/slideLayout406.xml"/><Relationship Id="rId10" Type="http://schemas.openxmlformats.org/officeDocument/2006/relationships/slideLayout" Target="../slideLayouts/slideLayout380.xml"/><Relationship Id="rId19" Type="http://schemas.openxmlformats.org/officeDocument/2006/relationships/slideLayout" Target="../slideLayouts/slideLayout389.xml"/><Relationship Id="rId31" Type="http://schemas.openxmlformats.org/officeDocument/2006/relationships/slideLayout" Target="../slideLayouts/slideLayout401.xml"/><Relationship Id="rId4" Type="http://schemas.openxmlformats.org/officeDocument/2006/relationships/slideLayout" Target="../slideLayouts/slideLayout374.xml"/><Relationship Id="rId9" Type="http://schemas.openxmlformats.org/officeDocument/2006/relationships/slideLayout" Target="../slideLayouts/slideLayout379.xml"/><Relationship Id="rId14" Type="http://schemas.openxmlformats.org/officeDocument/2006/relationships/slideLayout" Target="../slideLayouts/slideLayout384.xml"/><Relationship Id="rId22" Type="http://schemas.openxmlformats.org/officeDocument/2006/relationships/slideLayout" Target="../slideLayouts/slideLayout392.xml"/><Relationship Id="rId27" Type="http://schemas.openxmlformats.org/officeDocument/2006/relationships/slideLayout" Target="../slideLayouts/slideLayout397.xml"/><Relationship Id="rId30" Type="http://schemas.openxmlformats.org/officeDocument/2006/relationships/slideLayout" Target="../slideLayouts/slideLayout400.xml"/><Relationship Id="rId35" Type="http://schemas.openxmlformats.org/officeDocument/2006/relationships/slideLayout" Target="../slideLayouts/slideLayout405.xml"/><Relationship Id="rId8" Type="http://schemas.openxmlformats.org/officeDocument/2006/relationships/slideLayout" Target="../slideLayouts/slideLayout378.xml"/><Relationship Id="rId3" Type="http://schemas.openxmlformats.org/officeDocument/2006/relationships/slideLayout" Target="../slideLayouts/slideLayout373.xml"/></Relationships>
</file>

<file path=ppt/slideMasters/_rels/slideMaster1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20.xml"/><Relationship Id="rId18" Type="http://schemas.openxmlformats.org/officeDocument/2006/relationships/slideLayout" Target="../slideLayouts/slideLayout425.xml"/><Relationship Id="rId26" Type="http://schemas.openxmlformats.org/officeDocument/2006/relationships/slideLayout" Target="../slideLayouts/slideLayout433.xml"/><Relationship Id="rId21" Type="http://schemas.openxmlformats.org/officeDocument/2006/relationships/slideLayout" Target="../slideLayouts/slideLayout428.xml"/><Relationship Id="rId34" Type="http://schemas.openxmlformats.org/officeDocument/2006/relationships/slideLayout" Target="../slideLayouts/slideLayout441.xml"/><Relationship Id="rId7" Type="http://schemas.openxmlformats.org/officeDocument/2006/relationships/slideLayout" Target="../slideLayouts/slideLayout414.xml"/><Relationship Id="rId12" Type="http://schemas.openxmlformats.org/officeDocument/2006/relationships/slideLayout" Target="../slideLayouts/slideLayout419.xml"/><Relationship Id="rId17" Type="http://schemas.openxmlformats.org/officeDocument/2006/relationships/slideLayout" Target="../slideLayouts/slideLayout424.xml"/><Relationship Id="rId25" Type="http://schemas.openxmlformats.org/officeDocument/2006/relationships/slideLayout" Target="../slideLayouts/slideLayout432.xml"/><Relationship Id="rId33" Type="http://schemas.openxmlformats.org/officeDocument/2006/relationships/slideLayout" Target="../slideLayouts/slideLayout440.xml"/><Relationship Id="rId38" Type="http://schemas.openxmlformats.org/officeDocument/2006/relationships/theme" Target="../theme/theme12.xml"/><Relationship Id="rId2" Type="http://schemas.openxmlformats.org/officeDocument/2006/relationships/slideLayout" Target="../slideLayouts/slideLayout409.xml"/><Relationship Id="rId16" Type="http://schemas.openxmlformats.org/officeDocument/2006/relationships/slideLayout" Target="../slideLayouts/slideLayout423.xml"/><Relationship Id="rId20" Type="http://schemas.openxmlformats.org/officeDocument/2006/relationships/slideLayout" Target="../slideLayouts/slideLayout427.xml"/><Relationship Id="rId29" Type="http://schemas.openxmlformats.org/officeDocument/2006/relationships/slideLayout" Target="../slideLayouts/slideLayout436.xml"/><Relationship Id="rId1" Type="http://schemas.openxmlformats.org/officeDocument/2006/relationships/slideLayout" Target="../slideLayouts/slideLayout408.xml"/><Relationship Id="rId6" Type="http://schemas.openxmlformats.org/officeDocument/2006/relationships/slideLayout" Target="../slideLayouts/slideLayout413.xml"/><Relationship Id="rId11" Type="http://schemas.openxmlformats.org/officeDocument/2006/relationships/slideLayout" Target="../slideLayouts/slideLayout418.xml"/><Relationship Id="rId24" Type="http://schemas.openxmlformats.org/officeDocument/2006/relationships/slideLayout" Target="../slideLayouts/slideLayout431.xml"/><Relationship Id="rId32" Type="http://schemas.openxmlformats.org/officeDocument/2006/relationships/slideLayout" Target="../slideLayouts/slideLayout439.xml"/><Relationship Id="rId37" Type="http://schemas.openxmlformats.org/officeDocument/2006/relationships/slideLayout" Target="../slideLayouts/slideLayout444.xml"/><Relationship Id="rId5" Type="http://schemas.openxmlformats.org/officeDocument/2006/relationships/slideLayout" Target="../slideLayouts/slideLayout412.xml"/><Relationship Id="rId15" Type="http://schemas.openxmlformats.org/officeDocument/2006/relationships/slideLayout" Target="../slideLayouts/slideLayout422.xml"/><Relationship Id="rId23" Type="http://schemas.openxmlformats.org/officeDocument/2006/relationships/slideLayout" Target="../slideLayouts/slideLayout430.xml"/><Relationship Id="rId28" Type="http://schemas.openxmlformats.org/officeDocument/2006/relationships/slideLayout" Target="../slideLayouts/slideLayout435.xml"/><Relationship Id="rId36" Type="http://schemas.openxmlformats.org/officeDocument/2006/relationships/slideLayout" Target="../slideLayouts/slideLayout443.xml"/><Relationship Id="rId10" Type="http://schemas.openxmlformats.org/officeDocument/2006/relationships/slideLayout" Target="../slideLayouts/slideLayout417.xml"/><Relationship Id="rId19" Type="http://schemas.openxmlformats.org/officeDocument/2006/relationships/slideLayout" Target="../slideLayouts/slideLayout426.xml"/><Relationship Id="rId31" Type="http://schemas.openxmlformats.org/officeDocument/2006/relationships/slideLayout" Target="../slideLayouts/slideLayout438.xml"/><Relationship Id="rId4" Type="http://schemas.openxmlformats.org/officeDocument/2006/relationships/slideLayout" Target="../slideLayouts/slideLayout411.xml"/><Relationship Id="rId9" Type="http://schemas.openxmlformats.org/officeDocument/2006/relationships/slideLayout" Target="../slideLayouts/slideLayout416.xml"/><Relationship Id="rId14" Type="http://schemas.openxmlformats.org/officeDocument/2006/relationships/slideLayout" Target="../slideLayouts/slideLayout421.xml"/><Relationship Id="rId22" Type="http://schemas.openxmlformats.org/officeDocument/2006/relationships/slideLayout" Target="../slideLayouts/slideLayout429.xml"/><Relationship Id="rId27" Type="http://schemas.openxmlformats.org/officeDocument/2006/relationships/slideLayout" Target="../slideLayouts/slideLayout434.xml"/><Relationship Id="rId30" Type="http://schemas.openxmlformats.org/officeDocument/2006/relationships/slideLayout" Target="../slideLayouts/slideLayout437.xml"/><Relationship Id="rId35" Type="http://schemas.openxmlformats.org/officeDocument/2006/relationships/slideLayout" Target="../slideLayouts/slideLayout442.xml"/><Relationship Id="rId8" Type="http://schemas.openxmlformats.org/officeDocument/2006/relationships/slideLayout" Target="../slideLayouts/slideLayout415.xml"/><Relationship Id="rId3" Type="http://schemas.openxmlformats.org/officeDocument/2006/relationships/slideLayout" Target="../slideLayouts/slideLayout410.xml"/></Relationships>
</file>

<file path=ppt/slideMasters/_rels/slideMaster1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57.xml"/><Relationship Id="rId18" Type="http://schemas.openxmlformats.org/officeDocument/2006/relationships/slideLayout" Target="../slideLayouts/slideLayout462.xml"/><Relationship Id="rId26" Type="http://schemas.openxmlformats.org/officeDocument/2006/relationships/slideLayout" Target="../slideLayouts/slideLayout470.xml"/><Relationship Id="rId21" Type="http://schemas.openxmlformats.org/officeDocument/2006/relationships/slideLayout" Target="../slideLayouts/slideLayout465.xml"/><Relationship Id="rId34" Type="http://schemas.openxmlformats.org/officeDocument/2006/relationships/slideLayout" Target="../slideLayouts/slideLayout478.xml"/><Relationship Id="rId7" Type="http://schemas.openxmlformats.org/officeDocument/2006/relationships/slideLayout" Target="../slideLayouts/slideLayout451.xml"/><Relationship Id="rId12" Type="http://schemas.openxmlformats.org/officeDocument/2006/relationships/slideLayout" Target="../slideLayouts/slideLayout456.xml"/><Relationship Id="rId17" Type="http://schemas.openxmlformats.org/officeDocument/2006/relationships/slideLayout" Target="../slideLayouts/slideLayout461.xml"/><Relationship Id="rId25" Type="http://schemas.openxmlformats.org/officeDocument/2006/relationships/slideLayout" Target="../slideLayouts/slideLayout469.xml"/><Relationship Id="rId33" Type="http://schemas.openxmlformats.org/officeDocument/2006/relationships/slideLayout" Target="../slideLayouts/slideLayout477.xml"/><Relationship Id="rId38" Type="http://schemas.openxmlformats.org/officeDocument/2006/relationships/theme" Target="../theme/theme13.xml"/><Relationship Id="rId2" Type="http://schemas.openxmlformats.org/officeDocument/2006/relationships/slideLayout" Target="../slideLayouts/slideLayout446.xml"/><Relationship Id="rId16" Type="http://schemas.openxmlformats.org/officeDocument/2006/relationships/slideLayout" Target="../slideLayouts/slideLayout460.xml"/><Relationship Id="rId20" Type="http://schemas.openxmlformats.org/officeDocument/2006/relationships/slideLayout" Target="../slideLayouts/slideLayout464.xml"/><Relationship Id="rId29" Type="http://schemas.openxmlformats.org/officeDocument/2006/relationships/slideLayout" Target="../slideLayouts/slideLayout473.xml"/><Relationship Id="rId1" Type="http://schemas.openxmlformats.org/officeDocument/2006/relationships/slideLayout" Target="../slideLayouts/slideLayout445.xml"/><Relationship Id="rId6" Type="http://schemas.openxmlformats.org/officeDocument/2006/relationships/slideLayout" Target="../slideLayouts/slideLayout450.xml"/><Relationship Id="rId11" Type="http://schemas.openxmlformats.org/officeDocument/2006/relationships/slideLayout" Target="../slideLayouts/slideLayout455.xml"/><Relationship Id="rId24" Type="http://schemas.openxmlformats.org/officeDocument/2006/relationships/slideLayout" Target="../slideLayouts/slideLayout468.xml"/><Relationship Id="rId32" Type="http://schemas.openxmlformats.org/officeDocument/2006/relationships/slideLayout" Target="../slideLayouts/slideLayout476.xml"/><Relationship Id="rId37" Type="http://schemas.openxmlformats.org/officeDocument/2006/relationships/slideLayout" Target="../slideLayouts/slideLayout481.xml"/><Relationship Id="rId5" Type="http://schemas.openxmlformats.org/officeDocument/2006/relationships/slideLayout" Target="../slideLayouts/slideLayout449.xml"/><Relationship Id="rId15" Type="http://schemas.openxmlformats.org/officeDocument/2006/relationships/slideLayout" Target="../slideLayouts/slideLayout459.xml"/><Relationship Id="rId23" Type="http://schemas.openxmlformats.org/officeDocument/2006/relationships/slideLayout" Target="../slideLayouts/slideLayout467.xml"/><Relationship Id="rId28" Type="http://schemas.openxmlformats.org/officeDocument/2006/relationships/slideLayout" Target="../slideLayouts/slideLayout472.xml"/><Relationship Id="rId36" Type="http://schemas.openxmlformats.org/officeDocument/2006/relationships/slideLayout" Target="../slideLayouts/slideLayout480.xml"/><Relationship Id="rId10" Type="http://schemas.openxmlformats.org/officeDocument/2006/relationships/slideLayout" Target="../slideLayouts/slideLayout454.xml"/><Relationship Id="rId19" Type="http://schemas.openxmlformats.org/officeDocument/2006/relationships/slideLayout" Target="../slideLayouts/slideLayout463.xml"/><Relationship Id="rId31" Type="http://schemas.openxmlformats.org/officeDocument/2006/relationships/slideLayout" Target="../slideLayouts/slideLayout475.xml"/><Relationship Id="rId4" Type="http://schemas.openxmlformats.org/officeDocument/2006/relationships/slideLayout" Target="../slideLayouts/slideLayout448.xml"/><Relationship Id="rId9" Type="http://schemas.openxmlformats.org/officeDocument/2006/relationships/slideLayout" Target="../slideLayouts/slideLayout453.xml"/><Relationship Id="rId14" Type="http://schemas.openxmlformats.org/officeDocument/2006/relationships/slideLayout" Target="../slideLayouts/slideLayout458.xml"/><Relationship Id="rId22" Type="http://schemas.openxmlformats.org/officeDocument/2006/relationships/slideLayout" Target="../slideLayouts/slideLayout466.xml"/><Relationship Id="rId27" Type="http://schemas.openxmlformats.org/officeDocument/2006/relationships/slideLayout" Target="../slideLayouts/slideLayout471.xml"/><Relationship Id="rId30" Type="http://schemas.openxmlformats.org/officeDocument/2006/relationships/slideLayout" Target="../slideLayouts/slideLayout474.xml"/><Relationship Id="rId35" Type="http://schemas.openxmlformats.org/officeDocument/2006/relationships/slideLayout" Target="../slideLayouts/slideLayout479.xml"/><Relationship Id="rId8" Type="http://schemas.openxmlformats.org/officeDocument/2006/relationships/slideLayout" Target="../slideLayouts/slideLayout452.xml"/><Relationship Id="rId3" Type="http://schemas.openxmlformats.org/officeDocument/2006/relationships/slideLayout" Target="../slideLayouts/slideLayout447.xml"/></Relationships>
</file>

<file path=ppt/slideMasters/_rels/slideMaster1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94.xml"/><Relationship Id="rId18" Type="http://schemas.openxmlformats.org/officeDocument/2006/relationships/slideLayout" Target="../slideLayouts/slideLayout499.xml"/><Relationship Id="rId26" Type="http://schemas.openxmlformats.org/officeDocument/2006/relationships/slideLayout" Target="../slideLayouts/slideLayout507.xml"/><Relationship Id="rId21" Type="http://schemas.openxmlformats.org/officeDocument/2006/relationships/slideLayout" Target="../slideLayouts/slideLayout502.xml"/><Relationship Id="rId34" Type="http://schemas.openxmlformats.org/officeDocument/2006/relationships/slideLayout" Target="../slideLayouts/slideLayout515.xml"/><Relationship Id="rId7" Type="http://schemas.openxmlformats.org/officeDocument/2006/relationships/slideLayout" Target="../slideLayouts/slideLayout488.xml"/><Relationship Id="rId12" Type="http://schemas.openxmlformats.org/officeDocument/2006/relationships/slideLayout" Target="../slideLayouts/slideLayout493.xml"/><Relationship Id="rId17" Type="http://schemas.openxmlformats.org/officeDocument/2006/relationships/slideLayout" Target="../slideLayouts/slideLayout498.xml"/><Relationship Id="rId25" Type="http://schemas.openxmlformats.org/officeDocument/2006/relationships/slideLayout" Target="../slideLayouts/slideLayout506.xml"/><Relationship Id="rId33" Type="http://schemas.openxmlformats.org/officeDocument/2006/relationships/slideLayout" Target="../slideLayouts/slideLayout514.xml"/><Relationship Id="rId38" Type="http://schemas.openxmlformats.org/officeDocument/2006/relationships/theme" Target="../theme/theme14.xml"/><Relationship Id="rId2" Type="http://schemas.openxmlformats.org/officeDocument/2006/relationships/slideLayout" Target="../slideLayouts/slideLayout483.xml"/><Relationship Id="rId16" Type="http://schemas.openxmlformats.org/officeDocument/2006/relationships/slideLayout" Target="../slideLayouts/slideLayout497.xml"/><Relationship Id="rId20" Type="http://schemas.openxmlformats.org/officeDocument/2006/relationships/slideLayout" Target="../slideLayouts/slideLayout501.xml"/><Relationship Id="rId29" Type="http://schemas.openxmlformats.org/officeDocument/2006/relationships/slideLayout" Target="../slideLayouts/slideLayout510.xml"/><Relationship Id="rId1" Type="http://schemas.openxmlformats.org/officeDocument/2006/relationships/slideLayout" Target="../slideLayouts/slideLayout482.xml"/><Relationship Id="rId6" Type="http://schemas.openxmlformats.org/officeDocument/2006/relationships/slideLayout" Target="../slideLayouts/slideLayout487.xml"/><Relationship Id="rId11" Type="http://schemas.openxmlformats.org/officeDocument/2006/relationships/slideLayout" Target="../slideLayouts/slideLayout492.xml"/><Relationship Id="rId24" Type="http://schemas.openxmlformats.org/officeDocument/2006/relationships/slideLayout" Target="../slideLayouts/slideLayout505.xml"/><Relationship Id="rId32" Type="http://schemas.openxmlformats.org/officeDocument/2006/relationships/slideLayout" Target="../slideLayouts/slideLayout513.xml"/><Relationship Id="rId37" Type="http://schemas.openxmlformats.org/officeDocument/2006/relationships/slideLayout" Target="../slideLayouts/slideLayout518.xml"/><Relationship Id="rId5" Type="http://schemas.openxmlformats.org/officeDocument/2006/relationships/slideLayout" Target="../slideLayouts/slideLayout486.xml"/><Relationship Id="rId15" Type="http://schemas.openxmlformats.org/officeDocument/2006/relationships/slideLayout" Target="../slideLayouts/slideLayout496.xml"/><Relationship Id="rId23" Type="http://schemas.openxmlformats.org/officeDocument/2006/relationships/slideLayout" Target="../slideLayouts/slideLayout504.xml"/><Relationship Id="rId28" Type="http://schemas.openxmlformats.org/officeDocument/2006/relationships/slideLayout" Target="../slideLayouts/slideLayout509.xml"/><Relationship Id="rId36" Type="http://schemas.openxmlformats.org/officeDocument/2006/relationships/slideLayout" Target="../slideLayouts/slideLayout517.xml"/><Relationship Id="rId10" Type="http://schemas.openxmlformats.org/officeDocument/2006/relationships/slideLayout" Target="../slideLayouts/slideLayout491.xml"/><Relationship Id="rId19" Type="http://schemas.openxmlformats.org/officeDocument/2006/relationships/slideLayout" Target="../slideLayouts/slideLayout500.xml"/><Relationship Id="rId31" Type="http://schemas.openxmlformats.org/officeDocument/2006/relationships/slideLayout" Target="../slideLayouts/slideLayout512.xml"/><Relationship Id="rId4" Type="http://schemas.openxmlformats.org/officeDocument/2006/relationships/slideLayout" Target="../slideLayouts/slideLayout485.xml"/><Relationship Id="rId9" Type="http://schemas.openxmlformats.org/officeDocument/2006/relationships/slideLayout" Target="../slideLayouts/slideLayout490.xml"/><Relationship Id="rId14" Type="http://schemas.openxmlformats.org/officeDocument/2006/relationships/slideLayout" Target="../slideLayouts/slideLayout495.xml"/><Relationship Id="rId22" Type="http://schemas.openxmlformats.org/officeDocument/2006/relationships/slideLayout" Target="../slideLayouts/slideLayout503.xml"/><Relationship Id="rId27" Type="http://schemas.openxmlformats.org/officeDocument/2006/relationships/slideLayout" Target="../slideLayouts/slideLayout508.xml"/><Relationship Id="rId30" Type="http://schemas.openxmlformats.org/officeDocument/2006/relationships/slideLayout" Target="../slideLayouts/slideLayout511.xml"/><Relationship Id="rId35" Type="http://schemas.openxmlformats.org/officeDocument/2006/relationships/slideLayout" Target="../slideLayouts/slideLayout516.xml"/><Relationship Id="rId8" Type="http://schemas.openxmlformats.org/officeDocument/2006/relationships/slideLayout" Target="../slideLayouts/slideLayout489.xml"/><Relationship Id="rId3" Type="http://schemas.openxmlformats.org/officeDocument/2006/relationships/slideLayout" Target="../slideLayouts/slideLayout484.xml"/></Relationships>
</file>

<file path=ppt/slideMasters/_rels/slideMaster1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31.xml"/><Relationship Id="rId18" Type="http://schemas.openxmlformats.org/officeDocument/2006/relationships/slideLayout" Target="../slideLayouts/slideLayout536.xml"/><Relationship Id="rId26" Type="http://schemas.openxmlformats.org/officeDocument/2006/relationships/slideLayout" Target="../slideLayouts/slideLayout544.xml"/><Relationship Id="rId21" Type="http://schemas.openxmlformats.org/officeDocument/2006/relationships/slideLayout" Target="../slideLayouts/slideLayout539.xml"/><Relationship Id="rId34" Type="http://schemas.openxmlformats.org/officeDocument/2006/relationships/slideLayout" Target="../slideLayouts/slideLayout552.xml"/><Relationship Id="rId7" Type="http://schemas.openxmlformats.org/officeDocument/2006/relationships/slideLayout" Target="../slideLayouts/slideLayout525.xml"/><Relationship Id="rId12" Type="http://schemas.openxmlformats.org/officeDocument/2006/relationships/slideLayout" Target="../slideLayouts/slideLayout530.xml"/><Relationship Id="rId17" Type="http://schemas.openxmlformats.org/officeDocument/2006/relationships/slideLayout" Target="../slideLayouts/slideLayout535.xml"/><Relationship Id="rId25" Type="http://schemas.openxmlformats.org/officeDocument/2006/relationships/slideLayout" Target="../slideLayouts/slideLayout543.xml"/><Relationship Id="rId33" Type="http://schemas.openxmlformats.org/officeDocument/2006/relationships/slideLayout" Target="../slideLayouts/slideLayout551.xml"/><Relationship Id="rId38" Type="http://schemas.openxmlformats.org/officeDocument/2006/relationships/theme" Target="../theme/theme15.xml"/><Relationship Id="rId2" Type="http://schemas.openxmlformats.org/officeDocument/2006/relationships/slideLayout" Target="../slideLayouts/slideLayout520.xml"/><Relationship Id="rId16" Type="http://schemas.openxmlformats.org/officeDocument/2006/relationships/slideLayout" Target="../slideLayouts/slideLayout534.xml"/><Relationship Id="rId20" Type="http://schemas.openxmlformats.org/officeDocument/2006/relationships/slideLayout" Target="../slideLayouts/slideLayout538.xml"/><Relationship Id="rId29" Type="http://schemas.openxmlformats.org/officeDocument/2006/relationships/slideLayout" Target="../slideLayouts/slideLayout547.xml"/><Relationship Id="rId1" Type="http://schemas.openxmlformats.org/officeDocument/2006/relationships/slideLayout" Target="../slideLayouts/slideLayout519.xml"/><Relationship Id="rId6" Type="http://schemas.openxmlformats.org/officeDocument/2006/relationships/slideLayout" Target="../slideLayouts/slideLayout524.xml"/><Relationship Id="rId11" Type="http://schemas.openxmlformats.org/officeDocument/2006/relationships/slideLayout" Target="../slideLayouts/slideLayout529.xml"/><Relationship Id="rId24" Type="http://schemas.openxmlformats.org/officeDocument/2006/relationships/slideLayout" Target="../slideLayouts/slideLayout542.xml"/><Relationship Id="rId32" Type="http://schemas.openxmlformats.org/officeDocument/2006/relationships/slideLayout" Target="../slideLayouts/slideLayout550.xml"/><Relationship Id="rId37" Type="http://schemas.openxmlformats.org/officeDocument/2006/relationships/slideLayout" Target="../slideLayouts/slideLayout555.xml"/><Relationship Id="rId5" Type="http://schemas.openxmlformats.org/officeDocument/2006/relationships/slideLayout" Target="../slideLayouts/slideLayout523.xml"/><Relationship Id="rId15" Type="http://schemas.openxmlformats.org/officeDocument/2006/relationships/slideLayout" Target="../slideLayouts/slideLayout533.xml"/><Relationship Id="rId23" Type="http://schemas.openxmlformats.org/officeDocument/2006/relationships/slideLayout" Target="../slideLayouts/slideLayout541.xml"/><Relationship Id="rId28" Type="http://schemas.openxmlformats.org/officeDocument/2006/relationships/slideLayout" Target="../slideLayouts/slideLayout546.xml"/><Relationship Id="rId36" Type="http://schemas.openxmlformats.org/officeDocument/2006/relationships/slideLayout" Target="../slideLayouts/slideLayout554.xml"/><Relationship Id="rId10" Type="http://schemas.openxmlformats.org/officeDocument/2006/relationships/slideLayout" Target="../slideLayouts/slideLayout528.xml"/><Relationship Id="rId19" Type="http://schemas.openxmlformats.org/officeDocument/2006/relationships/slideLayout" Target="../slideLayouts/slideLayout537.xml"/><Relationship Id="rId31" Type="http://schemas.openxmlformats.org/officeDocument/2006/relationships/slideLayout" Target="../slideLayouts/slideLayout549.xml"/><Relationship Id="rId4" Type="http://schemas.openxmlformats.org/officeDocument/2006/relationships/slideLayout" Target="../slideLayouts/slideLayout522.xml"/><Relationship Id="rId9" Type="http://schemas.openxmlformats.org/officeDocument/2006/relationships/slideLayout" Target="../slideLayouts/slideLayout527.xml"/><Relationship Id="rId14" Type="http://schemas.openxmlformats.org/officeDocument/2006/relationships/slideLayout" Target="../slideLayouts/slideLayout532.xml"/><Relationship Id="rId22" Type="http://schemas.openxmlformats.org/officeDocument/2006/relationships/slideLayout" Target="../slideLayouts/slideLayout540.xml"/><Relationship Id="rId27" Type="http://schemas.openxmlformats.org/officeDocument/2006/relationships/slideLayout" Target="../slideLayouts/slideLayout545.xml"/><Relationship Id="rId30" Type="http://schemas.openxmlformats.org/officeDocument/2006/relationships/slideLayout" Target="../slideLayouts/slideLayout548.xml"/><Relationship Id="rId35" Type="http://schemas.openxmlformats.org/officeDocument/2006/relationships/slideLayout" Target="../slideLayouts/slideLayout553.xml"/><Relationship Id="rId8" Type="http://schemas.openxmlformats.org/officeDocument/2006/relationships/slideLayout" Target="../slideLayouts/slideLayout526.xml"/><Relationship Id="rId3" Type="http://schemas.openxmlformats.org/officeDocument/2006/relationships/slideLayout" Target="../slideLayouts/slideLayout521.xml"/></Relationships>
</file>

<file path=ppt/slideMasters/_rels/slideMaster1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68.xml"/><Relationship Id="rId18" Type="http://schemas.openxmlformats.org/officeDocument/2006/relationships/slideLayout" Target="../slideLayouts/slideLayout573.xml"/><Relationship Id="rId26" Type="http://schemas.openxmlformats.org/officeDocument/2006/relationships/slideLayout" Target="../slideLayouts/slideLayout581.xml"/><Relationship Id="rId21" Type="http://schemas.openxmlformats.org/officeDocument/2006/relationships/slideLayout" Target="../slideLayouts/slideLayout576.xml"/><Relationship Id="rId34" Type="http://schemas.openxmlformats.org/officeDocument/2006/relationships/slideLayout" Target="../slideLayouts/slideLayout589.xml"/><Relationship Id="rId7" Type="http://schemas.openxmlformats.org/officeDocument/2006/relationships/slideLayout" Target="../slideLayouts/slideLayout562.xml"/><Relationship Id="rId12" Type="http://schemas.openxmlformats.org/officeDocument/2006/relationships/slideLayout" Target="../slideLayouts/slideLayout567.xml"/><Relationship Id="rId17" Type="http://schemas.openxmlformats.org/officeDocument/2006/relationships/slideLayout" Target="../slideLayouts/slideLayout572.xml"/><Relationship Id="rId25" Type="http://schemas.openxmlformats.org/officeDocument/2006/relationships/slideLayout" Target="../slideLayouts/slideLayout580.xml"/><Relationship Id="rId33" Type="http://schemas.openxmlformats.org/officeDocument/2006/relationships/slideLayout" Target="../slideLayouts/slideLayout588.xml"/><Relationship Id="rId38" Type="http://schemas.openxmlformats.org/officeDocument/2006/relationships/theme" Target="../theme/theme16.xml"/><Relationship Id="rId2" Type="http://schemas.openxmlformats.org/officeDocument/2006/relationships/slideLayout" Target="../slideLayouts/slideLayout557.xml"/><Relationship Id="rId16" Type="http://schemas.openxmlformats.org/officeDocument/2006/relationships/slideLayout" Target="../slideLayouts/slideLayout571.xml"/><Relationship Id="rId20" Type="http://schemas.openxmlformats.org/officeDocument/2006/relationships/slideLayout" Target="../slideLayouts/slideLayout575.xml"/><Relationship Id="rId29" Type="http://schemas.openxmlformats.org/officeDocument/2006/relationships/slideLayout" Target="../slideLayouts/slideLayout584.xml"/><Relationship Id="rId1" Type="http://schemas.openxmlformats.org/officeDocument/2006/relationships/slideLayout" Target="../slideLayouts/slideLayout556.xml"/><Relationship Id="rId6" Type="http://schemas.openxmlformats.org/officeDocument/2006/relationships/slideLayout" Target="../slideLayouts/slideLayout561.xml"/><Relationship Id="rId11" Type="http://schemas.openxmlformats.org/officeDocument/2006/relationships/slideLayout" Target="../slideLayouts/slideLayout566.xml"/><Relationship Id="rId24" Type="http://schemas.openxmlformats.org/officeDocument/2006/relationships/slideLayout" Target="../slideLayouts/slideLayout579.xml"/><Relationship Id="rId32" Type="http://schemas.openxmlformats.org/officeDocument/2006/relationships/slideLayout" Target="../slideLayouts/slideLayout587.xml"/><Relationship Id="rId37" Type="http://schemas.openxmlformats.org/officeDocument/2006/relationships/slideLayout" Target="../slideLayouts/slideLayout592.xml"/><Relationship Id="rId5" Type="http://schemas.openxmlformats.org/officeDocument/2006/relationships/slideLayout" Target="../slideLayouts/slideLayout560.xml"/><Relationship Id="rId15" Type="http://schemas.openxmlformats.org/officeDocument/2006/relationships/slideLayout" Target="../slideLayouts/slideLayout570.xml"/><Relationship Id="rId23" Type="http://schemas.openxmlformats.org/officeDocument/2006/relationships/slideLayout" Target="../slideLayouts/slideLayout578.xml"/><Relationship Id="rId28" Type="http://schemas.openxmlformats.org/officeDocument/2006/relationships/slideLayout" Target="../slideLayouts/slideLayout583.xml"/><Relationship Id="rId36" Type="http://schemas.openxmlformats.org/officeDocument/2006/relationships/slideLayout" Target="../slideLayouts/slideLayout591.xml"/><Relationship Id="rId10" Type="http://schemas.openxmlformats.org/officeDocument/2006/relationships/slideLayout" Target="../slideLayouts/slideLayout565.xml"/><Relationship Id="rId19" Type="http://schemas.openxmlformats.org/officeDocument/2006/relationships/slideLayout" Target="../slideLayouts/slideLayout574.xml"/><Relationship Id="rId31" Type="http://schemas.openxmlformats.org/officeDocument/2006/relationships/slideLayout" Target="../slideLayouts/slideLayout586.xml"/><Relationship Id="rId4" Type="http://schemas.openxmlformats.org/officeDocument/2006/relationships/slideLayout" Target="../slideLayouts/slideLayout559.xml"/><Relationship Id="rId9" Type="http://schemas.openxmlformats.org/officeDocument/2006/relationships/slideLayout" Target="../slideLayouts/slideLayout564.xml"/><Relationship Id="rId14" Type="http://schemas.openxmlformats.org/officeDocument/2006/relationships/slideLayout" Target="../slideLayouts/slideLayout569.xml"/><Relationship Id="rId22" Type="http://schemas.openxmlformats.org/officeDocument/2006/relationships/slideLayout" Target="../slideLayouts/slideLayout577.xml"/><Relationship Id="rId27" Type="http://schemas.openxmlformats.org/officeDocument/2006/relationships/slideLayout" Target="../slideLayouts/slideLayout582.xml"/><Relationship Id="rId30" Type="http://schemas.openxmlformats.org/officeDocument/2006/relationships/slideLayout" Target="../slideLayouts/slideLayout585.xml"/><Relationship Id="rId35" Type="http://schemas.openxmlformats.org/officeDocument/2006/relationships/slideLayout" Target="../slideLayouts/slideLayout590.xml"/><Relationship Id="rId8" Type="http://schemas.openxmlformats.org/officeDocument/2006/relationships/slideLayout" Target="../slideLayouts/slideLayout563.xml"/><Relationship Id="rId3" Type="http://schemas.openxmlformats.org/officeDocument/2006/relationships/slideLayout" Target="../slideLayouts/slideLayout558.xml"/></Relationships>
</file>

<file path=ppt/slideMasters/_rels/slideMaster1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05.xml"/><Relationship Id="rId18" Type="http://schemas.openxmlformats.org/officeDocument/2006/relationships/slideLayout" Target="../slideLayouts/slideLayout610.xml"/><Relationship Id="rId26" Type="http://schemas.openxmlformats.org/officeDocument/2006/relationships/slideLayout" Target="../slideLayouts/slideLayout618.xml"/><Relationship Id="rId21" Type="http://schemas.openxmlformats.org/officeDocument/2006/relationships/slideLayout" Target="../slideLayouts/slideLayout613.xml"/><Relationship Id="rId34" Type="http://schemas.openxmlformats.org/officeDocument/2006/relationships/slideLayout" Target="../slideLayouts/slideLayout626.xml"/><Relationship Id="rId7" Type="http://schemas.openxmlformats.org/officeDocument/2006/relationships/slideLayout" Target="../slideLayouts/slideLayout599.xml"/><Relationship Id="rId12" Type="http://schemas.openxmlformats.org/officeDocument/2006/relationships/slideLayout" Target="../slideLayouts/slideLayout604.xml"/><Relationship Id="rId17" Type="http://schemas.openxmlformats.org/officeDocument/2006/relationships/slideLayout" Target="../slideLayouts/slideLayout609.xml"/><Relationship Id="rId25" Type="http://schemas.openxmlformats.org/officeDocument/2006/relationships/slideLayout" Target="../slideLayouts/slideLayout617.xml"/><Relationship Id="rId33" Type="http://schemas.openxmlformats.org/officeDocument/2006/relationships/slideLayout" Target="../slideLayouts/slideLayout625.xml"/><Relationship Id="rId38" Type="http://schemas.openxmlformats.org/officeDocument/2006/relationships/theme" Target="../theme/theme17.xml"/><Relationship Id="rId2" Type="http://schemas.openxmlformats.org/officeDocument/2006/relationships/slideLayout" Target="../slideLayouts/slideLayout594.xml"/><Relationship Id="rId16" Type="http://schemas.openxmlformats.org/officeDocument/2006/relationships/slideLayout" Target="../slideLayouts/slideLayout608.xml"/><Relationship Id="rId20" Type="http://schemas.openxmlformats.org/officeDocument/2006/relationships/slideLayout" Target="../slideLayouts/slideLayout612.xml"/><Relationship Id="rId29" Type="http://schemas.openxmlformats.org/officeDocument/2006/relationships/slideLayout" Target="../slideLayouts/slideLayout621.xml"/><Relationship Id="rId1" Type="http://schemas.openxmlformats.org/officeDocument/2006/relationships/slideLayout" Target="../slideLayouts/slideLayout593.xml"/><Relationship Id="rId6" Type="http://schemas.openxmlformats.org/officeDocument/2006/relationships/slideLayout" Target="../slideLayouts/slideLayout598.xml"/><Relationship Id="rId11" Type="http://schemas.openxmlformats.org/officeDocument/2006/relationships/slideLayout" Target="../slideLayouts/slideLayout603.xml"/><Relationship Id="rId24" Type="http://schemas.openxmlformats.org/officeDocument/2006/relationships/slideLayout" Target="../slideLayouts/slideLayout616.xml"/><Relationship Id="rId32" Type="http://schemas.openxmlformats.org/officeDocument/2006/relationships/slideLayout" Target="../slideLayouts/slideLayout624.xml"/><Relationship Id="rId37" Type="http://schemas.openxmlformats.org/officeDocument/2006/relationships/slideLayout" Target="../slideLayouts/slideLayout629.xml"/><Relationship Id="rId5" Type="http://schemas.openxmlformats.org/officeDocument/2006/relationships/slideLayout" Target="../slideLayouts/slideLayout597.xml"/><Relationship Id="rId15" Type="http://schemas.openxmlformats.org/officeDocument/2006/relationships/slideLayout" Target="../slideLayouts/slideLayout607.xml"/><Relationship Id="rId23" Type="http://schemas.openxmlformats.org/officeDocument/2006/relationships/slideLayout" Target="../slideLayouts/slideLayout615.xml"/><Relationship Id="rId28" Type="http://schemas.openxmlformats.org/officeDocument/2006/relationships/slideLayout" Target="../slideLayouts/slideLayout620.xml"/><Relationship Id="rId36" Type="http://schemas.openxmlformats.org/officeDocument/2006/relationships/slideLayout" Target="../slideLayouts/slideLayout628.xml"/><Relationship Id="rId10" Type="http://schemas.openxmlformats.org/officeDocument/2006/relationships/slideLayout" Target="../slideLayouts/slideLayout602.xml"/><Relationship Id="rId19" Type="http://schemas.openxmlformats.org/officeDocument/2006/relationships/slideLayout" Target="../slideLayouts/slideLayout611.xml"/><Relationship Id="rId31" Type="http://schemas.openxmlformats.org/officeDocument/2006/relationships/slideLayout" Target="../slideLayouts/slideLayout623.xml"/><Relationship Id="rId4" Type="http://schemas.openxmlformats.org/officeDocument/2006/relationships/slideLayout" Target="../slideLayouts/slideLayout596.xml"/><Relationship Id="rId9" Type="http://schemas.openxmlformats.org/officeDocument/2006/relationships/slideLayout" Target="../slideLayouts/slideLayout601.xml"/><Relationship Id="rId14" Type="http://schemas.openxmlformats.org/officeDocument/2006/relationships/slideLayout" Target="../slideLayouts/slideLayout606.xml"/><Relationship Id="rId22" Type="http://schemas.openxmlformats.org/officeDocument/2006/relationships/slideLayout" Target="../slideLayouts/slideLayout614.xml"/><Relationship Id="rId27" Type="http://schemas.openxmlformats.org/officeDocument/2006/relationships/slideLayout" Target="../slideLayouts/slideLayout619.xml"/><Relationship Id="rId30" Type="http://schemas.openxmlformats.org/officeDocument/2006/relationships/slideLayout" Target="../slideLayouts/slideLayout622.xml"/><Relationship Id="rId35" Type="http://schemas.openxmlformats.org/officeDocument/2006/relationships/slideLayout" Target="../slideLayouts/slideLayout627.xml"/><Relationship Id="rId8" Type="http://schemas.openxmlformats.org/officeDocument/2006/relationships/slideLayout" Target="../slideLayouts/slideLayout600.xml"/><Relationship Id="rId3" Type="http://schemas.openxmlformats.org/officeDocument/2006/relationships/slideLayout" Target="../slideLayouts/slideLayout595.xml"/></Relationships>
</file>

<file path=ppt/slideMasters/_rels/slideMaster18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42.xml"/><Relationship Id="rId18" Type="http://schemas.openxmlformats.org/officeDocument/2006/relationships/slideLayout" Target="../slideLayouts/slideLayout647.xml"/><Relationship Id="rId26" Type="http://schemas.openxmlformats.org/officeDocument/2006/relationships/slideLayout" Target="../slideLayouts/slideLayout655.xml"/><Relationship Id="rId21" Type="http://schemas.openxmlformats.org/officeDocument/2006/relationships/slideLayout" Target="../slideLayouts/slideLayout650.xml"/><Relationship Id="rId34" Type="http://schemas.openxmlformats.org/officeDocument/2006/relationships/slideLayout" Target="../slideLayouts/slideLayout663.xml"/><Relationship Id="rId7" Type="http://schemas.openxmlformats.org/officeDocument/2006/relationships/slideLayout" Target="../slideLayouts/slideLayout636.xml"/><Relationship Id="rId12" Type="http://schemas.openxmlformats.org/officeDocument/2006/relationships/slideLayout" Target="../slideLayouts/slideLayout641.xml"/><Relationship Id="rId17" Type="http://schemas.openxmlformats.org/officeDocument/2006/relationships/slideLayout" Target="../slideLayouts/slideLayout646.xml"/><Relationship Id="rId25" Type="http://schemas.openxmlformats.org/officeDocument/2006/relationships/slideLayout" Target="../slideLayouts/slideLayout654.xml"/><Relationship Id="rId33" Type="http://schemas.openxmlformats.org/officeDocument/2006/relationships/slideLayout" Target="../slideLayouts/slideLayout662.xml"/><Relationship Id="rId38" Type="http://schemas.openxmlformats.org/officeDocument/2006/relationships/theme" Target="../theme/theme18.xml"/><Relationship Id="rId2" Type="http://schemas.openxmlformats.org/officeDocument/2006/relationships/slideLayout" Target="../slideLayouts/slideLayout631.xml"/><Relationship Id="rId16" Type="http://schemas.openxmlformats.org/officeDocument/2006/relationships/slideLayout" Target="../slideLayouts/slideLayout645.xml"/><Relationship Id="rId20" Type="http://schemas.openxmlformats.org/officeDocument/2006/relationships/slideLayout" Target="../slideLayouts/slideLayout649.xml"/><Relationship Id="rId29" Type="http://schemas.openxmlformats.org/officeDocument/2006/relationships/slideLayout" Target="../slideLayouts/slideLayout658.xml"/><Relationship Id="rId1" Type="http://schemas.openxmlformats.org/officeDocument/2006/relationships/slideLayout" Target="../slideLayouts/slideLayout630.xml"/><Relationship Id="rId6" Type="http://schemas.openxmlformats.org/officeDocument/2006/relationships/slideLayout" Target="../slideLayouts/slideLayout635.xml"/><Relationship Id="rId11" Type="http://schemas.openxmlformats.org/officeDocument/2006/relationships/slideLayout" Target="../slideLayouts/slideLayout640.xml"/><Relationship Id="rId24" Type="http://schemas.openxmlformats.org/officeDocument/2006/relationships/slideLayout" Target="../slideLayouts/slideLayout653.xml"/><Relationship Id="rId32" Type="http://schemas.openxmlformats.org/officeDocument/2006/relationships/slideLayout" Target="../slideLayouts/slideLayout661.xml"/><Relationship Id="rId37" Type="http://schemas.openxmlformats.org/officeDocument/2006/relationships/slideLayout" Target="../slideLayouts/slideLayout666.xml"/><Relationship Id="rId5" Type="http://schemas.openxmlformats.org/officeDocument/2006/relationships/slideLayout" Target="../slideLayouts/slideLayout634.xml"/><Relationship Id="rId15" Type="http://schemas.openxmlformats.org/officeDocument/2006/relationships/slideLayout" Target="../slideLayouts/slideLayout644.xml"/><Relationship Id="rId23" Type="http://schemas.openxmlformats.org/officeDocument/2006/relationships/slideLayout" Target="../slideLayouts/slideLayout652.xml"/><Relationship Id="rId28" Type="http://schemas.openxmlformats.org/officeDocument/2006/relationships/slideLayout" Target="../slideLayouts/slideLayout657.xml"/><Relationship Id="rId36" Type="http://schemas.openxmlformats.org/officeDocument/2006/relationships/slideLayout" Target="../slideLayouts/slideLayout665.xml"/><Relationship Id="rId10" Type="http://schemas.openxmlformats.org/officeDocument/2006/relationships/slideLayout" Target="../slideLayouts/slideLayout639.xml"/><Relationship Id="rId19" Type="http://schemas.openxmlformats.org/officeDocument/2006/relationships/slideLayout" Target="../slideLayouts/slideLayout648.xml"/><Relationship Id="rId31" Type="http://schemas.openxmlformats.org/officeDocument/2006/relationships/slideLayout" Target="../slideLayouts/slideLayout660.xml"/><Relationship Id="rId4" Type="http://schemas.openxmlformats.org/officeDocument/2006/relationships/slideLayout" Target="../slideLayouts/slideLayout633.xml"/><Relationship Id="rId9" Type="http://schemas.openxmlformats.org/officeDocument/2006/relationships/slideLayout" Target="../slideLayouts/slideLayout638.xml"/><Relationship Id="rId14" Type="http://schemas.openxmlformats.org/officeDocument/2006/relationships/slideLayout" Target="../slideLayouts/slideLayout643.xml"/><Relationship Id="rId22" Type="http://schemas.openxmlformats.org/officeDocument/2006/relationships/slideLayout" Target="../slideLayouts/slideLayout651.xml"/><Relationship Id="rId27" Type="http://schemas.openxmlformats.org/officeDocument/2006/relationships/slideLayout" Target="../slideLayouts/slideLayout656.xml"/><Relationship Id="rId30" Type="http://schemas.openxmlformats.org/officeDocument/2006/relationships/slideLayout" Target="../slideLayouts/slideLayout659.xml"/><Relationship Id="rId35" Type="http://schemas.openxmlformats.org/officeDocument/2006/relationships/slideLayout" Target="../slideLayouts/slideLayout664.xml"/><Relationship Id="rId8" Type="http://schemas.openxmlformats.org/officeDocument/2006/relationships/slideLayout" Target="../slideLayouts/slideLayout637.xml"/><Relationship Id="rId3" Type="http://schemas.openxmlformats.org/officeDocument/2006/relationships/slideLayout" Target="../slideLayouts/slideLayout632.xml"/></Relationships>
</file>

<file path=ppt/slideMasters/_rels/slideMaster19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79.xml"/><Relationship Id="rId18" Type="http://schemas.openxmlformats.org/officeDocument/2006/relationships/slideLayout" Target="../slideLayouts/slideLayout684.xml"/><Relationship Id="rId26" Type="http://schemas.openxmlformats.org/officeDocument/2006/relationships/slideLayout" Target="../slideLayouts/slideLayout692.xml"/><Relationship Id="rId21" Type="http://schemas.openxmlformats.org/officeDocument/2006/relationships/slideLayout" Target="../slideLayouts/slideLayout687.xml"/><Relationship Id="rId34" Type="http://schemas.openxmlformats.org/officeDocument/2006/relationships/slideLayout" Target="../slideLayouts/slideLayout700.xml"/><Relationship Id="rId7" Type="http://schemas.openxmlformats.org/officeDocument/2006/relationships/slideLayout" Target="../slideLayouts/slideLayout673.xml"/><Relationship Id="rId12" Type="http://schemas.openxmlformats.org/officeDocument/2006/relationships/slideLayout" Target="../slideLayouts/slideLayout678.xml"/><Relationship Id="rId17" Type="http://schemas.openxmlformats.org/officeDocument/2006/relationships/slideLayout" Target="../slideLayouts/slideLayout683.xml"/><Relationship Id="rId25" Type="http://schemas.openxmlformats.org/officeDocument/2006/relationships/slideLayout" Target="../slideLayouts/slideLayout691.xml"/><Relationship Id="rId33" Type="http://schemas.openxmlformats.org/officeDocument/2006/relationships/slideLayout" Target="../slideLayouts/slideLayout699.xml"/><Relationship Id="rId38" Type="http://schemas.openxmlformats.org/officeDocument/2006/relationships/theme" Target="../theme/theme19.xml"/><Relationship Id="rId2" Type="http://schemas.openxmlformats.org/officeDocument/2006/relationships/slideLayout" Target="../slideLayouts/slideLayout668.xml"/><Relationship Id="rId16" Type="http://schemas.openxmlformats.org/officeDocument/2006/relationships/slideLayout" Target="../slideLayouts/slideLayout682.xml"/><Relationship Id="rId20" Type="http://schemas.openxmlformats.org/officeDocument/2006/relationships/slideLayout" Target="../slideLayouts/slideLayout686.xml"/><Relationship Id="rId29" Type="http://schemas.openxmlformats.org/officeDocument/2006/relationships/slideLayout" Target="../slideLayouts/slideLayout695.xml"/><Relationship Id="rId1" Type="http://schemas.openxmlformats.org/officeDocument/2006/relationships/slideLayout" Target="../slideLayouts/slideLayout667.xml"/><Relationship Id="rId6" Type="http://schemas.openxmlformats.org/officeDocument/2006/relationships/slideLayout" Target="../slideLayouts/slideLayout672.xml"/><Relationship Id="rId11" Type="http://schemas.openxmlformats.org/officeDocument/2006/relationships/slideLayout" Target="../slideLayouts/slideLayout677.xml"/><Relationship Id="rId24" Type="http://schemas.openxmlformats.org/officeDocument/2006/relationships/slideLayout" Target="../slideLayouts/slideLayout690.xml"/><Relationship Id="rId32" Type="http://schemas.openxmlformats.org/officeDocument/2006/relationships/slideLayout" Target="../slideLayouts/slideLayout698.xml"/><Relationship Id="rId37" Type="http://schemas.openxmlformats.org/officeDocument/2006/relationships/slideLayout" Target="../slideLayouts/slideLayout703.xml"/><Relationship Id="rId5" Type="http://schemas.openxmlformats.org/officeDocument/2006/relationships/slideLayout" Target="../slideLayouts/slideLayout671.xml"/><Relationship Id="rId15" Type="http://schemas.openxmlformats.org/officeDocument/2006/relationships/slideLayout" Target="../slideLayouts/slideLayout681.xml"/><Relationship Id="rId23" Type="http://schemas.openxmlformats.org/officeDocument/2006/relationships/slideLayout" Target="../slideLayouts/slideLayout689.xml"/><Relationship Id="rId28" Type="http://schemas.openxmlformats.org/officeDocument/2006/relationships/slideLayout" Target="../slideLayouts/slideLayout694.xml"/><Relationship Id="rId36" Type="http://schemas.openxmlformats.org/officeDocument/2006/relationships/slideLayout" Target="../slideLayouts/slideLayout702.xml"/><Relationship Id="rId10" Type="http://schemas.openxmlformats.org/officeDocument/2006/relationships/slideLayout" Target="../slideLayouts/slideLayout676.xml"/><Relationship Id="rId19" Type="http://schemas.openxmlformats.org/officeDocument/2006/relationships/slideLayout" Target="../slideLayouts/slideLayout685.xml"/><Relationship Id="rId31" Type="http://schemas.openxmlformats.org/officeDocument/2006/relationships/slideLayout" Target="../slideLayouts/slideLayout697.xml"/><Relationship Id="rId4" Type="http://schemas.openxmlformats.org/officeDocument/2006/relationships/slideLayout" Target="../slideLayouts/slideLayout670.xml"/><Relationship Id="rId9" Type="http://schemas.openxmlformats.org/officeDocument/2006/relationships/slideLayout" Target="../slideLayouts/slideLayout675.xml"/><Relationship Id="rId14" Type="http://schemas.openxmlformats.org/officeDocument/2006/relationships/slideLayout" Target="../slideLayouts/slideLayout680.xml"/><Relationship Id="rId22" Type="http://schemas.openxmlformats.org/officeDocument/2006/relationships/slideLayout" Target="../slideLayouts/slideLayout688.xml"/><Relationship Id="rId27" Type="http://schemas.openxmlformats.org/officeDocument/2006/relationships/slideLayout" Target="../slideLayouts/slideLayout693.xml"/><Relationship Id="rId30" Type="http://schemas.openxmlformats.org/officeDocument/2006/relationships/slideLayout" Target="../slideLayouts/slideLayout696.xml"/><Relationship Id="rId35" Type="http://schemas.openxmlformats.org/officeDocument/2006/relationships/slideLayout" Target="../slideLayouts/slideLayout701.xml"/><Relationship Id="rId8" Type="http://schemas.openxmlformats.org/officeDocument/2006/relationships/slideLayout" Target="../slideLayouts/slideLayout674.xml"/><Relationship Id="rId3" Type="http://schemas.openxmlformats.org/officeDocument/2006/relationships/slideLayout" Target="../slideLayouts/slideLayout669.xml"/></Relationships>
</file>

<file path=ppt/slideMasters/_rels/slideMaster20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16.xml"/><Relationship Id="rId18" Type="http://schemas.openxmlformats.org/officeDocument/2006/relationships/slideLayout" Target="../slideLayouts/slideLayout721.xml"/><Relationship Id="rId26" Type="http://schemas.openxmlformats.org/officeDocument/2006/relationships/slideLayout" Target="../slideLayouts/slideLayout729.xml"/><Relationship Id="rId21" Type="http://schemas.openxmlformats.org/officeDocument/2006/relationships/slideLayout" Target="../slideLayouts/slideLayout724.xml"/><Relationship Id="rId34" Type="http://schemas.openxmlformats.org/officeDocument/2006/relationships/slideLayout" Target="../slideLayouts/slideLayout737.xml"/><Relationship Id="rId7" Type="http://schemas.openxmlformats.org/officeDocument/2006/relationships/slideLayout" Target="../slideLayouts/slideLayout710.xml"/><Relationship Id="rId12" Type="http://schemas.openxmlformats.org/officeDocument/2006/relationships/slideLayout" Target="../slideLayouts/slideLayout715.xml"/><Relationship Id="rId17" Type="http://schemas.openxmlformats.org/officeDocument/2006/relationships/slideLayout" Target="../slideLayouts/slideLayout720.xml"/><Relationship Id="rId25" Type="http://schemas.openxmlformats.org/officeDocument/2006/relationships/slideLayout" Target="../slideLayouts/slideLayout728.xml"/><Relationship Id="rId33" Type="http://schemas.openxmlformats.org/officeDocument/2006/relationships/slideLayout" Target="../slideLayouts/slideLayout736.xml"/><Relationship Id="rId38" Type="http://schemas.openxmlformats.org/officeDocument/2006/relationships/theme" Target="../theme/theme20.xml"/><Relationship Id="rId2" Type="http://schemas.openxmlformats.org/officeDocument/2006/relationships/slideLayout" Target="../slideLayouts/slideLayout705.xml"/><Relationship Id="rId16" Type="http://schemas.openxmlformats.org/officeDocument/2006/relationships/slideLayout" Target="../slideLayouts/slideLayout719.xml"/><Relationship Id="rId20" Type="http://schemas.openxmlformats.org/officeDocument/2006/relationships/slideLayout" Target="../slideLayouts/slideLayout723.xml"/><Relationship Id="rId29" Type="http://schemas.openxmlformats.org/officeDocument/2006/relationships/slideLayout" Target="../slideLayouts/slideLayout732.xml"/><Relationship Id="rId1" Type="http://schemas.openxmlformats.org/officeDocument/2006/relationships/slideLayout" Target="../slideLayouts/slideLayout704.xml"/><Relationship Id="rId6" Type="http://schemas.openxmlformats.org/officeDocument/2006/relationships/slideLayout" Target="../slideLayouts/slideLayout709.xml"/><Relationship Id="rId11" Type="http://schemas.openxmlformats.org/officeDocument/2006/relationships/slideLayout" Target="../slideLayouts/slideLayout714.xml"/><Relationship Id="rId24" Type="http://schemas.openxmlformats.org/officeDocument/2006/relationships/slideLayout" Target="../slideLayouts/slideLayout727.xml"/><Relationship Id="rId32" Type="http://schemas.openxmlformats.org/officeDocument/2006/relationships/slideLayout" Target="../slideLayouts/slideLayout735.xml"/><Relationship Id="rId37" Type="http://schemas.openxmlformats.org/officeDocument/2006/relationships/slideLayout" Target="../slideLayouts/slideLayout740.xml"/><Relationship Id="rId5" Type="http://schemas.openxmlformats.org/officeDocument/2006/relationships/slideLayout" Target="../slideLayouts/slideLayout708.xml"/><Relationship Id="rId15" Type="http://schemas.openxmlformats.org/officeDocument/2006/relationships/slideLayout" Target="../slideLayouts/slideLayout718.xml"/><Relationship Id="rId23" Type="http://schemas.openxmlformats.org/officeDocument/2006/relationships/slideLayout" Target="../slideLayouts/slideLayout726.xml"/><Relationship Id="rId28" Type="http://schemas.openxmlformats.org/officeDocument/2006/relationships/slideLayout" Target="../slideLayouts/slideLayout731.xml"/><Relationship Id="rId36" Type="http://schemas.openxmlformats.org/officeDocument/2006/relationships/slideLayout" Target="../slideLayouts/slideLayout739.xml"/><Relationship Id="rId10" Type="http://schemas.openxmlformats.org/officeDocument/2006/relationships/slideLayout" Target="../slideLayouts/slideLayout713.xml"/><Relationship Id="rId19" Type="http://schemas.openxmlformats.org/officeDocument/2006/relationships/slideLayout" Target="../slideLayouts/slideLayout722.xml"/><Relationship Id="rId31" Type="http://schemas.openxmlformats.org/officeDocument/2006/relationships/slideLayout" Target="../slideLayouts/slideLayout734.xml"/><Relationship Id="rId4" Type="http://schemas.openxmlformats.org/officeDocument/2006/relationships/slideLayout" Target="../slideLayouts/slideLayout707.xml"/><Relationship Id="rId9" Type="http://schemas.openxmlformats.org/officeDocument/2006/relationships/slideLayout" Target="../slideLayouts/slideLayout712.xml"/><Relationship Id="rId14" Type="http://schemas.openxmlformats.org/officeDocument/2006/relationships/slideLayout" Target="../slideLayouts/slideLayout717.xml"/><Relationship Id="rId22" Type="http://schemas.openxmlformats.org/officeDocument/2006/relationships/slideLayout" Target="../slideLayouts/slideLayout725.xml"/><Relationship Id="rId27" Type="http://schemas.openxmlformats.org/officeDocument/2006/relationships/slideLayout" Target="../slideLayouts/slideLayout730.xml"/><Relationship Id="rId30" Type="http://schemas.openxmlformats.org/officeDocument/2006/relationships/slideLayout" Target="../slideLayouts/slideLayout733.xml"/><Relationship Id="rId35" Type="http://schemas.openxmlformats.org/officeDocument/2006/relationships/slideLayout" Target="../slideLayouts/slideLayout738.xml"/><Relationship Id="rId8" Type="http://schemas.openxmlformats.org/officeDocument/2006/relationships/slideLayout" Target="../slideLayouts/slideLayout711.xml"/><Relationship Id="rId3" Type="http://schemas.openxmlformats.org/officeDocument/2006/relationships/slideLayout" Target="../slideLayouts/slideLayout70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0820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59" r:id="rId23"/>
    <p:sldLayoutId id="2147483760" r:id="rId24"/>
    <p:sldLayoutId id="2147483761" r:id="rId25"/>
    <p:sldLayoutId id="2147483762" r:id="rId26"/>
    <p:sldLayoutId id="2147483763" r:id="rId27"/>
    <p:sldLayoutId id="2147483764" r:id="rId28"/>
    <p:sldLayoutId id="2147483765" r:id="rId29"/>
    <p:sldLayoutId id="2147483766" r:id="rId30"/>
    <p:sldLayoutId id="2147483767" r:id="rId31"/>
    <p:sldLayoutId id="2147483768" r:id="rId32"/>
    <p:sldLayoutId id="2147483769" r:id="rId33"/>
    <p:sldLayoutId id="2147483770" r:id="rId34"/>
    <p:sldLayoutId id="2147483771" r:id="rId35"/>
    <p:sldLayoutId id="2147483772" r:id="rId36"/>
    <p:sldLayoutId id="2147483773" r:id="rId37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046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  <p:sldLayoutId id="2147483792" r:id="rId18"/>
    <p:sldLayoutId id="2147483793" r:id="rId19"/>
    <p:sldLayoutId id="2147483794" r:id="rId20"/>
    <p:sldLayoutId id="2147483795" r:id="rId21"/>
    <p:sldLayoutId id="2147483796" r:id="rId22"/>
    <p:sldLayoutId id="2147483797" r:id="rId23"/>
    <p:sldLayoutId id="2147483798" r:id="rId24"/>
    <p:sldLayoutId id="2147483799" r:id="rId25"/>
    <p:sldLayoutId id="2147483800" r:id="rId26"/>
    <p:sldLayoutId id="2147483801" r:id="rId27"/>
    <p:sldLayoutId id="2147483802" r:id="rId28"/>
    <p:sldLayoutId id="2147483803" r:id="rId29"/>
    <p:sldLayoutId id="2147483804" r:id="rId30"/>
    <p:sldLayoutId id="2147483805" r:id="rId31"/>
    <p:sldLayoutId id="2147483806" r:id="rId32"/>
    <p:sldLayoutId id="2147483807" r:id="rId33"/>
    <p:sldLayoutId id="2147483808" r:id="rId34"/>
    <p:sldLayoutId id="2147483809" r:id="rId35"/>
    <p:sldLayoutId id="2147483810" r:id="rId36"/>
    <p:sldLayoutId id="2147483811" r:id="rId37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8775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  <p:sldLayoutId id="2147483836" r:id="rId24"/>
    <p:sldLayoutId id="2147483837" r:id="rId25"/>
    <p:sldLayoutId id="2147483838" r:id="rId26"/>
    <p:sldLayoutId id="2147483839" r:id="rId27"/>
    <p:sldLayoutId id="2147483840" r:id="rId28"/>
    <p:sldLayoutId id="2147483841" r:id="rId29"/>
    <p:sldLayoutId id="2147483842" r:id="rId30"/>
    <p:sldLayoutId id="2147483843" r:id="rId31"/>
    <p:sldLayoutId id="2147483844" r:id="rId32"/>
    <p:sldLayoutId id="2147483845" r:id="rId33"/>
    <p:sldLayoutId id="2147483846" r:id="rId34"/>
    <p:sldLayoutId id="2147483847" r:id="rId35"/>
    <p:sldLayoutId id="2147483848" r:id="rId36"/>
    <p:sldLayoutId id="2147483849" r:id="rId37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8295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  <p:sldLayoutId id="2147483864" r:id="rId14"/>
    <p:sldLayoutId id="2147483865" r:id="rId15"/>
    <p:sldLayoutId id="2147483866" r:id="rId16"/>
    <p:sldLayoutId id="2147483867" r:id="rId17"/>
    <p:sldLayoutId id="2147483868" r:id="rId18"/>
    <p:sldLayoutId id="2147483869" r:id="rId19"/>
    <p:sldLayoutId id="2147483870" r:id="rId20"/>
    <p:sldLayoutId id="2147483871" r:id="rId21"/>
    <p:sldLayoutId id="2147483872" r:id="rId22"/>
    <p:sldLayoutId id="2147483873" r:id="rId23"/>
    <p:sldLayoutId id="2147483874" r:id="rId24"/>
    <p:sldLayoutId id="2147483875" r:id="rId25"/>
    <p:sldLayoutId id="2147483876" r:id="rId26"/>
    <p:sldLayoutId id="2147483877" r:id="rId27"/>
    <p:sldLayoutId id="2147483878" r:id="rId28"/>
    <p:sldLayoutId id="2147483879" r:id="rId29"/>
    <p:sldLayoutId id="2147483880" r:id="rId30"/>
    <p:sldLayoutId id="2147483881" r:id="rId31"/>
    <p:sldLayoutId id="2147483882" r:id="rId32"/>
    <p:sldLayoutId id="2147483883" r:id="rId33"/>
    <p:sldLayoutId id="2147483884" r:id="rId34"/>
    <p:sldLayoutId id="2147483885" r:id="rId35"/>
    <p:sldLayoutId id="2147483886" r:id="rId36"/>
    <p:sldLayoutId id="2147483887" r:id="rId37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3530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  <p:sldLayoutId id="2147483906" r:id="rId18"/>
    <p:sldLayoutId id="2147483907" r:id="rId19"/>
    <p:sldLayoutId id="2147483908" r:id="rId20"/>
    <p:sldLayoutId id="2147483909" r:id="rId21"/>
    <p:sldLayoutId id="2147483910" r:id="rId22"/>
    <p:sldLayoutId id="2147483911" r:id="rId23"/>
    <p:sldLayoutId id="2147483912" r:id="rId24"/>
    <p:sldLayoutId id="2147483913" r:id="rId25"/>
    <p:sldLayoutId id="2147483914" r:id="rId26"/>
    <p:sldLayoutId id="2147483915" r:id="rId27"/>
    <p:sldLayoutId id="2147483916" r:id="rId28"/>
    <p:sldLayoutId id="2147483917" r:id="rId29"/>
    <p:sldLayoutId id="2147483918" r:id="rId30"/>
    <p:sldLayoutId id="2147483919" r:id="rId31"/>
    <p:sldLayoutId id="2147483920" r:id="rId32"/>
    <p:sldLayoutId id="2147483921" r:id="rId33"/>
    <p:sldLayoutId id="2147483922" r:id="rId34"/>
    <p:sldLayoutId id="2147483923" r:id="rId35"/>
    <p:sldLayoutId id="2147483924" r:id="rId36"/>
    <p:sldLayoutId id="2147483925" r:id="rId37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114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  <p:sldLayoutId id="2147483944" r:id="rId18"/>
    <p:sldLayoutId id="2147483945" r:id="rId19"/>
    <p:sldLayoutId id="2147483946" r:id="rId20"/>
    <p:sldLayoutId id="2147483947" r:id="rId21"/>
    <p:sldLayoutId id="2147483948" r:id="rId22"/>
    <p:sldLayoutId id="2147483949" r:id="rId23"/>
    <p:sldLayoutId id="2147483950" r:id="rId24"/>
    <p:sldLayoutId id="2147483951" r:id="rId25"/>
    <p:sldLayoutId id="2147483952" r:id="rId26"/>
    <p:sldLayoutId id="2147483953" r:id="rId27"/>
    <p:sldLayoutId id="2147483954" r:id="rId28"/>
    <p:sldLayoutId id="2147483955" r:id="rId29"/>
    <p:sldLayoutId id="2147483956" r:id="rId30"/>
    <p:sldLayoutId id="2147483957" r:id="rId31"/>
    <p:sldLayoutId id="2147483958" r:id="rId32"/>
    <p:sldLayoutId id="2147483959" r:id="rId33"/>
    <p:sldLayoutId id="2147483960" r:id="rId34"/>
    <p:sldLayoutId id="2147483961" r:id="rId35"/>
    <p:sldLayoutId id="2147483962" r:id="rId36"/>
    <p:sldLayoutId id="2147483963" r:id="rId37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1746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7" r:id="rId13"/>
    <p:sldLayoutId id="2147483978" r:id="rId14"/>
    <p:sldLayoutId id="2147483979" r:id="rId15"/>
    <p:sldLayoutId id="2147483980" r:id="rId16"/>
    <p:sldLayoutId id="2147483981" r:id="rId17"/>
    <p:sldLayoutId id="2147483982" r:id="rId18"/>
    <p:sldLayoutId id="2147483983" r:id="rId19"/>
    <p:sldLayoutId id="2147483984" r:id="rId20"/>
    <p:sldLayoutId id="2147483985" r:id="rId21"/>
    <p:sldLayoutId id="2147483986" r:id="rId22"/>
    <p:sldLayoutId id="2147483987" r:id="rId23"/>
    <p:sldLayoutId id="2147483988" r:id="rId24"/>
    <p:sldLayoutId id="2147483989" r:id="rId25"/>
    <p:sldLayoutId id="2147483990" r:id="rId26"/>
    <p:sldLayoutId id="2147483991" r:id="rId27"/>
    <p:sldLayoutId id="2147483992" r:id="rId28"/>
    <p:sldLayoutId id="2147483993" r:id="rId29"/>
    <p:sldLayoutId id="2147483994" r:id="rId30"/>
    <p:sldLayoutId id="2147483995" r:id="rId31"/>
    <p:sldLayoutId id="2147483996" r:id="rId32"/>
    <p:sldLayoutId id="2147483997" r:id="rId33"/>
    <p:sldLayoutId id="2147483998" r:id="rId34"/>
    <p:sldLayoutId id="2147483999" r:id="rId35"/>
    <p:sldLayoutId id="2147484000" r:id="rId36"/>
    <p:sldLayoutId id="2147484001" r:id="rId37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486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  <p:sldLayoutId id="2147484015" r:id="rId13"/>
    <p:sldLayoutId id="2147484016" r:id="rId14"/>
    <p:sldLayoutId id="2147484017" r:id="rId15"/>
    <p:sldLayoutId id="2147484018" r:id="rId16"/>
    <p:sldLayoutId id="2147484019" r:id="rId17"/>
    <p:sldLayoutId id="2147484020" r:id="rId18"/>
    <p:sldLayoutId id="2147484021" r:id="rId19"/>
    <p:sldLayoutId id="2147484022" r:id="rId20"/>
    <p:sldLayoutId id="2147484023" r:id="rId21"/>
    <p:sldLayoutId id="2147484024" r:id="rId22"/>
    <p:sldLayoutId id="2147484025" r:id="rId23"/>
    <p:sldLayoutId id="2147484026" r:id="rId24"/>
    <p:sldLayoutId id="2147484027" r:id="rId25"/>
    <p:sldLayoutId id="2147484028" r:id="rId26"/>
    <p:sldLayoutId id="2147484029" r:id="rId27"/>
    <p:sldLayoutId id="2147484030" r:id="rId28"/>
    <p:sldLayoutId id="2147484031" r:id="rId29"/>
    <p:sldLayoutId id="2147484032" r:id="rId30"/>
    <p:sldLayoutId id="2147484033" r:id="rId31"/>
    <p:sldLayoutId id="2147484034" r:id="rId32"/>
    <p:sldLayoutId id="2147484035" r:id="rId33"/>
    <p:sldLayoutId id="2147484036" r:id="rId34"/>
    <p:sldLayoutId id="2147484037" r:id="rId35"/>
    <p:sldLayoutId id="2147484038" r:id="rId36"/>
    <p:sldLayoutId id="2147484039" r:id="rId37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8039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3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49" r:id="rId9"/>
    <p:sldLayoutId id="2147484050" r:id="rId10"/>
    <p:sldLayoutId id="2147484051" r:id="rId11"/>
    <p:sldLayoutId id="2147484052" r:id="rId12"/>
    <p:sldLayoutId id="2147484053" r:id="rId13"/>
    <p:sldLayoutId id="2147484054" r:id="rId14"/>
    <p:sldLayoutId id="2147484055" r:id="rId15"/>
    <p:sldLayoutId id="2147484056" r:id="rId16"/>
    <p:sldLayoutId id="2147484057" r:id="rId17"/>
    <p:sldLayoutId id="2147484058" r:id="rId18"/>
    <p:sldLayoutId id="2147484059" r:id="rId19"/>
    <p:sldLayoutId id="2147484060" r:id="rId20"/>
    <p:sldLayoutId id="2147484061" r:id="rId21"/>
    <p:sldLayoutId id="2147484062" r:id="rId22"/>
    <p:sldLayoutId id="2147484063" r:id="rId23"/>
    <p:sldLayoutId id="2147484064" r:id="rId24"/>
    <p:sldLayoutId id="2147484065" r:id="rId25"/>
    <p:sldLayoutId id="2147484066" r:id="rId26"/>
    <p:sldLayoutId id="2147484067" r:id="rId27"/>
    <p:sldLayoutId id="2147484068" r:id="rId28"/>
    <p:sldLayoutId id="2147484069" r:id="rId29"/>
    <p:sldLayoutId id="2147484070" r:id="rId30"/>
    <p:sldLayoutId id="2147484071" r:id="rId31"/>
    <p:sldLayoutId id="2147484072" r:id="rId32"/>
    <p:sldLayoutId id="2147484073" r:id="rId33"/>
    <p:sldLayoutId id="2147484074" r:id="rId34"/>
    <p:sldLayoutId id="2147484075" r:id="rId35"/>
    <p:sldLayoutId id="2147484076" r:id="rId36"/>
    <p:sldLayoutId id="2147484077" r:id="rId37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482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  <p:sldLayoutId id="2147484090" r:id="rId12"/>
    <p:sldLayoutId id="2147484091" r:id="rId13"/>
    <p:sldLayoutId id="2147484092" r:id="rId14"/>
    <p:sldLayoutId id="2147484093" r:id="rId15"/>
    <p:sldLayoutId id="2147484094" r:id="rId16"/>
    <p:sldLayoutId id="2147484095" r:id="rId17"/>
    <p:sldLayoutId id="2147484096" r:id="rId18"/>
    <p:sldLayoutId id="2147484097" r:id="rId19"/>
    <p:sldLayoutId id="2147484098" r:id="rId20"/>
    <p:sldLayoutId id="2147484099" r:id="rId21"/>
    <p:sldLayoutId id="2147484100" r:id="rId22"/>
    <p:sldLayoutId id="2147484101" r:id="rId23"/>
    <p:sldLayoutId id="2147484102" r:id="rId24"/>
    <p:sldLayoutId id="2147484103" r:id="rId25"/>
    <p:sldLayoutId id="2147484104" r:id="rId26"/>
    <p:sldLayoutId id="2147484105" r:id="rId27"/>
    <p:sldLayoutId id="2147484106" r:id="rId28"/>
    <p:sldLayoutId id="2147484107" r:id="rId29"/>
    <p:sldLayoutId id="2147484108" r:id="rId30"/>
    <p:sldLayoutId id="2147484109" r:id="rId31"/>
    <p:sldLayoutId id="2147484110" r:id="rId32"/>
    <p:sldLayoutId id="2147484111" r:id="rId33"/>
    <p:sldLayoutId id="2147484112" r:id="rId34"/>
    <p:sldLayoutId id="2147484113" r:id="rId35"/>
    <p:sldLayoutId id="2147484114" r:id="rId36"/>
    <p:sldLayoutId id="2147484115" r:id="rId37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3445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  <p:sldLayoutId id="2147484128" r:id="rId12"/>
    <p:sldLayoutId id="2147484129" r:id="rId13"/>
    <p:sldLayoutId id="2147484130" r:id="rId14"/>
    <p:sldLayoutId id="2147484131" r:id="rId15"/>
    <p:sldLayoutId id="2147484132" r:id="rId16"/>
    <p:sldLayoutId id="2147484133" r:id="rId17"/>
    <p:sldLayoutId id="2147484134" r:id="rId18"/>
    <p:sldLayoutId id="2147484135" r:id="rId19"/>
    <p:sldLayoutId id="2147484136" r:id="rId20"/>
    <p:sldLayoutId id="2147484137" r:id="rId21"/>
    <p:sldLayoutId id="2147484138" r:id="rId22"/>
    <p:sldLayoutId id="2147484139" r:id="rId23"/>
    <p:sldLayoutId id="2147484140" r:id="rId24"/>
    <p:sldLayoutId id="2147484141" r:id="rId25"/>
    <p:sldLayoutId id="2147484142" r:id="rId26"/>
    <p:sldLayoutId id="2147484143" r:id="rId27"/>
    <p:sldLayoutId id="2147484144" r:id="rId28"/>
    <p:sldLayoutId id="2147484145" r:id="rId29"/>
    <p:sldLayoutId id="2147484146" r:id="rId30"/>
    <p:sldLayoutId id="2147484147" r:id="rId31"/>
    <p:sldLayoutId id="2147484148" r:id="rId32"/>
    <p:sldLayoutId id="2147484149" r:id="rId33"/>
    <p:sldLayoutId id="2147484150" r:id="rId34"/>
    <p:sldLayoutId id="2147484151" r:id="rId35"/>
    <p:sldLayoutId id="2147484152" r:id="rId36"/>
    <p:sldLayoutId id="2147484153" r:id="rId37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2561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5" r:id="rId1"/>
    <p:sldLayoutId id="2147484156" r:id="rId2"/>
    <p:sldLayoutId id="2147484157" r:id="rId3"/>
    <p:sldLayoutId id="2147484158" r:id="rId4"/>
    <p:sldLayoutId id="2147484159" r:id="rId5"/>
    <p:sldLayoutId id="2147484160" r:id="rId6"/>
    <p:sldLayoutId id="2147484161" r:id="rId7"/>
    <p:sldLayoutId id="2147484162" r:id="rId8"/>
    <p:sldLayoutId id="2147484163" r:id="rId9"/>
    <p:sldLayoutId id="2147484164" r:id="rId10"/>
    <p:sldLayoutId id="2147484165" r:id="rId11"/>
    <p:sldLayoutId id="2147484166" r:id="rId12"/>
    <p:sldLayoutId id="2147484167" r:id="rId13"/>
    <p:sldLayoutId id="2147484168" r:id="rId14"/>
    <p:sldLayoutId id="2147484169" r:id="rId15"/>
    <p:sldLayoutId id="2147484170" r:id="rId16"/>
    <p:sldLayoutId id="2147484171" r:id="rId17"/>
    <p:sldLayoutId id="2147484172" r:id="rId18"/>
    <p:sldLayoutId id="2147484173" r:id="rId19"/>
    <p:sldLayoutId id="2147484174" r:id="rId20"/>
    <p:sldLayoutId id="2147484175" r:id="rId21"/>
    <p:sldLayoutId id="2147484176" r:id="rId22"/>
    <p:sldLayoutId id="2147484177" r:id="rId23"/>
    <p:sldLayoutId id="2147484178" r:id="rId24"/>
    <p:sldLayoutId id="2147484179" r:id="rId25"/>
    <p:sldLayoutId id="2147484180" r:id="rId26"/>
    <p:sldLayoutId id="2147484181" r:id="rId27"/>
    <p:sldLayoutId id="2147484182" r:id="rId28"/>
    <p:sldLayoutId id="2147484183" r:id="rId29"/>
    <p:sldLayoutId id="2147484184" r:id="rId30"/>
    <p:sldLayoutId id="2147484185" r:id="rId31"/>
    <p:sldLayoutId id="2147484186" r:id="rId32"/>
    <p:sldLayoutId id="2147484187" r:id="rId33"/>
    <p:sldLayoutId id="2147484188" r:id="rId34"/>
    <p:sldLayoutId id="2147484189" r:id="rId35"/>
    <p:sldLayoutId id="2147484190" r:id="rId36"/>
    <p:sldLayoutId id="2147484191" r:id="rId37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789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3" r:id="rId1"/>
    <p:sldLayoutId id="2147484194" r:id="rId2"/>
    <p:sldLayoutId id="2147484195" r:id="rId3"/>
    <p:sldLayoutId id="2147484196" r:id="rId4"/>
    <p:sldLayoutId id="2147484197" r:id="rId5"/>
    <p:sldLayoutId id="2147484198" r:id="rId6"/>
    <p:sldLayoutId id="2147484199" r:id="rId7"/>
    <p:sldLayoutId id="2147484200" r:id="rId8"/>
    <p:sldLayoutId id="2147484201" r:id="rId9"/>
    <p:sldLayoutId id="2147484202" r:id="rId10"/>
    <p:sldLayoutId id="2147484203" r:id="rId11"/>
    <p:sldLayoutId id="2147484204" r:id="rId12"/>
    <p:sldLayoutId id="2147484205" r:id="rId13"/>
    <p:sldLayoutId id="2147484206" r:id="rId14"/>
    <p:sldLayoutId id="2147484207" r:id="rId15"/>
    <p:sldLayoutId id="2147484208" r:id="rId16"/>
    <p:sldLayoutId id="2147484209" r:id="rId17"/>
    <p:sldLayoutId id="2147484210" r:id="rId18"/>
    <p:sldLayoutId id="2147484211" r:id="rId19"/>
    <p:sldLayoutId id="2147484212" r:id="rId20"/>
    <p:sldLayoutId id="2147484213" r:id="rId21"/>
    <p:sldLayoutId id="2147484214" r:id="rId22"/>
    <p:sldLayoutId id="2147484215" r:id="rId23"/>
    <p:sldLayoutId id="2147484216" r:id="rId24"/>
    <p:sldLayoutId id="2147484217" r:id="rId25"/>
    <p:sldLayoutId id="2147484218" r:id="rId26"/>
    <p:sldLayoutId id="2147484219" r:id="rId27"/>
    <p:sldLayoutId id="2147484220" r:id="rId28"/>
    <p:sldLayoutId id="2147484221" r:id="rId29"/>
    <p:sldLayoutId id="2147484222" r:id="rId30"/>
    <p:sldLayoutId id="2147484223" r:id="rId31"/>
    <p:sldLayoutId id="2147484224" r:id="rId32"/>
    <p:sldLayoutId id="2147484225" r:id="rId33"/>
    <p:sldLayoutId id="2147484226" r:id="rId34"/>
    <p:sldLayoutId id="2147484227" r:id="rId35"/>
    <p:sldLayoutId id="2147484228" r:id="rId36"/>
    <p:sldLayoutId id="2147484229" r:id="rId37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8395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1" r:id="rId1"/>
    <p:sldLayoutId id="2147484232" r:id="rId2"/>
    <p:sldLayoutId id="2147484233" r:id="rId3"/>
    <p:sldLayoutId id="2147484234" r:id="rId4"/>
    <p:sldLayoutId id="2147484235" r:id="rId5"/>
    <p:sldLayoutId id="2147484236" r:id="rId6"/>
    <p:sldLayoutId id="2147484237" r:id="rId7"/>
    <p:sldLayoutId id="2147484238" r:id="rId8"/>
    <p:sldLayoutId id="2147484239" r:id="rId9"/>
    <p:sldLayoutId id="2147484240" r:id="rId10"/>
    <p:sldLayoutId id="2147484241" r:id="rId11"/>
    <p:sldLayoutId id="2147484242" r:id="rId12"/>
    <p:sldLayoutId id="2147484243" r:id="rId13"/>
    <p:sldLayoutId id="2147484244" r:id="rId14"/>
    <p:sldLayoutId id="2147484245" r:id="rId15"/>
    <p:sldLayoutId id="2147484246" r:id="rId16"/>
    <p:sldLayoutId id="2147484247" r:id="rId17"/>
    <p:sldLayoutId id="2147484248" r:id="rId18"/>
    <p:sldLayoutId id="2147484249" r:id="rId19"/>
    <p:sldLayoutId id="2147484250" r:id="rId20"/>
    <p:sldLayoutId id="2147484251" r:id="rId21"/>
    <p:sldLayoutId id="2147484252" r:id="rId22"/>
    <p:sldLayoutId id="2147484253" r:id="rId23"/>
    <p:sldLayoutId id="2147484254" r:id="rId24"/>
    <p:sldLayoutId id="2147484255" r:id="rId25"/>
    <p:sldLayoutId id="2147484256" r:id="rId26"/>
    <p:sldLayoutId id="2147484257" r:id="rId27"/>
    <p:sldLayoutId id="2147484258" r:id="rId28"/>
    <p:sldLayoutId id="2147484259" r:id="rId29"/>
    <p:sldLayoutId id="2147484260" r:id="rId30"/>
    <p:sldLayoutId id="2147484261" r:id="rId31"/>
    <p:sldLayoutId id="2147484262" r:id="rId32"/>
    <p:sldLayoutId id="2147484263" r:id="rId33"/>
    <p:sldLayoutId id="2147484264" r:id="rId34"/>
    <p:sldLayoutId id="2147484265" r:id="rId35"/>
    <p:sldLayoutId id="2147484266" r:id="rId36"/>
    <p:sldLayoutId id="2147484267" r:id="rId37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4716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9" r:id="rId1"/>
    <p:sldLayoutId id="2147484270" r:id="rId2"/>
    <p:sldLayoutId id="2147484271" r:id="rId3"/>
    <p:sldLayoutId id="2147484272" r:id="rId4"/>
    <p:sldLayoutId id="2147484273" r:id="rId5"/>
    <p:sldLayoutId id="2147484274" r:id="rId6"/>
    <p:sldLayoutId id="2147484275" r:id="rId7"/>
    <p:sldLayoutId id="2147484276" r:id="rId8"/>
    <p:sldLayoutId id="2147484277" r:id="rId9"/>
    <p:sldLayoutId id="2147484278" r:id="rId10"/>
    <p:sldLayoutId id="2147484279" r:id="rId11"/>
    <p:sldLayoutId id="2147484280" r:id="rId12"/>
    <p:sldLayoutId id="2147484281" r:id="rId13"/>
    <p:sldLayoutId id="2147484282" r:id="rId14"/>
    <p:sldLayoutId id="2147484283" r:id="rId15"/>
    <p:sldLayoutId id="2147484284" r:id="rId16"/>
    <p:sldLayoutId id="2147484285" r:id="rId17"/>
    <p:sldLayoutId id="2147484286" r:id="rId18"/>
    <p:sldLayoutId id="2147484287" r:id="rId19"/>
    <p:sldLayoutId id="2147484288" r:id="rId20"/>
    <p:sldLayoutId id="2147484289" r:id="rId21"/>
    <p:sldLayoutId id="2147484290" r:id="rId22"/>
    <p:sldLayoutId id="2147484291" r:id="rId23"/>
    <p:sldLayoutId id="2147484292" r:id="rId24"/>
    <p:sldLayoutId id="2147484293" r:id="rId25"/>
    <p:sldLayoutId id="2147484294" r:id="rId26"/>
    <p:sldLayoutId id="2147484295" r:id="rId27"/>
    <p:sldLayoutId id="2147484296" r:id="rId28"/>
    <p:sldLayoutId id="2147484297" r:id="rId29"/>
    <p:sldLayoutId id="2147484298" r:id="rId30"/>
    <p:sldLayoutId id="2147484299" r:id="rId31"/>
    <p:sldLayoutId id="2147484300" r:id="rId32"/>
    <p:sldLayoutId id="2147484301" r:id="rId33"/>
    <p:sldLayoutId id="2147484302" r:id="rId34"/>
    <p:sldLayoutId id="2147484303" r:id="rId35"/>
    <p:sldLayoutId id="2147484304" r:id="rId36"/>
    <p:sldLayoutId id="2147484305" r:id="rId37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8438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7" r:id="rId1"/>
    <p:sldLayoutId id="2147484308" r:id="rId2"/>
    <p:sldLayoutId id="2147484309" r:id="rId3"/>
    <p:sldLayoutId id="2147484310" r:id="rId4"/>
    <p:sldLayoutId id="2147484311" r:id="rId5"/>
    <p:sldLayoutId id="2147484312" r:id="rId6"/>
    <p:sldLayoutId id="2147484313" r:id="rId7"/>
    <p:sldLayoutId id="2147484314" r:id="rId8"/>
    <p:sldLayoutId id="2147484315" r:id="rId9"/>
    <p:sldLayoutId id="2147484316" r:id="rId10"/>
    <p:sldLayoutId id="2147484317" r:id="rId11"/>
    <p:sldLayoutId id="2147484318" r:id="rId12"/>
    <p:sldLayoutId id="2147484319" r:id="rId13"/>
    <p:sldLayoutId id="2147484320" r:id="rId14"/>
    <p:sldLayoutId id="2147484321" r:id="rId15"/>
    <p:sldLayoutId id="2147484322" r:id="rId16"/>
    <p:sldLayoutId id="2147484323" r:id="rId17"/>
    <p:sldLayoutId id="2147484324" r:id="rId18"/>
    <p:sldLayoutId id="2147484325" r:id="rId19"/>
    <p:sldLayoutId id="2147484326" r:id="rId20"/>
    <p:sldLayoutId id="2147484327" r:id="rId21"/>
    <p:sldLayoutId id="2147484328" r:id="rId22"/>
    <p:sldLayoutId id="2147484329" r:id="rId23"/>
    <p:sldLayoutId id="2147484330" r:id="rId24"/>
    <p:sldLayoutId id="2147484331" r:id="rId25"/>
    <p:sldLayoutId id="2147484332" r:id="rId26"/>
    <p:sldLayoutId id="2147484333" r:id="rId27"/>
    <p:sldLayoutId id="2147484334" r:id="rId28"/>
    <p:sldLayoutId id="2147484335" r:id="rId29"/>
    <p:sldLayoutId id="2147484336" r:id="rId30"/>
    <p:sldLayoutId id="2147484337" r:id="rId31"/>
    <p:sldLayoutId id="2147484338" r:id="rId32"/>
    <p:sldLayoutId id="2147484339" r:id="rId33"/>
    <p:sldLayoutId id="2147484340" r:id="rId34"/>
    <p:sldLayoutId id="2147484341" r:id="rId35"/>
    <p:sldLayoutId id="2147484342" r:id="rId36"/>
    <p:sldLayoutId id="2147484343" r:id="rId37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4932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  <p:sldLayoutId id="2147484356" r:id="rId12"/>
    <p:sldLayoutId id="2147484357" r:id="rId13"/>
    <p:sldLayoutId id="2147484358" r:id="rId14"/>
    <p:sldLayoutId id="2147484359" r:id="rId15"/>
    <p:sldLayoutId id="2147484360" r:id="rId16"/>
    <p:sldLayoutId id="2147484361" r:id="rId17"/>
    <p:sldLayoutId id="2147484362" r:id="rId18"/>
    <p:sldLayoutId id="2147484363" r:id="rId19"/>
    <p:sldLayoutId id="2147484364" r:id="rId20"/>
    <p:sldLayoutId id="2147484365" r:id="rId21"/>
    <p:sldLayoutId id="2147484366" r:id="rId22"/>
    <p:sldLayoutId id="2147484367" r:id="rId23"/>
    <p:sldLayoutId id="2147484368" r:id="rId24"/>
    <p:sldLayoutId id="2147484369" r:id="rId25"/>
    <p:sldLayoutId id="2147484370" r:id="rId26"/>
    <p:sldLayoutId id="2147484371" r:id="rId27"/>
    <p:sldLayoutId id="2147484372" r:id="rId28"/>
    <p:sldLayoutId id="2147484373" r:id="rId29"/>
    <p:sldLayoutId id="2147484374" r:id="rId30"/>
    <p:sldLayoutId id="2147484375" r:id="rId31"/>
    <p:sldLayoutId id="2147484376" r:id="rId32"/>
    <p:sldLayoutId id="2147484377" r:id="rId33"/>
    <p:sldLayoutId id="2147484378" r:id="rId34"/>
    <p:sldLayoutId id="2147484379" r:id="rId35"/>
    <p:sldLayoutId id="2147484380" r:id="rId36"/>
    <p:sldLayoutId id="2147484381" r:id="rId37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4636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  <p:sldLayoutId id="2147484394" r:id="rId12"/>
    <p:sldLayoutId id="2147484395" r:id="rId13"/>
    <p:sldLayoutId id="2147484396" r:id="rId14"/>
    <p:sldLayoutId id="2147484397" r:id="rId15"/>
    <p:sldLayoutId id="2147484398" r:id="rId16"/>
    <p:sldLayoutId id="2147484399" r:id="rId17"/>
    <p:sldLayoutId id="2147484400" r:id="rId18"/>
    <p:sldLayoutId id="2147484401" r:id="rId19"/>
    <p:sldLayoutId id="2147484402" r:id="rId20"/>
    <p:sldLayoutId id="2147484403" r:id="rId21"/>
    <p:sldLayoutId id="2147484404" r:id="rId22"/>
    <p:sldLayoutId id="2147484405" r:id="rId23"/>
    <p:sldLayoutId id="2147484406" r:id="rId24"/>
    <p:sldLayoutId id="2147484407" r:id="rId25"/>
    <p:sldLayoutId id="2147484408" r:id="rId26"/>
    <p:sldLayoutId id="2147484409" r:id="rId27"/>
    <p:sldLayoutId id="2147484410" r:id="rId28"/>
    <p:sldLayoutId id="2147484411" r:id="rId29"/>
    <p:sldLayoutId id="2147484412" r:id="rId30"/>
    <p:sldLayoutId id="2147484413" r:id="rId31"/>
    <p:sldLayoutId id="2147484414" r:id="rId32"/>
    <p:sldLayoutId id="2147484415" r:id="rId33"/>
    <p:sldLayoutId id="2147484416" r:id="rId34"/>
    <p:sldLayoutId id="2147484417" r:id="rId35"/>
    <p:sldLayoutId id="2147484418" r:id="rId36"/>
    <p:sldLayoutId id="2147484419" r:id="rId37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0363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1" r:id="rId1"/>
    <p:sldLayoutId id="2147484422" r:id="rId2"/>
    <p:sldLayoutId id="2147484423" r:id="rId3"/>
    <p:sldLayoutId id="2147484424" r:id="rId4"/>
    <p:sldLayoutId id="2147484425" r:id="rId5"/>
    <p:sldLayoutId id="2147484426" r:id="rId6"/>
    <p:sldLayoutId id="2147484427" r:id="rId7"/>
    <p:sldLayoutId id="2147484428" r:id="rId8"/>
    <p:sldLayoutId id="2147484429" r:id="rId9"/>
    <p:sldLayoutId id="2147484430" r:id="rId10"/>
    <p:sldLayoutId id="2147484431" r:id="rId11"/>
    <p:sldLayoutId id="2147484432" r:id="rId12"/>
    <p:sldLayoutId id="2147484433" r:id="rId13"/>
    <p:sldLayoutId id="2147484434" r:id="rId14"/>
    <p:sldLayoutId id="2147484435" r:id="rId15"/>
    <p:sldLayoutId id="2147484436" r:id="rId16"/>
    <p:sldLayoutId id="2147484437" r:id="rId17"/>
    <p:sldLayoutId id="2147484438" r:id="rId18"/>
    <p:sldLayoutId id="2147484439" r:id="rId19"/>
    <p:sldLayoutId id="2147484440" r:id="rId20"/>
    <p:sldLayoutId id="2147484441" r:id="rId21"/>
    <p:sldLayoutId id="2147484442" r:id="rId22"/>
    <p:sldLayoutId id="2147484443" r:id="rId23"/>
    <p:sldLayoutId id="2147484444" r:id="rId24"/>
    <p:sldLayoutId id="2147484445" r:id="rId25"/>
    <p:sldLayoutId id="2147484446" r:id="rId26"/>
    <p:sldLayoutId id="2147484447" r:id="rId27"/>
    <p:sldLayoutId id="2147484448" r:id="rId28"/>
    <p:sldLayoutId id="2147484449" r:id="rId29"/>
    <p:sldLayoutId id="2147484450" r:id="rId30"/>
    <p:sldLayoutId id="2147484451" r:id="rId31"/>
    <p:sldLayoutId id="2147484452" r:id="rId32"/>
    <p:sldLayoutId id="2147484453" r:id="rId33"/>
    <p:sldLayoutId id="2147484454" r:id="rId34"/>
    <p:sldLayoutId id="2147484455" r:id="rId35"/>
    <p:sldLayoutId id="2147484456" r:id="rId36"/>
    <p:sldLayoutId id="2147484457" r:id="rId37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7094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9" r:id="rId1"/>
    <p:sldLayoutId id="2147484460" r:id="rId2"/>
    <p:sldLayoutId id="2147484461" r:id="rId3"/>
    <p:sldLayoutId id="2147484462" r:id="rId4"/>
    <p:sldLayoutId id="2147484463" r:id="rId5"/>
    <p:sldLayoutId id="2147484464" r:id="rId6"/>
    <p:sldLayoutId id="2147484465" r:id="rId7"/>
    <p:sldLayoutId id="2147484466" r:id="rId8"/>
    <p:sldLayoutId id="2147484467" r:id="rId9"/>
    <p:sldLayoutId id="2147484468" r:id="rId10"/>
    <p:sldLayoutId id="2147484469" r:id="rId11"/>
    <p:sldLayoutId id="2147484470" r:id="rId12"/>
    <p:sldLayoutId id="2147484471" r:id="rId13"/>
    <p:sldLayoutId id="2147484472" r:id="rId14"/>
    <p:sldLayoutId id="2147484473" r:id="rId15"/>
    <p:sldLayoutId id="2147484474" r:id="rId16"/>
    <p:sldLayoutId id="2147484475" r:id="rId17"/>
    <p:sldLayoutId id="2147484476" r:id="rId18"/>
    <p:sldLayoutId id="2147484477" r:id="rId19"/>
    <p:sldLayoutId id="2147484478" r:id="rId20"/>
    <p:sldLayoutId id="2147484479" r:id="rId21"/>
    <p:sldLayoutId id="2147484480" r:id="rId22"/>
    <p:sldLayoutId id="2147484481" r:id="rId23"/>
    <p:sldLayoutId id="2147484482" r:id="rId24"/>
    <p:sldLayoutId id="2147484483" r:id="rId25"/>
    <p:sldLayoutId id="2147484484" r:id="rId26"/>
    <p:sldLayoutId id="2147484485" r:id="rId27"/>
    <p:sldLayoutId id="2147484486" r:id="rId28"/>
    <p:sldLayoutId id="2147484487" r:id="rId29"/>
    <p:sldLayoutId id="2147484488" r:id="rId30"/>
    <p:sldLayoutId id="2147484489" r:id="rId31"/>
    <p:sldLayoutId id="2147484490" r:id="rId32"/>
    <p:sldLayoutId id="2147484491" r:id="rId33"/>
    <p:sldLayoutId id="2147484492" r:id="rId34"/>
    <p:sldLayoutId id="2147484493" r:id="rId35"/>
    <p:sldLayoutId id="2147484494" r:id="rId36"/>
    <p:sldLayoutId id="2147484495" r:id="rId37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3.xml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9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9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82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58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96.xml"/><Relationship Id="rId5" Type="http://schemas.openxmlformats.org/officeDocument/2006/relationships/image" Target="../media/image9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3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9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73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11.xml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1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13.xml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15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53.xml"/><Relationship Id="rId5" Type="http://schemas.openxmlformats.org/officeDocument/2006/relationships/image" Target="../media/image47.pn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91.xml"/><Relationship Id="rId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92.xml"/><Relationship Id="rId4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92.xml"/><Relationship Id="rId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93.xml"/><Relationship Id="rId6" Type="http://schemas.openxmlformats.org/officeDocument/2006/relationships/image" Target="../media/image61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9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9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98.xml"/><Relationship Id="rId5" Type="http://schemas.openxmlformats.org/officeDocument/2006/relationships/image" Target="../media/image47.png"/><Relationship Id="rId4" Type="http://schemas.openxmlformats.org/officeDocument/2006/relationships/image" Target="../media/image68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99.xml"/><Relationship Id="rId6" Type="http://schemas.openxmlformats.org/officeDocument/2006/relationships/image" Target="../media/image70.png"/><Relationship Id="rId11" Type="http://schemas.openxmlformats.org/officeDocument/2006/relationships/image" Target="../media/image47.png"/><Relationship Id="rId5" Type="http://schemas.openxmlformats.org/officeDocument/2006/relationships/image" Target="../media/image14.png"/><Relationship Id="rId10" Type="http://schemas.openxmlformats.org/officeDocument/2006/relationships/image" Target="../media/image20.png"/><Relationship Id="rId4" Type="http://schemas.openxmlformats.org/officeDocument/2006/relationships/image" Target="../media/image69.png"/><Relationship Id="rId9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39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3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3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39.xml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3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3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0"/>
            <a:ext cx="48006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92" y="1490167"/>
            <a:ext cx="6297018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4042"/>
              </a:lnSpc>
            </a:pPr>
            <a:r>
              <a:rPr lang="en-US" sz="4500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Pagamentos por Serviços Ambientais</a:t>
            </a:r>
            <a:endParaRPr lang="en-US" sz="450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4" name="Text 1"/>
          <p:cNvSpPr/>
          <p:nvPr/>
        </p:nvSpPr>
        <p:spPr>
          <a:xfrm>
            <a:off x="661492" y="2691659"/>
            <a:ext cx="5626609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667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Estratégias Inovadoras para Conservação e Desenvolvimento Sustentável no </a:t>
            </a:r>
            <a:r>
              <a:rPr lang="en-US" sz="1667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Contexto</a:t>
            </a:r>
            <a:r>
              <a:rPr lang="en-US" sz="1667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 </a:t>
            </a:r>
            <a:r>
              <a:rPr lang="en-US" sz="1667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Brasileiro</a:t>
            </a:r>
            <a:endParaRPr lang="en-US" sz="1667" dirty="0">
              <a:solidFill>
                <a:srgbClr val="70AD47">
                  <a:lumMod val="50000"/>
                </a:srgbClr>
              </a:solidFill>
              <a:latin typeface="Calibri" panose="020F0502020204030204"/>
              <a:ea typeface="Geist" pitchFamily="34" charset="-122"/>
              <a:cs typeface="Geist" pitchFamily="34" charset="-120"/>
            </a:endParaRPr>
          </a:p>
          <a:p>
            <a:pPr defTabSz="761970">
              <a:lnSpc>
                <a:spcPts val="2083"/>
              </a:lnSpc>
            </a:pPr>
            <a:endParaRPr lang="en-US" sz="1667" dirty="0">
              <a:solidFill>
                <a:srgbClr val="70AD47">
                  <a:lumMod val="50000"/>
                </a:srgbClr>
              </a:solidFill>
              <a:latin typeface="Calibri" panose="020F0502020204030204"/>
              <a:ea typeface="Geist" pitchFamily="34" charset="-122"/>
              <a:cs typeface="Geist" pitchFamily="34" charset="-120"/>
            </a:endParaRPr>
          </a:p>
          <a:p>
            <a:pPr defTabSz="761970">
              <a:lnSpc>
                <a:spcPts val="2083"/>
              </a:lnSpc>
            </a:pPr>
            <a:endParaRPr lang="en-US" sz="1667" dirty="0">
              <a:solidFill>
                <a:srgbClr val="70AD47">
                  <a:lumMod val="50000"/>
                </a:srgbClr>
              </a:solidFill>
              <a:latin typeface="Calibri" panose="020F0502020204030204"/>
              <a:ea typeface="Geist" pitchFamily="34" charset="-122"/>
              <a:cs typeface="Geist" pitchFamily="34" charset="-120"/>
            </a:endParaRPr>
          </a:p>
          <a:p>
            <a:pPr defTabSz="761970">
              <a:lnSpc>
                <a:spcPts val="2083"/>
              </a:lnSpc>
            </a:pPr>
            <a:endParaRPr lang="en-US" sz="1667" dirty="0">
              <a:solidFill>
                <a:srgbClr val="70AD47">
                  <a:lumMod val="50000"/>
                </a:srgbClr>
              </a:solidFill>
              <a:latin typeface="Calibri" panose="020F0502020204030204"/>
              <a:ea typeface="Geist" pitchFamily="34" charset="-122"/>
              <a:cs typeface="Geist" pitchFamily="34" charset="-120"/>
            </a:endParaRPr>
          </a:p>
          <a:p>
            <a:pPr defTabSz="634950">
              <a:lnSpc>
                <a:spcPts val="1736"/>
              </a:lnSpc>
            </a:pPr>
            <a:r>
              <a:rPr lang="en-US" sz="2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Carolina de Queiroz </a:t>
            </a:r>
            <a:r>
              <a:rPr lang="en-US" sz="2000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Sátiro</a:t>
            </a:r>
            <a:r>
              <a:rPr lang="en-US" sz="2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 Cabral Batista</a:t>
            </a:r>
          </a:p>
          <a:p>
            <a:pPr defTabSz="634950">
              <a:lnSpc>
                <a:spcPts val="1736"/>
              </a:lnSpc>
            </a:pPr>
            <a:r>
              <a:rPr lang="en-US" sz="1667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Engenheira</a:t>
            </a:r>
            <a:r>
              <a:rPr lang="en-US" sz="1667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 </a:t>
            </a:r>
            <a:r>
              <a:rPr lang="en-US" sz="1667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Ambiental</a:t>
            </a:r>
            <a:endParaRPr lang="en-US" sz="1667" dirty="0">
              <a:solidFill>
                <a:srgbClr val="70AD47">
                  <a:lumMod val="50000"/>
                </a:srgbClr>
              </a:solidFill>
              <a:latin typeface="Calibri" panose="020F0502020204030204"/>
            </a:endParaRPr>
          </a:p>
          <a:p>
            <a:pPr defTabSz="761970">
              <a:lnSpc>
                <a:spcPts val="2083"/>
              </a:lnSpc>
            </a:pPr>
            <a:endParaRPr lang="en-US" sz="1292" dirty="0">
              <a:solidFill>
                <a:srgbClr val="70AD47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0" y="6160034"/>
            <a:ext cx="3013352" cy="62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112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499269"/>
            <a:ext cx="5162352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042"/>
              </a:lnSpc>
            </a:pPr>
            <a:r>
              <a:rPr lang="en-US" sz="4000" b="1" dirty="0" err="1">
                <a:solidFill>
                  <a:srgbClr val="006747"/>
                </a:solidFill>
                <a:latin typeface="+mj-lt"/>
                <a:ea typeface="Noto Serif SC Bold" pitchFamily="34" charset="-122"/>
                <a:cs typeface="Noto Serif SC Bold" pitchFamily="34" charset="-120"/>
              </a:rPr>
              <a:t>Apresentação</a:t>
            </a:r>
            <a:endParaRPr lang="en-US" sz="40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3" name="Text 1"/>
          <p:cNvSpPr/>
          <p:nvPr/>
        </p:nvSpPr>
        <p:spPr>
          <a:xfrm>
            <a:off x="661492" y="1346696"/>
            <a:ext cx="16529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600" dirty="0">
                <a:solidFill>
                  <a:srgbClr val="4B4A4A"/>
                </a:solidFill>
                <a:ea typeface="Noto Serif SC Light" pitchFamily="34" charset="-122"/>
                <a:cs typeface="Noto Serif SC Light" pitchFamily="34" charset="-120"/>
              </a:rPr>
              <a:t>01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661492" y="1608633"/>
            <a:ext cx="5351859" cy="1905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5" name="Text 3"/>
          <p:cNvSpPr/>
          <p:nvPr/>
        </p:nvSpPr>
        <p:spPr>
          <a:xfrm>
            <a:off x="661492" y="1729383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Introdução ao PSA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661492" y="2087067"/>
            <a:ext cx="5351859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6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Conceitos fundamentais e evolução histórica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6178649" y="1346696"/>
            <a:ext cx="16529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600" dirty="0">
                <a:solidFill>
                  <a:srgbClr val="4B4A4A"/>
                </a:solidFill>
                <a:ea typeface="Noto Serif SC Light" pitchFamily="34" charset="-122"/>
                <a:cs typeface="Noto Serif SC Light" pitchFamily="34" charset="-120"/>
              </a:rPr>
              <a:t>02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6178650" y="1608633"/>
            <a:ext cx="5351859" cy="1905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9" name="Text 7"/>
          <p:cNvSpPr/>
          <p:nvPr/>
        </p:nvSpPr>
        <p:spPr>
          <a:xfrm>
            <a:off x="6178649" y="1729383"/>
            <a:ext cx="284202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Contexto Global e Nacional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6178650" y="2087067"/>
            <a:ext cx="5351859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6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Experiências internacionais e situação brasileira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661492" y="2641005"/>
            <a:ext cx="16529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600" dirty="0">
                <a:solidFill>
                  <a:srgbClr val="4B4A4A"/>
                </a:solidFill>
                <a:ea typeface="Noto Serif SC Light" pitchFamily="34" charset="-122"/>
                <a:cs typeface="Noto Serif SC Light" pitchFamily="34" charset="-120"/>
              </a:rPr>
              <a:t>03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61492" y="2902943"/>
            <a:ext cx="5351859" cy="1905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13" name="Text 11"/>
          <p:cNvSpPr/>
          <p:nvPr/>
        </p:nvSpPr>
        <p:spPr>
          <a:xfrm>
            <a:off x="661492" y="3023692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Políticas Públicas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14" name="Text 12"/>
          <p:cNvSpPr/>
          <p:nvPr/>
        </p:nvSpPr>
        <p:spPr>
          <a:xfrm>
            <a:off x="661492" y="3381375"/>
            <a:ext cx="5351859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6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Marco legal e políticas estaduais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15" name="Text 13"/>
          <p:cNvSpPr/>
          <p:nvPr/>
        </p:nvSpPr>
        <p:spPr>
          <a:xfrm>
            <a:off x="6178649" y="2641005"/>
            <a:ext cx="16529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600" dirty="0">
                <a:solidFill>
                  <a:srgbClr val="4B4A4A"/>
                </a:solidFill>
                <a:ea typeface="Noto Serif SC Light" pitchFamily="34" charset="-122"/>
                <a:cs typeface="Noto Serif SC Light" pitchFamily="34" charset="-120"/>
              </a:rPr>
              <a:t>04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178650" y="2902943"/>
            <a:ext cx="5351859" cy="1905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17" name="Text 15"/>
          <p:cNvSpPr/>
          <p:nvPr/>
        </p:nvSpPr>
        <p:spPr>
          <a:xfrm>
            <a:off x="6178649" y="3023692"/>
            <a:ext cx="332849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Mecanismos de Implementação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6178650" y="3381375"/>
            <a:ext cx="5351859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6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Modalidades e fontes de financiamento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19" name="Text 17"/>
          <p:cNvSpPr/>
          <p:nvPr/>
        </p:nvSpPr>
        <p:spPr>
          <a:xfrm>
            <a:off x="661492" y="3935314"/>
            <a:ext cx="16529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600" dirty="0">
                <a:solidFill>
                  <a:srgbClr val="4B4A4A"/>
                </a:solidFill>
                <a:ea typeface="Noto Serif SC Light" pitchFamily="34" charset="-122"/>
                <a:cs typeface="Noto Serif SC Light" pitchFamily="34" charset="-120"/>
              </a:rPr>
              <a:t>05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61492" y="4197251"/>
            <a:ext cx="5351859" cy="1905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21" name="Text 19"/>
          <p:cNvSpPr/>
          <p:nvPr/>
        </p:nvSpPr>
        <p:spPr>
          <a:xfrm>
            <a:off x="661492" y="4318000"/>
            <a:ext cx="325963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Integração com Licenciamento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22" name="Text 20"/>
          <p:cNvSpPr/>
          <p:nvPr/>
        </p:nvSpPr>
        <p:spPr>
          <a:xfrm>
            <a:off x="661492" y="4675683"/>
            <a:ext cx="5351859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6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Oportunidades e casos práticos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23" name="Text 21"/>
          <p:cNvSpPr/>
          <p:nvPr/>
        </p:nvSpPr>
        <p:spPr>
          <a:xfrm>
            <a:off x="6178649" y="3935314"/>
            <a:ext cx="16529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600" dirty="0">
                <a:solidFill>
                  <a:srgbClr val="4B4A4A"/>
                </a:solidFill>
                <a:ea typeface="Noto Serif SC Light" pitchFamily="34" charset="-122"/>
                <a:cs typeface="Noto Serif SC Light" pitchFamily="34" charset="-120"/>
              </a:rPr>
              <a:t>06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178650" y="4197251"/>
            <a:ext cx="5351859" cy="1905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25" name="Text 23"/>
          <p:cNvSpPr/>
          <p:nvPr/>
        </p:nvSpPr>
        <p:spPr>
          <a:xfrm>
            <a:off x="6178649" y="4318000"/>
            <a:ext cx="288061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Monitoramento e Avaliação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26" name="Text 24"/>
          <p:cNvSpPr/>
          <p:nvPr/>
        </p:nvSpPr>
        <p:spPr>
          <a:xfrm>
            <a:off x="6178650" y="4675683"/>
            <a:ext cx="5351859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6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Ferramentas e indicadores de efetividade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27" name="Text 25"/>
          <p:cNvSpPr/>
          <p:nvPr/>
        </p:nvSpPr>
        <p:spPr>
          <a:xfrm>
            <a:off x="661492" y="5229622"/>
            <a:ext cx="16529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600" dirty="0">
                <a:solidFill>
                  <a:srgbClr val="4B4A4A"/>
                </a:solidFill>
                <a:ea typeface="Noto Serif SC Light" pitchFamily="34" charset="-122"/>
                <a:cs typeface="Noto Serif SC Light" pitchFamily="34" charset="-120"/>
              </a:rPr>
              <a:t>07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28" name="Shape 26"/>
          <p:cNvSpPr/>
          <p:nvPr/>
        </p:nvSpPr>
        <p:spPr>
          <a:xfrm>
            <a:off x="661492" y="5491559"/>
            <a:ext cx="5351859" cy="1905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29" name="Text 27"/>
          <p:cNvSpPr/>
          <p:nvPr/>
        </p:nvSpPr>
        <p:spPr>
          <a:xfrm>
            <a:off x="661492" y="5612308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Estudos de Caso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30" name="Text 28"/>
          <p:cNvSpPr/>
          <p:nvPr/>
        </p:nvSpPr>
        <p:spPr>
          <a:xfrm>
            <a:off x="661492" y="5969992"/>
            <a:ext cx="5351859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6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Análise prática e simulações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31" name="Text 29"/>
          <p:cNvSpPr/>
          <p:nvPr/>
        </p:nvSpPr>
        <p:spPr>
          <a:xfrm>
            <a:off x="6178649" y="5229622"/>
            <a:ext cx="16529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600" dirty="0">
                <a:solidFill>
                  <a:srgbClr val="4B4A4A"/>
                </a:solidFill>
                <a:ea typeface="Noto Serif SC Light" pitchFamily="34" charset="-122"/>
                <a:cs typeface="Noto Serif SC Light" pitchFamily="34" charset="-120"/>
              </a:rPr>
              <a:t>08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178650" y="5491559"/>
            <a:ext cx="5351859" cy="1905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33" name="Text 31"/>
          <p:cNvSpPr/>
          <p:nvPr/>
        </p:nvSpPr>
        <p:spPr>
          <a:xfrm>
            <a:off x="6178649" y="5612308"/>
            <a:ext cx="254297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Síntese e Compromissos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34" name="Text 32"/>
          <p:cNvSpPr/>
          <p:nvPr/>
        </p:nvSpPr>
        <p:spPr>
          <a:xfrm>
            <a:off x="6178650" y="5969992"/>
            <a:ext cx="5351859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6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Reflexões finais e próximos passos</a:t>
            </a:r>
            <a:endParaRPr lang="en-US" sz="1600" dirty="0">
              <a:solidFill>
                <a:prstClr val="black"/>
              </a:solidFill>
            </a:endParaRPr>
          </a:p>
        </p:txBody>
      </p:sp>
      <p:pic>
        <p:nvPicPr>
          <p:cNvPr id="35" name="Imagem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648" y="6244548"/>
            <a:ext cx="3013352" cy="62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706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1707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91" y="3089622"/>
            <a:ext cx="10869018" cy="2067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8125"/>
              </a:lnSpc>
            </a:pPr>
            <a:r>
              <a:rPr lang="en-US" sz="6500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Introdução ao Pagamento por </a:t>
            </a:r>
            <a:r>
              <a:rPr lang="en-US" sz="6500" b="1" dirty="0" err="1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Serviços</a:t>
            </a:r>
            <a:r>
              <a:rPr lang="en-US" sz="6500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lang="en-US" sz="6500" b="1" dirty="0" err="1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Ambientais</a:t>
            </a:r>
            <a:r>
              <a:rPr lang="en-US" sz="6500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 - </a:t>
            </a:r>
            <a:r>
              <a:rPr lang="en-US" sz="6500" b="1" dirty="0" err="1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PSA</a:t>
            </a:r>
            <a:endParaRPr lang="en-US" sz="650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0" y="6160034"/>
            <a:ext cx="3013352" cy="62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417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760" y="354629"/>
            <a:ext cx="4609307" cy="3757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958"/>
              </a:lnSpc>
            </a:pPr>
            <a:r>
              <a:rPr lang="en-US" sz="3000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Conceito Fundamental do PSA</a:t>
            </a:r>
            <a:endParaRPr lang="en-US" sz="300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3" name="Text 1"/>
          <p:cNvSpPr/>
          <p:nvPr/>
        </p:nvSpPr>
        <p:spPr>
          <a:xfrm>
            <a:off x="480914" y="921933"/>
            <a:ext cx="1803499" cy="225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750"/>
              </a:lnSpc>
            </a:pPr>
            <a:r>
              <a:rPr lang="en-US" sz="1500" b="1" dirty="0">
                <a:solidFill>
                  <a:srgbClr val="006747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Definição Técnica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480913" y="1352352"/>
            <a:ext cx="5468442" cy="577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 defTabSz="761970">
              <a:lnSpc>
                <a:spcPts val="1500"/>
              </a:lnSpc>
            </a:pPr>
            <a:r>
              <a:rPr lang="en-US" sz="1333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O Pagamento por Serviços Ambientais (PSA) constitui um instrumento econômico de política ambiental que visa retribuir ou compensar monetariamente os fornecedores de serviços ecossistêmicos pela manutenção, recuperação ou melhoria desses serviços.</a:t>
            </a:r>
            <a:endParaRPr lang="en-US" sz="1333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480913" y="2286943"/>
            <a:ext cx="5468442" cy="577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 defTabSz="761970">
              <a:lnSpc>
                <a:spcPts val="1500"/>
              </a:lnSpc>
            </a:pPr>
            <a:r>
              <a:rPr lang="en-US" sz="1333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Representa uma abordagem inovadora de valorização econômica dos recursos naturais, fundamentada no princípio do provedor-recebedor, que complementa o tradicional princípio do poluidor-pagador.</a:t>
            </a:r>
            <a:endParaRPr lang="en-US" sz="1333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</p:txBody>
      </p:sp>
      <p:sp>
        <p:nvSpPr>
          <p:cNvPr id="7" name="Shape 4"/>
          <p:cNvSpPr/>
          <p:nvPr/>
        </p:nvSpPr>
        <p:spPr>
          <a:xfrm>
            <a:off x="331416" y="5191720"/>
            <a:ext cx="5468442" cy="703064"/>
          </a:xfrm>
          <a:prstGeom prst="roundRect">
            <a:avLst>
              <a:gd name="adj" fmla="val 15391"/>
            </a:avLst>
          </a:prstGeom>
          <a:solidFill>
            <a:schemeClr val="bg1">
              <a:lumMod val="50000"/>
            </a:schemeClr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289" y="5356698"/>
            <a:ext cx="150218" cy="12015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75554" y="5316483"/>
            <a:ext cx="4916488" cy="384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1500"/>
              </a:lnSpc>
            </a:pPr>
            <a:r>
              <a:rPr lang="en-US" sz="1167" b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O PSA reconhece que os serviços ambientais possuem valor econômico mensurável e devem ser remunerados adequadamente.</a:t>
            </a:r>
            <a:endParaRPr lang="en-US" sz="1167" b="1" dirty="0">
              <a:solidFill>
                <a:srgbClr val="70AD47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0" name="Text 3"/>
          <p:cNvSpPr/>
          <p:nvPr/>
        </p:nvSpPr>
        <p:spPr>
          <a:xfrm>
            <a:off x="675555" y="3063688"/>
            <a:ext cx="5087471" cy="480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8421" indent="-198421" algn="just" defTabSz="634950">
              <a:lnSpc>
                <a:spcPts val="1250"/>
              </a:lnSpc>
              <a:buFont typeface="Arial" panose="020B0604020202020204" pitchFamily="34" charset="0"/>
              <a:buChar char="•"/>
            </a:pPr>
            <a:r>
              <a:rPr lang="pt-BR" sz="1167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Provedor- recebedor: Quem conserva, recupera ou mantém o meio ambiente em boas condições</a:t>
            </a:r>
          </a:p>
          <a:p>
            <a:pPr marL="198421" indent="-198421" algn="just" defTabSz="634950">
              <a:lnSpc>
                <a:spcPts val="1250"/>
              </a:lnSpc>
              <a:buFont typeface="Arial" panose="020B0604020202020204" pitchFamily="34" charset="0"/>
              <a:buChar char="•"/>
            </a:pPr>
            <a:endParaRPr lang="pt-BR" sz="1167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  <a:p>
            <a:pPr marL="198421" indent="-198421" algn="just" defTabSz="634950">
              <a:lnSpc>
                <a:spcPts val="1250"/>
              </a:lnSpc>
              <a:buFont typeface="Arial" panose="020B0604020202020204" pitchFamily="34" charset="0"/>
              <a:buChar char="•"/>
            </a:pPr>
            <a:r>
              <a:rPr lang="pt-BR" sz="1167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Poluidor-pagador: Quem causa danos ambientais deve arcar com os custos da degradação </a:t>
            </a:r>
            <a:endParaRPr lang="en-US" sz="1167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</p:txBody>
      </p:sp>
      <p:sp>
        <p:nvSpPr>
          <p:cNvPr id="11" name="Text 3"/>
          <p:cNvSpPr/>
          <p:nvPr/>
        </p:nvSpPr>
        <p:spPr>
          <a:xfrm>
            <a:off x="400761" y="4042194"/>
            <a:ext cx="5548594" cy="480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 defTabSz="634950"/>
            <a:r>
              <a:rPr lang="pt-BR" sz="1333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Forma de incentivo econômico em que pessoas, empresas ou governos pagam para que agricultores, comunidades ou proprietários de terras conservem, recuperem ou utilizem de maneira sustentável os recursos naturais.</a:t>
            </a:r>
            <a:endParaRPr lang="en-US" sz="1333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0" y="6199955"/>
            <a:ext cx="3013352" cy="627529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3055" y="815008"/>
            <a:ext cx="5462731" cy="502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315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31187" y="393802"/>
            <a:ext cx="4609307" cy="3757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958"/>
              </a:lnSpc>
            </a:pPr>
            <a:r>
              <a:rPr lang="en-US" sz="3000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Conceito Fundamental do PSA</a:t>
            </a:r>
            <a:endParaRPr lang="en-US" sz="300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3" name="Text 1"/>
          <p:cNvSpPr/>
          <p:nvPr/>
        </p:nvSpPr>
        <p:spPr>
          <a:xfrm>
            <a:off x="480914" y="1034143"/>
            <a:ext cx="1803499" cy="225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750"/>
              </a:lnSpc>
            </a:pPr>
            <a:r>
              <a:rPr lang="en-US" sz="1500" b="1" dirty="0">
                <a:solidFill>
                  <a:srgbClr val="006747"/>
                </a:solidFill>
                <a:latin typeface="Calibri" panose="020F0502020204030204"/>
                <a:ea typeface="Noto Serif SC Bold" pitchFamily="34" charset="-122"/>
              </a:rPr>
              <a:t>Outros </a:t>
            </a:r>
            <a:r>
              <a:rPr lang="en-US" sz="1500" b="1" dirty="0" err="1">
                <a:solidFill>
                  <a:srgbClr val="006747"/>
                </a:solidFill>
                <a:latin typeface="Calibri" panose="020F0502020204030204"/>
                <a:ea typeface="Noto Serif SC Bold" pitchFamily="34" charset="-122"/>
              </a:rPr>
              <a:t>Principios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63" y="6050868"/>
            <a:ext cx="3013352" cy="627529"/>
          </a:xfrm>
          <a:prstGeom prst="rect">
            <a:avLst/>
          </a:prstGeom>
        </p:spPr>
      </p:pic>
      <p:sp>
        <p:nvSpPr>
          <p:cNvPr id="13" name="Text 3"/>
          <p:cNvSpPr/>
          <p:nvPr/>
        </p:nvSpPr>
        <p:spPr>
          <a:xfrm>
            <a:off x="480914" y="1499094"/>
            <a:ext cx="5259971" cy="2504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38115" indent="-238115" algn="just" defTabSz="761970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Princípio da Prevenção: Melhor evitar o dano ambiental do que remediá-lo depois.</a:t>
            </a:r>
          </a:p>
          <a:p>
            <a:pPr marL="238115" indent="-238115" algn="just" defTabSz="761970">
              <a:buFont typeface="Arial" panose="020B0604020202020204" pitchFamily="34" charset="0"/>
              <a:buChar char="•"/>
            </a:pPr>
            <a:endParaRPr lang="pt-BR" sz="1600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  <a:p>
            <a:pPr marL="238115" indent="-238115" algn="just" defTabSz="761970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Princípio da Precaução: Quando houver risco de dano grave ou irreversível ao meio ambiente, a falta de certeza científica não pode ser usada como justificativa para adiar medidas de proteção.</a:t>
            </a:r>
          </a:p>
          <a:p>
            <a:pPr marL="238115" indent="-238115" algn="just" defTabSz="761970">
              <a:buFont typeface="Arial" panose="020B0604020202020204" pitchFamily="34" charset="0"/>
              <a:buChar char="•"/>
            </a:pPr>
            <a:endParaRPr lang="pt-BR" sz="1600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  <a:p>
            <a:pPr marL="238115" indent="-238115" algn="just" defTabSz="761970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Usuário–Pagador: Quem usa um recurso natural (mesmo sem degradá-lo) deve pagar pelo seu uso, para valorizar o bem ambiental e evitar desperdícios.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140915" y="4469421"/>
            <a:ext cx="559997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solidFill>
                  <a:schemeClr val="bg2">
                    <a:lumMod val="25000"/>
                  </a:schemeClr>
                </a:solidFill>
              </a:rPr>
              <a:t>Constituição Federal – Art. 225 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Todos têm direito ao meio ambiente ecologicamente equilibrado, bem de uso comum do povo e essencial à sadia qualidade de vida, impondo-se ao poder público e à coletividade o dever de defendê-lo e preservá-lo para as presentes e futuras gerações.</a:t>
            </a:r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604" y="582426"/>
            <a:ext cx="5468442" cy="546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929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415260"/>
            <a:ext cx="6437808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042"/>
              </a:lnSpc>
            </a:pPr>
            <a:r>
              <a:rPr lang="en-US" sz="4000" b="1" dirty="0">
                <a:solidFill>
                  <a:srgbClr val="006747"/>
                </a:solidFill>
                <a:latin typeface="+mj-lt"/>
                <a:ea typeface="Noto Serif SC Bold" pitchFamily="34" charset="-122"/>
                <a:cs typeface="Noto Serif SC Bold" pitchFamily="34" charset="-120"/>
              </a:rPr>
              <a:t>Princípios Norteadores do PSA</a:t>
            </a:r>
            <a:endParaRPr lang="en-US" sz="40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61492" y="1342203"/>
            <a:ext cx="5351859" cy="2238970"/>
          </a:xfrm>
          <a:prstGeom prst="roundRect">
            <a:avLst>
              <a:gd name="adj" fmla="val 664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33140" y="1513852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ea typeface="Noto Serif SC Bold" pitchFamily="34" charset="-122"/>
                <a:cs typeface="Noto Serif SC Bold" pitchFamily="34" charset="-120"/>
              </a:rPr>
              <a:t>Voluntariedade</a:t>
            </a:r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833140" y="1871536"/>
            <a:ext cx="5008563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ea typeface="Geist" pitchFamily="34" charset="-122"/>
                <a:cs typeface="Geist" pitchFamily="34" charset="-120"/>
              </a:rPr>
              <a:t>Participação baseada em acordos voluntários entre provedores e pagadores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833140" y="2499987"/>
            <a:ext cx="5008563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083"/>
              </a:lnSpc>
              <a:buSzPct val="100000"/>
              <a:buFontTx/>
              <a:buChar char="•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ea typeface="Geist" pitchFamily="34" charset="-122"/>
                <a:cs typeface="Geist" pitchFamily="34" charset="-120"/>
              </a:rPr>
              <a:t>Adesão consciente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833140" y="2822448"/>
            <a:ext cx="5008563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083"/>
              </a:lnSpc>
              <a:buSzPct val="100000"/>
              <a:buFontTx/>
              <a:buChar char="•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ea typeface="Geist" pitchFamily="34" charset="-122"/>
                <a:cs typeface="Geist" pitchFamily="34" charset="-120"/>
              </a:rPr>
              <a:t>Comprometimento mútuo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833140" y="3144909"/>
            <a:ext cx="5008563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083"/>
              </a:lnSpc>
              <a:buSzPct val="100000"/>
              <a:buFontTx/>
              <a:buChar char="•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ea typeface="Geist" pitchFamily="34" charset="-122"/>
                <a:cs typeface="Geist" pitchFamily="34" charset="-120"/>
              </a:rPr>
              <a:t>Flexibilidade contratual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Shape 7"/>
          <p:cNvSpPr/>
          <p:nvPr/>
        </p:nvSpPr>
        <p:spPr>
          <a:xfrm>
            <a:off x="6178650" y="1342203"/>
            <a:ext cx="5351859" cy="2238970"/>
          </a:xfrm>
          <a:prstGeom prst="roundRect">
            <a:avLst>
              <a:gd name="adj" fmla="val 664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350298" y="1513852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ea typeface="Noto Serif SC Bold" pitchFamily="34" charset="-122"/>
                <a:cs typeface="Noto Serif SC Bold" pitchFamily="34" charset="-120"/>
              </a:rPr>
              <a:t>Adicionalidade</a:t>
            </a:r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6350298" y="1871536"/>
            <a:ext cx="5008563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ea typeface="Geist" pitchFamily="34" charset="-122"/>
                <a:cs typeface="Geist" pitchFamily="34" charset="-120"/>
              </a:rPr>
              <a:t>Serviços ambientais devem ser adicionais às obrigações legais existentes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6350298" y="2499987"/>
            <a:ext cx="5008563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083"/>
              </a:lnSpc>
              <a:buSzPct val="100000"/>
              <a:buFontTx/>
              <a:buChar char="•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ea typeface="Geist" pitchFamily="34" charset="-122"/>
                <a:cs typeface="Geist" pitchFamily="34" charset="-120"/>
              </a:rPr>
              <a:t>Vai além do cumprimento legal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Text 11"/>
          <p:cNvSpPr/>
          <p:nvPr/>
        </p:nvSpPr>
        <p:spPr>
          <a:xfrm>
            <a:off x="6350298" y="2822448"/>
            <a:ext cx="5008563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083"/>
              </a:lnSpc>
              <a:buSzPct val="100000"/>
              <a:buFontTx/>
              <a:buChar char="•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ea typeface="Geist" pitchFamily="34" charset="-122"/>
                <a:cs typeface="Geist" pitchFamily="34" charset="-120"/>
              </a:rPr>
              <a:t>Gera benefícios incrementais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Text 12"/>
          <p:cNvSpPr/>
          <p:nvPr/>
        </p:nvSpPr>
        <p:spPr>
          <a:xfrm>
            <a:off x="6350298" y="3144909"/>
            <a:ext cx="5008563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083"/>
              </a:lnSpc>
              <a:buSzPct val="100000"/>
              <a:buFontTx/>
              <a:buChar char="•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ea typeface="Geist" pitchFamily="34" charset="-122"/>
                <a:cs typeface="Geist" pitchFamily="34" charset="-120"/>
              </a:rPr>
              <a:t>Melhoria mensurável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61492" y="3746472"/>
            <a:ext cx="5351859" cy="2238970"/>
          </a:xfrm>
          <a:prstGeom prst="roundRect">
            <a:avLst>
              <a:gd name="adj" fmla="val 664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3140" y="3918121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ea typeface="Noto Serif SC Bold" pitchFamily="34" charset="-122"/>
                <a:cs typeface="Noto Serif SC Bold" pitchFamily="34" charset="-120"/>
              </a:rPr>
              <a:t>Condicionalidade</a:t>
            </a:r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Text 15"/>
          <p:cNvSpPr/>
          <p:nvPr/>
        </p:nvSpPr>
        <p:spPr>
          <a:xfrm>
            <a:off x="833140" y="4275804"/>
            <a:ext cx="5008563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ea typeface="Geist" pitchFamily="34" charset="-122"/>
                <a:cs typeface="Geist" pitchFamily="34" charset="-120"/>
              </a:rPr>
              <a:t>Pagamentos condicionados à efetiva prestação dos serviços ambientais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833140" y="4904256"/>
            <a:ext cx="5008563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083"/>
              </a:lnSpc>
              <a:buSzPct val="100000"/>
              <a:buFontTx/>
              <a:buChar char="•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ea typeface="Geist" pitchFamily="34" charset="-122"/>
                <a:cs typeface="Geist" pitchFamily="34" charset="-120"/>
              </a:rPr>
              <a:t>Monitoramento contínuo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Text 17"/>
          <p:cNvSpPr/>
          <p:nvPr/>
        </p:nvSpPr>
        <p:spPr>
          <a:xfrm>
            <a:off x="833140" y="5226716"/>
            <a:ext cx="5008563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083"/>
              </a:lnSpc>
              <a:buSzPct val="100000"/>
              <a:buFontTx/>
              <a:buChar char="•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ea typeface="Geist" pitchFamily="34" charset="-122"/>
                <a:cs typeface="Geist" pitchFamily="34" charset="-120"/>
              </a:rPr>
              <a:t>Verificação de resultados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" name="Text 18"/>
          <p:cNvSpPr/>
          <p:nvPr/>
        </p:nvSpPr>
        <p:spPr>
          <a:xfrm>
            <a:off x="833140" y="5549178"/>
            <a:ext cx="5008563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083"/>
              </a:lnSpc>
              <a:buSzPct val="100000"/>
              <a:buFontTx/>
              <a:buChar char="•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ea typeface="Geist" pitchFamily="34" charset="-122"/>
                <a:cs typeface="Geist" pitchFamily="34" charset="-120"/>
              </a:rPr>
              <a:t>Pagamento por desempenho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178650" y="3746472"/>
            <a:ext cx="5351859" cy="2238970"/>
          </a:xfrm>
          <a:prstGeom prst="roundRect">
            <a:avLst>
              <a:gd name="adj" fmla="val 664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350298" y="3918121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ea typeface="Noto Serif SC Bold" pitchFamily="34" charset="-122"/>
                <a:cs typeface="Noto Serif SC Bold" pitchFamily="34" charset="-120"/>
              </a:rPr>
              <a:t>Transparência</a:t>
            </a:r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Text 21"/>
          <p:cNvSpPr/>
          <p:nvPr/>
        </p:nvSpPr>
        <p:spPr>
          <a:xfrm>
            <a:off x="6350299" y="4275804"/>
            <a:ext cx="4503232" cy="395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ea typeface="Geist" pitchFamily="34" charset="-122"/>
                <a:cs typeface="Geist" pitchFamily="34" charset="-120"/>
              </a:rPr>
              <a:t>Processos claros e acessíveis a todos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ea typeface="Geist" pitchFamily="34" charset="-122"/>
                <a:cs typeface="Geist" pitchFamily="34" charset="-120"/>
              </a:rPr>
              <a:t>os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ea typeface="Geist" pitchFamily="34" charset="-122"/>
                <a:cs typeface="Geist" pitchFamily="34" charset="-120"/>
              </a:rPr>
              <a:t> envolvidos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4" name="Text 22"/>
          <p:cNvSpPr/>
          <p:nvPr/>
        </p:nvSpPr>
        <p:spPr>
          <a:xfrm>
            <a:off x="6350298" y="4729091"/>
            <a:ext cx="5008563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083"/>
              </a:lnSpc>
              <a:buSzPct val="100000"/>
              <a:buFontTx/>
              <a:buChar char="•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ea typeface="Geist" pitchFamily="34" charset="-122"/>
                <a:cs typeface="Geist" pitchFamily="34" charset="-120"/>
              </a:rPr>
              <a:t>Informações públicas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5" name="Text 23"/>
          <p:cNvSpPr/>
          <p:nvPr/>
        </p:nvSpPr>
        <p:spPr>
          <a:xfrm>
            <a:off x="6350298" y="5051552"/>
            <a:ext cx="5008563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083"/>
              </a:lnSpc>
              <a:buSzPct val="100000"/>
              <a:buFontTx/>
              <a:buChar char="•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ea typeface="Geist" pitchFamily="34" charset="-122"/>
                <a:cs typeface="Geist" pitchFamily="34" charset="-120"/>
              </a:rPr>
              <a:t>Critérios objetivos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6" name="Text 24"/>
          <p:cNvSpPr/>
          <p:nvPr/>
        </p:nvSpPr>
        <p:spPr>
          <a:xfrm>
            <a:off x="6350298" y="5354134"/>
            <a:ext cx="5008563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083"/>
              </a:lnSpc>
              <a:buSzPct val="100000"/>
              <a:buFontTx/>
              <a:buChar char="•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ea typeface="Geist" pitchFamily="34" charset="-122"/>
                <a:cs typeface="Geist" pitchFamily="34" charset="-120"/>
              </a:rPr>
              <a:t>Prestação de contas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7" name="Imagem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3" y="6241774"/>
            <a:ext cx="2913942" cy="60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215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81880" y="311845"/>
            <a:ext cx="5519936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042"/>
              </a:lnSpc>
            </a:pPr>
            <a:r>
              <a:rPr lang="en-US" sz="4000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Evolução Histórica do PSA</a:t>
            </a:r>
            <a:endParaRPr lang="en-US" sz="400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61492" y="3852664"/>
            <a:ext cx="10869018" cy="19050"/>
          </a:xfrm>
          <a:prstGeom prst="roundRect">
            <a:avLst>
              <a:gd name="adj" fmla="val 781396"/>
            </a:avLst>
          </a:prstGeom>
          <a:solidFill>
            <a:srgbClr val="B7D5CA"/>
          </a:solidFill>
          <a:ln/>
        </p:spPr>
      </p:sp>
      <p:sp>
        <p:nvSpPr>
          <p:cNvPr id="4" name="Shape 2"/>
          <p:cNvSpPr/>
          <p:nvPr/>
        </p:nvSpPr>
        <p:spPr>
          <a:xfrm>
            <a:off x="1063712" y="3338171"/>
            <a:ext cx="19050" cy="496094"/>
          </a:xfrm>
          <a:prstGeom prst="roundRect">
            <a:avLst>
              <a:gd name="adj" fmla="val 781396"/>
            </a:avLst>
          </a:prstGeom>
          <a:solidFill>
            <a:srgbClr val="B7D5CA"/>
          </a:solidFill>
          <a:ln/>
        </p:spPr>
      </p:sp>
      <p:sp>
        <p:nvSpPr>
          <p:cNvPr id="5" name="Shape 3"/>
          <p:cNvSpPr/>
          <p:nvPr/>
        </p:nvSpPr>
        <p:spPr>
          <a:xfrm>
            <a:off x="883942" y="3666629"/>
            <a:ext cx="372070" cy="372070"/>
          </a:xfrm>
          <a:prstGeom prst="roundRect">
            <a:avLst>
              <a:gd name="adj" fmla="val 4000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45953" y="3734234"/>
            <a:ext cx="248047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1917"/>
              </a:lnSpc>
            </a:pPr>
            <a:r>
              <a:rPr lang="en-US" sz="1917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1</a:t>
            </a:r>
            <a:endParaRPr lang="en-US" sz="191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380277" y="2365037"/>
            <a:ext cx="135921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2000"/>
              </a:lnSpc>
            </a:pPr>
            <a:r>
              <a:rPr lang="en-US" sz="1625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De 1960-1980</a:t>
            </a:r>
            <a:endParaRPr lang="en-US" sz="162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6"/>
          <p:cNvSpPr/>
          <p:nvPr/>
        </p:nvSpPr>
        <p:spPr>
          <a:xfrm>
            <a:off x="399210" y="2596185"/>
            <a:ext cx="1363159" cy="269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761970">
              <a:lnSpc>
                <a:spcPts val="2083"/>
              </a:lnSpc>
            </a:pPr>
            <a:r>
              <a:rPr lang="pt-BR" sz="1333" dirty="0">
                <a:solidFill>
                  <a:prstClr val="black"/>
                </a:solidFill>
                <a:latin typeface="Calibri" panose="020F0502020204030204"/>
              </a:rPr>
              <a:t>Raízes do </a:t>
            </a:r>
            <a:r>
              <a:rPr lang="pt-BR" sz="1167" dirty="0">
                <a:solidFill>
                  <a:prstClr val="black"/>
                </a:solidFill>
                <a:latin typeface="Calibri" panose="020F0502020204030204"/>
              </a:rPr>
              <a:t>conceito</a:t>
            </a:r>
            <a:endParaRPr lang="en-US" sz="129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7"/>
          <p:cNvSpPr/>
          <p:nvPr/>
        </p:nvSpPr>
        <p:spPr>
          <a:xfrm>
            <a:off x="346753" y="2874565"/>
            <a:ext cx="147201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761970"/>
            <a:r>
              <a:rPr lang="en-US" sz="1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Desenvolvimento da economia ecológica e teoria dos serviços ecossistêmicos</a:t>
            </a:r>
            <a:endParaRPr lang="en-US" sz="1000" dirty="0">
              <a:solidFill>
                <a:srgbClr val="70AD47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2587175" y="3796245"/>
            <a:ext cx="19050" cy="496094"/>
          </a:xfrm>
          <a:prstGeom prst="roundRect">
            <a:avLst>
              <a:gd name="adj" fmla="val 781396"/>
            </a:avLst>
          </a:prstGeom>
          <a:solidFill>
            <a:srgbClr val="B7D5CA"/>
          </a:solidFill>
          <a:ln/>
        </p:spPr>
      </p:sp>
      <p:sp>
        <p:nvSpPr>
          <p:cNvPr id="11" name="Shape 9"/>
          <p:cNvSpPr/>
          <p:nvPr/>
        </p:nvSpPr>
        <p:spPr>
          <a:xfrm>
            <a:off x="2401037" y="3666629"/>
            <a:ext cx="372070" cy="372070"/>
          </a:xfrm>
          <a:prstGeom prst="roundRect">
            <a:avLst>
              <a:gd name="adj" fmla="val 4000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463048" y="3734234"/>
            <a:ext cx="248047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1917"/>
              </a:lnSpc>
            </a:pPr>
            <a:r>
              <a:rPr lang="en-US" sz="1917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2</a:t>
            </a:r>
            <a:endParaRPr lang="en-US" sz="191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057429" y="4285889"/>
            <a:ext cx="109759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2000"/>
              </a:lnSpc>
            </a:pPr>
            <a:r>
              <a:rPr lang="en-US" sz="1625" b="1" dirty="0" err="1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Anos</a:t>
            </a:r>
            <a:r>
              <a:rPr lang="en-US" sz="1625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 1990</a:t>
            </a:r>
            <a:endParaRPr lang="en-US" sz="162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690670" y="4533936"/>
            <a:ext cx="1831110" cy="363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761970"/>
            <a:r>
              <a:rPr lang="pt-BR" sz="1167" dirty="0">
                <a:solidFill>
                  <a:prstClr val="black"/>
                </a:solidFill>
                <a:latin typeface="Calibri" panose="020F0502020204030204"/>
              </a:rPr>
              <a:t>Consolidação da ideia de “serviços ambientais”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722744" y="4932569"/>
            <a:ext cx="179903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761970"/>
            <a:r>
              <a:rPr lang="pt-BR" sz="1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1992: Conferência </a:t>
            </a:r>
            <a:r>
              <a:rPr lang="pt-BR" sz="1000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Rio-92</a:t>
            </a:r>
            <a:r>
              <a:rPr lang="pt-BR" sz="1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 (</a:t>
            </a:r>
            <a:r>
              <a:rPr lang="pt-BR" sz="1000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ECO-92</a:t>
            </a:r>
            <a:r>
              <a:rPr lang="pt-BR" sz="1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)</a:t>
            </a:r>
          </a:p>
          <a:p>
            <a:pPr algn="ctr" defTabSz="761970"/>
            <a:r>
              <a:rPr lang="pt-BR" sz="1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Programas pioneiros começam a aparecer: Costa Rica (1997); México (2003</a:t>
            </a:r>
            <a:r>
              <a:rPr lang="pt-BR" sz="1000" dirty="0">
                <a:solidFill>
                  <a:prstClr val="black"/>
                </a:solidFill>
                <a:latin typeface="Calibri" panose="020F0502020204030204"/>
              </a:rPr>
              <a:t>)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248421" y="3350502"/>
            <a:ext cx="19050" cy="496094"/>
          </a:xfrm>
          <a:prstGeom prst="roundRect">
            <a:avLst>
              <a:gd name="adj" fmla="val 781396"/>
            </a:avLst>
          </a:prstGeom>
          <a:solidFill>
            <a:srgbClr val="B7D5CA"/>
          </a:solidFill>
          <a:ln/>
        </p:spPr>
      </p:sp>
      <p:sp>
        <p:nvSpPr>
          <p:cNvPr id="17" name="Shape 15"/>
          <p:cNvSpPr/>
          <p:nvPr/>
        </p:nvSpPr>
        <p:spPr>
          <a:xfrm>
            <a:off x="4071911" y="3666629"/>
            <a:ext cx="372070" cy="372070"/>
          </a:xfrm>
          <a:prstGeom prst="roundRect">
            <a:avLst>
              <a:gd name="adj" fmla="val 4000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141112" y="3734234"/>
            <a:ext cx="248047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1917"/>
              </a:lnSpc>
            </a:pPr>
            <a:r>
              <a:rPr lang="en-US" sz="1917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3</a:t>
            </a:r>
            <a:endParaRPr lang="en-US" sz="191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029580" y="4255691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2000"/>
              </a:lnSpc>
            </a:pPr>
            <a:r>
              <a:rPr lang="en-US" sz="1625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Década de 2010</a:t>
            </a:r>
            <a:endParaRPr lang="en-US" sz="162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233663" y="2004281"/>
            <a:ext cx="2029515" cy="266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761970">
              <a:lnSpc>
                <a:spcPts val="2083"/>
              </a:lnSpc>
            </a:pPr>
            <a:r>
              <a:rPr lang="pt-BR" sz="1167" dirty="0">
                <a:solidFill>
                  <a:prstClr val="black"/>
                </a:solidFill>
                <a:latin typeface="Calibri" panose="020F0502020204030204"/>
              </a:rPr>
              <a:t>Primeiros passos no Brasil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009987" y="4440533"/>
            <a:ext cx="2127363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2083"/>
              </a:lnSpc>
            </a:pPr>
            <a:r>
              <a:rPr lang="pt-BR" sz="1167" dirty="0">
                <a:solidFill>
                  <a:prstClr val="black"/>
                </a:solidFill>
                <a:latin typeface="Calibri" panose="020F0502020204030204"/>
              </a:rPr>
              <a:t>Marco conceitual e institucional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64143" y="3789796"/>
            <a:ext cx="19050" cy="496094"/>
          </a:xfrm>
          <a:prstGeom prst="roundRect">
            <a:avLst>
              <a:gd name="adj" fmla="val 781396"/>
            </a:avLst>
          </a:prstGeom>
          <a:solidFill>
            <a:srgbClr val="B7D5CA"/>
          </a:solidFill>
          <a:ln/>
        </p:spPr>
      </p:sp>
      <p:sp>
        <p:nvSpPr>
          <p:cNvPr id="23" name="Shape 21"/>
          <p:cNvSpPr/>
          <p:nvPr/>
        </p:nvSpPr>
        <p:spPr>
          <a:xfrm>
            <a:off x="5877256" y="3666629"/>
            <a:ext cx="372070" cy="372070"/>
          </a:xfrm>
          <a:prstGeom prst="roundRect">
            <a:avLst>
              <a:gd name="adj" fmla="val 4000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939297" y="3734234"/>
            <a:ext cx="248047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1917"/>
              </a:lnSpc>
            </a:pPr>
            <a:r>
              <a:rPr lang="en-US" sz="1917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4</a:t>
            </a:r>
            <a:endParaRPr lang="en-US" sz="191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7461305" y="1996243"/>
            <a:ext cx="78830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2000"/>
              </a:lnSpc>
            </a:pPr>
            <a:r>
              <a:rPr lang="en-US" sz="1625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2021</a:t>
            </a:r>
            <a:endParaRPr lang="en-US" sz="162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7243122" y="2184690"/>
            <a:ext cx="1294037" cy="345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2083"/>
              </a:lnSpc>
            </a:pPr>
            <a:r>
              <a:rPr lang="en-US" sz="1167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Lei Federal 14.119/2021 no </a:t>
            </a:r>
            <a:r>
              <a:rPr lang="en-US" sz="1167" dirty="0" err="1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Brasil</a:t>
            </a:r>
            <a:endParaRPr lang="en-US" sz="1167" dirty="0">
              <a:solidFill>
                <a:srgbClr val="4B4A4A"/>
              </a:solidFill>
              <a:latin typeface="Calibri" panose="020F0502020204030204"/>
              <a:ea typeface="Geist" pitchFamily="34" charset="-122"/>
              <a:cs typeface="Geist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926689" y="2443361"/>
            <a:ext cx="1857533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761970"/>
            <a:r>
              <a:rPr lang="pt-BR" sz="1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Institui a Política Nacional de Pagamento por Serviços Ambientais (</a:t>
            </a:r>
            <a:r>
              <a:rPr lang="pt-BR" sz="1000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PNPSA</a:t>
            </a:r>
            <a:r>
              <a:rPr lang="pt-BR" sz="1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)</a:t>
            </a:r>
          </a:p>
          <a:p>
            <a:pPr algn="ctr" defTabSz="761970"/>
            <a:r>
              <a:rPr lang="pt-BR" sz="1000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PSA</a:t>
            </a:r>
            <a:r>
              <a:rPr lang="pt-BR" sz="1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 deixa de ser só experiências locais e passa a ter amparo legal em nível nacional.</a:t>
            </a:r>
            <a:endParaRPr lang="en-US" sz="1000" dirty="0">
              <a:solidFill>
                <a:srgbClr val="70AD47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28" name="Imagem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3" y="6241850"/>
            <a:ext cx="2447910" cy="509776"/>
          </a:xfrm>
          <a:prstGeom prst="rect">
            <a:avLst/>
          </a:prstGeom>
        </p:spPr>
      </p:pic>
      <p:sp>
        <p:nvSpPr>
          <p:cNvPr id="29" name="Text 11"/>
          <p:cNvSpPr/>
          <p:nvPr/>
        </p:nvSpPr>
        <p:spPr>
          <a:xfrm>
            <a:off x="3691222" y="1822232"/>
            <a:ext cx="109759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2000"/>
              </a:lnSpc>
            </a:pPr>
            <a:r>
              <a:rPr lang="en-US" sz="1625" b="1" dirty="0" err="1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Anos</a:t>
            </a:r>
            <a:r>
              <a:rPr lang="en-US" sz="1625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 2000</a:t>
            </a:r>
            <a:endParaRPr lang="en-US" sz="162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Text 13"/>
          <p:cNvSpPr/>
          <p:nvPr/>
        </p:nvSpPr>
        <p:spPr>
          <a:xfrm>
            <a:off x="3369867" y="2280060"/>
            <a:ext cx="179903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761970"/>
            <a:r>
              <a:rPr lang="pt-BR" sz="1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Projetos pilotos foram implementados por ONGs, agências internacionais e estados:</a:t>
            </a:r>
          </a:p>
          <a:p>
            <a:pPr algn="ctr" defTabSz="761970"/>
            <a:r>
              <a:rPr lang="pt-BR" sz="1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Projeto Produtor de Água (ANA, 2001).</a:t>
            </a:r>
          </a:p>
          <a:p>
            <a:pPr algn="ctr" defTabSz="761970"/>
            <a:r>
              <a:rPr lang="pt-BR" sz="1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Experiências com conservação de mananciais.</a:t>
            </a:r>
          </a:p>
          <a:p>
            <a:pPr algn="ctr" defTabSz="761970"/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Text 13"/>
          <p:cNvSpPr/>
          <p:nvPr/>
        </p:nvSpPr>
        <p:spPr>
          <a:xfrm>
            <a:off x="5096404" y="4723301"/>
            <a:ext cx="1973578" cy="1502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761970"/>
            <a:r>
              <a:rPr lang="pt-BR" sz="1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2010: Política Nacional de Mudanças Climáticas já menciona incentivos econômicos para conservação.</a:t>
            </a:r>
          </a:p>
          <a:p>
            <a:pPr algn="ctr" defTabSz="761970"/>
            <a:r>
              <a:rPr lang="pt-BR" sz="1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2012: Código Florestal introduz a possibilidade de </a:t>
            </a:r>
            <a:r>
              <a:rPr lang="pt-BR" sz="1000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PSA</a:t>
            </a:r>
            <a:r>
              <a:rPr lang="pt-BR" sz="1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 como instrumento para incentivar a preservação.</a:t>
            </a:r>
          </a:p>
          <a:p>
            <a:pPr algn="ctr" defTabSz="761970"/>
            <a:r>
              <a:rPr lang="pt-BR" sz="1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Organizações internacionais (Banco Mundial, </a:t>
            </a:r>
            <a:r>
              <a:rPr lang="pt-BR" sz="1000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GEF</a:t>
            </a:r>
            <a:r>
              <a:rPr lang="pt-BR" sz="1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, ONU) passam a financiar projetos no Brasil.</a:t>
            </a:r>
            <a:endParaRPr lang="en-US" sz="1000" dirty="0">
              <a:solidFill>
                <a:srgbClr val="70AD47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37" name="Shape 14"/>
          <p:cNvSpPr/>
          <p:nvPr/>
        </p:nvSpPr>
        <p:spPr>
          <a:xfrm>
            <a:off x="7858284" y="3356571"/>
            <a:ext cx="19050" cy="496094"/>
          </a:xfrm>
          <a:prstGeom prst="roundRect">
            <a:avLst>
              <a:gd name="adj" fmla="val 781396"/>
            </a:avLst>
          </a:prstGeom>
          <a:solidFill>
            <a:srgbClr val="B7D5CA"/>
          </a:solidFill>
          <a:ln/>
        </p:spPr>
      </p:sp>
      <p:sp>
        <p:nvSpPr>
          <p:cNvPr id="38" name="Shape 15"/>
          <p:cNvSpPr/>
          <p:nvPr/>
        </p:nvSpPr>
        <p:spPr>
          <a:xfrm>
            <a:off x="7691299" y="3660561"/>
            <a:ext cx="372070" cy="372070"/>
          </a:xfrm>
          <a:prstGeom prst="roundRect">
            <a:avLst>
              <a:gd name="adj" fmla="val 4000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39" name="Text 22"/>
          <p:cNvSpPr/>
          <p:nvPr/>
        </p:nvSpPr>
        <p:spPr>
          <a:xfrm>
            <a:off x="7766117" y="3743264"/>
            <a:ext cx="248047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1917"/>
              </a:lnSpc>
            </a:pPr>
            <a:r>
              <a:rPr lang="en-US" sz="1917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</a:rPr>
              <a:t>5</a:t>
            </a:r>
            <a:endParaRPr lang="en-US" sz="191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0" name="Shape 14"/>
          <p:cNvSpPr/>
          <p:nvPr/>
        </p:nvSpPr>
        <p:spPr>
          <a:xfrm>
            <a:off x="9963923" y="3834266"/>
            <a:ext cx="19050" cy="496094"/>
          </a:xfrm>
          <a:prstGeom prst="roundRect">
            <a:avLst>
              <a:gd name="adj" fmla="val 781396"/>
            </a:avLst>
          </a:prstGeom>
          <a:solidFill>
            <a:srgbClr val="B7D5CA"/>
          </a:solidFill>
          <a:ln/>
        </p:spPr>
      </p:sp>
      <p:sp>
        <p:nvSpPr>
          <p:cNvPr id="41" name="Shape 15"/>
          <p:cNvSpPr/>
          <p:nvPr/>
        </p:nvSpPr>
        <p:spPr>
          <a:xfrm>
            <a:off x="9790694" y="3692083"/>
            <a:ext cx="372070" cy="372070"/>
          </a:xfrm>
          <a:prstGeom prst="roundRect">
            <a:avLst>
              <a:gd name="adj" fmla="val 4000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42" name="Text 22"/>
          <p:cNvSpPr/>
          <p:nvPr/>
        </p:nvSpPr>
        <p:spPr>
          <a:xfrm>
            <a:off x="9854243" y="3765412"/>
            <a:ext cx="248047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1917"/>
              </a:lnSpc>
            </a:pPr>
            <a:r>
              <a:rPr lang="en-US" sz="1917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</a:rPr>
              <a:t>6</a:t>
            </a:r>
            <a:endParaRPr lang="en-US" sz="191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3" name="Text 23"/>
          <p:cNvSpPr/>
          <p:nvPr/>
        </p:nvSpPr>
        <p:spPr>
          <a:xfrm>
            <a:off x="9583048" y="4320581"/>
            <a:ext cx="78830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2000"/>
              </a:lnSpc>
            </a:pPr>
            <a:r>
              <a:rPr lang="en-US" sz="1625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2020 - </a:t>
            </a:r>
            <a:r>
              <a:rPr lang="en-US" sz="1625" b="1" dirty="0" err="1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Hoje</a:t>
            </a:r>
            <a:endParaRPr lang="en-US" sz="162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4" name="Text 19"/>
          <p:cNvSpPr/>
          <p:nvPr/>
        </p:nvSpPr>
        <p:spPr>
          <a:xfrm>
            <a:off x="8919291" y="4468674"/>
            <a:ext cx="2127363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2083"/>
              </a:lnSpc>
            </a:pPr>
            <a:r>
              <a:rPr lang="pt-BR" sz="1167" dirty="0">
                <a:solidFill>
                  <a:prstClr val="black"/>
                </a:solidFill>
                <a:latin typeface="Calibri" panose="020F0502020204030204"/>
              </a:rPr>
              <a:t>Situação atual e tendências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5" name="Text 13"/>
          <p:cNvSpPr/>
          <p:nvPr/>
        </p:nvSpPr>
        <p:spPr>
          <a:xfrm>
            <a:off x="8996184" y="4751785"/>
            <a:ext cx="1973578" cy="14568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761970"/>
            <a:r>
              <a:rPr lang="pt-BR" sz="1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O </a:t>
            </a:r>
            <a:r>
              <a:rPr lang="pt-BR" sz="1000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PSA</a:t>
            </a:r>
            <a:r>
              <a:rPr lang="pt-BR" sz="1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 é usado para clima, carbono, água, biodiversidade, florestas e agricultura sustentável.</a:t>
            </a:r>
          </a:p>
          <a:p>
            <a:pPr algn="ctr" defTabSz="761970"/>
            <a:r>
              <a:rPr lang="pt-BR" sz="1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Integra-se a mercados de carbono e créditos verdes.</a:t>
            </a:r>
          </a:p>
          <a:p>
            <a:pPr algn="ctr" defTabSz="761970"/>
            <a:r>
              <a:rPr lang="pt-BR" sz="1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O </a:t>
            </a:r>
            <a:r>
              <a:rPr lang="pt-BR" sz="1000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PSA</a:t>
            </a:r>
            <a:r>
              <a:rPr lang="pt-BR" sz="1000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 é visto como ferramenta estratégica</a:t>
            </a:r>
            <a:endParaRPr lang="en-US" sz="1000" dirty="0">
              <a:solidFill>
                <a:srgbClr val="70AD47">
                  <a:lumMod val="50000"/>
                </a:srgb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80667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3324" y="277218"/>
            <a:ext cx="6177657" cy="3151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458"/>
              </a:lnSpc>
            </a:pPr>
            <a:r>
              <a:rPr lang="en-US" sz="3000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Serviços </a:t>
            </a:r>
            <a:r>
              <a:rPr lang="en-US" sz="3000" b="1" dirty="0" err="1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Ecossistêmicos</a:t>
            </a:r>
            <a:r>
              <a:rPr lang="en-US" sz="3000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 X Serviços Ambientais</a:t>
            </a:r>
            <a:endParaRPr lang="en-US" sz="300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3" name="Text 1"/>
          <p:cNvSpPr/>
          <p:nvPr/>
        </p:nvSpPr>
        <p:spPr>
          <a:xfrm>
            <a:off x="403324" y="844352"/>
            <a:ext cx="1848843" cy="189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458"/>
              </a:lnSpc>
            </a:pPr>
            <a:r>
              <a:rPr lang="en-US" sz="1500" b="1" dirty="0">
                <a:solidFill>
                  <a:srgbClr val="006747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Serviços Ecossistêmicos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6"/>
          <p:cNvSpPr/>
          <p:nvPr/>
        </p:nvSpPr>
        <p:spPr>
          <a:xfrm>
            <a:off x="6225282" y="844352"/>
            <a:ext cx="1571625" cy="189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458"/>
              </a:lnSpc>
            </a:pPr>
            <a:r>
              <a:rPr lang="en-US" sz="1500" b="1" dirty="0">
                <a:solidFill>
                  <a:srgbClr val="006747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Serviços Ambientais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Text 2"/>
          <p:cNvSpPr/>
          <p:nvPr/>
        </p:nvSpPr>
        <p:spPr>
          <a:xfrm>
            <a:off x="403325" y="1198671"/>
            <a:ext cx="5038784" cy="577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38115" indent="-238115" algn="just" defTabSz="76197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pt-BR" sz="1333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Benefícios diretos e indiretos que os ecossistemas naturais fornecem aos seres humanos.</a:t>
            </a:r>
          </a:p>
          <a:p>
            <a:pPr marL="238115" indent="-238115" algn="just" defTabSz="76197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pt-BR" sz="1333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São funções ecológicas que se transformam em benefícios sociais e econômicos.</a:t>
            </a:r>
            <a:endParaRPr lang="en-US" sz="1333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</p:txBody>
      </p:sp>
      <p:sp>
        <p:nvSpPr>
          <p:cNvPr id="16" name="Text 2"/>
          <p:cNvSpPr/>
          <p:nvPr/>
        </p:nvSpPr>
        <p:spPr>
          <a:xfrm>
            <a:off x="6101249" y="1194778"/>
            <a:ext cx="5038784" cy="577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38115" indent="-238115" algn="just" defTabSz="76197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pt-BR" sz="1333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Ações humanas que mantêm, recuperam ou ampliam os serviços ecossistêmicos.</a:t>
            </a:r>
          </a:p>
          <a:p>
            <a:pPr marL="238115" indent="-238115" algn="just" defTabSz="76197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pt-BR" sz="1333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Práticas de manejo, conservação ou restauração realizadas por pessoas.</a:t>
            </a:r>
            <a:endParaRPr lang="en-US" sz="1333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</p:txBody>
      </p:sp>
      <p:pic>
        <p:nvPicPr>
          <p:cNvPr id="2050" name="Picture 2" descr="https://imazon.org.br/wp-content/uploads/2023/06/200922_ManejoFlorestalEspecies_manej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332" y="2173586"/>
            <a:ext cx="3363009" cy="2242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fapeam.am.gov.br/wp-content/uploads/2016/01/amazonia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271" y="2173586"/>
            <a:ext cx="3363009" cy="223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 2"/>
          <p:cNvSpPr/>
          <p:nvPr/>
        </p:nvSpPr>
        <p:spPr>
          <a:xfrm>
            <a:off x="1028700" y="4803199"/>
            <a:ext cx="4402435" cy="577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38115" indent="-238115" algn="just" defTabSz="76197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pt-BR" sz="1167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Serviços de provisão – alimentos, madeira, água. </a:t>
            </a:r>
          </a:p>
          <a:p>
            <a:pPr marL="238115" indent="-238115" algn="just" defTabSz="76197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pt-BR" sz="1167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Serviços de regulação – controle de clima, polinização, qualidade da água.</a:t>
            </a:r>
          </a:p>
          <a:p>
            <a:pPr marL="238115" indent="-238115" algn="just" defTabSz="76197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pt-BR" sz="1167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Serviços culturais – recreação, turismo, valores espirituais.</a:t>
            </a:r>
          </a:p>
          <a:p>
            <a:pPr marL="238115" indent="-238115" algn="just" defTabSz="76197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pt-BR" sz="1167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Serviços de suporte – formação do solo, ciclagem de nutrientes.</a:t>
            </a:r>
          </a:p>
          <a:p>
            <a:pPr marL="238115" indent="-238115" algn="just" defTabSz="761970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pt-BR" sz="1333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  <a:p>
            <a:pPr marL="238115" indent="-238115" algn="just" defTabSz="761970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pt-BR" sz="1333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  <a:p>
            <a:pPr marL="238115" indent="-238115" algn="just" defTabSz="761970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pt-BR" sz="1333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</p:txBody>
      </p:sp>
      <p:sp>
        <p:nvSpPr>
          <p:cNvPr id="24" name="Text 2"/>
          <p:cNvSpPr/>
          <p:nvPr/>
        </p:nvSpPr>
        <p:spPr>
          <a:xfrm>
            <a:off x="6737598" y="4793673"/>
            <a:ext cx="4402435" cy="577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38115" indent="-238115" algn="just" defTabSz="76197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pt-BR" sz="1167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Preservação de mata ciliar</a:t>
            </a:r>
          </a:p>
          <a:p>
            <a:pPr marL="238115" indent="-238115" algn="just" defTabSz="76197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pt-BR" sz="1167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Reflorestamento com espécies nativas</a:t>
            </a:r>
          </a:p>
          <a:p>
            <a:pPr marL="238115" indent="-238115" algn="just" defTabSz="76197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pt-BR" sz="1167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Manejo sustentável da agricultura</a:t>
            </a:r>
          </a:p>
          <a:p>
            <a:pPr marL="238115" indent="-238115" algn="just" defTabSz="76197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pt-BR" sz="1167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Conservação de nascentes</a:t>
            </a:r>
            <a:endParaRPr lang="pt-BR" sz="1333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  <a:p>
            <a:pPr marL="238115" indent="-238115" algn="just" defTabSz="761970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pt-BR" sz="1333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  <a:p>
            <a:pPr marL="238115" indent="-238115" algn="just" defTabSz="761970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pt-BR" sz="1333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16" y="6241850"/>
            <a:ext cx="2447910" cy="50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985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4210" y="420481"/>
            <a:ext cx="10654109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042"/>
              </a:lnSpc>
            </a:pPr>
            <a:r>
              <a:rPr lang="en-US" sz="3333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Importância do PSA para Conservação e Bem-estar</a:t>
            </a:r>
            <a:endParaRPr lang="en-US" sz="3333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3" name="Text 1"/>
          <p:cNvSpPr/>
          <p:nvPr/>
        </p:nvSpPr>
        <p:spPr>
          <a:xfrm>
            <a:off x="1156911" y="2032918"/>
            <a:ext cx="327660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defTabSz="761970">
              <a:lnSpc>
                <a:spcPts val="2000"/>
              </a:lnSpc>
            </a:pPr>
            <a:r>
              <a:rPr lang="en-US" sz="2000" b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Conservação da Biodiversidade</a:t>
            </a:r>
            <a:endParaRPr lang="en-US" sz="2000" dirty="0">
              <a:solidFill>
                <a:srgbClr val="70AD47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938031" y="2385979"/>
            <a:ext cx="3284339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defTabSz="761970">
              <a:lnSpc>
                <a:spcPts val="2083"/>
              </a:lnSpc>
            </a:pPr>
            <a:r>
              <a:rPr lang="en-US" sz="1500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Incentiva a proteção de habitats naturais e espécies ameaçadas</a:t>
            </a:r>
            <a:endParaRPr lang="en-US" sz="1500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878" y="1950641"/>
            <a:ext cx="3804146" cy="3804146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5522" y="2741861"/>
            <a:ext cx="247452" cy="3092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212360" y="1572444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2000" b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Segurança Hídrica</a:t>
            </a:r>
            <a:endParaRPr lang="en-US" sz="2000" dirty="0">
              <a:solidFill>
                <a:srgbClr val="70AD47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Text 4"/>
          <p:cNvSpPr/>
          <p:nvPr/>
        </p:nvSpPr>
        <p:spPr>
          <a:xfrm>
            <a:off x="7407524" y="1798217"/>
            <a:ext cx="328443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500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Promove a conservação de nascentes e qualidade da água</a:t>
            </a:r>
            <a:endParaRPr lang="en-US" sz="1500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3878" y="1950641"/>
            <a:ext cx="3804146" cy="3804146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5120" y="2521298"/>
            <a:ext cx="247452" cy="30926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246069" y="3577650"/>
            <a:ext cx="209897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2000" b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Mitigação Climática</a:t>
            </a:r>
            <a:endParaRPr lang="en-US" sz="2000" dirty="0">
              <a:solidFill>
                <a:srgbClr val="70AD47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2" name="Text 6"/>
          <p:cNvSpPr/>
          <p:nvPr/>
        </p:nvSpPr>
        <p:spPr>
          <a:xfrm>
            <a:off x="8246070" y="3816896"/>
            <a:ext cx="3201789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500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Contribui para sequestro de carbono e redução de emissões</a:t>
            </a:r>
            <a:endParaRPr lang="en-US" sz="1500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3878" y="1950641"/>
            <a:ext cx="3804146" cy="3804146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83797" y="3957787"/>
            <a:ext cx="247452" cy="247452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22266" y="5248744"/>
            <a:ext cx="250963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2000" b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Desenvolvimento Social</a:t>
            </a:r>
            <a:endParaRPr lang="en-US" sz="2000" dirty="0">
              <a:solidFill>
                <a:srgbClr val="70AD47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6" name="Text 8"/>
          <p:cNvSpPr/>
          <p:nvPr/>
        </p:nvSpPr>
        <p:spPr>
          <a:xfrm>
            <a:off x="7531249" y="5486434"/>
            <a:ext cx="328443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500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Gera renda para comunidades rurais e tradicionais</a:t>
            </a:r>
            <a:endParaRPr lang="en-US" sz="1500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3878" y="1950641"/>
            <a:ext cx="3804146" cy="3804146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59748" y="5016153"/>
            <a:ext cx="247452" cy="309265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1083335" y="4292948"/>
            <a:ext cx="299372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defTabSz="761970">
              <a:lnSpc>
                <a:spcPts val="2000"/>
              </a:lnSpc>
            </a:pPr>
            <a:r>
              <a:rPr lang="en-US" sz="2000" b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Sustentabilidade Econômica</a:t>
            </a:r>
            <a:endParaRPr lang="en-US" sz="2000" dirty="0">
              <a:solidFill>
                <a:srgbClr val="70AD47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20" name="Text 10"/>
          <p:cNvSpPr/>
          <p:nvPr/>
        </p:nvSpPr>
        <p:spPr>
          <a:xfrm>
            <a:off x="661492" y="4651296"/>
            <a:ext cx="3284339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defTabSz="761970">
              <a:lnSpc>
                <a:spcPts val="2083"/>
              </a:lnSpc>
            </a:pPr>
            <a:r>
              <a:rPr lang="en-US" sz="1500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Cria mercados para serviços ambientais e economia verde</a:t>
            </a:r>
            <a:endParaRPr lang="en-US" sz="1500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</p:txBody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93878" y="1950641"/>
            <a:ext cx="3804146" cy="3804146"/>
          </a:xfrm>
          <a:prstGeom prst="rect">
            <a:avLst/>
          </a:prstGeom>
        </p:spPr>
      </p:pic>
      <p:pic>
        <p:nvPicPr>
          <p:cNvPr id="22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76440" y="4314676"/>
            <a:ext cx="247452" cy="247452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16" y="6241850"/>
            <a:ext cx="2447910" cy="50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632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6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492" y="2263140"/>
            <a:ext cx="6297018" cy="2716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8125"/>
              </a:lnSpc>
            </a:pPr>
            <a:r>
              <a:rPr lang="en-US" sz="6500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Contexto Global e Nacional</a:t>
            </a:r>
            <a:endParaRPr lang="en-US" sz="650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076" y="6348225"/>
            <a:ext cx="2447910" cy="50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220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2432" y="388640"/>
            <a:ext cx="8595122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042"/>
              </a:lnSpc>
            </a:pPr>
            <a:r>
              <a:rPr lang="en-US" sz="3667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Experiências Internacionais de Destaque</a:t>
            </a:r>
            <a:endParaRPr lang="en-US" sz="3667" dirty="0">
              <a:solidFill>
                <a:prstClr val="black"/>
              </a:solidFill>
              <a:latin typeface="Calibri Light" panose="020F0302020204030204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92" y="1647548"/>
            <a:ext cx="1844774" cy="114012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92" y="2994343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1625" b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Costa Rica</a:t>
            </a:r>
            <a:endParaRPr lang="en-US" sz="1625" dirty="0">
              <a:solidFill>
                <a:srgbClr val="70AD47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5" name="Text 2"/>
          <p:cNvSpPr/>
          <p:nvPr/>
        </p:nvSpPr>
        <p:spPr>
          <a:xfrm>
            <a:off x="661492" y="3352026"/>
            <a:ext cx="2562225" cy="1852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292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Programa pioneiro desde 1997, pagando proprietários rurais pela conservação florestal, reflorestamento e manejo sustentável. Cobertura florestal aumentou de 24% para 54% do território nacional.</a:t>
            </a:r>
            <a:endParaRPr lang="en-US" sz="1292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390" y="1647548"/>
            <a:ext cx="1844774" cy="114012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430390" y="2994343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1625" b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China</a:t>
            </a:r>
            <a:endParaRPr lang="en-US" sz="1625" dirty="0">
              <a:solidFill>
                <a:srgbClr val="70AD47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Text 4"/>
          <p:cNvSpPr/>
          <p:nvPr/>
        </p:nvSpPr>
        <p:spPr>
          <a:xfrm>
            <a:off x="3430389" y="3352026"/>
            <a:ext cx="2562225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292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Programa Grain-for-Green, maior programa de PSA do mundo, converteu 32 milhões de hectares de terras </a:t>
            </a:r>
            <a:r>
              <a:rPr lang="en-US" sz="1292" dirty="0" err="1">
                <a:solidFill>
                  <a:schemeClr val="bg2">
                    <a:lumMod val="25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agrícolas</a:t>
            </a:r>
            <a:r>
              <a:rPr lang="en-US" sz="1292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 </a:t>
            </a:r>
            <a:r>
              <a:rPr lang="en-US" sz="1292" dirty="0" err="1">
                <a:solidFill>
                  <a:schemeClr val="bg2">
                    <a:lumMod val="25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em</a:t>
            </a:r>
            <a:r>
              <a:rPr lang="en-US" sz="1292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 florestas entre 1999-2020.</a:t>
            </a:r>
            <a:endParaRPr lang="en-US" sz="1292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287" y="1647548"/>
            <a:ext cx="1844774" cy="114012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99287" y="2994343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1625" b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México</a:t>
            </a:r>
            <a:endParaRPr lang="en-US" sz="1625" dirty="0">
              <a:solidFill>
                <a:srgbClr val="70AD47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1" name="Text 6"/>
          <p:cNvSpPr/>
          <p:nvPr/>
        </p:nvSpPr>
        <p:spPr>
          <a:xfrm>
            <a:off x="6199287" y="3352026"/>
            <a:ext cx="2562225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292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PSAH (Pagos por Servicios Ambientales Hidrológicos) protege mais de 4 milhões de hectares de florestas para conservação hídrica desde 2003.</a:t>
            </a:r>
            <a:endParaRPr lang="en-US" sz="1292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8184" y="1647548"/>
            <a:ext cx="1844873" cy="114012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968185" y="2994343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1625" b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Estados Unidos</a:t>
            </a:r>
            <a:endParaRPr lang="en-US" sz="1625" dirty="0">
              <a:solidFill>
                <a:srgbClr val="70AD47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4" name="Text 8"/>
          <p:cNvSpPr/>
          <p:nvPr/>
        </p:nvSpPr>
        <p:spPr>
          <a:xfrm>
            <a:off x="8968185" y="3352026"/>
            <a:ext cx="2562324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292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Conservation Reserve Program (CRP) remunera agricultores por retirar terras sensíveis da produção e implementar práticas conservacionistas desde 1985.</a:t>
            </a:r>
            <a:endParaRPr lang="en-US" sz="1292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16" y="6241850"/>
            <a:ext cx="2447910" cy="50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322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33593" y="263674"/>
            <a:ext cx="4016375" cy="316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458"/>
              </a:lnSpc>
            </a:pPr>
            <a:r>
              <a:rPr lang="en-US" sz="2667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Situação Atual do PSA no Brasil</a:t>
            </a:r>
            <a:endParaRPr lang="en-US" sz="2667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3" name="Text 1"/>
          <p:cNvSpPr/>
          <p:nvPr/>
        </p:nvSpPr>
        <p:spPr>
          <a:xfrm>
            <a:off x="404515" y="733355"/>
            <a:ext cx="1516857" cy="189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458"/>
              </a:lnSpc>
            </a:pPr>
            <a:r>
              <a:rPr lang="en-US" sz="1667" b="1" dirty="0">
                <a:solidFill>
                  <a:srgbClr val="006747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Marcos Históricos</a:t>
            </a:r>
            <a:endParaRPr lang="en-US" sz="16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Shape 2"/>
          <p:cNvSpPr/>
          <p:nvPr/>
        </p:nvSpPr>
        <p:spPr>
          <a:xfrm>
            <a:off x="2145923" y="1150044"/>
            <a:ext cx="12700" cy="2496443"/>
          </a:xfrm>
          <a:prstGeom prst="roundRect">
            <a:avLst>
              <a:gd name="adj" fmla="val 716664"/>
            </a:avLst>
          </a:prstGeom>
          <a:solidFill>
            <a:srgbClr val="B7D5CA"/>
          </a:solidFill>
          <a:ln/>
        </p:spPr>
      </p:sp>
      <p:sp>
        <p:nvSpPr>
          <p:cNvPr id="5" name="Shape 3"/>
          <p:cNvSpPr/>
          <p:nvPr/>
        </p:nvSpPr>
        <p:spPr>
          <a:xfrm>
            <a:off x="1962765" y="1257399"/>
            <a:ext cx="202208" cy="12700"/>
          </a:xfrm>
          <a:prstGeom prst="roundRect">
            <a:avLst>
              <a:gd name="adj" fmla="val 716664"/>
            </a:avLst>
          </a:prstGeom>
          <a:solidFill>
            <a:srgbClr val="B7D5CA"/>
          </a:solidFill>
          <a:ln/>
        </p:spPr>
      </p:sp>
      <p:sp>
        <p:nvSpPr>
          <p:cNvPr id="6" name="Shape 4"/>
          <p:cNvSpPr/>
          <p:nvPr/>
        </p:nvSpPr>
        <p:spPr>
          <a:xfrm>
            <a:off x="2114372" y="1225848"/>
            <a:ext cx="75803" cy="75803"/>
          </a:xfrm>
          <a:prstGeom prst="roundRect">
            <a:avLst>
              <a:gd name="adj" fmla="val 502616"/>
            </a:avLst>
          </a:prstGeom>
          <a:solidFill>
            <a:srgbClr val="006747"/>
          </a:solidFill>
          <a:ln/>
        </p:spPr>
      </p:sp>
      <p:sp>
        <p:nvSpPr>
          <p:cNvPr id="7" name="Text 5"/>
          <p:cNvSpPr/>
          <p:nvPr/>
        </p:nvSpPr>
        <p:spPr>
          <a:xfrm>
            <a:off x="483711" y="1184771"/>
            <a:ext cx="1264047" cy="157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defTabSz="761970">
              <a:lnSpc>
                <a:spcPts val="1208"/>
              </a:lnSpc>
            </a:pPr>
            <a:r>
              <a:rPr lang="en-US" sz="1167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2006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6"/>
          <p:cNvSpPr/>
          <p:nvPr/>
        </p:nvSpPr>
        <p:spPr>
          <a:xfrm>
            <a:off x="-631805" y="1443832"/>
            <a:ext cx="2379563" cy="161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defTabSz="761970">
              <a:lnSpc>
                <a:spcPts val="1250"/>
              </a:lnSpc>
            </a:pPr>
            <a:r>
              <a:rPr lang="en-US" sz="875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Programa Produtor de Água da ANA</a:t>
            </a:r>
            <a:endParaRPr lang="en-US" sz="87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Shape 7"/>
          <p:cNvSpPr/>
          <p:nvPr/>
        </p:nvSpPr>
        <p:spPr>
          <a:xfrm>
            <a:off x="2139574" y="1757442"/>
            <a:ext cx="202208" cy="12700"/>
          </a:xfrm>
          <a:prstGeom prst="roundRect">
            <a:avLst>
              <a:gd name="adj" fmla="val 716664"/>
            </a:avLst>
          </a:prstGeom>
          <a:solidFill>
            <a:srgbClr val="B7D5CA"/>
          </a:solidFill>
          <a:ln/>
        </p:spPr>
      </p:sp>
      <p:sp>
        <p:nvSpPr>
          <p:cNvPr id="10" name="Shape 8"/>
          <p:cNvSpPr/>
          <p:nvPr/>
        </p:nvSpPr>
        <p:spPr>
          <a:xfrm>
            <a:off x="2114372" y="1725890"/>
            <a:ext cx="75803" cy="75803"/>
          </a:xfrm>
          <a:prstGeom prst="roundRect">
            <a:avLst>
              <a:gd name="adj" fmla="val 502616"/>
            </a:avLst>
          </a:prstGeom>
          <a:solidFill>
            <a:srgbClr val="006747"/>
          </a:solidFill>
          <a:ln/>
        </p:spPr>
      </p:sp>
      <p:sp>
        <p:nvSpPr>
          <p:cNvPr id="11" name="Text 9"/>
          <p:cNvSpPr/>
          <p:nvPr/>
        </p:nvSpPr>
        <p:spPr>
          <a:xfrm>
            <a:off x="2556787" y="1684814"/>
            <a:ext cx="1264047" cy="157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208"/>
              </a:lnSpc>
            </a:pPr>
            <a:r>
              <a:rPr lang="en-US" sz="1167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2009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556788" y="1860054"/>
            <a:ext cx="2379563" cy="161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250"/>
              </a:lnSpc>
            </a:pPr>
            <a:r>
              <a:rPr lang="en-US" sz="875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Programa Bolsa Verde do MMA</a:t>
            </a:r>
            <a:endParaRPr lang="en-US" sz="87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962765" y="2196604"/>
            <a:ext cx="202208" cy="12700"/>
          </a:xfrm>
          <a:prstGeom prst="roundRect">
            <a:avLst>
              <a:gd name="adj" fmla="val 716664"/>
            </a:avLst>
          </a:prstGeom>
          <a:solidFill>
            <a:srgbClr val="B7D5CA"/>
          </a:solidFill>
          <a:ln/>
        </p:spPr>
      </p:sp>
      <p:sp>
        <p:nvSpPr>
          <p:cNvPr id="14" name="Shape 12"/>
          <p:cNvSpPr/>
          <p:nvPr/>
        </p:nvSpPr>
        <p:spPr>
          <a:xfrm>
            <a:off x="2114372" y="2165053"/>
            <a:ext cx="75803" cy="75803"/>
          </a:xfrm>
          <a:prstGeom prst="roundRect">
            <a:avLst>
              <a:gd name="adj" fmla="val 502616"/>
            </a:avLst>
          </a:prstGeom>
          <a:solidFill>
            <a:srgbClr val="006747"/>
          </a:solidFill>
          <a:ln/>
        </p:spPr>
      </p:sp>
      <p:sp>
        <p:nvSpPr>
          <p:cNvPr id="15" name="Text 13"/>
          <p:cNvSpPr/>
          <p:nvPr/>
        </p:nvSpPr>
        <p:spPr>
          <a:xfrm>
            <a:off x="483711" y="2131596"/>
            <a:ext cx="1264047" cy="157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defTabSz="761970">
              <a:lnSpc>
                <a:spcPts val="1208"/>
              </a:lnSpc>
            </a:pPr>
            <a:r>
              <a:rPr lang="en-US" sz="1167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2014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-631805" y="2261116"/>
            <a:ext cx="2379563" cy="161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defTabSz="761970">
              <a:lnSpc>
                <a:spcPts val="1250"/>
              </a:lnSpc>
            </a:pPr>
            <a:r>
              <a:rPr lang="en-US" sz="875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Primeiro Programa Estadual (Acre)</a:t>
            </a:r>
            <a:endParaRPr lang="en-US" sz="87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2139574" y="2612906"/>
            <a:ext cx="202208" cy="12700"/>
          </a:xfrm>
          <a:prstGeom prst="roundRect">
            <a:avLst>
              <a:gd name="adj" fmla="val 716664"/>
            </a:avLst>
          </a:prstGeom>
          <a:solidFill>
            <a:srgbClr val="B7D5CA"/>
          </a:solidFill>
          <a:ln/>
        </p:spPr>
      </p:sp>
      <p:sp>
        <p:nvSpPr>
          <p:cNvPr id="18" name="Shape 16"/>
          <p:cNvSpPr/>
          <p:nvPr/>
        </p:nvSpPr>
        <p:spPr>
          <a:xfrm>
            <a:off x="2114372" y="2581354"/>
            <a:ext cx="75803" cy="75803"/>
          </a:xfrm>
          <a:prstGeom prst="roundRect">
            <a:avLst>
              <a:gd name="adj" fmla="val 502616"/>
            </a:avLst>
          </a:prstGeom>
          <a:solidFill>
            <a:srgbClr val="006747"/>
          </a:solidFill>
          <a:ln/>
        </p:spPr>
      </p:sp>
      <p:sp>
        <p:nvSpPr>
          <p:cNvPr id="19" name="Text 17"/>
          <p:cNvSpPr/>
          <p:nvPr/>
        </p:nvSpPr>
        <p:spPr>
          <a:xfrm>
            <a:off x="2556787" y="2555517"/>
            <a:ext cx="1264047" cy="157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208"/>
              </a:lnSpc>
            </a:pPr>
            <a:r>
              <a:rPr lang="en-US" sz="1167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2021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2556788" y="2738378"/>
            <a:ext cx="2379563" cy="161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250"/>
              </a:lnSpc>
            </a:pPr>
            <a:r>
              <a:rPr lang="en-US" sz="875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Lei Federal 14.119/2021 (PNPSA)</a:t>
            </a:r>
            <a:endParaRPr lang="en-US" sz="87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258683" y="3829695"/>
            <a:ext cx="1981994" cy="189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458"/>
              </a:lnSpc>
            </a:pPr>
            <a:r>
              <a:rPr lang="en-US" sz="1167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Desafios e </a:t>
            </a:r>
            <a:r>
              <a:rPr lang="en-US" sz="1167" b="1" dirty="0" err="1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Oportunidades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258683" y="4195098"/>
            <a:ext cx="5568156" cy="485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 defTabSz="761970"/>
            <a:r>
              <a:rPr lang="en-US" sz="1167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O Brasil possui um dos maiores potenciais mundiais para PSA devido à sua megabiodiversidade e extensão territorial. No entanto, enfrenta </a:t>
            </a:r>
            <a:r>
              <a:rPr lang="en-US" sz="1167" dirty="0" err="1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desafios</a:t>
            </a:r>
            <a:r>
              <a:rPr lang="en-US" sz="1167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 </a:t>
            </a:r>
            <a:r>
              <a:rPr lang="en-US" sz="1167" dirty="0" err="1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como</a:t>
            </a:r>
            <a:r>
              <a:rPr lang="en-US" sz="1167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:</a:t>
            </a:r>
          </a:p>
          <a:p>
            <a:pPr algn="just" defTabSz="761970"/>
            <a:endParaRPr lang="en-US" sz="1167" dirty="0">
              <a:solidFill>
                <a:schemeClr val="accent6">
                  <a:lumMod val="50000"/>
                </a:schemeClr>
              </a:solidFill>
              <a:latin typeface="Calibri" panose="020F0502020204030204"/>
              <a:ea typeface="Geist" pitchFamily="34" charset="-122"/>
              <a:cs typeface="Geist" pitchFamily="34" charset="-120"/>
            </a:endParaRPr>
          </a:p>
          <a:p>
            <a:pPr algn="just" defTabSz="761970"/>
            <a:r>
              <a:rPr lang="pt-BR" sz="1167" b="1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</a:rPr>
              <a:t>Segurança Jurídica</a:t>
            </a:r>
            <a:r>
              <a:rPr lang="pt-BR" sz="1167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</a:rPr>
              <a:t>: A falta de regulamentações claras em algumas regiões ainda gera insegurança para os envolvidos nos programas de </a:t>
            </a:r>
            <a:r>
              <a:rPr lang="pt-BR" sz="1167" dirty="0" err="1">
                <a:solidFill>
                  <a:schemeClr val="accent6">
                    <a:lumMod val="50000"/>
                  </a:schemeClr>
                </a:solidFill>
                <a:latin typeface="Calibri" panose="020F0502020204030204"/>
              </a:rPr>
              <a:t>PSA</a:t>
            </a:r>
            <a:r>
              <a:rPr lang="pt-BR" sz="1167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</a:rPr>
              <a:t>.</a:t>
            </a:r>
          </a:p>
          <a:p>
            <a:pPr algn="just" defTabSz="761970"/>
            <a:r>
              <a:rPr lang="pt-BR" sz="1167" b="1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</a:rPr>
              <a:t>Financiamento Sustentável</a:t>
            </a:r>
            <a:r>
              <a:rPr lang="pt-BR" sz="1167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</a:rPr>
              <a:t>: A dependência de recursos públicos e a necessidade de fontes de financiamento estáveis são desafios para a continuidade dos programas.</a:t>
            </a:r>
          </a:p>
          <a:p>
            <a:pPr algn="just" defTabSz="761970"/>
            <a:r>
              <a:rPr lang="pt-BR" sz="1167" b="1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</a:rPr>
              <a:t>Integração com Outras Políticas Públicas</a:t>
            </a:r>
            <a:r>
              <a:rPr lang="pt-BR" sz="1167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</a:rPr>
              <a:t>: Há uma necessidade de alinhar o </a:t>
            </a:r>
            <a:r>
              <a:rPr lang="pt-BR" sz="1167" dirty="0" err="1">
                <a:solidFill>
                  <a:schemeClr val="accent6">
                    <a:lumMod val="50000"/>
                  </a:schemeClr>
                </a:solidFill>
                <a:latin typeface="Calibri" panose="020F0502020204030204"/>
              </a:rPr>
              <a:t>PSA</a:t>
            </a:r>
            <a:r>
              <a:rPr lang="pt-BR" sz="1167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</a:rPr>
              <a:t> com outras políticas ambientais e territoriais para maximizar seus benefícios.</a:t>
            </a:r>
          </a:p>
          <a:p>
            <a:pPr algn="just" defTabSz="761970"/>
            <a:r>
              <a:rPr lang="pt-BR" sz="1167" b="1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</a:rPr>
              <a:t>Monitoramento e Avaliação</a:t>
            </a:r>
            <a:r>
              <a:rPr lang="pt-BR" sz="1167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</a:rPr>
              <a:t>: A implementação de sistemas eficientes de monitoramento é essencial para garantir a eficácia dos programas e a transparência na aplicação dos recursos.</a:t>
            </a:r>
            <a:endParaRPr lang="en-US" sz="1167" dirty="0">
              <a:solidFill>
                <a:schemeClr val="accent6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26" name="Shape 15"/>
          <p:cNvSpPr/>
          <p:nvPr/>
        </p:nvSpPr>
        <p:spPr>
          <a:xfrm>
            <a:off x="1961774" y="3059946"/>
            <a:ext cx="202208" cy="12700"/>
          </a:xfrm>
          <a:prstGeom prst="roundRect">
            <a:avLst>
              <a:gd name="adj" fmla="val 716664"/>
            </a:avLst>
          </a:prstGeom>
          <a:solidFill>
            <a:srgbClr val="B7D5CA"/>
          </a:solidFill>
          <a:ln/>
        </p:spPr>
        <p:txBody>
          <a:bodyPr/>
          <a:lstStyle/>
          <a:p>
            <a:pPr defTabSz="761970"/>
            <a:endParaRPr lang="pt-BR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Shape 16"/>
          <p:cNvSpPr/>
          <p:nvPr/>
        </p:nvSpPr>
        <p:spPr>
          <a:xfrm>
            <a:off x="2111832" y="3028394"/>
            <a:ext cx="75803" cy="75803"/>
          </a:xfrm>
          <a:prstGeom prst="roundRect">
            <a:avLst>
              <a:gd name="adj" fmla="val 502616"/>
            </a:avLst>
          </a:prstGeom>
          <a:solidFill>
            <a:srgbClr val="006747"/>
          </a:solidFill>
          <a:ln/>
        </p:spPr>
      </p:sp>
      <p:sp>
        <p:nvSpPr>
          <p:cNvPr id="28" name="Text 17"/>
          <p:cNvSpPr/>
          <p:nvPr/>
        </p:nvSpPr>
        <p:spPr>
          <a:xfrm>
            <a:off x="948948" y="2941538"/>
            <a:ext cx="1264047" cy="157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208"/>
              </a:lnSpc>
            </a:pPr>
            <a:r>
              <a:rPr lang="en-US" sz="1167" b="1" dirty="0" err="1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</a:rPr>
              <a:t>ANDAMENTO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Text 18"/>
          <p:cNvSpPr/>
          <p:nvPr/>
        </p:nvSpPr>
        <p:spPr>
          <a:xfrm>
            <a:off x="532824" y="3123525"/>
            <a:ext cx="2379563" cy="161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250"/>
              </a:lnSpc>
            </a:pPr>
            <a:r>
              <a:rPr lang="pt-BR" sz="875" dirty="0">
                <a:solidFill>
                  <a:prstClr val="black"/>
                </a:solidFill>
                <a:latin typeface="Calibri" panose="020F0502020204030204"/>
              </a:rPr>
              <a:t>Projeto Floresta + Amazônia</a:t>
            </a:r>
            <a:endParaRPr lang="en-US" sz="875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3075" name="Picture 3" descr="https://www.letrasambientais.org.br/img/posts/mJco1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423" y="2422842"/>
            <a:ext cx="5313240" cy="3539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Imagem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8" y="6348225"/>
            <a:ext cx="2447910" cy="509776"/>
          </a:xfrm>
          <a:prstGeom prst="rect">
            <a:avLst/>
          </a:prstGeom>
        </p:spPr>
      </p:pic>
      <p:sp>
        <p:nvSpPr>
          <p:cNvPr id="33" name="Shape 4"/>
          <p:cNvSpPr/>
          <p:nvPr/>
        </p:nvSpPr>
        <p:spPr>
          <a:xfrm>
            <a:off x="4981019" y="1184771"/>
            <a:ext cx="6060361" cy="703064"/>
          </a:xfrm>
          <a:prstGeom prst="roundRect">
            <a:avLst>
              <a:gd name="adj" fmla="val 15391"/>
            </a:avLst>
          </a:prstGeom>
          <a:solidFill>
            <a:schemeClr val="bg1">
              <a:lumMod val="50000"/>
            </a:schemeClr>
          </a:solidFill>
          <a:ln/>
        </p:spPr>
      </p:sp>
      <p:pic>
        <p:nvPicPr>
          <p:cNvPr id="34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0893" y="1349750"/>
            <a:ext cx="150218" cy="120154"/>
          </a:xfrm>
          <a:prstGeom prst="rect">
            <a:avLst/>
          </a:prstGeom>
        </p:spPr>
      </p:pic>
      <p:sp>
        <p:nvSpPr>
          <p:cNvPr id="35" name="Text 20"/>
          <p:cNvSpPr/>
          <p:nvPr/>
        </p:nvSpPr>
        <p:spPr>
          <a:xfrm>
            <a:off x="5362167" y="1275833"/>
            <a:ext cx="5568156" cy="485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 defTabSz="761970"/>
            <a:r>
              <a:rPr lang="pt-BR" sz="1167" b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Setores privados têm adotado o </a:t>
            </a:r>
            <a:r>
              <a:rPr lang="pt-BR" sz="1167" b="1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PSA</a:t>
            </a:r>
            <a:r>
              <a:rPr lang="pt-BR" sz="1167" b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 como estratégia para cumprir metas climáticas e compromissos ambientais, sociais e de governança, fortalecendo a integração entre conservação e desenvolvimento sustentável </a:t>
            </a:r>
            <a:endParaRPr lang="en-US" sz="1167" b="1" dirty="0">
              <a:solidFill>
                <a:srgbClr val="70AD47">
                  <a:lumMod val="50000"/>
                </a:srgbClr>
              </a:solidFill>
              <a:latin typeface="Calibri" panose="020F0502020204030204"/>
              <a:ea typeface="Geist" pitchFamily="34" charset="-122"/>
              <a:cs typeface="Geist" pitchFamily="34" charset="-120"/>
            </a:endParaRPr>
          </a:p>
          <a:p>
            <a:pPr algn="just" defTabSz="761970"/>
            <a:endParaRPr lang="en-US" sz="1167" dirty="0">
              <a:solidFill>
                <a:srgbClr val="4B4A4A"/>
              </a:solidFill>
              <a:latin typeface="Calibri" panose="020F0502020204030204"/>
              <a:ea typeface="Geist" pitchFamily="34" charset="-122"/>
              <a:cs typeface="Geist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38898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0582" y="325239"/>
            <a:ext cx="7647087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042"/>
              </a:lnSpc>
            </a:pPr>
            <a:r>
              <a:rPr lang="en-US" sz="3667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Programas Brasileiros de Referência</a:t>
            </a:r>
            <a:endParaRPr lang="en-US" sz="3667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61492" y="1379677"/>
            <a:ext cx="3512741" cy="4077394"/>
          </a:xfrm>
          <a:prstGeom prst="roundRect">
            <a:avLst>
              <a:gd name="adj" fmla="val 4238"/>
            </a:avLst>
          </a:prstGeom>
          <a:solidFill>
            <a:srgbClr val="E5F9F2">
              <a:alpha val="95000"/>
            </a:srgbClr>
          </a:solidFill>
          <a:ln w="22860">
            <a:solidFill>
              <a:srgbClr val="B7D5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0542" y="1398727"/>
            <a:ext cx="3474641" cy="496094"/>
          </a:xfrm>
          <a:prstGeom prst="roundRect">
            <a:avLst>
              <a:gd name="adj" fmla="val 25398"/>
            </a:avLst>
          </a:prstGeom>
          <a:solidFill>
            <a:srgbClr val="D1EFE4"/>
          </a:solidFill>
          <a:ln/>
        </p:spPr>
      </p:sp>
      <p:sp>
        <p:nvSpPr>
          <p:cNvPr id="5" name="Text 3"/>
          <p:cNvSpPr/>
          <p:nvPr/>
        </p:nvSpPr>
        <p:spPr>
          <a:xfrm>
            <a:off x="2293838" y="1488519"/>
            <a:ext cx="248047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917"/>
              </a:lnSpc>
            </a:pPr>
            <a:r>
              <a:rPr lang="en-US" sz="2333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1</a:t>
            </a:r>
            <a:endParaRPr lang="en-US" sz="2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4"/>
          <p:cNvSpPr/>
          <p:nvPr/>
        </p:nvSpPr>
        <p:spPr>
          <a:xfrm>
            <a:off x="845841" y="2060118"/>
            <a:ext cx="314404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Conservador das Águas (Extrema-MG)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845841" y="2676267"/>
            <a:ext cx="3144044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500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Primeiro programa municipal de PSA do Brasil, iniciado em 2007. Remunera proprietários rurais pela conservação e recuperação de nascentes e matas ciliares.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6"/>
          <p:cNvSpPr/>
          <p:nvPr/>
        </p:nvSpPr>
        <p:spPr>
          <a:xfrm>
            <a:off x="845841" y="4098567"/>
            <a:ext cx="3144044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083"/>
              </a:lnSpc>
              <a:buSzPct val="100000"/>
              <a:buFontTx/>
              <a:buChar char="•"/>
            </a:pPr>
            <a:r>
              <a:rPr lang="en-US" sz="1500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2.400 hectares em recuperação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7"/>
          <p:cNvSpPr/>
          <p:nvPr/>
        </p:nvSpPr>
        <p:spPr>
          <a:xfrm>
            <a:off x="845841" y="4421029"/>
            <a:ext cx="3144044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083"/>
              </a:lnSpc>
              <a:buSzPct val="100000"/>
              <a:buFontTx/>
              <a:buChar char="•"/>
            </a:pPr>
            <a:r>
              <a:rPr lang="en-US" sz="1500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200+ proprietários beneficiados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45841" y="4743490"/>
            <a:ext cx="314404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 defTabSz="761970">
              <a:lnSpc>
                <a:spcPts val="2083"/>
              </a:lnSpc>
              <a:buSzPct val="100000"/>
              <a:buFontTx/>
              <a:buChar char="•"/>
            </a:pPr>
            <a:r>
              <a:rPr lang="en-US" sz="1500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Melhoria da qualidade hídrica comprovada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339531" y="1379677"/>
            <a:ext cx="3512840" cy="4077394"/>
          </a:xfrm>
          <a:prstGeom prst="roundRect">
            <a:avLst>
              <a:gd name="adj" fmla="val 4237"/>
            </a:avLst>
          </a:prstGeom>
          <a:solidFill>
            <a:srgbClr val="E5F9F2">
              <a:alpha val="95000"/>
            </a:srgbClr>
          </a:solidFill>
          <a:ln w="22860">
            <a:solidFill>
              <a:srgbClr val="B7D5C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58581" y="1398727"/>
            <a:ext cx="3474740" cy="496094"/>
          </a:xfrm>
          <a:prstGeom prst="roundRect">
            <a:avLst>
              <a:gd name="adj" fmla="val 25398"/>
            </a:avLst>
          </a:prstGeom>
          <a:solidFill>
            <a:srgbClr val="D1EFE4"/>
          </a:solidFill>
          <a:ln/>
        </p:spPr>
      </p:sp>
      <p:sp>
        <p:nvSpPr>
          <p:cNvPr id="13" name="Text 11"/>
          <p:cNvSpPr/>
          <p:nvPr/>
        </p:nvSpPr>
        <p:spPr>
          <a:xfrm>
            <a:off x="5971877" y="1488519"/>
            <a:ext cx="248047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917"/>
              </a:lnSpc>
            </a:pPr>
            <a:r>
              <a:rPr lang="en-US" sz="2333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2</a:t>
            </a:r>
            <a:endParaRPr lang="en-US" sz="2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523879" y="2060118"/>
            <a:ext cx="27428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Programa Reflorestar (ES)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523879" y="2417803"/>
            <a:ext cx="3144143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500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Programa estadual que integra PSA com desenvolvimento rural sustentável, promovendo recuperação da Mata Atlântica e diversificação da renda rural.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523879" y="3575487"/>
            <a:ext cx="3144143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083"/>
              </a:lnSpc>
              <a:buSzPct val="100000"/>
              <a:buFontTx/>
              <a:buChar char="•"/>
            </a:pPr>
            <a:r>
              <a:rPr lang="en-US" sz="1500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60.000+ hectares restaurados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523879" y="3897947"/>
            <a:ext cx="3144143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083"/>
              </a:lnSpc>
              <a:buSzPct val="100000"/>
              <a:buFontTx/>
              <a:buChar char="•"/>
            </a:pPr>
            <a:r>
              <a:rPr lang="en-US" sz="1500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15.000+ propriedades atendidas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523879" y="4220408"/>
            <a:ext cx="3144143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083"/>
              </a:lnSpc>
              <a:buSzPct val="100000"/>
              <a:buFontTx/>
              <a:buChar char="•"/>
            </a:pPr>
            <a:r>
              <a:rPr lang="en-US" sz="1500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Pagamento de até R$ 233/ha/ano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017670" y="1379677"/>
            <a:ext cx="3512741" cy="4077394"/>
          </a:xfrm>
          <a:prstGeom prst="roundRect">
            <a:avLst>
              <a:gd name="adj" fmla="val 4238"/>
            </a:avLst>
          </a:prstGeom>
          <a:solidFill>
            <a:srgbClr val="E5F9F2">
              <a:alpha val="95000"/>
            </a:srgbClr>
          </a:solidFill>
          <a:ln w="22860">
            <a:solidFill>
              <a:srgbClr val="B7D5C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36720" y="1398727"/>
            <a:ext cx="3474641" cy="496094"/>
          </a:xfrm>
          <a:prstGeom prst="roundRect">
            <a:avLst>
              <a:gd name="adj" fmla="val 25398"/>
            </a:avLst>
          </a:prstGeom>
          <a:solidFill>
            <a:srgbClr val="D1EFE4"/>
          </a:solidFill>
          <a:ln/>
        </p:spPr>
      </p:sp>
      <p:sp>
        <p:nvSpPr>
          <p:cNvPr id="21" name="Text 19"/>
          <p:cNvSpPr/>
          <p:nvPr/>
        </p:nvSpPr>
        <p:spPr>
          <a:xfrm>
            <a:off x="9650016" y="1488519"/>
            <a:ext cx="248047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917"/>
              </a:lnSpc>
            </a:pPr>
            <a:r>
              <a:rPr lang="en-US" sz="2333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3</a:t>
            </a:r>
            <a:endParaRPr lang="en-US" sz="2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202018" y="2060118"/>
            <a:ext cx="314404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Programa Carbono Neutro (AC)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202018" y="2676267"/>
            <a:ext cx="3144044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500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Pioneiro em PSA estadual, focado na redução do desmatamento e valorização da floresta em pé através de incentivos econômicos.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8202018" y="3828752"/>
            <a:ext cx="3144044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083"/>
              </a:lnSpc>
              <a:buSzPct val="100000"/>
              <a:buFontTx/>
              <a:buChar char="•"/>
            </a:pPr>
            <a:r>
              <a:rPr lang="en-US" sz="1500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Comunidades tradicionais incluídas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202018" y="4151214"/>
            <a:ext cx="314404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 defTabSz="761970">
              <a:lnSpc>
                <a:spcPts val="2083"/>
              </a:lnSpc>
              <a:buSzPct val="100000"/>
              <a:buFontTx/>
              <a:buChar char="•"/>
            </a:pPr>
            <a:r>
              <a:rPr lang="en-US" sz="1500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Redução significativa do desmatamento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27" name="Imagem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5" y="6210399"/>
            <a:ext cx="2447910" cy="50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912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1707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92" y="3429000"/>
            <a:ext cx="10869018" cy="2067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8125"/>
              </a:lnSpc>
            </a:pPr>
            <a:r>
              <a:rPr lang="en-US" sz="6500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Políticas Públicas e Marcos Legais</a:t>
            </a:r>
            <a:endParaRPr lang="en-US" sz="650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5" y="6210399"/>
            <a:ext cx="2447910" cy="50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74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085" y="453033"/>
            <a:ext cx="5564386" cy="428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3333"/>
              </a:lnSpc>
            </a:pPr>
            <a:r>
              <a:rPr lang="en-US" sz="3333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Lei Federal 14.119/2021 - PNPSA</a:t>
            </a:r>
            <a:endParaRPr lang="en-US" sz="3333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3" name="Text 1"/>
          <p:cNvSpPr/>
          <p:nvPr/>
        </p:nvSpPr>
        <p:spPr>
          <a:xfrm>
            <a:off x="532844" y="1200904"/>
            <a:ext cx="2393057" cy="256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2000" b="1" dirty="0">
                <a:solidFill>
                  <a:srgbClr val="006747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Principais Dispositivos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536178" y="1700540"/>
            <a:ext cx="6523732" cy="657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1708"/>
              </a:lnSpc>
            </a:pPr>
            <a:r>
              <a:rPr lang="en-US" sz="1333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A Política Nacional de Pagamento por Serviços Ambientais estabelece um marco regulatório abrangente para o desenvolvimento de programas de PSA no Brasil, definindo diretrizes, objetivos e instrumentos para sua implementação.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4"/>
          <p:cNvSpPr/>
          <p:nvPr/>
        </p:nvSpPr>
        <p:spPr>
          <a:xfrm>
            <a:off x="536179" y="2781201"/>
            <a:ext cx="1750913" cy="214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667"/>
              </a:lnSpc>
            </a:pPr>
            <a:r>
              <a:rPr lang="en-US" sz="1667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Modalidades de PSA</a:t>
            </a:r>
            <a:endParaRPr lang="en-US" sz="16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536178" y="3132336"/>
            <a:ext cx="2730897" cy="10958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1708"/>
              </a:lnSpc>
            </a:pPr>
            <a:r>
              <a:rPr lang="en-US" sz="1333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Conservação e recuperação de vegetação nativa, conservação de recursos hídricos, conservação e melhoramento do solo, manutenção de APP e RL, conservação da biodiversidade, sequestro de carbono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7"/>
          <p:cNvSpPr/>
          <p:nvPr/>
        </p:nvSpPr>
        <p:spPr>
          <a:xfrm>
            <a:off x="3883620" y="2781201"/>
            <a:ext cx="2154932" cy="214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667"/>
              </a:lnSpc>
            </a:pPr>
            <a:r>
              <a:rPr lang="en-US" sz="1667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Pagamentos e Incentivos</a:t>
            </a:r>
            <a:endParaRPr lang="en-US" sz="16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883620" y="3132336"/>
            <a:ext cx="2730996" cy="876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1708"/>
              </a:lnSpc>
            </a:pPr>
            <a:r>
              <a:rPr lang="en-US" sz="1333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Pagamento direto, prestação de serviços, fornecimento de insumos, benefícios fiscais, créditos com juros subsidiados, isenções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36178" y="4617860"/>
            <a:ext cx="1713012" cy="214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667"/>
              </a:lnSpc>
            </a:pPr>
            <a:r>
              <a:rPr lang="en-US" sz="1667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Cadastro Nacional</a:t>
            </a:r>
            <a:endParaRPr lang="en-US" sz="16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36179" y="4968995"/>
            <a:ext cx="6078438" cy="219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708"/>
              </a:lnSpc>
            </a:pPr>
            <a:r>
              <a:rPr lang="en-US" sz="1333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Sistema integrado para registro de programas, projetos e prestadores de serviços ambientais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534" y="1164630"/>
            <a:ext cx="4237633" cy="4237633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7412534" y="5556350"/>
            <a:ext cx="4237633" cy="1020564"/>
          </a:xfrm>
          <a:prstGeom prst="roundRect">
            <a:avLst>
              <a:gd name="adj" fmla="val 12085"/>
            </a:avLst>
          </a:prstGeom>
          <a:solidFill>
            <a:schemeClr val="bg1">
              <a:lumMod val="50000"/>
            </a:schemeClr>
          </a:solidFill>
          <a:ln/>
        </p:spPr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555" y="5766395"/>
            <a:ext cx="171252" cy="137021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7857827" y="5727601"/>
            <a:ext cx="3655318" cy="657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1708"/>
              </a:lnSpc>
            </a:pPr>
            <a:r>
              <a:rPr lang="en-US" sz="1167" b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Marco Legal: A PNPSA representa o primeiro marco legal federal específico para PSA no Brasil, estabelecendo bases sólidas para expansão nacional.</a:t>
            </a:r>
            <a:endParaRPr lang="en-US" sz="1167" b="1" dirty="0">
              <a:solidFill>
                <a:srgbClr val="70AD47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5" y="6201886"/>
            <a:ext cx="2447910" cy="50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342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4312" y="245814"/>
            <a:ext cx="6984008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042"/>
              </a:lnSpc>
            </a:pPr>
            <a:r>
              <a:rPr lang="en-US" sz="3333" b="1" dirty="0">
                <a:solidFill>
                  <a:srgbClr val="006747"/>
                </a:solidFill>
                <a:latin typeface="Calibri Light" panose="020F0302020204030204"/>
                <a:ea typeface="Cambria Math" panose="02040503050406030204" pitchFamily="18" charset="0"/>
                <a:cs typeface="Noto Serif SC Bold" pitchFamily="34" charset="-120"/>
              </a:rPr>
              <a:t>Estrutura Institucional da PNPSA</a:t>
            </a:r>
            <a:endParaRPr lang="en-US" sz="3333" dirty="0">
              <a:solidFill>
                <a:prstClr val="black"/>
              </a:solidFill>
              <a:latin typeface="Calibri Light" panose="020F0302020204030204"/>
              <a:ea typeface="Cambria Math" panose="020405030504060302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0633" y="1193066"/>
            <a:ext cx="1076028" cy="58906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262313" y="1405692"/>
            <a:ext cx="23256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2917"/>
              </a:lnSpc>
            </a:pPr>
            <a:r>
              <a:rPr lang="en-US" sz="2000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1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2"/>
          <p:cNvSpPr/>
          <p:nvPr/>
        </p:nvSpPr>
        <p:spPr>
          <a:xfrm>
            <a:off x="4081958" y="1358364"/>
            <a:ext cx="248156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1667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Comitê Gestor Nacional</a:t>
            </a:r>
            <a:endParaRPr lang="en-US" sz="16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hape 3"/>
          <p:cNvSpPr/>
          <p:nvPr/>
        </p:nvSpPr>
        <p:spPr>
          <a:xfrm>
            <a:off x="3957935" y="1794828"/>
            <a:ext cx="7531298" cy="9525"/>
          </a:xfrm>
          <a:prstGeom prst="roundRect">
            <a:avLst>
              <a:gd name="adj" fmla="val 1562792"/>
            </a:avLst>
          </a:prstGeom>
          <a:solidFill>
            <a:srgbClr val="B7D5CA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2669" y="1823402"/>
            <a:ext cx="2152055" cy="58906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262412" y="1972529"/>
            <a:ext cx="23256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2917"/>
              </a:lnSpc>
            </a:pPr>
            <a:r>
              <a:rPr lang="en-US" sz="2000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2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5"/>
          <p:cNvSpPr/>
          <p:nvPr/>
        </p:nvSpPr>
        <p:spPr>
          <a:xfrm>
            <a:off x="4620022" y="1988701"/>
            <a:ext cx="294798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1667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Secretaria-Executiva (MMA)</a:t>
            </a:r>
            <a:endParaRPr lang="en-US" sz="16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4495998" y="2425164"/>
            <a:ext cx="6993235" cy="9525"/>
          </a:xfrm>
          <a:prstGeom prst="roundRect">
            <a:avLst>
              <a:gd name="adj" fmla="val 1562792"/>
            </a:avLst>
          </a:prstGeom>
          <a:solidFill>
            <a:srgbClr val="B7D5CA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606" y="2453739"/>
            <a:ext cx="3228082" cy="58906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262313" y="2602865"/>
            <a:ext cx="23256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2917"/>
              </a:lnSpc>
            </a:pPr>
            <a:r>
              <a:rPr lang="en-US" sz="2000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3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8"/>
          <p:cNvSpPr/>
          <p:nvPr/>
        </p:nvSpPr>
        <p:spPr>
          <a:xfrm>
            <a:off x="5157986" y="2619038"/>
            <a:ext cx="264933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1667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Órgãos Federais Setoriais</a:t>
            </a:r>
            <a:endParaRPr lang="en-US" sz="16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Shape 9"/>
          <p:cNvSpPr/>
          <p:nvPr/>
        </p:nvSpPr>
        <p:spPr>
          <a:xfrm>
            <a:off x="5033963" y="3055501"/>
            <a:ext cx="6455271" cy="9525"/>
          </a:xfrm>
          <a:prstGeom prst="roundRect">
            <a:avLst>
              <a:gd name="adj" fmla="val 1562792"/>
            </a:avLst>
          </a:prstGeom>
          <a:solidFill>
            <a:srgbClr val="B7D5CA"/>
          </a:solidFill>
          <a:ln/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6642" y="3084076"/>
            <a:ext cx="4304109" cy="589062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3262313" y="3233202"/>
            <a:ext cx="23256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2917"/>
              </a:lnSpc>
            </a:pPr>
            <a:r>
              <a:rPr lang="en-US" sz="2000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4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5696049" y="3249374"/>
            <a:ext cx="221595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1667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Estados e Municípios</a:t>
            </a:r>
            <a:endParaRPr lang="en-US" sz="16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Shape 12"/>
          <p:cNvSpPr/>
          <p:nvPr/>
        </p:nvSpPr>
        <p:spPr>
          <a:xfrm>
            <a:off x="5572026" y="3685838"/>
            <a:ext cx="5917208" cy="9525"/>
          </a:xfrm>
          <a:prstGeom prst="roundRect">
            <a:avLst>
              <a:gd name="adj" fmla="val 1562792"/>
            </a:avLst>
          </a:prstGeom>
          <a:solidFill>
            <a:srgbClr val="B7D5CA"/>
          </a:solidFill>
          <a:ln/>
        </p:spPr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578" y="3714412"/>
            <a:ext cx="5380137" cy="589062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3262313" y="3863539"/>
            <a:ext cx="23256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2917"/>
              </a:lnSpc>
            </a:pPr>
            <a:r>
              <a:rPr lang="en-US" sz="2000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5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Text 14"/>
          <p:cNvSpPr/>
          <p:nvPr/>
        </p:nvSpPr>
        <p:spPr>
          <a:xfrm>
            <a:off x="6234013" y="3879711"/>
            <a:ext cx="324276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1667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Sociedade Civil e Setor Privado</a:t>
            </a:r>
            <a:endParaRPr lang="en-US" sz="16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 15"/>
          <p:cNvSpPr/>
          <p:nvPr/>
        </p:nvSpPr>
        <p:spPr>
          <a:xfrm>
            <a:off x="661492" y="4489509"/>
            <a:ext cx="1086901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333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O modelo de governança da PNPSA estabelece uma estrutura hierárquica e participativa, garantindo coordenação entre diferentes níveis de governo e inclusão da sociedade civil nos processos </a:t>
            </a:r>
            <a:r>
              <a:rPr lang="en-US" sz="1333" dirty="0" err="1">
                <a:solidFill>
                  <a:schemeClr val="bg2">
                    <a:lumMod val="25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decisórios</a:t>
            </a:r>
            <a:r>
              <a:rPr lang="en-US" sz="1333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.</a:t>
            </a:r>
          </a:p>
          <a:p>
            <a:pPr defTabSz="761970">
              <a:lnSpc>
                <a:spcPts val="2083"/>
              </a:lnSpc>
            </a:pPr>
            <a:r>
              <a:rPr lang="pt-BR" sz="1333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O Ministério do Meio Ambiente e Mudança do Clima (</a:t>
            </a:r>
            <a:r>
              <a:rPr lang="pt-BR" sz="1333" dirty="0" err="1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MMA</a:t>
            </a:r>
            <a:r>
              <a:rPr lang="pt-BR" sz="1333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) é o órgão responsável pela gestão da </a:t>
            </a:r>
            <a:r>
              <a:rPr lang="pt-BR" sz="1333" dirty="0" err="1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PNPSA</a:t>
            </a:r>
            <a:r>
              <a:rPr lang="pt-BR" sz="1333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. Além disso, foi criado o Programa Federal de Pagamento por Serviços Ambientais (</a:t>
            </a:r>
            <a:r>
              <a:rPr lang="pt-BR" sz="1333" dirty="0" err="1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PFPSA</a:t>
            </a:r>
            <a:r>
              <a:rPr lang="pt-BR" sz="1333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), que visa implementar ações de conservação em áreas prioritárias para a biodiversidade e recursos hídricos. A governança do </a:t>
            </a:r>
            <a:r>
              <a:rPr lang="pt-BR" sz="1333" dirty="0" err="1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PFPSA</a:t>
            </a:r>
            <a:r>
              <a:rPr lang="pt-BR" sz="1333" dirty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 é apoiada por um Comitê Gestor, composto por representantes do governo, sociedade civil e setor privado.</a:t>
            </a:r>
            <a:endParaRPr lang="en-US" sz="1333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5" y="6201886"/>
            <a:ext cx="2447910" cy="50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251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7152" y="268287"/>
            <a:ext cx="9230221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042"/>
              </a:lnSpc>
            </a:pPr>
            <a:r>
              <a:rPr lang="en-US" sz="3333" b="1" dirty="0" err="1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Integração</a:t>
            </a:r>
            <a:r>
              <a:rPr lang="en-US" sz="3333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 com </a:t>
            </a:r>
            <a:r>
              <a:rPr lang="en-US" sz="3333" b="1" dirty="0" err="1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Outras</a:t>
            </a:r>
            <a:r>
              <a:rPr lang="en-US" sz="3333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lang="en-US" sz="3333" b="1" dirty="0" err="1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Políticas</a:t>
            </a:r>
            <a:r>
              <a:rPr lang="en-US" sz="3333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lang="en-US" sz="3333" b="1" dirty="0" err="1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Ambientais</a:t>
            </a:r>
            <a:endParaRPr lang="en-US" sz="3333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3" name="Text 1"/>
          <p:cNvSpPr/>
          <p:nvPr/>
        </p:nvSpPr>
        <p:spPr>
          <a:xfrm>
            <a:off x="2126457" y="1801773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defTabSz="761970"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Código Florestal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661492" y="2159457"/>
            <a:ext cx="353238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defTabSz="761970">
              <a:lnSpc>
                <a:spcPts val="2083"/>
              </a:lnSpc>
            </a:pPr>
            <a:r>
              <a:rPr lang="en-US" sz="1500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Complementaridade com obrigações de APP e RL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3993" y="1150185"/>
            <a:ext cx="3804146" cy="3804146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747" y="2278717"/>
            <a:ext cx="232569" cy="29071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998024" y="1464132"/>
            <a:ext cx="308004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Política de Recursos Hídricos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4"/>
          <p:cNvSpPr/>
          <p:nvPr/>
        </p:nvSpPr>
        <p:spPr>
          <a:xfrm>
            <a:off x="7998023" y="1821815"/>
            <a:ext cx="353248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500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Integração com comitês de bacias hidrográficas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3993" y="1171189"/>
            <a:ext cx="3804146" cy="3804146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756" y="1868746"/>
            <a:ext cx="232569" cy="29071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328720" y="2814797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Política Climática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6"/>
          <p:cNvSpPr/>
          <p:nvPr/>
        </p:nvSpPr>
        <p:spPr>
          <a:xfrm>
            <a:off x="8328720" y="3172480"/>
            <a:ext cx="3201789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500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Contribuição para metas de mitigação e adaptação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2841" y="1150184"/>
            <a:ext cx="3804146" cy="3804146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56890" y="2914965"/>
            <a:ext cx="232569" cy="232569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389458" y="4208180"/>
            <a:ext cx="272960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Política de Biodiversidade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8"/>
          <p:cNvSpPr/>
          <p:nvPr/>
        </p:nvSpPr>
        <p:spPr>
          <a:xfrm>
            <a:off x="7389458" y="4509491"/>
            <a:ext cx="353248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</a:pPr>
            <a:r>
              <a:rPr lang="en-US" sz="1500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Suporte à </a:t>
            </a:r>
            <a:r>
              <a:rPr lang="en-US" sz="1500" dirty="0" err="1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implementação</a:t>
            </a:r>
            <a:r>
              <a:rPr lang="en-US" sz="1500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 dos </a:t>
            </a:r>
            <a:r>
              <a:rPr lang="en-US" sz="1500" dirty="0" err="1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compromissos</a:t>
            </a:r>
            <a:r>
              <a:rPr lang="en-US" sz="1500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 </a:t>
            </a:r>
            <a:r>
              <a:rPr lang="en-US" sz="1500" dirty="0" err="1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internacionais</a:t>
            </a:r>
            <a:r>
              <a:rPr lang="en-US" sz="1500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 e estratégias nacionais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31989" y="1129177"/>
            <a:ext cx="3804146" cy="3804146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0755" y="4001324"/>
            <a:ext cx="232569" cy="232569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1737320" y="3827820"/>
            <a:ext cx="245655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defTabSz="761970"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Desenvolvimento Rural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 10"/>
          <p:cNvSpPr/>
          <p:nvPr/>
        </p:nvSpPr>
        <p:spPr>
          <a:xfrm>
            <a:off x="661492" y="4185504"/>
            <a:ext cx="353238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defTabSz="761970">
              <a:lnSpc>
                <a:spcPts val="2083"/>
              </a:lnSpc>
            </a:pPr>
            <a:r>
              <a:rPr lang="en-US" sz="1500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Sinergia com políticas de agricultura sustentável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21136" y="1150183"/>
            <a:ext cx="3804146" cy="3804146"/>
          </a:xfrm>
          <a:prstGeom prst="rect">
            <a:avLst/>
          </a:prstGeom>
        </p:spPr>
      </p:pic>
      <p:pic>
        <p:nvPicPr>
          <p:cNvPr id="22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04746" y="3531600"/>
            <a:ext cx="232569" cy="290711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52" y="6140926"/>
            <a:ext cx="2447910" cy="50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9138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6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492" y="2009379"/>
            <a:ext cx="6297018" cy="20368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8125"/>
              </a:lnSpc>
            </a:pPr>
            <a:r>
              <a:rPr lang="en-US" sz="6500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Mecanismos de Implementação</a:t>
            </a:r>
            <a:endParaRPr lang="en-US" sz="6500" b="1" dirty="0">
              <a:solidFill>
                <a:prstClr val="black"/>
              </a:solidFill>
              <a:latin typeface="Calibri Light" panose="020F0302020204030204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053" y="6351879"/>
            <a:ext cx="2039925" cy="4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262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8645" y="397769"/>
            <a:ext cx="5388669" cy="452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3542"/>
              </a:lnSpc>
            </a:pPr>
            <a:r>
              <a:rPr lang="en-US" sz="3667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Modalidades Técnicas de PSA</a:t>
            </a:r>
            <a:endParaRPr lang="en-US" sz="3667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78645" y="963871"/>
            <a:ext cx="5445026" cy="2588816"/>
          </a:xfrm>
          <a:prstGeom prst="roundRect">
            <a:avLst>
              <a:gd name="adj" fmla="val 5029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9655" y="1114882"/>
            <a:ext cx="433983" cy="433983"/>
          </a:xfrm>
          <a:prstGeom prst="roundRect">
            <a:avLst>
              <a:gd name="adj" fmla="val 17556556"/>
            </a:avLst>
          </a:prstGeom>
          <a:solidFill>
            <a:srgbClr val="006747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015" y="1209834"/>
            <a:ext cx="195263" cy="24407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29655" y="1693525"/>
            <a:ext cx="1808361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750"/>
              </a:lnSpc>
            </a:pPr>
            <a:r>
              <a:rPr lang="en-US" sz="1500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PSA Hídrico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4"/>
          <p:cNvSpPr/>
          <p:nvPr/>
        </p:nvSpPr>
        <p:spPr>
          <a:xfrm>
            <a:off x="729656" y="2006263"/>
            <a:ext cx="5143004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792"/>
              </a:lnSpc>
            </a:pPr>
            <a:r>
              <a:rPr lang="en-US" sz="1167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Conservação de nascentes, matas ciliares e áreas de recarga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5"/>
          <p:cNvSpPr/>
          <p:nvPr/>
        </p:nvSpPr>
        <p:spPr>
          <a:xfrm>
            <a:off x="729656" y="2324359"/>
            <a:ext cx="5143004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792"/>
              </a:lnSpc>
              <a:buSzPct val="100000"/>
              <a:buFontTx/>
              <a:buChar char="•"/>
            </a:pPr>
            <a:r>
              <a:rPr lang="en-US" sz="1167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Quantidade hídrica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6"/>
          <p:cNvSpPr/>
          <p:nvPr/>
        </p:nvSpPr>
        <p:spPr>
          <a:xfrm>
            <a:off x="729656" y="2606338"/>
            <a:ext cx="5143004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792"/>
              </a:lnSpc>
              <a:buSzPct val="100000"/>
              <a:buFontTx/>
              <a:buChar char="•"/>
            </a:pPr>
            <a:r>
              <a:rPr lang="en-US" sz="1167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Qualidade da água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7"/>
          <p:cNvSpPr/>
          <p:nvPr/>
        </p:nvSpPr>
        <p:spPr>
          <a:xfrm>
            <a:off x="729656" y="2888318"/>
            <a:ext cx="5143004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792"/>
              </a:lnSpc>
              <a:buSzPct val="100000"/>
              <a:buFontTx/>
              <a:buChar char="•"/>
            </a:pPr>
            <a:r>
              <a:rPr lang="en-US" sz="1167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Regulação do fluxo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8"/>
          <p:cNvSpPr/>
          <p:nvPr/>
        </p:nvSpPr>
        <p:spPr>
          <a:xfrm>
            <a:off x="729656" y="3170297"/>
            <a:ext cx="5143004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792"/>
              </a:lnSpc>
              <a:buSzPct val="100000"/>
              <a:buFontTx/>
              <a:buChar char="•"/>
            </a:pPr>
            <a:r>
              <a:rPr lang="en-US" sz="1167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Controle de erosão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6168331" y="963871"/>
            <a:ext cx="5445026" cy="2588816"/>
          </a:xfrm>
          <a:prstGeom prst="roundRect">
            <a:avLst>
              <a:gd name="adj" fmla="val 5029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319342" y="1114882"/>
            <a:ext cx="433983" cy="433983"/>
          </a:xfrm>
          <a:prstGeom prst="roundRect">
            <a:avLst>
              <a:gd name="adj" fmla="val 17556556"/>
            </a:avLst>
          </a:prstGeom>
          <a:solidFill>
            <a:srgbClr val="006747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702" y="1209834"/>
            <a:ext cx="195263" cy="24407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319342" y="1693525"/>
            <a:ext cx="1808361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750"/>
              </a:lnSpc>
            </a:pPr>
            <a:r>
              <a:rPr lang="en-US" sz="1500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PSA Florestal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6319342" y="2006263"/>
            <a:ext cx="5143004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792"/>
              </a:lnSpc>
            </a:pPr>
            <a:r>
              <a:rPr lang="en-US" sz="1167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Conservação e recuperação de cobertura vegetal nativa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6319342" y="2324359"/>
            <a:ext cx="5143004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792"/>
              </a:lnSpc>
              <a:buSzPct val="100000"/>
              <a:buFontTx/>
              <a:buChar char="•"/>
            </a:pPr>
            <a:r>
              <a:rPr lang="en-US" sz="1167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Manutenção florestal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6319342" y="2606338"/>
            <a:ext cx="5143004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792"/>
              </a:lnSpc>
              <a:buSzPct val="100000"/>
              <a:buFontTx/>
              <a:buChar char="•"/>
            </a:pPr>
            <a:r>
              <a:rPr lang="en-US" sz="1167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Reflorestamento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Text 15"/>
          <p:cNvSpPr/>
          <p:nvPr/>
        </p:nvSpPr>
        <p:spPr>
          <a:xfrm>
            <a:off x="6319342" y="2888318"/>
            <a:ext cx="5143004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792"/>
              </a:lnSpc>
              <a:buSzPct val="100000"/>
              <a:buFontTx/>
              <a:buChar char="•"/>
            </a:pPr>
            <a:r>
              <a:rPr lang="en-US" sz="1167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Regeneração natural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6319342" y="3170297"/>
            <a:ext cx="5143004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792"/>
              </a:lnSpc>
              <a:buSzPct val="100000"/>
              <a:buFontTx/>
              <a:buChar char="•"/>
            </a:pPr>
            <a:r>
              <a:rPr lang="en-US" sz="1167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Manejo sustentável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Shape 17"/>
          <p:cNvSpPr/>
          <p:nvPr/>
        </p:nvSpPr>
        <p:spPr>
          <a:xfrm>
            <a:off x="578645" y="3697347"/>
            <a:ext cx="5445026" cy="2588816"/>
          </a:xfrm>
          <a:prstGeom prst="roundRect">
            <a:avLst>
              <a:gd name="adj" fmla="val 5029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729655" y="3848359"/>
            <a:ext cx="433983" cy="433983"/>
          </a:xfrm>
          <a:prstGeom prst="roundRect">
            <a:avLst>
              <a:gd name="adj" fmla="val 17556556"/>
            </a:avLst>
          </a:prstGeom>
          <a:solidFill>
            <a:srgbClr val="006747"/>
          </a:solidFill>
          <a:ln/>
        </p:spPr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015" y="3967719"/>
            <a:ext cx="195263" cy="195263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729655" y="4427002"/>
            <a:ext cx="1808361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750"/>
              </a:lnSpc>
            </a:pPr>
            <a:r>
              <a:rPr lang="en-US" sz="1500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PSA Biodiversidade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Text 20"/>
          <p:cNvSpPr/>
          <p:nvPr/>
        </p:nvSpPr>
        <p:spPr>
          <a:xfrm>
            <a:off x="729656" y="4739739"/>
            <a:ext cx="5143004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792"/>
              </a:lnSpc>
            </a:pPr>
            <a:r>
              <a:rPr lang="en-US" sz="1167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Proteção de habitats e espécies ameaçadas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 21"/>
          <p:cNvSpPr/>
          <p:nvPr/>
        </p:nvSpPr>
        <p:spPr>
          <a:xfrm>
            <a:off x="729656" y="5057834"/>
            <a:ext cx="5143004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792"/>
              </a:lnSpc>
              <a:buSzPct val="100000"/>
              <a:buFontTx/>
              <a:buChar char="•"/>
            </a:pPr>
            <a:r>
              <a:rPr lang="en-US" sz="1167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Corredores ecológicos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Text 22"/>
          <p:cNvSpPr/>
          <p:nvPr/>
        </p:nvSpPr>
        <p:spPr>
          <a:xfrm>
            <a:off x="729656" y="5339814"/>
            <a:ext cx="5143004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792"/>
              </a:lnSpc>
              <a:buSzPct val="100000"/>
              <a:buFontTx/>
              <a:buChar char="•"/>
            </a:pPr>
            <a:r>
              <a:rPr lang="en-US" sz="1167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Áreas prioritárias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Text 23"/>
          <p:cNvSpPr/>
          <p:nvPr/>
        </p:nvSpPr>
        <p:spPr>
          <a:xfrm>
            <a:off x="729656" y="5621794"/>
            <a:ext cx="5143004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792"/>
              </a:lnSpc>
              <a:buSzPct val="100000"/>
              <a:buFontTx/>
              <a:buChar char="•"/>
            </a:pPr>
            <a:r>
              <a:rPr lang="en-US" sz="1167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Espécies endêmicas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Text 24"/>
          <p:cNvSpPr/>
          <p:nvPr/>
        </p:nvSpPr>
        <p:spPr>
          <a:xfrm>
            <a:off x="729656" y="5903774"/>
            <a:ext cx="5143004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792"/>
              </a:lnSpc>
              <a:buSzPct val="100000"/>
              <a:buFontTx/>
              <a:buChar char="•"/>
            </a:pPr>
            <a:r>
              <a:rPr lang="en-US" sz="1167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Conectividade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Shape 25"/>
          <p:cNvSpPr/>
          <p:nvPr/>
        </p:nvSpPr>
        <p:spPr>
          <a:xfrm>
            <a:off x="6168331" y="3697347"/>
            <a:ext cx="5445026" cy="2588816"/>
          </a:xfrm>
          <a:prstGeom prst="roundRect">
            <a:avLst>
              <a:gd name="adj" fmla="val 5029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6319342" y="3848359"/>
            <a:ext cx="433983" cy="433983"/>
          </a:xfrm>
          <a:prstGeom prst="roundRect">
            <a:avLst>
              <a:gd name="adj" fmla="val 17556556"/>
            </a:avLst>
          </a:prstGeom>
          <a:solidFill>
            <a:srgbClr val="006747"/>
          </a:solidFill>
          <a:ln/>
        </p:spPr>
      </p:sp>
      <p:pic>
        <p:nvPicPr>
          <p:cNvPr id="3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8702" y="3943310"/>
            <a:ext cx="195263" cy="244078"/>
          </a:xfrm>
          <a:prstGeom prst="rect">
            <a:avLst/>
          </a:prstGeom>
        </p:spPr>
      </p:pic>
      <p:sp>
        <p:nvSpPr>
          <p:cNvPr id="33" name="Text 27"/>
          <p:cNvSpPr/>
          <p:nvPr/>
        </p:nvSpPr>
        <p:spPr>
          <a:xfrm>
            <a:off x="6319342" y="4427002"/>
            <a:ext cx="1808361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750"/>
              </a:lnSpc>
            </a:pPr>
            <a:r>
              <a:rPr lang="en-US" sz="1500" b="1" dirty="0">
                <a:solidFill>
                  <a:srgbClr val="4B4A4A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PSA Carbono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" name="Text 28"/>
          <p:cNvSpPr/>
          <p:nvPr/>
        </p:nvSpPr>
        <p:spPr>
          <a:xfrm>
            <a:off x="6319342" y="4739739"/>
            <a:ext cx="5143004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792"/>
              </a:lnSpc>
            </a:pPr>
            <a:r>
              <a:rPr lang="en-US" sz="1167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Sequestro e estoque de carbono atmosférico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" name="Text 29"/>
          <p:cNvSpPr/>
          <p:nvPr/>
        </p:nvSpPr>
        <p:spPr>
          <a:xfrm>
            <a:off x="6319342" y="5057834"/>
            <a:ext cx="5143004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792"/>
              </a:lnSpc>
              <a:buSzPct val="100000"/>
              <a:buFontTx/>
              <a:buChar char="•"/>
            </a:pPr>
            <a:r>
              <a:rPr lang="en-US" sz="1167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REDD+ - </a:t>
            </a:r>
            <a:r>
              <a:rPr lang="pt-BR" sz="1167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Redução de Emissões por Desmatamento e Degradação Florestal</a:t>
            </a:r>
            <a:endParaRPr lang="en-US" sz="1000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</p:txBody>
      </p:sp>
      <p:sp>
        <p:nvSpPr>
          <p:cNvPr id="36" name="Text 30"/>
          <p:cNvSpPr/>
          <p:nvPr/>
        </p:nvSpPr>
        <p:spPr>
          <a:xfrm>
            <a:off x="6319342" y="5339814"/>
            <a:ext cx="5143004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792"/>
              </a:lnSpc>
              <a:buSzPct val="100000"/>
              <a:buFontTx/>
              <a:buChar char="•"/>
            </a:pPr>
            <a:r>
              <a:rPr lang="en-US" sz="1167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Reflorestamento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7" name="Text 31"/>
          <p:cNvSpPr/>
          <p:nvPr/>
        </p:nvSpPr>
        <p:spPr>
          <a:xfrm>
            <a:off x="6319342" y="5621794"/>
            <a:ext cx="5143004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792"/>
              </a:lnSpc>
              <a:buSzPct val="100000"/>
              <a:buFontTx/>
              <a:buChar char="•"/>
            </a:pPr>
            <a:r>
              <a:rPr lang="en-US" sz="1167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Sistemas agroflorestais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8" name="Text 32"/>
          <p:cNvSpPr/>
          <p:nvPr/>
        </p:nvSpPr>
        <p:spPr>
          <a:xfrm>
            <a:off x="6319342" y="5903774"/>
            <a:ext cx="5143004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792"/>
              </a:lnSpc>
              <a:buSzPct val="100000"/>
              <a:buFontTx/>
              <a:buChar char="•"/>
            </a:pPr>
            <a:r>
              <a:rPr lang="en-US" sz="1167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Solos orgânicos</a:t>
            </a:r>
            <a:endParaRPr lang="en-US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39" name="Imagem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5" y="6437174"/>
            <a:ext cx="2039925" cy="4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3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5752" y="269517"/>
            <a:ext cx="7275413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042"/>
              </a:lnSpc>
            </a:pPr>
            <a:r>
              <a:rPr lang="en-US" sz="3250" b="1" dirty="0">
                <a:solidFill>
                  <a:srgbClr val="006747"/>
                </a:solidFill>
                <a:latin typeface="+mj-lt"/>
                <a:ea typeface="Noto Serif SC Bold" pitchFamily="34" charset="-122"/>
                <a:cs typeface="Noto Serif SC Bold" pitchFamily="34" charset="-120"/>
              </a:rPr>
              <a:t>Fontes de Financiamento para PSA</a:t>
            </a:r>
            <a:endParaRPr lang="en-US" sz="3250" dirty="0">
              <a:latin typeface="+mj-lt"/>
            </a:endParaRPr>
          </a:p>
        </p:txBody>
      </p:sp>
      <p:sp>
        <p:nvSpPr>
          <p:cNvPr id="3" name="Text 1"/>
          <p:cNvSpPr/>
          <p:nvPr/>
        </p:nvSpPr>
        <p:spPr>
          <a:xfrm>
            <a:off x="661492" y="1044893"/>
            <a:ext cx="2480866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917" b="1" dirty="0">
                <a:solidFill>
                  <a:srgbClr val="006747"/>
                </a:solidFill>
                <a:ea typeface="Noto Serif SC Bold" pitchFamily="34" charset="-122"/>
                <a:cs typeface="Noto Serif SC Bold" pitchFamily="34" charset="-120"/>
              </a:rPr>
              <a:t>Recursos Públicos</a:t>
            </a:r>
            <a:endParaRPr lang="en-US" sz="1917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503" y="1515090"/>
            <a:ext cx="248047" cy="31005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98860" y="1540987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25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Orçamento Fiscal</a:t>
            </a:r>
            <a:endParaRPr lang="en-US" sz="1625" dirty="0"/>
          </a:p>
        </p:txBody>
      </p:sp>
      <p:sp>
        <p:nvSpPr>
          <p:cNvPr id="6" name="Text 3"/>
          <p:cNvSpPr/>
          <p:nvPr/>
        </p:nvSpPr>
        <p:spPr>
          <a:xfrm>
            <a:off x="1198860" y="1964749"/>
            <a:ext cx="4695428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292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Dotações orçamentárias específicas dos entes federativos</a:t>
            </a:r>
            <a:endParaRPr lang="en-US" sz="1292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503" y="2534166"/>
            <a:ext cx="248047" cy="31005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198860" y="2560062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25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Fundos Ambientais</a:t>
            </a:r>
            <a:endParaRPr lang="en-US" sz="1625" dirty="0"/>
          </a:p>
        </p:txBody>
      </p:sp>
      <p:sp>
        <p:nvSpPr>
          <p:cNvPr id="9" name="Text 5"/>
          <p:cNvSpPr/>
          <p:nvPr/>
        </p:nvSpPr>
        <p:spPr>
          <a:xfrm>
            <a:off x="1198860" y="2983825"/>
            <a:ext cx="4695428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292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FNMA, fundos estaduais e municipais de meio ambiente</a:t>
            </a:r>
            <a:endParaRPr lang="en-US" sz="1292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503" y="3553242"/>
            <a:ext cx="248047" cy="31005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198860" y="3579138"/>
            <a:ext cx="262701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25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Compensação Ambiental</a:t>
            </a:r>
            <a:endParaRPr lang="en-US" sz="1625" dirty="0"/>
          </a:p>
        </p:txBody>
      </p:sp>
      <p:sp>
        <p:nvSpPr>
          <p:cNvPr id="12" name="Text 7"/>
          <p:cNvSpPr/>
          <p:nvPr/>
        </p:nvSpPr>
        <p:spPr>
          <a:xfrm>
            <a:off x="1198860" y="4002901"/>
            <a:ext cx="469542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292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Recursos provenientes do Sistema Nacional de Unidades de Conservação</a:t>
            </a:r>
            <a:endParaRPr lang="en-US" sz="1292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503" y="4836934"/>
            <a:ext cx="248047" cy="31005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98860" y="4862830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25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Multas e Infrações</a:t>
            </a:r>
            <a:endParaRPr lang="en-US" sz="1625" dirty="0"/>
          </a:p>
        </p:txBody>
      </p:sp>
      <p:sp>
        <p:nvSpPr>
          <p:cNvPr id="15" name="Text 9"/>
          <p:cNvSpPr/>
          <p:nvPr/>
        </p:nvSpPr>
        <p:spPr>
          <a:xfrm>
            <a:off x="1198860" y="5286593"/>
            <a:ext cx="4695428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292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Conversão de multas ambientais em investimentos em PSA</a:t>
            </a:r>
            <a:endParaRPr lang="en-US" sz="1292" dirty="0"/>
          </a:p>
        </p:txBody>
      </p:sp>
      <p:sp>
        <p:nvSpPr>
          <p:cNvPr id="16" name="Text 10"/>
          <p:cNvSpPr/>
          <p:nvPr/>
        </p:nvSpPr>
        <p:spPr>
          <a:xfrm>
            <a:off x="6304062" y="1044893"/>
            <a:ext cx="2480866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917" b="1" dirty="0">
                <a:solidFill>
                  <a:srgbClr val="006747"/>
                </a:solidFill>
                <a:ea typeface="Noto Serif SC Bold" pitchFamily="34" charset="-122"/>
                <a:cs typeface="Noto Serif SC Bold" pitchFamily="34" charset="-120"/>
              </a:rPr>
              <a:t>Recursos Privados</a:t>
            </a:r>
            <a:endParaRPr lang="en-US" sz="1917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6073" y="1515090"/>
            <a:ext cx="248047" cy="310058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841431" y="1540987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25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Empresas Usuárias</a:t>
            </a:r>
            <a:endParaRPr lang="en-US" sz="1625" dirty="0"/>
          </a:p>
        </p:txBody>
      </p:sp>
      <p:sp>
        <p:nvSpPr>
          <p:cNvPr id="19" name="Text 12"/>
          <p:cNvSpPr/>
          <p:nvPr/>
        </p:nvSpPr>
        <p:spPr>
          <a:xfrm>
            <a:off x="6841431" y="1964749"/>
            <a:ext cx="4695428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292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Companhias de abastecimento, energia e saneamento</a:t>
            </a:r>
            <a:endParaRPr lang="en-US" sz="1292" dirty="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6073" y="2534166"/>
            <a:ext cx="248047" cy="310058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6841431" y="2560062"/>
            <a:ext cx="218063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25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Mercado de Carbono</a:t>
            </a:r>
            <a:endParaRPr lang="en-US" sz="1625" dirty="0"/>
          </a:p>
        </p:txBody>
      </p:sp>
      <p:sp>
        <p:nvSpPr>
          <p:cNvPr id="22" name="Text 14"/>
          <p:cNvSpPr/>
          <p:nvPr/>
        </p:nvSpPr>
        <p:spPr>
          <a:xfrm>
            <a:off x="6841431" y="2983825"/>
            <a:ext cx="4695428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292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Créditos voluntários e mercados regulados</a:t>
            </a:r>
            <a:endParaRPr lang="en-US" sz="1292" dirty="0"/>
          </a:p>
        </p:txBody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6073" y="3553242"/>
            <a:ext cx="248047" cy="310058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6841431" y="3579138"/>
            <a:ext cx="255825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25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Responsabilidade Social</a:t>
            </a:r>
            <a:endParaRPr lang="en-US" sz="1625" dirty="0"/>
          </a:p>
        </p:txBody>
      </p:sp>
      <p:sp>
        <p:nvSpPr>
          <p:cNvPr id="25" name="Text 16"/>
          <p:cNvSpPr/>
          <p:nvPr/>
        </p:nvSpPr>
        <p:spPr>
          <a:xfrm>
            <a:off x="6841431" y="4002901"/>
            <a:ext cx="4695428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292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Investimentos corporativos em sustentabilidade</a:t>
            </a:r>
            <a:endParaRPr lang="en-US" sz="1292" dirty="0"/>
          </a:p>
        </p:txBody>
      </p:sp>
      <p:pic>
        <p:nvPicPr>
          <p:cNvPr id="26" name="Image 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6073" y="4572318"/>
            <a:ext cx="248047" cy="310058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6841431" y="4598213"/>
            <a:ext cx="252472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25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Fundos de Investimento</a:t>
            </a:r>
            <a:endParaRPr lang="en-US" sz="1625" dirty="0"/>
          </a:p>
        </p:txBody>
      </p:sp>
      <p:sp>
        <p:nvSpPr>
          <p:cNvPr id="28" name="Text 18"/>
          <p:cNvSpPr/>
          <p:nvPr/>
        </p:nvSpPr>
        <p:spPr>
          <a:xfrm>
            <a:off x="6841431" y="5021977"/>
            <a:ext cx="4695428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292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Instrumentos financeiros especializados em ativos ambientais</a:t>
            </a:r>
            <a:endParaRPr lang="en-US" sz="1292" dirty="0"/>
          </a:p>
        </p:txBody>
      </p:sp>
      <p:pic>
        <p:nvPicPr>
          <p:cNvPr id="29" name="Imagem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75" y="6305670"/>
            <a:ext cx="2039925" cy="4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1947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4526" y="276742"/>
            <a:ext cx="4659114" cy="449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542"/>
              </a:lnSpc>
            </a:pPr>
            <a:r>
              <a:rPr lang="en-US" sz="3333" b="1" dirty="0">
                <a:solidFill>
                  <a:srgbClr val="006747"/>
                </a:solidFill>
                <a:latin typeface="+mj-lt"/>
                <a:ea typeface="Noto Serif SC Bold" pitchFamily="34" charset="-122"/>
                <a:cs typeface="Noto Serif SC Bold" pitchFamily="34" charset="-120"/>
              </a:rPr>
              <a:t>Critérios de Elegibilidade</a:t>
            </a:r>
            <a:endParaRPr lang="en-US" sz="3333" dirty="0">
              <a:latin typeface="+mj-lt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19932" y="1116389"/>
            <a:ext cx="143967" cy="647898"/>
          </a:xfrm>
          <a:prstGeom prst="roundRect">
            <a:avLst>
              <a:gd name="adj" fmla="val 90022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965" y="1021834"/>
            <a:ext cx="431998" cy="431998"/>
          </a:xfrm>
          <a:prstGeom prst="roundRect">
            <a:avLst>
              <a:gd name="adj" fmla="val 8819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51930" y="1044357"/>
            <a:ext cx="2593578" cy="2249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667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Adicionalidade Comprovada</a:t>
            </a:r>
            <a:endParaRPr lang="en-US" sz="1667" dirty="0"/>
          </a:p>
        </p:txBody>
      </p:sp>
      <p:sp>
        <p:nvSpPr>
          <p:cNvPr id="7" name="Text 4"/>
          <p:cNvSpPr/>
          <p:nvPr/>
        </p:nvSpPr>
        <p:spPr>
          <a:xfrm>
            <a:off x="1151930" y="1355606"/>
            <a:ext cx="10464106" cy="230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92"/>
              </a:lnSpc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Demonstrar que as ações propostas vão além das obrigações legais existentes e geram benefícios ambientais incrementais mensuráveis.</a:t>
            </a:r>
            <a:endParaRPr lang="en-US" sz="1333" dirty="0"/>
          </a:p>
        </p:txBody>
      </p:sp>
      <p:sp>
        <p:nvSpPr>
          <p:cNvPr id="8" name="Shape 5"/>
          <p:cNvSpPr/>
          <p:nvPr/>
        </p:nvSpPr>
        <p:spPr>
          <a:xfrm>
            <a:off x="935931" y="2124353"/>
            <a:ext cx="143967" cy="647898"/>
          </a:xfrm>
          <a:prstGeom prst="roundRect">
            <a:avLst>
              <a:gd name="adj" fmla="val 90022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1964" y="2029798"/>
            <a:ext cx="431998" cy="431998"/>
          </a:xfrm>
          <a:prstGeom prst="roundRect">
            <a:avLst>
              <a:gd name="adj" fmla="val 8819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1367929" y="2052321"/>
            <a:ext cx="2001738" cy="2249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667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Relevância Territorial</a:t>
            </a:r>
            <a:endParaRPr lang="en-US" sz="1667" dirty="0"/>
          </a:p>
        </p:txBody>
      </p:sp>
      <p:sp>
        <p:nvSpPr>
          <p:cNvPr id="12" name="Text 8"/>
          <p:cNvSpPr/>
          <p:nvPr/>
        </p:nvSpPr>
        <p:spPr>
          <a:xfrm>
            <a:off x="1367930" y="2363569"/>
            <a:ext cx="10248106" cy="230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92"/>
              </a:lnSpc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Localização em áreas prioritárias para conservação, como nascentes, corredores ecológicos, zonas de recarga hídrica ou regiões de alta biodiversidade.</a:t>
            </a:r>
            <a:endParaRPr lang="en-US" sz="1333" dirty="0"/>
          </a:p>
        </p:txBody>
      </p:sp>
      <p:sp>
        <p:nvSpPr>
          <p:cNvPr id="13" name="Shape 9"/>
          <p:cNvSpPr/>
          <p:nvPr/>
        </p:nvSpPr>
        <p:spPr>
          <a:xfrm>
            <a:off x="1151930" y="3132316"/>
            <a:ext cx="143967" cy="647898"/>
          </a:xfrm>
          <a:prstGeom prst="roundRect">
            <a:avLst>
              <a:gd name="adj" fmla="val 90022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1007964" y="3037761"/>
            <a:ext cx="431998" cy="431998"/>
          </a:xfrm>
          <a:prstGeom prst="roundRect">
            <a:avLst>
              <a:gd name="adj" fmla="val 8819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1583929" y="3060284"/>
            <a:ext cx="2173089" cy="2249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667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Regularidade Fundiária</a:t>
            </a:r>
            <a:endParaRPr lang="en-US" sz="1667" dirty="0"/>
          </a:p>
        </p:txBody>
      </p:sp>
      <p:sp>
        <p:nvSpPr>
          <p:cNvPr id="17" name="Text 12"/>
          <p:cNvSpPr/>
          <p:nvPr/>
        </p:nvSpPr>
        <p:spPr>
          <a:xfrm>
            <a:off x="1583928" y="3371532"/>
            <a:ext cx="10032107" cy="230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92"/>
              </a:lnSpc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Comprovação da posse ou propriedade legal da área, incluindo situação regular junto aos órgãos competentes e ausência de conflitos fundiários.</a:t>
            </a:r>
            <a:endParaRPr lang="en-US" sz="1333" dirty="0"/>
          </a:p>
        </p:txBody>
      </p:sp>
      <p:sp>
        <p:nvSpPr>
          <p:cNvPr id="18" name="Shape 13"/>
          <p:cNvSpPr/>
          <p:nvPr/>
        </p:nvSpPr>
        <p:spPr>
          <a:xfrm>
            <a:off x="1367929" y="4140279"/>
            <a:ext cx="143967" cy="647898"/>
          </a:xfrm>
          <a:prstGeom prst="roundRect">
            <a:avLst>
              <a:gd name="adj" fmla="val 90022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1223963" y="4045724"/>
            <a:ext cx="431998" cy="431998"/>
          </a:xfrm>
          <a:prstGeom prst="roundRect">
            <a:avLst>
              <a:gd name="adj" fmla="val 8819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1799927" y="4068247"/>
            <a:ext cx="2330252" cy="2249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667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Conformidade Ambiental</a:t>
            </a:r>
            <a:endParaRPr lang="en-US" sz="1667" dirty="0"/>
          </a:p>
        </p:txBody>
      </p:sp>
      <p:sp>
        <p:nvSpPr>
          <p:cNvPr id="21" name="Text 16"/>
          <p:cNvSpPr/>
          <p:nvPr/>
        </p:nvSpPr>
        <p:spPr>
          <a:xfrm>
            <a:off x="1799928" y="4379496"/>
            <a:ext cx="9816108" cy="230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92"/>
              </a:lnSpc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Cumprimento da legislação ambiental vigente, incluindo licenças, autorizações e ausência de infrações ou passivos ambientais pendentes.</a:t>
            </a:r>
            <a:endParaRPr lang="en-US" sz="1333" dirty="0"/>
          </a:p>
        </p:txBody>
      </p:sp>
      <p:sp>
        <p:nvSpPr>
          <p:cNvPr id="22" name="Shape 17"/>
          <p:cNvSpPr/>
          <p:nvPr/>
        </p:nvSpPr>
        <p:spPr>
          <a:xfrm>
            <a:off x="1151930" y="5148243"/>
            <a:ext cx="143967" cy="647898"/>
          </a:xfrm>
          <a:prstGeom prst="roundRect">
            <a:avLst>
              <a:gd name="adj" fmla="val 90022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1007964" y="5053688"/>
            <a:ext cx="431998" cy="431998"/>
          </a:xfrm>
          <a:prstGeom prst="roundRect">
            <a:avLst>
              <a:gd name="adj" fmla="val 8819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1583929" y="5076211"/>
            <a:ext cx="2807693" cy="2249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667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Capacidade de Monitoramento</a:t>
            </a:r>
            <a:endParaRPr lang="en-US" sz="1667" dirty="0"/>
          </a:p>
        </p:txBody>
      </p:sp>
      <p:sp>
        <p:nvSpPr>
          <p:cNvPr id="26" name="Text 20"/>
          <p:cNvSpPr/>
          <p:nvPr/>
        </p:nvSpPr>
        <p:spPr>
          <a:xfrm>
            <a:off x="1583928" y="5387459"/>
            <a:ext cx="10032107" cy="230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92"/>
              </a:lnSpc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Possibilidade técnica de verificação e monitoramento contínuo dos serviços ambientais prestados através de indicadores objetivos e mensuráveis.</a:t>
            </a:r>
            <a:endParaRPr lang="en-US" sz="1333" dirty="0"/>
          </a:p>
        </p:txBody>
      </p:sp>
      <p:pic>
        <p:nvPicPr>
          <p:cNvPr id="27" name="Imagem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75" y="6305670"/>
            <a:ext cx="2039925" cy="4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4352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6334" y="355005"/>
            <a:ext cx="4939308" cy="403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167"/>
              </a:lnSpc>
            </a:pPr>
            <a:r>
              <a:rPr lang="en-US" sz="3000" b="1" dirty="0">
                <a:solidFill>
                  <a:srgbClr val="006747"/>
                </a:solidFill>
                <a:latin typeface="+mj-lt"/>
                <a:ea typeface="Noto Serif SC Bold" pitchFamily="34" charset="-122"/>
                <a:cs typeface="Noto Serif SC Bold" pitchFamily="34" charset="-120"/>
              </a:rPr>
              <a:t>Modalidades de Remuneração</a:t>
            </a:r>
            <a:endParaRPr lang="en-US" sz="3000" dirty="0">
              <a:latin typeface="+mj-lt"/>
            </a:endParaRPr>
          </a:p>
        </p:txBody>
      </p:sp>
      <p:sp>
        <p:nvSpPr>
          <p:cNvPr id="3" name="Text 1"/>
          <p:cNvSpPr/>
          <p:nvPr/>
        </p:nvSpPr>
        <p:spPr>
          <a:xfrm>
            <a:off x="2471837" y="1855689"/>
            <a:ext cx="1587798" cy="322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500"/>
              </a:lnSpc>
            </a:pPr>
            <a:r>
              <a:rPr lang="en-US" sz="25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45%</a:t>
            </a:r>
            <a:endParaRPr lang="en-US" sz="25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7609" y="1048842"/>
            <a:ext cx="1936453" cy="193645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458939" y="3146624"/>
            <a:ext cx="1613694" cy="201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583"/>
              </a:lnSpc>
            </a:pPr>
            <a:r>
              <a:rPr lang="en-US" sz="15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Pagamento Direto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16335" y="3425627"/>
            <a:ext cx="5499001" cy="206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625"/>
              </a:lnSpc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Transferência monetária direta aos prestadores de serviços ambientais</a:t>
            </a:r>
            <a:endParaRPr lang="en-US" sz="1333" dirty="0"/>
          </a:p>
        </p:txBody>
      </p:sp>
      <p:sp>
        <p:nvSpPr>
          <p:cNvPr id="7" name="Text 4"/>
          <p:cNvSpPr/>
          <p:nvPr/>
        </p:nvSpPr>
        <p:spPr>
          <a:xfrm>
            <a:off x="8132168" y="1855689"/>
            <a:ext cx="1587798" cy="322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500"/>
              </a:lnSpc>
            </a:pPr>
            <a:r>
              <a:rPr lang="en-US" sz="25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25%</a:t>
            </a:r>
            <a:endParaRPr lang="en-US" sz="25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7939" y="1048842"/>
            <a:ext cx="1936453" cy="193645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119270" y="3146624"/>
            <a:ext cx="1613694" cy="201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583"/>
              </a:lnSpc>
            </a:pPr>
            <a:r>
              <a:rPr lang="en-US" sz="15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Incentivos Fiscais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6176665" y="3425627"/>
            <a:ext cx="5499001" cy="206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625"/>
              </a:lnSpc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Reduções tributárias e isenções como forma de compensação</a:t>
            </a:r>
            <a:endParaRPr lang="en-US" sz="1333" dirty="0"/>
          </a:p>
        </p:txBody>
      </p:sp>
      <p:sp>
        <p:nvSpPr>
          <p:cNvPr id="11" name="Text 7"/>
          <p:cNvSpPr/>
          <p:nvPr/>
        </p:nvSpPr>
        <p:spPr>
          <a:xfrm>
            <a:off x="2471837" y="4729361"/>
            <a:ext cx="1587798" cy="322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500"/>
              </a:lnSpc>
            </a:pPr>
            <a:r>
              <a:rPr lang="en-US" sz="25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20%</a:t>
            </a:r>
            <a:endParaRPr lang="en-US" sz="25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7609" y="3922514"/>
            <a:ext cx="1936453" cy="193645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192734" y="5982196"/>
            <a:ext cx="2146102" cy="201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583"/>
              </a:lnSpc>
            </a:pPr>
            <a:r>
              <a:rPr lang="en-US" sz="15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Fornecimento de Insumos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516335" y="6261200"/>
            <a:ext cx="5499001" cy="206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625"/>
              </a:lnSpc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Provisão de sementes, mudas, equipamentos e assistência técnica</a:t>
            </a:r>
            <a:endParaRPr lang="en-US" sz="1333" dirty="0"/>
          </a:p>
        </p:txBody>
      </p:sp>
      <p:sp>
        <p:nvSpPr>
          <p:cNvPr id="15" name="Text 10"/>
          <p:cNvSpPr/>
          <p:nvPr/>
        </p:nvSpPr>
        <p:spPr>
          <a:xfrm>
            <a:off x="8132168" y="4729361"/>
            <a:ext cx="1587798" cy="322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500"/>
              </a:lnSpc>
            </a:pPr>
            <a:r>
              <a:rPr lang="en-US" sz="25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10%</a:t>
            </a:r>
            <a:endParaRPr lang="en-US" sz="25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7939" y="3922514"/>
            <a:ext cx="1936453" cy="1936453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119270" y="5982196"/>
            <a:ext cx="1613694" cy="201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583"/>
              </a:lnSpc>
            </a:pPr>
            <a:r>
              <a:rPr lang="en-US" sz="15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Crédito Subsidiado</a:t>
            </a:r>
            <a:endParaRPr lang="en-US" sz="1500" dirty="0"/>
          </a:p>
        </p:txBody>
      </p:sp>
      <p:sp>
        <p:nvSpPr>
          <p:cNvPr id="18" name="Text 12"/>
          <p:cNvSpPr/>
          <p:nvPr/>
        </p:nvSpPr>
        <p:spPr>
          <a:xfrm>
            <a:off x="6176665" y="6261200"/>
            <a:ext cx="5499001" cy="206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625"/>
              </a:lnSpc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Acesso facilitado a linhas de crédito com juros diferenciados</a:t>
            </a:r>
            <a:endParaRPr lang="en-US" sz="1333" dirty="0"/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25607"/>
            <a:ext cx="1798320" cy="37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5481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4359" y="291703"/>
            <a:ext cx="3242568" cy="331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583"/>
              </a:lnSpc>
            </a:pPr>
            <a:r>
              <a:rPr lang="en-US" sz="2667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Perfil dos Atores no PSA</a:t>
            </a:r>
            <a:endParaRPr lang="en-US" sz="2667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3" name="Text 1"/>
          <p:cNvSpPr/>
          <p:nvPr/>
        </p:nvSpPr>
        <p:spPr>
          <a:xfrm>
            <a:off x="424358" y="888405"/>
            <a:ext cx="1869282" cy="198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542"/>
              </a:lnSpc>
            </a:pPr>
            <a:r>
              <a:rPr lang="en-US" sz="2333" b="1" dirty="0">
                <a:solidFill>
                  <a:srgbClr val="006747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Provedores de Serviços</a:t>
            </a:r>
            <a:endParaRPr lang="en-US" sz="2333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60" y="1206699"/>
            <a:ext cx="2964338" cy="296433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24358" y="4620420"/>
            <a:ext cx="5542260" cy="169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333"/>
              </a:lnSpc>
              <a:buSzPct val="100000"/>
              <a:buFontTx/>
              <a:buChar char="•"/>
            </a:pPr>
            <a:r>
              <a:rPr lang="en-US" sz="1333" b="1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Produtores Rurais:</a:t>
            </a:r>
            <a:r>
              <a:rPr lang="en-US" sz="1333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 Proprietários e posseiros de terras rurais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3"/>
          <p:cNvSpPr/>
          <p:nvPr/>
        </p:nvSpPr>
        <p:spPr>
          <a:xfrm>
            <a:off x="424358" y="4827191"/>
            <a:ext cx="5542260" cy="169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333"/>
              </a:lnSpc>
              <a:buSzPct val="100000"/>
              <a:buFontTx/>
              <a:buChar char="•"/>
            </a:pPr>
            <a:r>
              <a:rPr lang="en-US" sz="1333" b="1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Comunidades Tradicionais:</a:t>
            </a:r>
            <a:r>
              <a:rPr lang="en-US" sz="1333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 Quilombolas, indígenas e ribeirinhos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4"/>
          <p:cNvSpPr/>
          <p:nvPr/>
        </p:nvSpPr>
        <p:spPr>
          <a:xfrm>
            <a:off x="424358" y="5033963"/>
            <a:ext cx="5542260" cy="169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333"/>
              </a:lnSpc>
              <a:buSzPct val="100000"/>
              <a:buFontTx/>
              <a:buChar char="•"/>
            </a:pPr>
            <a:r>
              <a:rPr lang="en-US" sz="1333" b="1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Cooperativas:</a:t>
            </a:r>
            <a:r>
              <a:rPr lang="en-US" sz="1333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 Organizações coletivas de produtores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5"/>
          <p:cNvSpPr/>
          <p:nvPr/>
        </p:nvSpPr>
        <p:spPr>
          <a:xfrm>
            <a:off x="424358" y="5240735"/>
            <a:ext cx="5542260" cy="169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333"/>
              </a:lnSpc>
              <a:buSzPct val="100000"/>
              <a:buFontTx/>
              <a:buChar char="•"/>
            </a:pPr>
            <a:r>
              <a:rPr lang="en-US" sz="1333" b="1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ONGs:</a:t>
            </a:r>
            <a:r>
              <a:rPr lang="en-US" sz="1333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 Organizações com atuação em conservação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6"/>
          <p:cNvSpPr/>
          <p:nvPr/>
        </p:nvSpPr>
        <p:spPr>
          <a:xfrm>
            <a:off x="424358" y="5447507"/>
            <a:ext cx="5542260" cy="169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333"/>
              </a:lnSpc>
              <a:buSzPct val="100000"/>
              <a:buFontTx/>
              <a:buChar char="•"/>
            </a:pPr>
            <a:r>
              <a:rPr lang="en-US" sz="1333" b="1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Empresas:</a:t>
            </a:r>
            <a:r>
              <a:rPr lang="en-US" sz="1333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 Corporações com áreas de preservação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231732" y="888405"/>
            <a:ext cx="1975048" cy="198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542"/>
              </a:lnSpc>
            </a:pPr>
            <a:r>
              <a:rPr lang="en-US" sz="2333" b="1" dirty="0">
                <a:solidFill>
                  <a:srgbClr val="006747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Beneficiários/Pagadores</a:t>
            </a:r>
            <a:endParaRPr lang="en-US" sz="2333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4732" y="1206699"/>
            <a:ext cx="2964338" cy="296433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231732" y="4620420"/>
            <a:ext cx="5542260" cy="169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333"/>
              </a:lnSpc>
              <a:buSzPct val="100000"/>
              <a:buFontTx/>
              <a:buChar char="•"/>
            </a:pPr>
            <a:r>
              <a:rPr lang="en-US" sz="1333" b="1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Governo:</a:t>
            </a:r>
            <a:r>
              <a:rPr lang="en-US" sz="1333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 União, estados e municípios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9"/>
          <p:cNvSpPr/>
          <p:nvPr/>
        </p:nvSpPr>
        <p:spPr>
          <a:xfrm>
            <a:off x="6231732" y="4827191"/>
            <a:ext cx="5542260" cy="169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333"/>
              </a:lnSpc>
              <a:buSzPct val="100000"/>
              <a:buFontTx/>
              <a:buChar char="•"/>
            </a:pPr>
            <a:r>
              <a:rPr lang="en-US" sz="1333" b="1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Empresas de Saneamento:</a:t>
            </a:r>
            <a:r>
              <a:rPr lang="en-US" sz="1333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 Companhias de água e esgoto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6231732" y="5033963"/>
            <a:ext cx="5542260" cy="169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333"/>
              </a:lnSpc>
              <a:buSzPct val="100000"/>
              <a:buFontTx/>
              <a:buChar char="•"/>
            </a:pPr>
            <a:r>
              <a:rPr lang="en-US" sz="1333" b="1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Setor Elétrico:</a:t>
            </a:r>
            <a:r>
              <a:rPr lang="en-US" sz="1333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 Usinas hidrelétricas e distribuidoras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6231732" y="5240735"/>
            <a:ext cx="5542260" cy="169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333"/>
              </a:lnSpc>
              <a:buSzPct val="100000"/>
              <a:buFontTx/>
              <a:buChar char="•"/>
            </a:pPr>
            <a:r>
              <a:rPr lang="en-US" sz="1333" b="1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Indústrias:</a:t>
            </a:r>
            <a:r>
              <a:rPr lang="en-US" sz="1333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 Grandes usuários de recursos hídricos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6231732" y="5447507"/>
            <a:ext cx="5542260" cy="169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1333"/>
              </a:lnSpc>
              <a:buSzPct val="100000"/>
              <a:buFontTx/>
              <a:buChar char="•"/>
            </a:pPr>
            <a:r>
              <a:rPr lang="en-US" sz="1333" b="1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Sociedade:</a:t>
            </a:r>
            <a:r>
              <a:rPr lang="en-US" sz="1333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 Consumidores finais de serviços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75" y="6305670"/>
            <a:ext cx="2039925" cy="4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6480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0"/>
            <a:ext cx="48006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92" y="1920240"/>
            <a:ext cx="6297018" cy="3576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8125"/>
              </a:lnSpc>
            </a:pPr>
            <a:r>
              <a:rPr lang="en-US" sz="6500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Integração com Licenciamento Ambiental</a:t>
            </a:r>
            <a:endParaRPr lang="en-US" sz="650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75" y="6305670"/>
            <a:ext cx="2039925" cy="4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9679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55727" y="324496"/>
            <a:ext cx="6491188" cy="360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833"/>
              </a:lnSpc>
            </a:pPr>
            <a:r>
              <a:rPr lang="en-US" sz="3000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Licenciamento como Instrumento de Gestão</a:t>
            </a:r>
            <a:endParaRPr lang="en-US" sz="300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3" name="Text 1"/>
          <p:cNvSpPr/>
          <p:nvPr/>
        </p:nvSpPr>
        <p:spPr>
          <a:xfrm>
            <a:off x="338534" y="1052118"/>
            <a:ext cx="1730673" cy="216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667"/>
              </a:lnSpc>
            </a:pPr>
            <a:r>
              <a:rPr lang="en-US" sz="1500" b="1" dirty="0">
                <a:solidFill>
                  <a:srgbClr val="006747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Função Regulatória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255727" y="1392600"/>
            <a:ext cx="5493842" cy="553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 defTabSz="761970">
              <a:lnSpc>
                <a:spcPts val="1417"/>
              </a:lnSpc>
            </a:pPr>
            <a:r>
              <a:rPr lang="en-US" sz="1500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O licenciamento ambiental constitui instrumento preventivo de controle ambiental, estabelecendo condições para instalação e operação de atividades potencialmente poluidoras ou degradadoras do meio ambiente.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255727" y="2198581"/>
            <a:ext cx="5493842" cy="369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 defTabSz="761970">
              <a:lnSpc>
                <a:spcPts val="1417"/>
              </a:lnSpc>
            </a:pPr>
            <a:r>
              <a:rPr lang="en-US" sz="1500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Através da análise técnica de impactos e estabelecimento de condicionantes, o licenciamento pode criar oportunidades para geração de serviços ambientais como medidas compensatórias ou mitigatórias.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4"/>
          <p:cNvSpPr/>
          <p:nvPr/>
        </p:nvSpPr>
        <p:spPr>
          <a:xfrm>
            <a:off x="309067" y="4922242"/>
            <a:ext cx="1976537" cy="216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667"/>
              </a:lnSpc>
            </a:pPr>
            <a:r>
              <a:rPr lang="en-US" sz="1500" b="1" dirty="0">
                <a:solidFill>
                  <a:srgbClr val="006747"/>
                </a:solidFill>
                <a:latin typeface="Calibri" panose="020F0502020204030204"/>
                <a:ea typeface="Noto Serif SC Bold" pitchFamily="34" charset="-122"/>
                <a:cs typeface="Noto Serif SC Bold" pitchFamily="34" charset="-120"/>
              </a:rPr>
              <a:t>Integração Estratégica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5"/>
          <p:cNvSpPr/>
          <p:nvPr/>
        </p:nvSpPr>
        <p:spPr>
          <a:xfrm>
            <a:off x="255727" y="5263935"/>
            <a:ext cx="5493842" cy="553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 defTabSz="761970">
              <a:lnSpc>
                <a:spcPts val="1417"/>
              </a:lnSpc>
            </a:pPr>
            <a:r>
              <a:rPr lang="en-US" sz="1500" dirty="0">
                <a:solidFill>
                  <a:srgbClr val="4B4A4A"/>
                </a:solidFill>
                <a:latin typeface="Calibri" panose="020F0502020204030204"/>
                <a:ea typeface="Geist" pitchFamily="34" charset="-122"/>
                <a:cs typeface="Geist" pitchFamily="34" charset="-120"/>
              </a:rPr>
              <a:t>A incorporação de mecanismos de PSA no licenciamento representa uma evolução do modelo tradicional, permitindo que empreendimentos contribuam ativamente para a conservação e recuperação ambiental além das exigências mínimas legais.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94767" y="4047075"/>
            <a:ext cx="6096000" cy="7848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761970"/>
            <a:r>
              <a:rPr lang="pt-BR" sz="1500" b="1" dirty="0">
                <a:solidFill>
                  <a:prstClr val="black"/>
                </a:solidFill>
                <a:latin typeface="Calibri" panose="020F0502020204030204"/>
              </a:rPr>
              <a:t>Decreto Estadual nº 41.560/2021 </a:t>
            </a:r>
            <a:r>
              <a:rPr lang="pt-BR" sz="1500" dirty="0">
                <a:solidFill>
                  <a:prstClr val="black"/>
                </a:solidFill>
                <a:latin typeface="Calibri" panose="020F0502020204030204"/>
              </a:rPr>
              <a:t>- Dispõe sobre o Licenciamento Ambiental no âmbito do Poder Executivo Estadual (Tipologias, prazos, tipos de estudos, etc.).</a:t>
            </a:r>
          </a:p>
        </p:txBody>
      </p:sp>
      <p:sp>
        <p:nvSpPr>
          <p:cNvPr id="10" name="Retângulo 9"/>
          <p:cNvSpPr/>
          <p:nvPr/>
        </p:nvSpPr>
        <p:spPr>
          <a:xfrm>
            <a:off x="158602" y="3668679"/>
            <a:ext cx="440960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761970"/>
            <a:r>
              <a:rPr lang="pt-BR" sz="1500" dirty="0">
                <a:solidFill>
                  <a:prstClr val="black"/>
                </a:solidFill>
                <a:latin typeface="Calibri" panose="020F0502020204030204"/>
              </a:rPr>
              <a:t>Lei Geral do Licenciamento Ambiental - PL 2.159/2021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194767" y="2971582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761970"/>
            <a:r>
              <a:rPr lang="pt-BR" sz="1500" dirty="0">
                <a:solidFill>
                  <a:prstClr val="black"/>
                </a:solidFill>
                <a:latin typeface="Calibri" panose="020F0502020204030204"/>
              </a:rPr>
              <a:t>Ele tem como objetivo prevenir, minimizar ou compensar danos ambientais, garantindo que o desenvolvimento econômico ocorra de forma sustentável.</a:t>
            </a:r>
          </a:p>
        </p:txBody>
      </p:sp>
      <p:pic>
        <p:nvPicPr>
          <p:cNvPr id="12" name="Imagem 11" descr="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3953C06B-E936-5393-3A78-FADF277D43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641" y="684958"/>
            <a:ext cx="4090594" cy="5793083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75" y="6305670"/>
            <a:ext cx="2039925" cy="4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397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55727" y="324496"/>
            <a:ext cx="6491188" cy="360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833"/>
              </a:lnSpc>
            </a:pPr>
            <a:r>
              <a:rPr lang="pt-BR" sz="3333" dirty="0">
                <a:solidFill>
                  <a:srgbClr val="70AD47">
                    <a:lumMod val="50000"/>
                  </a:srgbClr>
                </a:solidFill>
                <a:latin typeface="Calibri Light" panose="020F0302020204030204"/>
              </a:rPr>
              <a:t>Condições para Licenciamento e Elegibilidade ao </a:t>
            </a:r>
            <a:r>
              <a:rPr lang="pt-BR" sz="3333" dirty="0" err="1">
                <a:solidFill>
                  <a:srgbClr val="70AD47">
                    <a:lumMod val="50000"/>
                  </a:srgbClr>
                </a:solidFill>
                <a:latin typeface="Calibri Light" panose="020F0302020204030204"/>
              </a:rPr>
              <a:t>PSA</a:t>
            </a:r>
            <a:endParaRPr lang="en-US" sz="3333" dirty="0">
              <a:solidFill>
                <a:srgbClr val="70AD47">
                  <a:lumMod val="5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305188" y="1054820"/>
            <a:ext cx="5459273" cy="39439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 defTabSz="761970">
              <a:lnSpc>
                <a:spcPts val="1417"/>
              </a:lnSpc>
            </a:pPr>
            <a:endParaRPr lang="en-US" sz="1667" dirty="0">
              <a:solidFill>
                <a:srgbClr val="4B4A4A"/>
              </a:solidFill>
              <a:latin typeface="Calibri" panose="020F0502020204030204"/>
              <a:ea typeface="Geist" pitchFamily="34" charset="-122"/>
              <a:cs typeface="Geist" pitchFamily="34" charset="-120"/>
            </a:endParaRPr>
          </a:p>
          <a:p>
            <a:pPr algn="just" defTabSz="761970"/>
            <a:r>
              <a:rPr lang="pt-BR" sz="1667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Programas de </a:t>
            </a:r>
            <a:r>
              <a:rPr lang="pt-BR" sz="16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PSA</a:t>
            </a:r>
            <a:r>
              <a:rPr lang="pt-BR" sz="1667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 geralmente exigem que o beneficiário esteja em conformidade legal ambiental.</a:t>
            </a:r>
          </a:p>
          <a:p>
            <a:pPr algn="just" defTabSz="761970"/>
            <a:endParaRPr lang="pt-BR" sz="1667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  <a:p>
            <a:pPr algn="just" defTabSz="761970"/>
            <a:r>
              <a:rPr lang="pt-BR" sz="1667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Proprietários que desmatam ilegalmente ou não cumprem obrigações ambientais podem não ser elegíveis ao </a:t>
            </a:r>
            <a:r>
              <a:rPr lang="pt-BR" sz="16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PSA</a:t>
            </a:r>
            <a:r>
              <a:rPr lang="pt-BR" sz="1667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.</a:t>
            </a:r>
          </a:p>
          <a:p>
            <a:pPr algn="just" defTabSz="761970"/>
            <a:endParaRPr lang="pt-BR" sz="1667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  <a:p>
            <a:pPr algn="just" defTabSz="761970"/>
            <a:r>
              <a:rPr lang="pt-BR" sz="1667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Assim, o licenciamento ambiental funciona como uma garantia de que as atividades no terreno respeitam normas ambientais, aumentando a confiabilidade do programa de </a:t>
            </a:r>
            <a:r>
              <a:rPr lang="pt-BR" sz="16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PSA</a:t>
            </a:r>
            <a:r>
              <a:rPr lang="pt-BR" sz="1667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.</a:t>
            </a:r>
            <a:endParaRPr lang="pt-BR" sz="1667" dirty="0">
              <a:solidFill>
                <a:prstClr val="black"/>
              </a:solidFill>
              <a:latin typeface="Calibri" panose="020F0502020204030204"/>
            </a:endParaRPr>
          </a:p>
          <a:p>
            <a:pPr algn="just" defTabSz="761970">
              <a:lnSpc>
                <a:spcPts val="1417"/>
              </a:lnSpc>
            </a:pP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75" y="6305670"/>
            <a:ext cx="2039925" cy="424813"/>
          </a:xfrm>
          <a:prstGeom prst="rect">
            <a:avLst/>
          </a:prstGeom>
        </p:spPr>
      </p:pic>
      <p:pic>
        <p:nvPicPr>
          <p:cNvPr id="7173" name="Picture 5" descr="https://ambplus.com.br/wp-content/uploads/2020/02/licenciamento-ambiental-laud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846" y="1823720"/>
            <a:ext cx="5556250" cy="31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tângulo 15"/>
          <p:cNvSpPr/>
          <p:nvPr/>
        </p:nvSpPr>
        <p:spPr>
          <a:xfrm>
            <a:off x="199575" y="3752755"/>
            <a:ext cx="5744025" cy="1631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761970"/>
            <a:r>
              <a:rPr lang="pt-BR" sz="1667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O licenciamento ajuda a identificar riscos ambientais antes do início de atividades produtivas.</a:t>
            </a:r>
          </a:p>
          <a:p>
            <a:pPr algn="just" defTabSz="761970"/>
            <a:endParaRPr lang="pt-BR" sz="1667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  <a:p>
            <a:pPr algn="just" defTabSz="761970"/>
            <a:r>
              <a:rPr lang="pt-BR" sz="1667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Isso permite que programas de </a:t>
            </a:r>
            <a:r>
              <a:rPr lang="pt-BR" sz="16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PSA</a:t>
            </a:r>
            <a:r>
              <a:rPr lang="pt-BR" sz="1667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 planejem pagamentos ou ações de conservação mais eficientes, focados em áreas que realmente necessitam de proteção ou restauração</a:t>
            </a:r>
            <a:r>
              <a:rPr lang="pt-BR" sz="10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10239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1952" y="335617"/>
            <a:ext cx="9424492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042"/>
              </a:lnSpc>
            </a:pPr>
            <a:r>
              <a:rPr lang="en-US" sz="3250" b="1" dirty="0" err="1">
                <a:solidFill>
                  <a:srgbClr val="006747"/>
                </a:solidFill>
                <a:latin typeface="+mj-lt"/>
                <a:ea typeface="Noto Serif SC Bold" pitchFamily="34" charset="-122"/>
                <a:cs typeface="Noto Serif SC Bold" pitchFamily="34" charset="-120"/>
              </a:rPr>
              <a:t>Condicionantes</a:t>
            </a:r>
            <a:r>
              <a:rPr lang="en-US" sz="3250" b="1" dirty="0">
                <a:solidFill>
                  <a:srgbClr val="006747"/>
                </a:solidFill>
                <a:latin typeface="+mj-lt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lang="en-US" sz="3250" b="1" dirty="0" err="1">
                <a:solidFill>
                  <a:srgbClr val="006747"/>
                </a:solidFill>
                <a:latin typeface="+mj-lt"/>
                <a:ea typeface="Noto Serif SC Bold" pitchFamily="34" charset="-122"/>
                <a:cs typeface="Noto Serif SC Bold" pitchFamily="34" charset="-120"/>
              </a:rPr>
              <a:t>Ambientais</a:t>
            </a:r>
            <a:r>
              <a:rPr lang="en-US" sz="3250" b="1" dirty="0">
                <a:solidFill>
                  <a:srgbClr val="006747"/>
                </a:solidFill>
                <a:latin typeface="+mj-lt"/>
                <a:ea typeface="Noto Serif SC Bold" pitchFamily="34" charset="-122"/>
                <a:cs typeface="Noto Serif SC Bold" pitchFamily="34" charset="-120"/>
              </a:rPr>
              <a:t> e </a:t>
            </a:r>
            <a:r>
              <a:rPr lang="en-US" sz="3250" b="1" dirty="0" err="1">
                <a:solidFill>
                  <a:srgbClr val="006747"/>
                </a:solidFill>
                <a:latin typeface="+mj-lt"/>
                <a:ea typeface="Noto Serif SC Bold" pitchFamily="34" charset="-122"/>
                <a:cs typeface="Noto Serif SC Bold" pitchFamily="34" charset="-120"/>
              </a:rPr>
              <a:t>Oportunidades</a:t>
            </a:r>
            <a:endParaRPr lang="en-US" sz="3250" dirty="0">
              <a:latin typeface="+mj-lt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92" y="1663105"/>
            <a:ext cx="3622973" cy="661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26790" y="2489894"/>
            <a:ext cx="3292376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Identificação de Oportunidades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826790" y="3106043"/>
            <a:ext cx="3292376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5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Durante a análise de impactos, identificar potencial para geração de serviços ambientais adicionais através de investimentos em conservação e recuperação.</a:t>
            </a:r>
            <a:endParaRPr lang="en-US" sz="15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464" y="1663105"/>
            <a:ext cx="3622973" cy="66149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449763" y="2489894"/>
            <a:ext cx="3292376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Estabelecimento de Condicionantes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4449763" y="3106044"/>
            <a:ext cx="3292376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5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Definir condicionantes que incentivem ou exijam investimentos em PSA como parte das medidas compensatórias ou mitigatórias dos empreendimentos.</a:t>
            </a:r>
            <a:endParaRPr lang="en-US" sz="15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7437" y="1663105"/>
            <a:ext cx="3622973" cy="66149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72735" y="2489894"/>
            <a:ext cx="273655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Monitoramento Integrado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8072735" y="2847579"/>
            <a:ext cx="3292376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5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Desenvolver sistema de acompanhamento que verifique tanto o cumprimento das condicionantes quanto a efetividade dos serviços ambientais gerados.</a:t>
            </a:r>
            <a:endParaRPr lang="en-US" sz="1500" dirty="0"/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5" y="6160890"/>
            <a:ext cx="2039925" cy="4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005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7192" y="552013"/>
            <a:ext cx="6013648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042"/>
              </a:lnSpc>
            </a:pPr>
            <a:r>
              <a:rPr lang="en-US" sz="3250" b="1" dirty="0">
                <a:solidFill>
                  <a:srgbClr val="006747"/>
                </a:solidFill>
                <a:latin typeface="+mj-lt"/>
                <a:ea typeface="Noto Serif SC Bold" pitchFamily="34" charset="-122"/>
                <a:cs typeface="Noto Serif SC Bold" pitchFamily="34" charset="-120"/>
              </a:rPr>
              <a:t>Casos Práticos de Integração</a:t>
            </a:r>
            <a:endParaRPr lang="en-US" sz="3250" dirty="0">
              <a:latin typeface="+mj-lt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61492" y="1598971"/>
            <a:ext cx="3512741" cy="3852069"/>
          </a:xfrm>
          <a:prstGeom prst="roundRect">
            <a:avLst>
              <a:gd name="adj" fmla="val 2603"/>
            </a:avLst>
          </a:prstGeom>
          <a:solidFill>
            <a:srgbClr val="E5F9F2">
              <a:alpha val="95000"/>
            </a:srgbClr>
          </a:solidFill>
          <a:ln w="22860">
            <a:solidFill>
              <a:srgbClr val="B7D5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2442" y="1598971"/>
            <a:ext cx="76200" cy="3852069"/>
          </a:xfrm>
          <a:prstGeom prst="roundRect">
            <a:avLst>
              <a:gd name="adj" fmla="val 195349"/>
            </a:avLst>
          </a:prstGeom>
          <a:solidFill>
            <a:srgbClr val="006747"/>
          </a:solidFill>
          <a:ln/>
        </p:spPr>
      </p:sp>
      <p:sp>
        <p:nvSpPr>
          <p:cNvPr id="5" name="Text 3"/>
          <p:cNvSpPr/>
          <p:nvPr/>
        </p:nvSpPr>
        <p:spPr>
          <a:xfrm>
            <a:off x="902990" y="1783318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67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Setor Hidrelétrico</a:t>
            </a:r>
            <a:endParaRPr lang="en-US" sz="1667" dirty="0"/>
          </a:p>
        </p:txBody>
      </p:sp>
      <p:sp>
        <p:nvSpPr>
          <p:cNvPr id="6" name="Text 4"/>
          <p:cNvSpPr/>
          <p:nvPr/>
        </p:nvSpPr>
        <p:spPr>
          <a:xfrm>
            <a:off x="902991" y="2141002"/>
            <a:ext cx="3086894" cy="1852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Usinas hidrelétricas podem estabelecer programas de PSA hídrico em suas bacias de contribuição, remunerando proprietários rurais pela conservação de nascentes e matas ciliares, resultando em maior regulação do fluxo hídrico e redução do assoreamento.</a:t>
            </a:r>
            <a:endParaRPr lang="en-US" sz="1333" dirty="0"/>
          </a:p>
        </p:txBody>
      </p:sp>
      <p:sp>
        <p:nvSpPr>
          <p:cNvPr id="7" name="Text 5"/>
          <p:cNvSpPr/>
          <p:nvPr/>
        </p:nvSpPr>
        <p:spPr>
          <a:xfrm>
            <a:off x="902991" y="4092535"/>
            <a:ext cx="3086894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83"/>
              </a:lnSpc>
              <a:buSzPct val="100000"/>
              <a:buChar char="•"/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Melhoria da qualidade da água</a:t>
            </a:r>
            <a:endParaRPr lang="en-US" sz="1333" dirty="0"/>
          </a:p>
        </p:txBody>
      </p:sp>
      <p:sp>
        <p:nvSpPr>
          <p:cNvPr id="8" name="Text 6"/>
          <p:cNvSpPr/>
          <p:nvPr/>
        </p:nvSpPr>
        <p:spPr>
          <a:xfrm>
            <a:off x="902991" y="4414997"/>
            <a:ext cx="3086894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83"/>
              </a:lnSpc>
              <a:buSzPct val="100000"/>
              <a:buChar char="•"/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Redução de custos operacionais</a:t>
            </a:r>
            <a:endParaRPr lang="en-US" sz="1333" dirty="0"/>
          </a:p>
        </p:txBody>
      </p:sp>
      <p:sp>
        <p:nvSpPr>
          <p:cNvPr id="9" name="Text 7"/>
          <p:cNvSpPr/>
          <p:nvPr/>
        </p:nvSpPr>
        <p:spPr>
          <a:xfrm>
            <a:off x="902991" y="4737457"/>
            <a:ext cx="3086894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83"/>
              </a:lnSpc>
              <a:buSzPct val="100000"/>
              <a:buChar char="•"/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Benefícios para comunidades locais</a:t>
            </a:r>
            <a:endParaRPr lang="en-US" sz="1333" dirty="0"/>
          </a:p>
        </p:txBody>
      </p:sp>
      <p:sp>
        <p:nvSpPr>
          <p:cNvPr id="10" name="Shape 8"/>
          <p:cNvSpPr/>
          <p:nvPr/>
        </p:nvSpPr>
        <p:spPr>
          <a:xfrm>
            <a:off x="4339531" y="1598971"/>
            <a:ext cx="3512840" cy="3852069"/>
          </a:xfrm>
          <a:prstGeom prst="roundRect">
            <a:avLst>
              <a:gd name="adj" fmla="val 2603"/>
            </a:avLst>
          </a:prstGeom>
          <a:solidFill>
            <a:srgbClr val="E5F9F2">
              <a:alpha val="95000"/>
            </a:srgbClr>
          </a:solidFill>
          <a:ln w="22860">
            <a:solidFill>
              <a:srgbClr val="B7D5C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20481" y="1598971"/>
            <a:ext cx="76200" cy="3852069"/>
          </a:xfrm>
          <a:prstGeom prst="roundRect">
            <a:avLst>
              <a:gd name="adj" fmla="val 195349"/>
            </a:avLst>
          </a:prstGeom>
          <a:solidFill>
            <a:srgbClr val="006747"/>
          </a:solidFill>
          <a:ln/>
        </p:spPr>
      </p:sp>
      <p:sp>
        <p:nvSpPr>
          <p:cNvPr id="12" name="Text 10"/>
          <p:cNvSpPr/>
          <p:nvPr/>
        </p:nvSpPr>
        <p:spPr>
          <a:xfrm>
            <a:off x="4581030" y="1783318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67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Mineração</a:t>
            </a:r>
            <a:endParaRPr lang="en-US" sz="1667" dirty="0"/>
          </a:p>
        </p:txBody>
      </p:sp>
      <p:sp>
        <p:nvSpPr>
          <p:cNvPr id="13" name="Text 11"/>
          <p:cNvSpPr/>
          <p:nvPr/>
        </p:nvSpPr>
        <p:spPr>
          <a:xfrm>
            <a:off x="4581029" y="2141002"/>
            <a:ext cx="3086993" cy="1852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Empresas mineradoras podem implementar PSA como medida compensatória, investindo na conservação de áreas equivalentes aos impactos gerados, criando corredores ecológicos e promovendo a recuperação de áreas degradadas.</a:t>
            </a:r>
            <a:endParaRPr lang="en-US" sz="1333" dirty="0"/>
          </a:p>
        </p:txBody>
      </p:sp>
      <p:sp>
        <p:nvSpPr>
          <p:cNvPr id="14" name="Text 12"/>
          <p:cNvSpPr/>
          <p:nvPr/>
        </p:nvSpPr>
        <p:spPr>
          <a:xfrm>
            <a:off x="4581029" y="4092535"/>
            <a:ext cx="3086993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>
              <a:lnSpc>
                <a:spcPts val="2083"/>
              </a:lnSpc>
              <a:buSzPct val="100000"/>
              <a:buChar char="•"/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Compensação por equivalência ecológica</a:t>
            </a:r>
            <a:endParaRPr lang="en-US" sz="1333" dirty="0"/>
          </a:p>
        </p:txBody>
      </p:sp>
      <p:sp>
        <p:nvSpPr>
          <p:cNvPr id="15" name="Text 13"/>
          <p:cNvSpPr/>
          <p:nvPr/>
        </p:nvSpPr>
        <p:spPr>
          <a:xfrm>
            <a:off x="4581029" y="4679612"/>
            <a:ext cx="3086993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83"/>
              </a:lnSpc>
              <a:buSzPct val="100000"/>
              <a:buChar char="•"/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Geração de co-benefícios sociais</a:t>
            </a:r>
            <a:endParaRPr lang="en-US" sz="1333" dirty="0"/>
          </a:p>
        </p:txBody>
      </p:sp>
      <p:sp>
        <p:nvSpPr>
          <p:cNvPr id="16" name="Text 14"/>
          <p:cNvSpPr/>
          <p:nvPr/>
        </p:nvSpPr>
        <p:spPr>
          <a:xfrm>
            <a:off x="4581029" y="5002073"/>
            <a:ext cx="3086993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83"/>
              </a:lnSpc>
              <a:buSzPct val="100000"/>
              <a:buChar char="•"/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Melhoria da imagem corporativa</a:t>
            </a:r>
            <a:endParaRPr lang="en-US" sz="1333" dirty="0"/>
          </a:p>
        </p:txBody>
      </p:sp>
      <p:sp>
        <p:nvSpPr>
          <p:cNvPr id="17" name="Shape 15"/>
          <p:cNvSpPr/>
          <p:nvPr/>
        </p:nvSpPr>
        <p:spPr>
          <a:xfrm>
            <a:off x="8017670" y="1598971"/>
            <a:ext cx="3512741" cy="3852069"/>
          </a:xfrm>
          <a:prstGeom prst="roundRect">
            <a:avLst>
              <a:gd name="adj" fmla="val 2603"/>
            </a:avLst>
          </a:prstGeom>
          <a:solidFill>
            <a:srgbClr val="E5F9F2">
              <a:alpha val="95000"/>
            </a:srgbClr>
          </a:solidFill>
          <a:ln w="22860">
            <a:solidFill>
              <a:srgbClr val="B7D5C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998619" y="1598971"/>
            <a:ext cx="76200" cy="3852069"/>
          </a:xfrm>
          <a:prstGeom prst="roundRect">
            <a:avLst>
              <a:gd name="adj" fmla="val 195349"/>
            </a:avLst>
          </a:prstGeom>
          <a:solidFill>
            <a:srgbClr val="006747"/>
          </a:solidFill>
          <a:ln/>
        </p:spPr>
      </p:sp>
      <p:sp>
        <p:nvSpPr>
          <p:cNvPr id="19" name="Text 17"/>
          <p:cNvSpPr/>
          <p:nvPr/>
        </p:nvSpPr>
        <p:spPr>
          <a:xfrm>
            <a:off x="8259168" y="1783318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67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Saneamento</a:t>
            </a:r>
            <a:endParaRPr lang="en-US" sz="1667" dirty="0"/>
          </a:p>
        </p:txBody>
      </p:sp>
      <p:sp>
        <p:nvSpPr>
          <p:cNvPr id="20" name="Text 18"/>
          <p:cNvSpPr/>
          <p:nvPr/>
        </p:nvSpPr>
        <p:spPr>
          <a:xfrm>
            <a:off x="8259168" y="2141002"/>
            <a:ext cx="3086894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Companhias de saneamento podem utilizar PSA para proteção de mananciais, estabelecendo parcerias com produtores rurais para conservação de áreas de captação e reduzindo custos de tratamento de água.</a:t>
            </a:r>
            <a:endParaRPr lang="en-US" sz="1333" dirty="0"/>
          </a:p>
        </p:txBody>
      </p:sp>
      <p:sp>
        <p:nvSpPr>
          <p:cNvPr id="21" name="Text 19"/>
          <p:cNvSpPr/>
          <p:nvPr/>
        </p:nvSpPr>
        <p:spPr>
          <a:xfrm>
            <a:off x="8259168" y="3827919"/>
            <a:ext cx="3086894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83"/>
              </a:lnSpc>
              <a:buSzPct val="100000"/>
              <a:buChar char="•"/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Proteção da fonte de abastecimento</a:t>
            </a:r>
            <a:endParaRPr lang="en-US" sz="1333" dirty="0"/>
          </a:p>
        </p:txBody>
      </p:sp>
      <p:sp>
        <p:nvSpPr>
          <p:cNvPr id="22" name="Text 20"/>
          <p:cNvSpPr/>
          <p:nvPr/>
        </p:nvSpPr>
        <p:spPr>
          <a:xfrm>
            <a:off x="8259168" y="4150380"/>
            <a:ext cx="3086894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83"/>
              </a:lnSpc>
              <a:buSzPct val="100000"/>
              <a:buChar char="•"/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Redução de custos de tratamento</a:t>
            </a:r>
            <a:endParaRPr lang="en-US" sz="1333" dirty="0"/>
          </a:p>
        </p:txBody>
      </p:sp>
      <p:sp>
        <p:nvSpPr>
          <p:cNvPr id="23" name="Text 21"/>
          <p:cNvSpPr/>
          <p:nvPr/>
        </p:nvSpPr>
        <p:spPr>
          <a:xfrm>
            <a:off x="8259168" y="4472841"/>
            <a:ext cx="3086894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83"/>
              </a:lnSpc>
              <a:buSzPct val="100000"/>
              <a:buChar char="•"/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Segurança hídrica de longo prazo</a:t>
            </a:r>
            <a:endParaRPr lang="en-US" sz="1333" dirty="0"/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5" y="6160890"/>
            <a:ext cx="2039925" cy="4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195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85304" y="312519"/>
            <a:ext cx="6290171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042"/>
              </a:lnSpc>
            </a:pPr>
            <a:r>
              <a:rPr lang="en-US" sz="3333" b="1" dirty="0">
                <a:solidFill>
                  <a:srgbClr val="006747"/>
                </a:solidFill>
                <a:latin typeface="+mj-lt"/>
                <a:ea typeface="Noto Serif SC Bold" pitchFamily="34" charset="-122"/>
                <a:cs typeface="Noto Serif SC Bold" pitchFamily="34" charset="-120"/>
              </a:rPr>
              <a:t>Indicadores Socioeconômicos</a:t>
            </a:r>
            <a:endParaRPr lang="en-US" sz="3333" dirty="0">
              <a:latin typeface="+mj-lt"/>
            </a:endParaRPr>
          </a:p>
        </p:txBody>
      </p:sp>
      <p:sp>
        <p:nvSpPr>
          <p:cNvPr id="4" name="Text 2"/>
          <p:cNvSpPr/>
          <p:nvPr/>
        </p:nvSpPr>
        <p:spPr>
          <a:xfrm>
            <a:off x="478612" y="1673761"/>
            <a:ext cx="256222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Renda Média por Hectare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75903" y="2190691"/>
            <a:ext cx="256222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83"/>
              </a:lnSpc>
            </a:pPr>
            <a:r>
              <a:rPr lang="en-US" sz="15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Incremento na renda familiar proveniente dos pagamentos por serviços ambientais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306663" y="1673761"/>
            <a:ext cx="256222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Diversificação Produtiva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306663" y="2051149"/>
            <a:ext cx="256222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83"/>
              </a:lnSpc>
            </a:pPr>
            <a:r>
              <a:rPr lang="en-US" sz="15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Percentual de propriedades que adotaram atividades complementares sustentáveis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317100" y="1667510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Empregos Diretos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199237" y="2025194"/>
            <a:ext cx="256222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83"/>
              </a:lnSpc>
            </a:pPr>
            <a:r>
              <a:rPr lang="en-US" sz="15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Postos de trabalho gerados em atividades relacionadas ao PSA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968184" y="1667432"/>
            <a:ext cx="256232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Satisfação dos Participantes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968185" y="2228851"/>
            <a:ext cx="256232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83"/>
              </a:lnSpc>
            </a:pPr>
            <a:r>
              <a:rPr lang="en-US" sz="15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Índice de satisfação dos provedores com os programas de PSA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194169" y="3618558"/>
            <a:ext cx="256222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Movimentação Econômica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3194169" y="4135489"/>
            <a:ext cx="256222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83"/>
              </a:lnSpc>
            </a:pPr>
            <a:r>
              <a:rPr lang="en-US" sz="15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Volume financeiro movimentado anualmente pelos programas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17099" y="3688774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Taxa de Adesão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6069696" y="4003180"/>
            <a:ext cx="256222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83"/>
              </a:lnSpc>
            </a:pPr>
            <a:r>
              <a:rPr lang="en-US" sz="15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Percentual de proprietários elegíveis que aderiram aos programas</a:t>
            </a:r>
            <a:endParaRPr lang="en-US" sz="1500" dirty="0"/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13" y="6289477"/>
            <a:ext cx="2039925" cy="4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179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4359" y="291703"/>
            <a:ext cx="4289326" cy="331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83"/>
              </a:lnSpc>
            </a:pPr>
            <a:r>
              <a:rPr lang="en-US" sz="2667" b="1" dirty="0">
                <a:solidFill>
                  <a:srgbClr val="006747"/>
                </a:solidFill>
                <a:latin typeface="+mj-lt"/>
                <a:ea typeface="Noto Serif SC Bold" pitchFamily="34" charset="-122"/>
                <a:cs typeface="Noto Serif SC Bold" pitchFamily="34" charset="-120"/>
              </a:rPr>
              <a:t>Ferramentas de Monitoramento</a:t>
            </a:r>
            <a:endParaRPr lang="en-US" sz="2667" dirty="0">
              <a:latin typeface="+mj-lt"/>
            </a:endParaRPr>
          </a:p>
        </p:txBody>
      </p:sp>
      <p:sp>
        <p:nvSpPr>
          <p:cNvPr id="3" name="Text 1"/>
          <p:cNvSpPr/>
          <p:nvPr/>
        </p:nvSpPr>
        <p:spPr>
          <a:xfrm>
            <a:off x="424359" y="888405"/>
            <a:ext cx="1862336" cy="198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42"/>
              </a:lnSpc>
            </a:pPr>
            <a:r>
              <a:rPr lang="en-US" sz="2000" b="1" dirty="0">
                <a:solidFill>
                  <a:srgbClr val="006747"/>
                </a:solidFill>
                <a:ea typeface="Noto Serif SC Bold" pitchFamily="34" charset="-122"/>
                <a:cs typeface="Noto Serif SC Bold" pitchFamily="34" charset="-120"/>
              </a:rPr>
              <a:t>Tecnologias Avançadas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24359" y="1263055"/>
            <a:ext cx="52983" cy="52983"/>
          </a:xfrm>
          <a:prstGeom prst="roundRect">
            <a:avLst>
              <a:gd name="adj" fmla="val 719105"/>
            </a:avLst>
          </a:prstGeom>
          <a:solidFill>
            <a:srgbClr val="006747"/>
          </a:solidFill>
          <a:ln/>
        </p:spPr>
      </p:sp>
      <p:sp>
        <p:nvSpPr>
          <p:cNvPr id="5" name="Text 3"/>
          <p:cNvSpPr/>
          <p:nvPr/>
        </p:nvSpPr>
        <p:spPr>
          <a:xfrm>
            <a:off x="583407" y="1206699"/>
            <a:ext cx="1575594" cy="165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92"/>
              </a:lnSpc>
            </a:pPr>
            <a:r>
              <a:rPr lang="en-US" sz="1667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Sensoriamento Remoto</a:t>
            </a:r>
            <a:endParaRPr lang="en-US" sz="1667" dirty="0"/>
          </a:p>
        </p:txBody>
      </p:sp>
      <p:sp>
        <p:nvSpPr>
          <p:cNvPr id="6" name="Text 4"/>
          <p:cNvSpPr/>
          <p:nvPr/>
        </p:nvSpPr>
        <p:spPr>
          <a:xfrm>
            <a:off x="583407" y="1478558"/>
            <a:ext cx="5383213" cy="169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33"/>
              </a:lnSpc>
            </a:pPr>
            <a:r>
              <a:rPr lang="en-US" sz="1167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Imagens de satélite para monitoramento de cobertura vegetal e mudanças no uso do solo</a:t>
            </a:r>
            <a:endParaRPr lang="en-US" sz="1167" dirty="0"/>
          </a:p>
        </p:txBody>
      </p:sp>
      <p:sp>
        <p:nvSpPr>
          <p:cNvPr id="7" name="Shape 5"/>
          <p:cNvSpPr/>
          <p:nvPr/>
        </p:nvSpPr>
        <p:spPr>
          <a:xfrm>
            <a:off x="424359" y="1916708"/>
            <a:ext cx="52983" cy="52983"/>
          </a:xfrm>
          <a:prstGeom prst="roundRect">
            <a:avLst>
              <a:gd name="adj" fmla="val 719105"/>
            </a:avLst>
          </a:prstGeom>
          <a:solidFill>
            <a:srgbClr val="006747"/>
          </a:solidFill>
          <a:ln/>
        </p:spPr>
      </p:sp>
      <p:sp>
        <p:nvSpPr>
          <p:cNvPr id="8" name="Text 6"/>
          <p:cNvSpPr/>
          <p:nvPr/>
        </p:nvSpPr>
        <p:spPr>
          <a:xfrm>
            <a:off x="583407" y="1860352"/>
            <a:ext cx="1326158" cy="165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92"/>
              </a:lnSpc>
            </a:pPr>
            <a:r>
              <a:rPr lang="en-US" sz="1667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Drones</a:t>
            </a:r>
            <a:endParaRPr lang="en-US" sz="1667" dirty="0"/>
          </a:p>
        </p:txBody>
      </p:sp>
      <p:sp>
        <p:nvSpPr>
          <p:cNvPr id="9" name="Text 7"/>
          <p:cNvSpPr/>
          <p:nvPr/>
        </p:nvSpPr>
        <p:spPr>
          <a:xfrm>
            <a:off x="583407" y="2132211"/>
            <a:ext cx="5383213" cy="169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33"/>
              </a:lnSpc>
            </a:pPr>
            <a:r>
              <a:rPr lang="en-US" sz="1167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Monitoramento de alta resolução de áreas específicas e verificação de campo</a:t>
            </a:r>
            <a:endParaRPr lang="en-US" sz="1167" dirty="0"/>
          </a:p>
        </p:txBody>
      </p:sp>
      <p:sp>
        <p:nvSpPr>
          <p:cNvPr id="10" name="Shape 8"/>
          <p:cNvSpPr/>
          <p:nvPr/>
        </p:nvSpPr>
        <p:spPr>
          <a:xfrm>
            <a:off x="424359" y="2570361"/>
            <a:ext cx="52983" cy="52983"/>
          </a:xfrm>
          <a:prstGeom prst="roundRect">
            <a:avLst>
              <a:gd name="adj" fmla="val 719105"/>
            </a:avLst>
          </a:prstGeom>
          <a:solidFill>
            <a:srgbClr val="006747"/>
          </a:solidFill>
          <a:ln/>
        </p:spPr>
      </p:sp>
      <p:sp>
        <p:nvSpPr>
          <p:cNvPr id="11" name="Text 9"/>
          <p:cNvSpPr/>
          <p:nvPr/>
        </p:nvSpPr>
        <p:spPr>
          <a:xfrm>
            <a:off x="583407" y="2514006"/>
            <a:ext cx="1326158" cy="165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92"/>
              </a:lnSpc>
            </a:pPr>
            <a:r>
              <a:rPr lang="en-US" sz="1667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SIG</a:t>
            </a:r>
            <a:endParaRPr lang="en-US" sz="1667" dirty="0"/>
          </a:p>
        </p:txBody>
      </p:sp>
      <p:sp>
        <p:nvSpPr>
          <p:cNvPr id="12" name="Text 10"/>
          <p:cNvSpPr/>
          <p:nvPr/>
        </p:nvSpPr>
        <p:spPr>
          <a:xfrm>
            <a:off x="583407" y="2785865"/>
            <a:ext cx="5383213" cy="169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33"/>
              </a:lnSpc>
            </a:pPr>
            <a:r>
              <a:rPr lang="en-US" sz="1167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Sistemas de informação geográfica para análise espacial e integração de dados</a:t>
            </a:r>
            <a:endParaRPr lang="en-US" sz="1167" dirty="0"/>
          </a:p>
        </p:txBody>
      </p:sp>
      <p:sp>
        <p:nvSpPr>
          <p:cNvPr id="13" name="Shape 11"/>
          <p:cNvSpPr/>
          <p:nvPr/>
        </p:nvSpPr>
        <p:spPr>
          <a:xfrm>
            <a:off x="424359" y="3224014"/>
            <a:ext cx="52983" cy="52983"/>
          </a:xfrm>
          <a:prstGeom prst="roundRect">
            <a:avLst>
              <a:gd name="adj" fmla="val 719105"/>
            </a:avLst>
          </a:prstGeom>
          <a:solidFill>
            <a:srgbClr val="006747"/>
          </a:solidFill>
          <a:ln/>
        </p:spPr>
      </p:sp>
      <p:sp>
        <p:nvSpPr>
          <p:cNvPr id="14" name="Text 12"/>
          <p:cNvSpPr/>
          <p:nvPr/>
        </p:nvSpPr>
        <p:spPr>
          <a:xfrm>
            <a:off x="583407" y="3167658"/>
            <a:ext cx="1326158" cy="165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92"/>
              </a:lnSpc>
            </a:pPr>
            <a:r>
              <a:rPr lang="en-US" sz="1667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IoT</a:t>
            </a:r>
            <a:endParaRPr lang="en-US" sz="1667" dirty="0"/>
          </a:p>
        </p:txBody>
      </p:sp>
      <p:sp>
        <p:nvSpPr>
          <p:cNvPr id="15" name="Text 13"/>
          <p:cNvSpPr/>
          <p:nvPr/>
        </p:nvSpPr>
        <p:spPr>
          <a:xfrm>
            <a:off x="583407" y="3439518"/>
            <a:ext cx="5383213" cy="169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33"/>
              </a:lnSpc>
            </a:pPr>
            <a:r>
              <a:rPr lang="en-US" sz="1167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Sensores automáticos para coleta contínua de dados ambientais</a:t>
            </a:r>
            <a:endParaRPr lang="en-US" sz="1167" dirty="0"/>
          </a:p>
        </p:txBody>
      </p:sp>
      <p:sp>
        <p:nvSpPr>
          <p:cNvPr id="17" name="Text 14"/>
          <p:cNvSpPr/>
          <p:nvPr/>
        </p:nvSpPr>
        <p:spPr>
          <a:xfrm>
            <a:off x="374352" y="3993704"/>
            <a:ext cx="1744266" cy="198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42"/>
              </a:lnSpc>
            </a:pPr>
            <a:r>
              <a:rPr lang="en-US" sz="2000" b="1" dirty="0">
                <a:solidFill>
                  <a:srgbClr val="006747"/>
                </a:solidFill>
                <a:ea typeface="Noto Serif SC Bold" pitchFamily="34" charset="-122"/>
                <a:cs typeface="Noto Serif SC Bold" pitchFamily="34" charset="-120"/>
              </a:rPr>
              <a:t>Métodos Tradicionais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424359" y="4297919"/>
            <a:ext cx="5542260" cy="169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1333"/>
              </a:lnSpc>
              <a:buSzPct val="100000"/>
              <a:buChar char="•"/>
            </a:pPr>
            <a:r>
              <a:rPr lang="en-US" sz="1167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Levantamentos de campo periódicos</a:t>
            </a:r>
            <a:endParaRPr lang="en-US" sz="1167" dirty="0"/>
          </a:p>
        </p:txBody>
      </p:sp>
      <p:sp>
        <p:nvSpPr>
          <p:cNvPr id="19" name="Text 16"/>
          <p:cNvSpPr/>
          <p:nvPr/>
        </p:nvSpPr>
        <p:spPr>
          <a:xfrm>
            <a:off x="424359" y="4504691"/>
            <a:ext cx="5542260" cy="169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1333"/>
              </a:lnSpc>
              <a:buSzPct val="100000"/>
              <a:buChar char="•"/>
            </a:pPr>
            <a:r>
              <a:rPr lang="en-US" sz="1167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Coleta e análise de amostras</a:t>
            </a:r>
            <a:endParaRPr lang="en-US" sz="1167" dirty="0"/>
          </a:p>
        </p:txBody>
      </p:sp>
      <p:sp>
        <p:nvSpPr>
          <p:cNvPr id="20" name="Text 17"/>
          <p:cNvSpPr/>
          <p:nvPr/>
        </p:nvSpPr>
        <p:spPr>
          <a:xfrm>
            <a:off x="424359" y="4711462"/>
            <a:ext cx="5542260" cy="169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1333"/>
              </a:lnSpc>
              <a:buSzPct val="100000"/>
              <a:buChar char="•"/>
            </a:pPr>
            <a:r>
              <a:rPr lang="en-US" sz="1167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Entrevistas com beneficiários</a:t>
            </a:r>
            <a:endParaRPr lang="en-US" sz="1167" dirty="0"/>
          </a:p>
        </p:txBody>
      </p:sp>
      <p:sp>
        <p:nvSpPr>
          <p:cNvPr id="21" name="Text 18"/>
          <p:cNvSpPr/>
          <p:nvPr/>
        </p:nvSpPr>
        <p:spPr>
          <a:xfrm>
            <a:off x="424359" y="4918234"/>
            <a:ext cx="5542260" cy="169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1333"/>
              </a:lnSpc>
              <a:buSzPct val="100000"/>
              <a:buChar char="•"/>
            </a:pPr>
            <a:r>
              <a:rPr lang="en-US" sz="1167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Relatórios técnicos especializados</a:t>
            </a:r>
            <a:endParaRPr lang="en-US" sz="1167" dirty="0"/>
          </a:p>
        </p:txBody>
      </p:sp>
      <p:sp>
        <p:nvSpPr>
          <p:cNvPr id="22" name="Text 19"/>
          <p:cNvSpPr/>
          <p:nvPr/>
        </p:nvSpPr>
        <p:spPr>
          <a:xfrm>
            <a:off x="424359" y="5125006"/>
            <a:ext cx="5542260" cy="169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1333"/>
              </a:lnSpc>
              <a:buSzPct val="100000"/>
              <a:buChar char="•"/>
            </a:pPr>
            <a:r>
              <a:rPr lang="en-US" sz="1167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Auditorias independentes</a:t>
            </a:r>
            <a:endParaRPr lang="en-US" sz="1167" dirty="0"/>
          </a:p>
        </p:txBody>
      </p:sp>
      <p:pic>
        <p:nvPicPr>
          <p:cNvPr id="21508" name="Picture 4" descr="https://blog.uninassau.edu.br/wp-content/uploads/2022/08/pesquisa-de-camp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800" y="3250506"/>
            <a:ext cx="4929484" cy="333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s://ortopixel.com.br/wp-content/uploads/2021/10/drone-meio-ambient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801" y="238026"/>
            <a:ext cx="4929484" cy="328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m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13" y="6289477"/>
            <a:ext cx="2039925" cy="4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862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3689" y="434007"/>
            <a:ext cx="7705031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042"/>
              </a:lnSpc>
            </a:pPr>
            <a:r>
              <a:rPr lang="en-US" sz="3333" b="1" dirty="0" err="1">
                <a:solidFill>
                  <a:srgbClr val="006747"/>
                </a:solidFill>
                <a:latin typeface="+mj-lt"/>
                <a:ea typeface="Noto Serif SC Bold" pitchFamily="34" charset="-122"/>
                <a:cs typeface="Noto Serif SC Bold" pitchFamily="34" charset="-120"/>
              </a:rPr>
              <a:t>Transparência</a:t>
            </a:r>
            <a:r>
              <a:rPr lang="en-US" sz="3333" b="1" dirty="0">
                <a:solidFill>
                  <a:srgbClr val="006747"/>
                </a:solidFill>
                <a:latin typeface="+mj-lt"/>
                <a:ea typeface="Noto Serif SC Bold" pitchFamily="34" charset="-122"/>
                <a:cs typeface="Noto Serif SC Bold" pitchFamily="34" charset="-120"/>
              </a:rPr>
              <a:t> e </a:t>
            </a:r>
            <a:r>
              <a:rPr lang="en-US" sz="3333" b="1" dirty="0" err="1">
                <a:solidFill>
                  <a:srgbClr val="006747"/>
                </a:solidFill>
                <a:latin typeface="+mj-lt"/>
                <a:ea typeface="Noto Serif SC Bold" pitchFamily="34" charset="-122"/>
                <a:cs typeface="Noto Serif SC Bold" pitchFamily="34" charset="-120"/>
              </a:rPr>
              <a:t>Prestação</a:t>
            </a:r>
            <a:r>
              <a:rPr lang="en-US" sz="3333" b="1" dirty="0">
                <a:solidFill>
                  <a:srgbClr val="006747"/>
                </a:solidFill>
                <a:latin typeface="+mj-lt"/>
                <a:ea typeface="Noto Serif SC Bold" pitchFamily="34" charset="-122"/>
                <a:cs typeface="Noto Serif SC Bold" pitchFamily="34" charset="-120"/>
              </a:rPr>
              <a:t> de </a:t>
            </a:r>
            <a:r>
              <a:rPr lang="en-US" sz="3333" b="1" dirty="0" err="1">
                <a:solidFill>
                  <a:srgbClr val="006747"/>
                </a:solidFill>
                <a:latin typeface="+mj-lt"/>
                <a:ea typeface="Noto Serif SC Bold" pitchFamily="34" charset="-122"/>
                <a:cs typeface="Noto Serif SC Bold" pitchFamily="34" charset="-120"/>
              </a:rPr>
              <a:t>Contas</a:t>
            </a:r>
            <a:endParaRPr lang="en-US" sz="3333" dirty="0">
              <a:latin typeface="+mj-lt"/>
            </a:endParaRPr>
          </a:p>
        </p:txBody>
      </p:sp>
      <p:sp>
        <p:nvSpPr>
          <p:cNvPr id="3" name="Text 1"/>
          <p:cNvSpPr/>
          <p:nvPr/>
        </p:nvSpPr>
        <p:spPr>
          <a:xfrm>
            <a:off x="1878410" y="2396133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>
              <a:lnSpc>
                <a:spcPts val="2000"/>
              </a:lnSpc>
            </a:pPr>
            <a:r>
              <a:rPr lang="en-US" sz="1667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Coleta de Dados</a:t>
            </a:r>
            <a:endParaRPr lang="en-US" sz="1667" dirty="0"/>
          </a:p>
        </p:txBody>
      </p:sp>
      <p:sp>
        <p:nvSpPr>
          <p:cNvPr id="4" name="Text 2"/>
          <p:cNvSpPr/>
          <p:nvPr/>
        </p:nvSpPr>
        <p:spPr>
          <a:xfrm>
            <a:off x="661492" y="2753817"/>
            <a:ext cx="3284339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083"/>
              </a:lnSpc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Sistematização de informações sobre resultados ambientais e socioeconômicos</a:t>
            </a:r>
            <a:endParaRPr lang="en-US" sz="1333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878" y="1950641"/>
            <a:ext cx="3804146" cy="3804146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5522" y="2741861"/>
            <a:ext cx="247452" cy="3092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377390" y="1425600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67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Relatórios Públicos</a:t>
            </a:r>
            <a:endParaRPr lang="en-US" sz="1667" dirty="0"/>
          </a:p>
        </p:txBody>
      </p:sp>
      <p:sp>
        <p:nvSpPr>
          <p:cNvPr id="8" name="Text 4"/>
          <p:cNvSpPr/>
          <p:nvPr/>
        </p:nvSpPr>
        <p:spPr>
          <a:xfrm>
            <a:off x="7377390" y="1783284"/>
            <a:ext cx="328443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Publicação regular de relatórios de desempenho e resultados alcançados</a:t>
            </a:r>
            <a:endParaRPr lang="en-US" sz="1333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3878" y="1950641"/>
            <a:ext cx="3804146" cy="3804146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5120" y="2521298"/>
            <a:ext cx="247452" cy="30926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328720" y="3276898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67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Participação Social</a:t>
            </a:r>
            <a:endParaRPr lang="en-US" sz="1667" dirty="0"/>
          </a:p>
        </p:txBody>
      </p:sp>
      <p:sp>
        <p:nvSpPr>
          <p:cNvPr id="12" name="Text 6"/>
          <p:cNvSpPr/>
          <p:nvPr/>
        </p:nvSpPr>
        <p:spPr>
          <a:xfrm>
            <a:off x="8328720" y="3634582"/>
            <a:ext cx="3201789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Envolvimento da sociedade civil no acompanhamento e avaliação dos programas</a:t>
            </a:r>
            <a:endParaRPr lang="en-US" sz="1333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3878" y="1950641"/>
            <a:ext cx="3804146" cy="380414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687707" y="5309195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67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Auditoria Externa</a:t>
            </a:r>
            <a:endParaRPr lang="en-US" sz="1667" dirty="0"/>
          </a:p>
        </p:txBody>
      </p:sp>
      <p:sp>
        <p:nvSpPr>
          <p:cNvPr id="15" name="Text 8"/>
          <p:cNvSpPr/>
          <p:nvPr/>
        </p:nvSpPr>
        <p:spPr>
          <a:xfrm>
            <a:off x="7687707" y="5666879"/>
            <a:ext cx="328443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Verificação independente da efetividade e conformidade dos programas</a:t>
            </a:r>
            <a:endParaRPr lang="en-US" sz="1333" dirty="0"/>
          </a:p>
        </p:txBody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93878" y="1950641"/>
            <a:ext cx="3804146" cy="3804146"/>
          </a:xfrm>
          <a:prstGeom prst="rect">
            <a:avLst/>
          </a:prstGeom>
        </p:spPr>
      </p:pic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59748" y="5016153"/>
            <a:ext cx="247452" cy="309265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1878410" y="4422279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>
              <a:lnSpc>
                <a:spcPts val="2000"/>
              </a:lnSpc>
            </a:pPr>
            <a:r>
              <a:rPr lang="en-US" sz="1667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Melhoria Contínua</a:t>
            </a:r>
            <a:endParaRPr lang="en-US" sz="1667" dirty="0"/>
          </a:p>
        </p:txBody>
      </p:sp>
      <p:sp>
        <p:nvSpPr>
          <p:cNvPr id="19" name="Text 10"/>
          <p:cNvSpPr/>
          <p:nvPr/>
        </p:nvSpPr>
        <p:spPr>
          <a:xfrm>
            <a:off x="661492" y="4779963"/>
            <a:ext cx="3284339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083"/>
              </a:lnSpc>
            </a:pPr>
            <a:r>
              <a:rPr lang="en-US" sz="1333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Ajustes e aperfeiçoamentos baseados nos resultados do monitoramento</a:t>
            </a:r>
            <a:endParaRPr lang="en-US" sz="1333" dirty="0"/>
          </a:p>
        </p:txBody>
      </p:sp>
      <p:pic>
        <p:nvPicPr>
          <p:cNvPr id="2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3878" y="1950641"/>
            <a:ext cx="3804146" cy="3804146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13" y="6289477"/>
            <a:ext cx="2039925" cy="4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9978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6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966637" y="1860622"/>
            <a:ext cx="6721780" cy="3576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8125"/>
              </a:lnSpc>
            </a:pPr>
            <a:r>
              <a:rPr lang="en-US" sz="6500" b="1" dirty="0" err="1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Paraíba</a:t>
            </a:r>
            <a:r>
              <a:rPr lang="en-US" sz="6500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: </a:t>
            </a:r>
            <a:r>
              <a:rPr lang="en-US" sz="6500" b="1" dirty="0" err="1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Pioneirismo</a:t>
            </a:r>
            <a:r>
              <a:rPr lang="en-US" sz="6500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lang="en-US" sz="6500" b="1" dirty="0" err="1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Legislativo</a:t>
            </a:r>
            <a:r>
              <a:rPr lang="en-US" sz="6500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 no </a:t>
            </a:r>
            <a:r>
              <a:rPr lang="en-US" sz="6500" b="1" dirty="0" err="1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  <a:cs typeface="Noto Serif SC Bold" pitchFamily="34" charset="-120"/>
              </a:rPr>
              <a:t>Nordeste</a:t>
            </a:r>
            <a:endParaRPr lang="en-US" sz="650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788" y="6433187"/>
            <a:ext cx="2039925" cy="4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9418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5"/>
          <p:cNvSpPr/>
          <p:nvPr/>
        </p:nvSpPr>
        <p:spPr>
          <a:xfrm>
            <a:off x="364609" y="2736762"/>
            <a:ext cx="10363492" cy="731490"/>
          </a:xfrm>
          <a:prstGeom prst="roundRect">
            <a:avLst>
              <a:gd name="adj" fmla="val 14837"/>
            </a:avLst>
          </a:prstGeom>
          <a:solidFill>
            <a:srgbClr val="E5F9F2">
              <a:alpha val="95000"/>
            </a:srgbClr>
          </a:solidFill>
          <a:ln w="15240">
            <a:solidFill>
              <a:srgbClr val="B7D5C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77309" y="2736762"/>
            <a:ext cx="330696" cy="718789"/>
          </a:xfrm>
          <a:prstGeom prst="roundRect">
            <a:avLst>
              <a:gd name="adj" fmla="val 17898"/>
            </a:avLst>
          </a:prstGeom>
          <a:solidFill>
            <a:srgbClr val="D1EFE4"/>
          </a:solidFill>
          <a:ln/>
        </p:spPr>
      </p:sp>
      <p:sp>
        <p:nvSpPr>
          <p:cNvPr id="10" name="Text 7"/>
          <p:cNvSpPr/>
          <p:nvPr/>
        </p:nvSpPr>
        <p:spPr>
          <a:xfrm>
            <a:off x="790654" y="2917112"/>
            <a:ext cx="1033661" cy="129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000"/>
              </a:lnSpc>
            </a:pPr>
            <a:r>
              <a:rPr lang="en-US" sz="16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Visão Estratégica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11" name="Text 8"/>
          <p:cNvSpPr/>
          <p:nvPr/>
        </p:nvSpPr>
        <p:spPr>
          <a:xfrm>
            <a:off x="797003" y="3155051"/>
            <a:ext cx="6519863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042"/>
              </a:lnSpc>
            </a:pPr>
            <a:r>
              <a:rPr lang="en-US" sz="14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A lei antecipou em 8 anos a legislação federal, demonstrando visão estratégica para conservação no semiárido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12" name="Shape 9"/>
          <p:cNvSpPr/>
          <p:nvPr/>
        </p:nvSpPr>
        <p:spPr>
          <a:xfrm>
            <a:off x="377308" y="3643088"/>
            <a:ext cx="10350793" cy="787243"/>
          </a:xfrm>
          <a:prstGeom prst="roundRect">
            <a:avLst>
              <a:gd name="adj" fmla="val 14837"/>
            </a:avLst>
          </a:prstGeom>
          <a:solidFill>
            <a:srgbClr val="E5F9F2">
              <a:alpha val="95000"/>
            </a:srgbClr>
          </a:solidFill>
          <a:ln w="15240">
            <a:solidFill>
              <a:srgbClr val="B7D5CA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90009" y="3655789"/>
            <a:ext cx="330696" cy="774542"/>
          </a:xfrm>
          <a:prstGeom prst="roundRect">
            <a:avLst>
              <a:gd name="adj" fmla="val 17898"/>
            </a:avLst>
          </a:prstGeom>
          <a:solidFill>
            <a:srgbClr val="D1EFE4"/>
          </a:solidFill>
          <a:ln/>
        </p:spPr>
      </p:sp>
      <p:sp>
        <p:nvSpPr>
          <p:cNvPr id="14" name="Text 11"/>
          <p:cNvSpPr/>
          <p:nvPr/>
        </p:nvSpPr>
        <p:spPr>
          <a:xfrm>
            <a:off x="790654" y="3841627"/>
            <a:ext cx="1033661" cy="129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000"/>
              </a:lnSpc>
            </a:pPr>
            <a:r>
              <a:rPr lang="en-US" sz="16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Foco Principal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15" name="Text 12"/>
          <p:cNvSpPr/>
          <p:nvPr/>
        </p:nvSpPr>
        <p:spPr>
          <a:xfrm>
            <a:off x="803354" y="4043060"/>
            <a:ext cx="6519863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042"/>
              </a:lnSpc>
            </a:pPr>
            <a:r>
              <a:rPr lang="en-US" sz="14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Foco principal: conservação de recursos hídricos e recuperação da Caatinga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16" name="Shape 13"/>
          <p:cNvSpPr/>
          <p:nvPr/>
        </p:nvSpPr>
        <p:spPr>
          <a:xfrm>
            <a:off x="364609" y="4633670"/>
            <a:ext cx="10338092" cy="798522"/>
          </a:xfrm>
          <a:prstGeom prst="roundRect">
            <a:avLst>
              <a:gd name="adj" fmla="val 14837"/>
            </a:avLst>
          </a:prstGeom>
          <a:solidFill>
            <a:srgbClr val="E5F9F2">
              <a:alpha val="95000"/>
            </a:srgbClr>
          </a:solidFill>
          <a:ln w="15240">
            <a:solidFill>
              <a:srgbClr val="B7D5CA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391809" y="4633670"/>
            <a:ext cx="330696" cy="798522"/>
          </a:xfrm>
          <a:prstGeom prst="roundRect">
            <a:avLst>
              <a:gd name="adj" fmla="val 17898"/>
            </a:avLst>
          </a:prstGeom>
          <a:solidFill>
            <a:srgbClr val="D1EFE4"/>
          </a:solidFill>
          <a:ln/>
        </p:spPr>
      </p:sp>
      <p:sp>
        <p:nvSpPr>
          <p:cNvPr id="18" name="Text 15"/>
          <p:cNvSpPr/>
          <p:nvPr/>
        </p:nvSpPr>
        <p:spPr>
          <a:xfrm>
            <a:off x="790654" y="4773936"/>
            <a:ext cx="1172865" cy="129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000"/>
              </a:lnSpc>
            </a:pPr>
            <a:r>
              <a:rPr lang="en-US" sz="16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Gestão Compartilhada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19" name="Text 16"/>
          <p:cNvSpPr/>
          <p:nvPr/>
        </p:nvSpPr>
        <p:spPr>
          <a:xfrm>
            <a:off x="803354" y="4903119"/>
            <a:ext cx="6507163" cy="443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/>
            <a:r>
              <a:rPr lang="en-US" sz="14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Gestão compartilhada entre AESA (Agência Executiva de Gestão das Águas) e </a:t>
            </a:r>
          </a:p>
          <a:p>
            <a:pPr defTabSz="761970"/>
            <a:r>
              <a:rPr lang="en-US" sz="1400" dirty="0" err="1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SUDEMA</a:t>
            </a:r>
            <a:r>
              <a:rPr lang="en-US" sz="14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 (Superintendência de Desenvolvimento do Meio Ambiente)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46" name="Text 0"/>
          <p:cNvSpPr/>
          <p:nvPr/>
        </p:nvSpPr>
        <p:spPr>
          <a:xfrm>
            <a:off x="364609" y="351367"/>
            <a:ext cx="7705031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042"/>
              </a:lnSpc>
            </a:pPr>
            <a:r>
              <a:rPr lang="en-US" sz="3333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</a:rPr>
              <a:t>Lei n° 10.165/2013</a:t>
            </a:r>
            <a:endParaRPr lang="en-US" sz="3333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47" name="Retângulo 46"/>
          <p:cNvSpPr/>
          <p:nvPr/>
        </p:nvSpPr>
        <p:spPr>
          <a:xfrm>
            <a:off x="241002" y="1177143"/>
            <a:ext cx="104616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1970"/>
            <a:r>
              <a:rPr lang="pt-BR" sz="1500" dirty="0">
                <a:solidFill>
                  <a:prstClr val="black"/>
                </a:solidFill>
                <a:latin typeface="Calibri" panose="020F0502020204030204"/>
              </a:rPr>
              <a:t>Institui a Política Estadual de Pagamento por Serviços Ambientais (</a:t>
            </a:r>
            <a:r>
              <a:rPr lang="pt-BR" sz="1500" dirty="0" err="1">
                <a:solidFill>
                  <a:prstClr val="black"/>
                </a:solidFill>
                <a:latin typeface="Calibri" panose="020F0502020204030204"/>
              </a:rPr>
              <a:t>PSA</a:t>
            </a:r>
            <a:r>
              <a:rPr lang="pt-BR" sz="1500" dirty="0">
                <a:solidFill>
                  <a:prstClr val="black"/>
                </a:solidFill>
                <a:latin typeface="Calibri" panose="020F0502020204030204"/>
              </a:rPr>
              <a:t>) na Paraíba. Essa legislação tem como objetivo promover a conservação ambiental por meio de incentivos financeiros a proprietários e possuidores de terras que adotem práticas sustentáveis que resultem em benefícios ecológicos, como a preservação de recursos hídricos, a recuperação de áreas degradadas e a manutenção da biodiversidade.</a:t>
            </a:r>
          </a:p>
        </p:txBody>
      </p:sp>
      <p:pic>
        <p:nvPicPr>
          <p:cNvPr id="48" name="Imagem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8469" y="6385203"/>
            <a:ext cx="2039925" cy="4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3964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0"/>
          <p:cNvSpPr/>
          <p:nvPr/>
        </p:nvSpPr>
        <p:spPr>
          <a:xfrm>
            <a:off x="364609" y="351367"/>
            <a:ext cx="7705031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042"/>
              </a:lnSpc>
            </a:pPr>
            <a:r>
              <a:rPr lang="en-US" sz="3333" b="1" dirty="0" err="1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</a:rPr>
              <a:t>Principais</a:t>
            </a:r>
            <a:r>
              <a:rPr lang="en-US" sz="3333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</a:rPr>
              <a:t> </a:t>
            </a:r>
            <a:r>
              <a:rPr lang="en-US" sz="3333" b="1" dirty="0" err="1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</a:rPr>
              <a:t>disposições</a:t>
            </a:r>
            <a:r>
              <a:rPr lang="en-US" sz="3333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</a:rPr>
              <a:t> da Lei n° 10.165/2013</a:t>
            </a:r>
            <a:endParaRPr lang="en-US" sz="3333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47" name="Retângulo 46"/>
          <p:cNvSpPr/>
          <p:nvPr/>
        </p:nvSpPr>
        <p:spPr>
          <a:xfrm>
            <a:off x="676141" y="1177143"/>
            <a:ext cx="10026560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1970"/>
            <a:endParaRPr lang="pt-BR" sz="1500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  <a:p>
            <a:pPr marL="342900" indent="-342900" defTabSz="76197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2">
                    <a:lumMod val="25000"/>
                  </a:schemeClr>
                </a:solidFill>
              </a:rPr>
              <a:t>Criação da Comissão Estadual de </a:t>
            </a:r>
            <a:r>
              <a:rPr lang="pt-BR" sz="2000" b="1" dirty="0" err="1">
                <a:solidFill>
                  <a:schemeClr val="bg2">
                    <a:lumMod val="25000"/>
                  </a:schemeClr>
                </a:solidFill>
              </a:rPr>
              <a:t>PSA</a:t>
            </a:r>
            <a:r>
              <a:rPr lang="pt-BR" sz="2000" b="1" dirty="0">
                <a:solidFill>
                  <a:schemeClr val="bg2">
                    <a:lumMod val="25000"/>
                  </a:schemeClr>
                </a:solidFill>
              </a:rPr>
              <a:t> (</a:t>
            </a:r>
            <a:r>
              <a:rPr lang="pt-BR" sz="2000" b="1" dirty="0" err="1">
                <a:solidFill>
                  <a:schemeClr val="bg2">
                    <a:lumMod val="25000"/>
                  </a:schemeClr>
                </a:solidFill>
              </a:rPr>
              <a:t>CEPSA</a:t>
            </a:r>
            <a:r>
              <a:rPr lang="pt-BR" sz="2000" b="1" dirty="0">
                <a:solidFill>
                  <a:schemeClr val="bg2">
                    <a:lumMod val="25000"/>
                  </a:schemeClr>
                </a:solidFill>
              </a:rPr>
              <a:t>)</a:t>
            </a:r>
            <a:r>
              <a:rPr lang="pt-BR" sz="2000" dirty="0">
                <a:solidFill>
                  <a:schemeClr val="bg2">
                    <a:lumMod val="25000"/>
                  </a:schemeClr>
                </a:solidFill>
              </a:rPr>
              <a:t>: responsável por coordenar e implementar a política estadual de </a:t>
            </a:r>
            <a:r>
              <a:rPr lang="pt-BR" sz="2000" dirty="0" err="1">
                <a:solidFill>
                  <a:schemeClr val="bg2">
                    <a:lumMod val="25000"/>
                  </a:schemeClr>
                </a:solidFill>
              </a:rPr>
              <a:t>PSA</a:t>
            </a:r>
            <a:r>
              <a:rPr lang="pt-BR" sz="2000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 marL="342900" indent="-342900" defTabSz="761970"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 defTabSz="76197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2">
                    <a:lumMod val="25000"/>
                  </a:schemeClr>
                </a:solidFill>
              </a:rPr>
              <a:t>Instituição do Programa Estadual de </a:t>
            </a:r>
            <a:r>
              <a:rPr lang="pt-BR" sz="2000" b="1" dirty="0" err="1">
                <a:solidFill>
                  <a:schemeClr val="bg2">
                    <a:lumMod val="25000"/>
                  </a:schemeClr>
                </a:solidFill>
              </a:rPr>
              <a:t>PSA</a:t>
            </a:r>
            <a:r>
              <a:rPr lang="pt-BR" sz="2000" b="1" dirty="0">
                <a:solidFill>
                  <a:schemeClr val="bg2">
                    <a:lumMod val="25000"/>
                  </a:schemeClr>
                </a:solidFill>
              </a:rPr>
              <a:t> (</a:t>
            </a:r>
            <a:r>
              <a:rPr lang="pt-BR" sz="2000" b="1" dirty="0" err="1">
                <a:solidFill>
                  <a:schemeClr val="bg2">
                    <a:lumMod val="25000"/>
                  </a:schemeClr>
                </a:solidFill>
              </a:rPr>
              <a:t>ProPSA</a:t>
            </a:r>
            <a:r>
              <a:rPr lang="pt-BR" sz="2000" b="1" dirty="0">
                <a:solidFill>
                  <a:schemeClr val="bg2">
                    <a:lumMod val="25000"/>
                  </a:schemeClr>
                </a:solidFill>
              </a:rPr>
              <a:t>)</a:t>
            </a:r>
            <a:r>
              <a:rPr lang="pt-BR" sz="2000" dirty="0">
                <a:solidFill>
                  <a:schemeClr val="bg2">
                    <a:lumMod val="25000"/>
                  </a:schemeClr>
                </a:solidFill>
              </a:rPr>
              <a:t>: destinado a operacionalizar os pagamentos por serviços ambientais no estado.</a:t>
            </a:r>
          </a:p>
          <a:p>
            <a:pPr marL="342900" indent="-342900" defTabSz="761970"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 defTabSz="76197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2">
                    <a:lumMod val="25000"/>
                  </a:schemeClr>
                </a:solidFill>
              </a:rPr>
              <a:t>Criação do Fundo Estadual de </a:t>
            </a:r>
            <a:r>
              <a:rPr lang="pt-BR" sz="2000" b="1" dirty="0" err="1">
                <a:solidFill>
                  <a:schemeClr val="bg2">
                    <a:lumMod val="25000"/>
                  </a:schemeClr>
                </a:solidFill>
              </a:rPr>
              <a:t>PSA</a:t>
            </a:r>
            <a:r>
              <a:rPr lang="pt-BR" sz="2000" b="1" dirty="0">
                <a:solidFill>
                  <a:schemeClr val="bg2">
                    <a:lumMod val="25000"/>
                  </a:schemeClr>
                </a:solidFill>
              </a:rPr>
              <a:t> (</a:t>
            </a:r>
            <a:r>
              <a:rPr lang="pt-BR" sz="2000" b="1" dirty="0" err="1">
                <a:solidFill>
                  <a:schemeClr val="bg2">
                    <a:lumMod val="25000"/>
                  </a:schemeClr>
                </a:solidFill>
              </a:rPr>
              <a:t>FunPSA</a:t>
            </a:r>
            <a:r>
              <a:rPr lang="pt-BR" sz="2000" b="1" dirty="0">
                <a:solidFill>
                  <a:schemeClr val="bg2">
                    <a:lumMod val="25000"/>
                  </a:schemeClr>
                </a:solidFill>
              </a:rPr>
              <a:t>)</a:t>
            </a:r>
            <a:r>
              <a:rPr lang="pt-BR" sz="2000" dirty="0">
                <a:solidFill>
                  <a:schemeClr val="bg2">
                    <a:lumMod val="25000"/>
                  </a:schemeClr>
                </a:solidFill>
              </a:rPr>
              <a:t>: destinado a financiar as ações previstas na política de </a:t>
            </a:r>
            <a:r>
              <a:rPr lang="pt-BR" sz="2000" dirty="0" err="1">
                <a:solidFill>
                  <a:schemeClr val="bg2">
                    <a:lumMod val="25000"/>
                  </a:schemeClr>
                </a:solidFill>
              </a:rPr>
              <a:t>PSA</a:t>
            </a:r>
            <a:r>
              <a:rPr lang="pt-BR" sz="2000" dirty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pt-BR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</p:txBody>
      </p:sp>
      <p:pic>
        <p:nvPicPr>
          <p:cNvPr id="48" name="Imagem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4" y="6368697"/>
            <a:ext cx="2039925" cy="4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8175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17"/>
          <p:cNvSpPr/>
          <p:nvPr/>
        </p:nvSpPr>
        <p:spPr>
          <a:xfrm>
            <a:off x="708986" y="1441774"/>
            <a:ext cx="2248594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625"/>
              </a:lnSpc>
            </a:pPr>
            <a:r>
              <a:rPr lang="en-US" sz="2000" b="1" dirty="0">
                <a:solidFill>
                  <a:srgbClr val="006747"/>
                </a:solidFill>
                <a:ea typeface="Noto Serif SC Bold" pitchFamily="34" charset="-122"/>
                <a:cs typeface="Noto Serif SC Bold" pitchFamily="34" charset="-120"/>
              </a:rPr>
              <a:t>Características Específicas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21" name="Shape 18"/>
          <p:cNvSpPr/>
          <p:nvPr/>
        </p:nvSpPr>
        <p:spPr>
          <a:xfrm>
            <a:off x="708986" y="2010687"/>
            <a:ext cx="5389160" cy="521990"/>
          </a:xfrm>
          <a:prstGeom prst="roundRect">
            <a:avLst>
              <a:gd name="adj" fmla="val 1425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97985" y="2099686"/>
            <a:ext cx="1033661" cy="129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000"/>
              </a:lnSpc>
            </a:pPr>
            <a:r>
              <a:rPr lang="en-US" sz="14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Financiamento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23" name="Text 20"/>
          <p:cNvSpPr/>
          <p:nvPr/>
        </p:nvSpPr>
        <p:spPr>
          <a:xfrm>
            <a:off x="797986" y="2311518"/>
            <a:ext cx="3200499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042"/>
              </a:lnSpc>
            </a:pPr>
            <a:r>
              <a:rPr lang="en-US" sz="12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Criação do Fundo Estadual de PSA para financiamento dos programas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4" name="Shape 21"/>
          <p:cNvSpPr/>
          <p:nvPr/>
        </p:nvSpPr>
        <p:spPr>
          <a:xfrm>
            <a:off x="708986" y="2615326"/>
            <a:ext cx="5389160" cy="521990"/>
          </a:xfrm>
          <a:prstGeom prst="roundRect">
            <a:avLst>
              <a:gd name="adj" fmla="val 1425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97985" y="2704326"/>
            <a:ext cx="1081882" cy="129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000"/>
              </a:lnSpc>
            </a:pPr>
            <a:r>
              <a:rPr lang="en-US" sz="14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Priorização de Áreas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26" name="Text 23"/>
          <p:cNvSpPr/>
          <p:nvPr/>
        </p:nvSpPr>
        <p:spPr>
          <a:xfrm>
            <a:off x="797986" y="2916158"/>
            <a:ext cx="3200499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042"/>
              </a:lnSpc>
            </a:pPr>
            <a:r>
              <a:rPr lang="en-US" sz="12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Priorização de áreas de nascentes e matas ciliares no semiárido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7" name="Shape 24"/>
          <p:cNvSpPr/>
          <p:nvPr/>
        </p:nvSpPr>
        <p:spPr>
          <a:xfrm>
            <a:off x="708986" y="3219965"/>
            <a:ext cx="5389160" cy="521990"/>
          </a:xfrm>
          <a:prstGeom prst="roundRect">
            <a:avLst>
              <a:gd name="adj" fmla="val 1425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97985" y="3308964"/>
            <a:ext cx="1033661" cy="129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000"/>
              </a:lnSpc>
            </a:pPr>
            <a:r>
              <a:rPr lang="en-US" sz="14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Integração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29" name="Text 26"/>
          <p:cNvSpPr/>
          <p:nvPr/>
        </p:nvSpPr>
        <p:spPr>
          <a:xfrm>
            <a:off x="797986" y="3520797"/>
            <a:ext cx="3200499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042"/>
              </a:lnSpc>
            </a:pPr>
            <a:r>
              <a:rPr lang="en-US" sz="12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Integração com o Cadastro Ambiental Rural (CAR) para identificação de beneficiários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30" name="Shape 27"/>
          <p:cNvSpPr/>
          <p:nvPr/>
        </p:nvSpPr>
        <p:spPr>
          <a:xfrm>
            <a:off x="708986" y="3824604"/>
            <a:ext cx="5389160" cy="654149"/>
          </a:xfrm>
          <a:prstGeom prst="roundRect">
            <a:avLst>
              <a:gd name="adj" fmla="val 1137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97985" y="3913603"/>
            <a:ext cx="1033661" cy="129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000"/>
              </a:lnSpc>
            </a:pPr>
            <a:r>
              <a:rPr lang="en-US" sz="14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Modalidades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32" name="Text 29"/>
          <p:cNvSpPr/>
          <p:nvPr/>
        </p:nvSpPr>
        <p:spPr>
          <a:xfrm>
            <a:off x="797986" y="4125436"/>
            <a:ext cx="3200499" cy="264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1042"/>
              </a:lnSpc>
            </a:pPr>
            <a:r>
              <a:rPr lang="en-US" sz="12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Modalidades incluem pagamento direto, fornecimento de insumos e assistência técnica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33" name="Text 30"/>
          <p:cNvSpPr/>
          <p:nvPr/>
        </p:nvSpPr>
        <p:spPr>
          <a:xfrm>
            <a:off x="7053162" y="1491334"/>
            <a:ext cx="1819771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625"/>
              </a:lnSpc>
            </a:pPr>
            <a:r>
              <a:rPr lang="en-US" sz="2000" b="1" dirty="0">
                <a:solidFill>
                  <a:srgbClr val="006747"/>
                </a:solidFill>
                <a:ea typeface="Noto Serif SC Bold" pitchFamily="34" charset="-122"/>
                <a:cs typeface="Noto Serif SC Bold" pitchFamily="34" charset="-120"/>
              </a:rPr>
              <a:t>Resultados e Desafios</a:t>
            </a:r>
            <a:endParaRPr lang="en-US" sz="2000" dirty="0">
              <a:solidFill>
                <a:prstClr val="black"/>
              </a:solidFill>
            </a:endParaRPr>
          </a:p>
        </p:txBody>
      </p:sp>
      <p:pic>
        <p:nvPicPr>
          <p:cNvPr id="3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481" y="2028794"/>
            <a:ext cx="124023" cy="154980"/>
          </a:xfrm>
          <a:prstGeom prst="rect">
            <a:avLst/>
          </a:prstGeom>
        </p:spPr>
      </p:pic>
      <p:sp>
        <p:nvSpPr>
          <p:cNvPr id="35" name="Text 31"/>
          <p:cNvSpPr/>
          <p:nvPr/>
        </p:nvSpPr>
        <p:spPr>
          <a:xfrm>
            <a:off x="7320209" y="2041742"/>
            <a:ext cx="1033661" cy="129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000"/>
              </a:lnSpc>
            </a:pPr>
            <a:r>
              <a:rPr lang="en-US" sz="14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Capacitação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36" name="Text 32"/>
          <p:cNvSpPr/>
          <p:nvPr/>
        </p:nvSpPr>
        <p:spPr>
          <a:xfrm>
            <a:off x="7320209" y="2253574"/>
            <a:ext cx="3109813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042"/>
              </a:lnSpc>
            </a:pPr>
            <a:r>
              <a:rPr lang="en-US" sz="12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Capacitação contínua de técnicos e produtores rurais</a:t>
            </a:r>
            <a:endParaRPr lang="en-US" sz="1200" dirty="0">
              <a:solidFill>
                <a:prstClr val="black"/>
              </a:solidFill>
            </a:endParaRPr>
          </a:p>
        </p:txBody>
      </p:sp>
      <p:pic>
        <p:nvPicPr>
          <p:cNvPr id="3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481" y="2538084"/>
            <a:ext cx="124023" cy="154980"/>
          </a:xfrm>
          <a:prstGeom prst="rect">
            <a:avLst/>
          </a:prstGeom>
        </p:spPr>
      </p:pic>
      <p:sp>
        <p:nvSpPr>
          <p:cNvPr id="38" name="Text 33"/>
          <p:cNvSpPr/>
          <p:nvPr/>
        </p:nvSpPr>
        <p:spPr>
          <a:xfrm>
            <a:off x="7320209" y="2551031"/>
            <a:ext cx="1033661" cy="129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000"/>
              </a:lnSpc>
            </a:pPr>
            <a:r>
              <a:rPr lang="en-US" sz="14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Metodologias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39" name="Text 34"/>
          <p:cNvSpPr/>
          <p:nvPr/>
        </p:nvSpPr>
        <p:spPr>
          <a:xfrm>
            <a:off x="7320209" y="2762864"/>
            <a:ext cx="3109813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042"/>
              </a:lnSpc>
            </a:pPr>
            <a:r>
              <a:rPr lang="en-US" sz="12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Desenvolvimento de metodologias adaptadas ao bioma Caatinga</a:t>
            </a:r>
            <a:endParaRPr lang="en-US" sz="1200" dirty="0">
              <a:solidFill>
                <a:prstClr val="black"/>
              </a:solidFill>
            </a:endParaRPr>
          </a:p>
        </p:txBody>
      </p:sp>
      <p:pic>
        <p:nvPicPr>
          <p:cNvPr id="40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481" y="3047374"/>
            <a:ext cx="124023" cy="154980"/>
          </a:xfrm>
          <a:prstGeom prst="rect">
            <a:avLst/>
          </a:prstGeom>
        </p:spPr>
      </p:pic>
      <p:sp>
        <p:nvSpPr>
          <p:cNvPr id="41" name="Text 35"/>
          <p:cNvSpPr/>
          <p:nvPr/>
        </p:nvSpPr>
        <p:spPr>
          <a:xfrm>
            <a:off x="7320209" y="3060321"/>
            <a:ext cx="1385987" cy="129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000"/>
              </a:lnSpc>
            </a:pPr>
            <a:r>
              <a:rPr lang="en-US" sz="14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Limitações Orçamentárias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42" name="Text 36"/>
          <p:cNvSpPr/>
          <p:nvPr/>
        </p:nvSpPr>
        <p:spPr>
          <a:xfrm>
            <a:off x="7320209" y="3272154"/>
            <a:ext cx="3109813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042"/>
              </a:lnSpc>
            </a:pPr>
            <a:r>
              <a:rPr lang="en-US" sz="12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Desafio de implementação efetiva devido a limitações orçamentárias</a:t>
            </a:r>
            <a:endParaRPr lang="en-US" sz="1200" dirty="0">
              <a:solidFill>
                <a:prstClr val="black"/>
              </a:solidFill>
            </a:endParaRPr>
          </a:p>
        </p:txBody>
      </p:sp>
      <p:pic>
        <p:nvPicPr>
          <p:cNvPr id="43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481" y="3556663"/>
            <a:ext cx="124023" cy="154980"/>
          </a:xfrm>
          <a:prstGeom prst="rect">
            <a:avLst/>
          </a:prstGeom>
        </p:spPr>
      </p:pic>
      <p:sp>
        <p:nvSpPr>
          <p:cNvPr id="44" name="Text 37"/>
          <p:cNvSpPr/>
          <p:nvPr/>
        </p:nvSpPr>
        <p:spPr>
          <a:xfrm>
            <a:off x="7320209" y="3569611"/>
            <a:ext cx="1248768" cy="129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000"/>
              </a:lnSpc>
            </a:pPr>
            <a:r>
              <a:rPr lang="en-US" sz="14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Potencial de Replicação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45" name="Text 38"/>
          <p:cNvSpPr/>
          <p:nvPr/>
        </p:nvSpPr>
        <p:spPr>
          <a:xfrm>
            <a:off x="7320209" y="3781444"/>
            <a:ext cx="3109813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042"/>
              </a:lnSpc>
            </a:pPr>
            <a:r>
              <a:rPr lang="en-US" sz="12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Potencial para replicação em outros estados do Nordeste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6" name="Text 0"/>
          <p:cNvSpPr/>
          <p:nvPr/>
        </p:nvSpPr>
        <p:spPr>
          <a:xfrm>
            <a:off x="364609" y="351367"/>
            <a:ext cx="7705031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042"/>
              </a:lnSpc>
            </a:pPr>
            <a:r>
              <a:rPr lang="en-US" sz="3333" b="1" dirty="0">
                <a:solidFill>
                  <a:srgbClr val="006747"/>
                </a:solidFill>
                <a:latin typeface="Calibri Light" panose="020F0302020204030204"/>
                <a:ea typeface="Noto Serif SC Bold" pitchFamily="34" charset="-122"/>
              </a:rPr>
              <a:t>Lei n° 10.165/2013</a:t>
            </a:r>
            <a:endParaRPr lang="en-US" sz="3333" dirty="0">
              <a:solidFill>
                <a:prstClr val="black"/>
              </a:solidFill>
              <a:latin typeface="Calibri Light" panose="020F0302020204030204"/>
            </a:endParaRPr>
          </a:p>
        </p:txBody>
      </p:sp>
      <p:pic>
        <p:nvPicPr>
          <p:cNvPr id="48" name="Imagem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96" y="6252787"/>
            <a:ext cx="2039925" cy="4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0145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0"/>
          <p:cNvSpPr/>
          <p:nvPr/>
        </p:nvSpPr>
        <p:spPr>
          <a:xfrm>
            <a:off x="328412" y="351367"/>
            <a:ext cx="7777426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042"/>
              </a:lnSpc>
            </a:pPr>
            <a:r>
              <a:rPr lang="pt-BR" sz="3600" dirty="0">
                <a:solidFill>
                  <a:schemeClr val="accent6">
                    <a:lumMod val="50000"/>
                  </a:schemeClr>
                </a:solidFill>
              </a:rPr>
              <a:t>Estudo de Caso – </a:t>
            </a:r>
            <a:r>
              <a:rPr lang="pt-BR" sz="3600" dirty="0" err="1">
                <a:solidFill>
                  <a:schemeClr val="accent6">
                    <a:lumMod val="50000"/>
                  </a:schemeClr>
                </a:solidFill>
              </a:rPr>
              <a:t>PSA</a:t>
            </a:r>
            <a:r>
              <a:rPr lang="pt-BR" sz="36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sz="3333" dirty="0">
              <a:solidFill>
                <a:schemeClr val="accent6">
                  <a:lumMod val="50000"/>
                </a:schemeClr>
              </a:solidFill>
              <a:latin typeface="Calibri Light" panose="020F0302020204030204"/>
            </a:endParaRPr>
          </a:p>
        </p:txBody>
      </p:sp>
      <p:pic>
        <p:nvPicPr>
          <p:cNvPr id="48" name="Imagem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96" y="6252787"/>
            <a:ext cx="2039925" cy="424813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1175258" y="1167787"/>
            <a:ext cx="9777689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Contexto</a:t>
            </a:r>
          </a:p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Rio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Problema identificado:</a:t>
            </a:r>
            <a:endParaRPr 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Assoreamento de rios e açudes.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Baixa cobertura florestal nas áreas de nascentes.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Redução da qualidade e quantidade de água que abastece comunidades rurais e cidades médias</a:t>
            </a:r>
          </a:p>
          <a:p>
            <a:pPr marL="104775" lvl="1" indent="-1047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Objetivo do programa: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estimular agricultores familiares e proprietários rurais a adotarem práticas de conservação para garantir disponibilidade hídrica.</a:t>
            </a:r>
          </a:p>
        </p:txBody>
      </p:sp>
    </p:spTree>
    <p:extLst>
      <p:ext uri="{BB962C8B-B14F-4D97-AF65-F5344CB8AC3E}">
        <p14:creationId xmlns:p14="http://schemas.microsoft.com/office/powerpoint/2010/main" val="21387718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0"/>
          <p:cNvSpPr/>
          <p:nvPr/>
        </p:nvSpPr>
        <p:spPr>
          <a:xfrm>
            <a:off x="328412" y="351367"/>
            <a:ext cx="7777426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042"/>
              </a:lnSpc>
            </a:pPr>
            <a:r>
              <a:rPr lang="pt-BR" sz="3600" dirty="0">
                <a:solidFill>
                  <a:schemeClr val="accent6">
                    <a:lumMod val="50000"/>
                  </a:schemeClr>
                </a:solidFill>
              </a:rPr>
              <a:t>Estudo de Caso – </a:t>
            </a:r>
            <a:r>
              <a:rPr lang="pt-BR" sz="3600" dirty="0" err="1">
                <a:solidFill>
                  <a:schemeClr val="accent6">
                    <a:lumMod val="50000"/>
                  </a:schemeClr>
                </a:solidFill>
              </a:rPr>
              <a:t>PSA</a:t>
            </a:r>
            <a:r>
              <a:rPr lang="pt-BR" sz="36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sz="3333" dirty="0">
              <a:solidFill>
                <a:schemeClr val="accent6">
                  <a:lumMod val="50000"/>
                </a:schemeClr>
              </a:solidFill>
              <a:latin typeface="Calibri Light" panose="020F0302020204030204"/>
            </a:endParaRPr>
          </a:p>
        </p:txBody>
      </p:sp>
      <p:pic>
        <p:nvPicPr>
          <p:cNvPr id="48" name="Imagem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96" y="6252787"/>
            <a:ext cx="2039925" cy="424813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544194" y="916649"/>
            <a:ext cx="533501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1600" b="1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pt-BR" sz="1600" b="1" dirty="0">
                <a:solidFill>
                  <a:schemeClr val="bg2">
                    <a:lumMod val="25000"/>
                  </a:schemeClr>
                </a:solidFill>
              </a:rPr>
              <a:t>Órgãos envolvidos:</a:t>
            </a:r>
            <a:endParaRPr lang="pt-BR" sz="1600" dirty="0">
              <a:solidFill>
                <a:schemeClr val="bg2">
                  <a:lumMod val="25000"/>
                </a:schemeClr>
              </a:solidFill>
            </a:endParaRPr>
          </a:p>
          <a:p>
            <a:pPr lvl="1" algn="just"/>
            <a:r>
              <a:rPr lang="pt-BR" sz="1600" b="1" dirty="0" err="1">
                <a:solidFill>
                  <a:schemeClr val="bg2">
                    <a:lumMod val="25000"/>
                  </a:schemeClr>
                </a:solidFill>
              </a:rPr>
              <a:t>SUDEMA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 → define critérios ambientais e fiscaliza.</a:t>
            </a:r>
          </a:p>
          <a:p>
            <a:pPr lvl="1" algn="just"/>
            <a:r>
              <a:rPr lang="pt-BR" sz="1600" b="1" dirty="0" err="1">
                <a:solidFill>
                  <a:schemeClr val="bg2">
                    <a:lumMod val="25000"/>
                  </a:schemeClr>
                </a:solidFill>
              </a:rPr>
              <a:t>AESA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 → avalia impacto hídrico, monitora qualidade e concede outorgas.</a:t>
            </a:r>
          </a:p>
          <a:p>
            <a:pPr lvl="1" algn="just"/>
            <a:r>
              <a:rPr lang="pt-BR" sz="1600" b="1" dirty="0">
                <a:solidFill>
                  <a:schemeClr val="bg2">
                    <a:lumMod val="25000"/>
                  </a:schemeClr>
                </a:solidFill>
              </a:rPr>
              <a:t>Municípios/Comitês de Bacia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 → participam da seleção e monitoramento.</a:t>
            </a:r>
          </a:p>
          <a:p>
            <a:pPr lvl="1" algn="just"/>
            <a:r>
              <a:rPr lang="pt-BR" sz="1600" b="1" dirty="0">
                <a:solidFill>
                  <a:schemeClr val="bg2">
                    <a:lumMod val="25000"/>
                  </a:schemeClr>
                </a:solidFill>
              </a:rPr>
              <a:t>Provedores (beneficiários):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 agricultores familiares que se comprometem com práticas de conservação.</a:t>
            </a:r>
          </a:p>
          <a:p>
            <a:pPr algn="just"/>
            <a:r>
              <a:rPr lang="pt-BR" sz="1600" b="1" dirty="0">
                <a:solidFill>
                  <a:schemeClr val="bg2">
                    <a:lumMod val="25000"/>
                  </a:schemeClr>
                </a:solidFill>
              </a:rPr>
              <a:t>Serviços ambientais considerados:</a:t>
            </a:r>
            <a:endParaRPr lang="pt-BR" sz="1600" dirty="0">
              <a:solidFill>
                <a:schemeClr val="bg2">
                  <a:lumMod val="25000"/>
                </a:schemeClr>
              </a:solidFill>
            </a:endParaRPr>
          </a:p>
          <a:p>
            <a:pPr lvl="1" algn="just"/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Preservação e recuperação de mata ciliar.</a:t>
            </a:r>
          </a:p>
          <a:p>
            <a:pPr lvl="1" algn="just"/>
            <a:r>
              <a:rPr lang="pt-BR" sz="1600" dirty="0" err="1">
                <a:solidFill>
                  <a:schemeClr val="bg2">
                    <a:lumMod val="25000"/>
                  </a:schemeClr>
                </a:solidFill>
              </a:rPr>
              <a:t>Cercamento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 de nascentes.</a:t>
            </a:r>
          </a:p>
          <a:p>
            <a:pPr lvl="1" algn="just"/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Adoção de práticas agroecológicas (evitando agrotóxicos poluentes da água).</a:t>
            </a:r>
          </a:p>
          <a:p>
            <a:pPr lvl="1" algn="just"/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Sistemas agroflorestais em áreas degradadas.</a:t>
            </a:r>
          </a:p>
          <a:p>
            <a:pPr algn="just"/>
            <a:r>
              <a:rPr lang="pt-BR" sz="1600" b="1" dirty="0">
                <a:solidFill>
                  <a:schemeClr val="bg2">
                    <a:lumMod val="25000"/>
                  </a:schemeClr>
                </a:solidFill>
              </a:rPr>
              <a:t>Fonte de recursos:</a:t>
            </a:r>
            <a:endParaRPr lang="pt-BR" sz="1600" dirty="0">
              <a:solidFill>
                <a:schemeClr val="bg2">
                  <a:lumMod val="25000"/>
                </a:schemeClr>
              </a:solidFill>
            </a:endParaRPr>
          </a:p>
          <a:p>
            <a:pPr lvl="1" algn="just"/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Fundo Estadual de </a:t>
            </a:r>
            <a:r>
              <a:rPr lang="pt-BR" sz="1600" dirty="0" err="1">
                <a:solidFill>
                  <a:schemeClr val="bg2">
                    <a:lumMod val="25000"/>
                  </a:schemeClr>
                </a:solidFill>
              </a:rPr>
              <a:t>PSA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 (</a:t>
            </a:r>
            <a:r>
              <a:rPr lang="pt-BR" sz="1600" dirty="0" err="1">
                <a:solidFill>
                  <a:schemeClr val="bg2">
                    <a:lumMod val="25000"/>
                  </a:schemeClr>
                </a:solidFill>
              </a:rPr>
              <a:t>FunPSA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).</a:t>
            </a:r>
          </a:p>
          <a:p>
            <a:pPr lvl="1" algn="just"/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Contribuições de empresas de saneamento (ex.: </a:t>
            </a:r>
            <a:r>
              <a:rPr lang="pt-BR" sz="1600" dirty="0" err="1">
                <a:solidFill>
                  <a:schemeClr val="bg2">
                    <a:lumMod val="25000"/>
                  </a:schemeClr>
                </a:solidFill>
              </a:rPr>
              <a:t>Cagepa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) que se beneficiam da melhoria da qualidade da água.</a:t>
            </a:r>
          </a:p>
          <a:p>
            <a:pPr lvl="1" algn="just"/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Parcerias com fundos internacionais de clima.</a:t>
            </a:r>
          </a:p>
        </p:txBody>
      </p:sp>
      <p:sp>
        <p:nvSpPr>
          <p:cNvPr id="5" name="Retângulo 4"/>
          <p:cNvSpPr/>
          <p:nvPr/>
        </p:nvSpPr>
        <p:spPr>
          <a:xfrm>
            <a:off x="6234509" y="1193267"/>
            <a:ext cx="533501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2">
                    <a:lumMod val="25000"/>
                  </a:schemeClr>
                </a:solidFill>
              </a:rPr>
              <a:t>Propriedade rural de 20 hectares.</a:t>
            </a:r>
            <a:endParaRPr lang="pt-BR" sz="16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5 hectares de APP degradada (nascentes e margens de riacho).</a:t>
            </a:r>
          </a:p>
          <a:p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O agricultor aceita recuperar com plantio de espécies nativas e </a:t>
            </a:r>
            <a:r>
              <a:rPr lang="pt-BR" sz="1600" dirty="0" err="1">
                <a:solidFill>
                  <a:schemeClr val="bg2">
                    <a:lumMod val="25000"/>
                  </a:schemeClr>
                </a:solidFill>
              </a:rPr>
              <a:t>cercamento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r>
              <a:rPr lang="pt-BR" sz="1600" b="1" dirty="0">
                <a:solidFill>
                  <a:schemeClr val="bg2">
                    <a:lumMod val="25000"/>
                  </a:schemeClr>
                </a:solidFill>
              </a:rPr>
              <a:t>Custos e benefícios:</a:t>
            </a:r>
          </a:p>
          <a:p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Custo estimado de recuperação: R$ 6.000,00 (cerca de R$ 1.200/ha em mudas, cercas e manutenção inicial).</a:t>
            </a:r>
          </a:p>
          <a:p>
            <a:r>
              <a:rPr lang="pt-BR" sz="1600" b="1" dirty="0" err="1">
                <a:solidFill>
                  <a:schemeClr val="bg2">
                    <a:lumMod val="25000"/>
                  </a:schemeClr>
                </a:solidFill>
              </a:rPr>
              <a:t>PSA</a:t>
            </a:r>
            <a:r>
              <a:rPr lang="pt-BR" sz="1600" b="1" dirty="0">
                <a:solidFill>
                  <a:schemeClr val="bg2">
                    <a:lumMod val="25000"/>
                  </a:schemeClr>
                </a:solidFill>
              </a:rPr>
              <a:t> proposto: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 pagamento de R$ 400/ha/ano durante 5 anos (tempo necessário para consolidação da regeneração).</a:t>
            </a:r>
          </a:p>
          <a:p>
            <a:r>
              <a:rPr lang="pt-BR" sz="1600" b="1" dirty="0">
                <a:solidFill>
                  <a:schemeClr val="bg2">
                    <a:lumMod val="25000"/>
                  </a:schemeClr>
                </a:solidFill>
              </a:rPr>
              <a:t>Valor total recebido pelo agricultor:</a:t>
            </a:r>
            <a:endParaRPr lang="pt-BR" sz="1600" dirty="0">
              <a:solidFill>
                <a:schemeClr val="bg2">
                  <a:lumMod val="25000"/>
                </a:schemeClr>
              </a:solidFill>
            </a:endParaRPr>
          </a:p>
          <a:p>
            <a:pPr lvl="1"/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R$ 400 x 5 ha = R$ 2.000/ano.</a:t>
            </a:r>
          </a:p>
          <a:p>
            <a:pPr lvl="1"/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R$ 2.000 x 5 anos = </a:t>
            </a:r>
            <a:r>
              <a:rPr lang="pt-BR" sz="1600" b="1" dirty="0">
                <a:solidFill>
                  <a:schemeClr val="bg2">
                    <a:lumMod val="25000"/>
                  </a:schemeClr>
                </a:solidFill>
              </a:rPr>
              <a:t>R$ 10.000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👉 Resultado:</a:t>
            </a:r>
          </a:p>
          <a:p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Agricultor tem incentivo para restaurar sua APP sem perder renda.</a:t>
            </a:r>
          </a:p>
          <a:p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O custo do </a:t>
            </a:r>
            <a:r>
              <a:rPr lang="pt-BR" sz="1600" dirty="0" err="1">
                <a:solidFill>
                  <a:schemeClr val="bg2">
                    <a:lumMod val="25000"/>
                  </a:schemeClr>
                </a:solidFill>
              </a:rPr>
              <a:t>PSA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</a:rPr>
              <a:t> (R$ 10.000) é menor do que o custo para a empresa de saneamento tratar água turva ou dragar açudes assoreados.</a:t>
            </a:r>
          </a:p>
        </p:txBody>
      </p:sp>
    </p:spTree>
    <p:extLst>
      <p:ext uri="{BB962C8B-B14F-4D97-AF65-F5344CB8AC3E}">
        <p14:creationId xmlns:p14="http://schemas.microsoft.com/office/powerpoint/2010/main" val="5129137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8"/>
          <p:cNvSpPr/>
          <p:nvPr/>
        </p:nvSpPr>
        <p:spPr>
          <a:xfrm>
            <a:off x="508714" y="2089347"/>
            <a:ext cx="10901967" cy="1394387"/>
          </a:xfrm>
          <a:prstGeom prst="roundRect">
            <a:avLst>
              <a:gd name="adj" fmla="val 4000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901521" y="2397372"/>
            <a:ext cx="10258023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761970"/>
            <a:r>
              <a:rPr lang="en-US" sz="2800" b="1" i="1" dirty="0" err="1">
                <a:solidFill>
                  <a:schemeClr val="accent6">
                    <a:lumMod val="50000"/>
                  </a:schemeClr>
                </a:solidFill>
                <a:latin typeface="+mj-lt"/>
                <a:ea typeface="Geist" pitchFamily="34" charset="-122"/>
                <a:cs typeface="Geist" pitchFamily="34" charset="-120"/>
              </a:rPr>
              <a:t>Construir</a:t>
            </a:r>
            <a:r>
              <a:rPr lang="en-US" sz="2800" b="1" i="1" dirty="0">
                <a:solidFill>
                  <a:schemeClr val="accent6">
                    <a:lumMod val="50000"/>
                  </a:schemeClr>
                </a:solidFill>
                <a:latin typeface="+mj-lt"/>
                <a:ea typeface="Geist" pitchFamily="34" charset="-122"/>
                <a:cs typeface="Geist" pitchFamily="34" charset="-120"/>
              </a:rPr>
              <a:t> um futuro sustentável através da valorização adequada dos serviços ambientais e da conservação da natureza.</a:t>
            </a:r>
            <a:endParaRPr lang="en-US" sz="2800" b="1" i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7" name="Imagem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694" y="4211485"/>
            <a:ext cx="5905609" cy="122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31987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3385</Words>
  <Application>Microsoft Office PowerPoint</Application>
  <PresentationFormat>Widescreen</PresentationFormat>
  <Paragraphs>490</Paragraphs>
  <Slides>38</Slides>
  <Notes>38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20</vt:i4>
      </vt:variant>
      <vt:variant>
        <vt:lpstr>Títulos de slides</vt:lpstr>
      </vt:variant>
      <vt:variant>
        <vt:i4>38</vt:i4>
      </vt:variant>
    </vt:vector>
  </HeadingPairs>
  <TitlesOfParts>
    <vt:vector size="62" baseType="lpstr">
      <vt:lpstr>Arial</vt:lpstr>
      <vt:lpstr>Calibri</vt:lpstr>
      <vt:lpstr>Calibri Light</vt:lpstr>
      <vt:lpstr>Noto Serif SC Bold</vt:lpstr>
      <vt:lpstr>2_Office Theme</vt:lpstr>
      <vt:lpstr>3_Office Theme</vt:lpstr>
      <vt:lpstr>Office Theme</vt:lpstr>
      <vt:lpstr>4_Office Theme</vt:lpstr>
      <vt:lpstr>1_Office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11_Office Theme</vt:lpstr>
      <vt:lpstr>12_Office Theme</vt:lpstr>
      <vt:lpstr>13_Office Theme</vt:lpstr>
      <vt:lpstr>14_Office Theme</vt:lpstr>
      <vt:lpstr>15_Office Theme</vt:lpstr>
      <vt:lpstr>16_Office Theme</vt:lpstr>
      <vt:lpstr>17_Office Theme</vt:lpstr>
      <vt:lpstr>18_Office Theme</vt:lpstr>
      <vt:lpstr>19_Office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Carolina Queiroz</dc:creator>
  <cp:lastModifiedBy>Katia Sales</cp:lastModifiedBy>
  <cp:revision>28</cp:revision>
  <dcterms:created xsi:type="dcterms:W3CDTF">2025-09-15T11:28:01Z</dcterms:created>
  <dcterms:modified xsi:type="dcterms:W3CDTF">2025-09-16T16:44:20Z</dcterms:modified>
</cp:coreProperties>
</file>