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media/image69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7"/>
  </p:notesMasterIdLst>
  <p:sldIdLst>
    <p:sldId id="263" r:id="rId2"/>
    <p:sldId id="258" r:id="rId3"/>
    <p:sldId id="264" r:id="rId4"/>
    <p:sldId id="265" r:id="rId5"/>
    <p:sldId id="267" r:id="rId6"/>
    <p:sldId id="279" r:id="rId7"/>
    <p:sldId id="278" r:id="rId8"/>
    <p:sldId id="276" r:id="rId9"/>
    <p:sldId id="274" r:id="rId10"/>
    <p:sldId id="287" r:id="rId11"/>
    <p:sldId id="284" r:id="rId12"/>
    <p:sldId id="280" r:id="rId13"/>
    <p:sldId id="286" r:id="rId14"/>
    <p:sldId id="275" r:id="rId15"/>
    <p:sldId id="273" r:id="rId16"/>
    <p:sldId id="289" r:id="rId17"/>
    <p:sldId id="288" r:id="rId18"/>
    <p:sldId id="293" r:id="rId19"/>
    <p:sldId id="294" r:id="rId20"/>
    <p:sldId id="295" r:id="rId21"/>
    <p:sldId id="290" r:id="rId22"/>
    <p:sldId id="291" r:id="rId23"/>
    <p:sldId id="292" r:id="rId24"/>
    <p:sldId id="269" r:id="rId25"/>
    <p:sldId id="270" r:id="rId26"/>
    <p:sldId id="297" r:id="rId27"/>
    <p:sldId id="300" r:id="rId28"/>
    <p:sldId id="299" r:id="rId29"/>
    <p:sldId id="298" r:id="rId30"/>
    <p:sldId id="296" r:id="rId31"/>
    <p:sldId id="277" r:id="rId32"/>
    <p:sldId id="301" r:id="rId33"/>
    <p:sldId id="303" r:id="rId34"/>
    <p:sldId id="308" r:id="rId35"/>
    <p:sldId id="310" r:id="rId36"/>
    <p:sldId id="309" r:id="rId37"/>
    <p:sldId id="302" r:id="rId38"/>
    <p:sldId id="281" r:id="rId39"/>
    <p:sldId id="305" r:id="rId40"/>
    <p:sldId id="306" r:id="rId41"/>
    <p:sldId id="304" r:id="rId42"/>
    <p:sldId id="311" r:id="rId43"/>
    <p:sldId id="282" r:id="rId44"/>
    <p:sldId id="283" r:id="rId45"/>
    <p:sldId id="262" r:id="rId4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image" Target="../media/image54.png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image" Target="../media/image61.png"/><Relationship Id="rId4" Type="http://schemas.openxmlformats.org/officeDocument/2006/relationships/image" Target="../media/image64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image" Target="../media/image65.png"/><Relationship Id="rId4" Type="http://schemas.openxmlformats.org/officeDocument/2006/relationships/image" Target="../media/image6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image" Target="../media/image54.png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image" Target="../media/image61.png"/><Relationship Id="rId4" Type="http://schemas.openxmlformats.org/officeDocument/2006/relationships/image" Target="../media/image64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image" Target="../media/image65.png"/><Relationship Id="rId4" Type="http://schemas.openxmlformats.org/officeDocument/2006/relationships/image" Target="../media/image6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BE5C4D-5113-4F58-A8E9-5496869E73D0}" type="doc">
      <dgm:prSet loTypeId="urn:microsoft.com/office/officeart/2005/8/layout/bList2#1" loCatId="list" qsTypeId="urn:microsoft.com/office/officeart/2005/8/quickstyle/simple1" qsCatId="simple" csTypeId="urn:microsoft.com/office/officeart/2005/8/colors/accent1_2" csCatId="accent1" phldr="1"/>
      <dgm:spPr/>
    </dgm:pt>
    <dgm:pt modelId="{46AB0451-6CA2-4282-B61A-737D938718A3}">
      <dgm:prSet phldrT="[Texto]"/>
      <dgm:spPr/>
      <dgm:t>
        <a:bodyPr/>
        <a:lstStyle/>
        <a:p>
          <a:r>
            <a:rPr lang="pt-BR" dirty="0"/>
            <a:t>GALERIA</a:t>
          </a:r>
        </a:p>
      </dgm:t>
    </dgm:pt>
    <dgm:pt modelId="{D24A6241-2156-4746-A877-814B557C20AF}" type="parTrans" cxnId="{034C2283-0D8C-439C-BE8C-77CF16BD3E55}">
      <dgm:prSet/>
      <dgm:spPr/>
      <dgm:t>
        <a:bodyPr/>
        <a:lstStyle/>
        <a:p>
          <a:endParaRPr lang="pt-BR"/>
        </a:p>
      </dgm:t>
    </dgm:pt>
    <dgm:pt modelId="{D63DA91F-553F-470A-A5A6-4C4F51C1F6C8}" type="sibTrans" cxnId="{034C2283-0D8C-439C-BE8C-77CF16BD3E55}">
      <dgm:prSet/>
      <dgm:spPr/>
      <dgm:t>
        <a:bodyPr/>
        <a:lstStyle/>
        <a:p>
          <a:endParaRPr lang="pt-BR"/>
        </a:p>
      </dgm:t>
    </dgm:pt>
    <dgm:pt modelId="{75C0B606-81D3-4E1A-AF6C-AF43DE4D5BE3}">
      <dgm:prSet phldrT="[Texto]"/>
      <dgm:spPr/>
      <dgm:t>
        <a:bodyPr/>
        <a:lstStyle/>
        <a:p>
          <a:r>
            <a:rPr lang="pt-BR" dirty="0"/>
            <a:t>CANAIS</a:t>
          </a:r>
        </a:p>
      </dgm:t>
    </dgm:pt>
    <dgm:pt modelId="{4DB0625F-C67A-48D7-B694-481F73BD660E}" type="parTrans" cxnId="{75856A1B-ED1B-4D00-8937-3A7511C2D880}">
      <dgm:prSet/>
      <dgm:spPr/>
      <dgm:t>
        <a:bodyPr/>
        <a:lstStyle/>
        <a:p>
          <a:endParaRPr lang="pt-BR"/>
        </a:p>
      </dgm:t>
    </dgm:pt>
    <dgm:pt modelId="{986E6DD4-57A7-4018-A164-0A2A2B50779E}" type="sibTrans" cxnId="{75856A1B-ED1B-4D00-8937-3A7511C2D880}">
      <dgm:prSet/>
      <dgm:spPr/>
      <dgm:t>
        <a:bodyPr/>
        <a:lstStyle/>
        <a:p>
          <a:endParaRPr lang="pt-BR"/>
        </a:p>
      </dgm:t>
    </dgm:pt>
    <dgm:pt modelId="{ACD3372C-CA36-470A-AB8C-CBAF31DA9A00}">
      <dgm:prSet phldrT="[Texto]"/>
      <dgm:spPr/>
      <dgm:t>
        <a:bodyPr/>
        <a:lstStyle/>
        <a:p>
          <a:r>
            <a:rPr lang="pt-BR" dirty="0"/>
            <a:t>CORPO RECEPTOR</a:t>
          </a:r>
        </a:p>
      </dgm:t>
    </dgm:pt>
    <dgm:pt modelId="{FE656D74-8EE1-4CC9-A2D2-731C485FACF7}" type="parTrans" cxnId="{051080F8-0B2B-465C-8C8F-D0F115CD655C}">
      <dgm:prSet/>
      <dgm:spPr/>
      <dgm:t>
        <a:bodyPr/>
        <a:lstStyle/>
        <a:p>
          <a:endParaRPr lang="pt-BR"/>
        </a:p>
      </dgm:t>
    </dgm:pt>
    <dgm:pt modelId="{CED825D9-1588-47C8-A543-1AD1F81D8912}" type="sibTrans" cxnId="{051080F8-0B2B-465C-8C8F-D0F115CD655C}">
      <dgm:prSet/>
      <dgm:spPr/>
      <dgm:t>
        <a:bodyPr/>
        <a:lstStyle/>
        <a:p>
          <a:endParaRPr lang="pt-BR"/>
        </a:p>
      </dgm:t>
    </dgm:pt>
    <dgm:pt modelId="{1DF4DDE6-EDA7-4E91-8B7F-4F9F9280D4A0}">
      <dgm:prSet phldrT="[Texto]"/>
      <dgm:spPr/>
      <dgm:t>
        <a:bodyPr/>
        <a:lstStyle/>
        <a:p>
          <a:r>
            <a:rPr lang="pt-BR" dirty="0"/>
            <a:t>SARJETA</a:t>
          </a:r>
        </a:p>
      </dgm:t>
    </dgm:pt>
    <dgm:pt modelId="{59A9449C-B9B5-4366-A41F-00FC2C21CC3E}" type="parTrans" cxnId="{F7C72476-2405-4E7F-B8E5-C963513B71F1}">
      <dgm:prSet/>
      <dgm:spPr/>
      <dgm:t>
        <a:bodyPr/>
        <a:lstStyle/>
        <a:p>
          <a:endParaRPr lang="pt-BR"/>
        </a:p>
      </dgm:t>
    </dgm:pt>
    <dgm:pt modelId="{011D58B9-7DFE-4C6C-BAE2-67A5FE4FEDDF}" type="sibTrans" cxnId="{F7C72476-2405-4E7F-B8E5-C963513B71F1}">
      <dgm:prSet/>
      <dgm:spPr/>
      <dgm:t>
        <a:bodyPr/>
        <a:lstStyle/>
        <a:p>
          <a:endParaRPr lang="pt-BR"/>
        </a:p>
      </dgm:t>
    </dgm:pt>
    <dgm:pt modelId="{A03A2C1B-07F1-4544-8B4A-35DD42CDC953}">
      <dgm:prSet phldrT="[Texto]"/>
      <dgm:spPr/>
      <dgm:t>
        <a:bodyPr/>
        <a:lstStyle/>
        <a:p>
          <a:r>
            <a:rPr lang="pt-BR" dirty="0"/>
            <a:t>BOCAS DE LOBO</a:t>
          </a:r>
        </a:p>
      </dgm:t>
    </dgm:pt>
    <dgm:pt modelId="{2AB4BE79-62AB-4976-BCD6-8A8F285FFFFB}" type="parTrans" cxnId="{55683AF0-E8DA-4C37-90EF-7B4D3930DD1F}">
      <dgm:prSet/>
      <dgm:spPr/>
      <dgm:t>
        <a:bodyPr/>
        <a:lstStyle/>
        <a:p>
          <a:endParaRPr lang="pt-BR"/>
        </a:p>
      </dgm:t>
    </dgm:pt>
    <dgm:pt modelId="{93B7478B-5E38-4F60-8091-D221D8FC1903}" type="sibTrans" cxnId="{55683AF0-E8DA-4C37-90EF-7B4D3930DD1F}">
      <dgm:prSet/>
      <dgm:spPr/>
      <dgm:t>
        <a:bodyPr/>
        <a:lstStyle/>
        <a:p>
          <a:endParaRPr lang="pt-BR"/>
        </a:p>
      </dgm:t>
    </dgm:pt>
    <dgm:pt modelId="{939D30DE-47A1-4460-AA73-7A674986E55B}">
      <dgm:prSet phldrT="[Texto]"/>
      <dgm:spPr/>
      <dgm:t>
        <a:bodyPr/>
        <a:lstStyle/>
        <a:p>
          <a:r>
            <a:rPr lang="pt-BR"/>
            <a:t>AÇUDES</a:t>
          </a:r>
          <a:endParaRPr lang="pt-BR" dirty="0"/>
        </a:p>
      </dgm:t>
    </dgm:pt>
    <dgm:pt modelId="{15FCAA7C-DC41-41CB-9BB3-F17FA6657BF5}" type="parTrans" cxnId="{C788D6A9-46DB-4D62-AA10-D0EB4F48C92C}">
      <dgm:prSet/>
      <dgm:spPr/>
      <dgm:t>
        <a:bodyPr/>
        <a:lstStyle/>
        <a:p>
          <a:endParaRPr lang="pt-BR"/>
        </a:p>
      </dgm:t>
    </dgm:pt>
    <dgm:pt modelId="{293646EB-63E0-4040-97A8-61EFBD52521F}" type="sibTrans" cxnId="{C788D6A9-46DB-4D62-AA10-D0EB4F48C92C}">
      <dgm:prSet/>
      <dgm:spPr/>
      <dgm:t>
        <a:bodyPr/>
        <a:lstStyle/>
        <a:p>
          <a:endParaRPr lang="pt-BR"/>
        </a:p>
      </dgm:t>
    </dgm:pt>
    <dgm:pt modelId="{AE2E46F0-3793-4FE2-9425-3FB54E756449}" type="pres">
      <dgm:prSet presAssocID="{3CBE5C4D-5113-4F58-A8E9-5496869E73D0}" presName="diagram" presStyleCnt="0">
        <dgm:presLayoutVars>
          <dgm:dir/>
          <dgm:animLvl val="lvl"/>
          <dgm:resizeHandles val="exact"/>
        </dgm:presLayoutVars>
      </dgm:prSet>
      <dgm:spPr/>
    </dgm:pt>
    <dgm:pt modelId="{AC01E6E0-326D-4197-AC38-6D8C95FCDD32}" type="pres">
      <dgm:prSet presAssocID="{1DF4DDE6-EDA7-4E91-8B7F-4F9F9280D4A0}" presName="compNode" presStyleCnt="0"/>
      <dgm:spPr/>
    </dgm:pt>
    <dgm:pt modelId="{86DCA9D2-10C8-4F26-A8C5-B658F7DA03A5}" type="pres">
      <dgm:prSet presAssocID="{1DF4DDE6-EDA7-4E91-8B7F-4F9F9280D4A0}" presName="childRect" presStyleLbl="bgAcc1" presStyleIdx="0" presStyleCnt="6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0F57A41-2D28-4C20-AB96-1128D3922864}" type="pres">
      <dgm:prSet presAssocID="{1DF4DDE6-EDA7-4E91-8B7F-4F9F9280D4A0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C38D7522-1DDF-4648-B291-FBBA0E2FAC8C}" type="pres">
      <dgm:prSet presAssocID="{1DF4DDE6-EDA7-4E91-8B7F-4F9F9280D4A0}" presName="parentRect" presStyleLbl="alignNode1" presStyleIdx="0" presStyleCnt="6"/>
      <dgm:spPr/>
    </dgm:pt>
    <dgm:pt modelId="{4E7EC7FA-1099-4FF7-8508-0AA7D793B82D}" type="pres">
      <dgm:prSet presAssocID="{1DF4DDE6-EDA7-4E91-8B7F-4F9F9280D4A0}" presName="adorn" presStyleLbl="fgAccFollowNode1" presStyleIdx="0" presStyleCnt="6"/>
      <dgm:spPr/>
    </dgm:pt>
    <dgm:pt modelId="{57FC6518-90B6-4C25-BC6A-755E8741F827}" type="pres">
      <dgm:prSet presAssocID="{011D58B9-7DFE-4C6C-BAE2-67A5FE4FEDDF}" presName="sibTrans" presStyleLbl="sibTrans2D1" presStyleIdx="0" presStyleCnt="0"/>
      <dgm:spPr/>
    </dgm:pt>
    <dgm:pt modelId="{6BBE4D2C-E5AA-4AC3-919B-4B48AAD0DB19}" type="pres">
      <dgm:prSet presAssocID="{A03A2C1B-07F1-4544-8B4A-35DD42CDC953}" presName="compNode" presStyleCnt="0"/>
      <dgm:spPr/>
    </dgm:pt>
    <dgm:pt modelId="{EEB5FEAE-EDA5-4BD1-B380-37D902AB9BFD}" type="pres">
      <dgm:prSet presAssocID="{A03A2C1B-07F1-4544-8B4A-35DD42CDC953}" presName="childRect" presStyleLbl="bgAcc1" presStyleIdx="1" presStyleCnt="6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50558B7A-683C-47A3-A541-1EB7D08B2BBA}" type="pres">
      <dgm:prSet presAssocID="{A03A2C1B-07F1-4544-8B4A-35DD42CDC953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BD424D22-AC02-4A86-9E2B-D4A2A3FF9181}" type="pres">
      <dgm:prSet presAssocID="{A03A2C1B-07F1-4544-8B4A-35DD42CDC953}" presName="parentRect" presStyleLbl="alignNode1" presStyleIdx="1" presStyleCnt="6"/>
      <dgm:spPr/>
    </dgm:pt>
    <dgm:pt modelId="{8E6EA78D-3681-4C0A-AE40-819A107347E9}" type="pres">
      <dgm:prSet presAssocID="{A03A2C1B-07F1-4544-8B4A-35DD42CDC953}" presName="adorn" presStyleLbl="fgAccFollowNode1" presStyleIdx="1" presStyleCnt="6"/>
      <dgm:spPr/>
    </dgm:pt>
    <dgm:pt modelId="{981B6349-4137-4A7C-8B9F-D695242A39B6}" type="pres">
      <dgm:prSet presAssocID="{93B7478B-5E38-4F60-8091-D221D8FC1903}" presName="sibTrans" presStyleLbl="sibTrans2D1" presStyleIdx="0" presStyleCnt="0"/>
      <dgm:spPr/>
    </dgm:pt>
    <dgm:pt modelId="{0B224DEB-6135-4FBC-B3F2-B6AAFA1D69AE}" type="pres">
      <dgm:prSet presAssocID="{46AB0451-6CA2-4282-B61A-737D938718A3}" presName="compNode" presStyleCnt="0"/>
      <dgm:spPr/>
    </dgm:pt>
    <dgm:pt modelId="{E4E0E81E-098B-40BE-BA06-4A333AA4DE84}" type="pres">
      <dgm:prSet presAssocID="{46AB0451-6CA2-4282-B61A-737D938718A3}" presName="childRect" presStyleLbl="bgAcc1" presStyleIdx="2" presStyleCnt="6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56523357-8114-4FBF-A821-8FA5059F17A1}" type="pres">
      <dgm:prSet presAssocID="{46AB0451-6CA2-4282-B61A-737D938718A3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F11DA930-204E-46C8-92C6-CDB5D3FE5E23}" type="pres">
      <dgm:prSet presAssocID="{46AB0451-6CA2-4282-B61A-737D938718A3}" presName="parentRect" presStyleLbl="alignNode1" presStyleIdx="2" presStyleCnt="6"/>
      <dgm:spPr/>
    </dgm:pt>
    <dgm:pt modelId="{8C6BD1BA-4E26-4F55-94C3-099F80DECCC3}" type="pres">
      <dgm:prSet presAssocID="{46AB0451-6CA2-4282-B61A-737D938718A3}" presName="adorn" presStyleLbl="fgAccFollowNode1" presStyleIdx="2" presStyleCnt="6"/>
      <dgm:spPr/>
    </dgm:pt>
    <dgm:pt modelId="{6C85B9EB-40EA-4CB1-8742-79C8DA74C36E}" type="pres">
      <dgm:prSet presAssocID="{D63DA91F-553F-470A-A5A6-4C4F51C1F6C8}" presName="sibTrans" presStyleLbl="sibTrans2D1" presStyleIdx="0" presStyleCnt="0"/>
      <dgm:spPr/>
    </dgm:pt>
    <dgm:pt modelId="{A32947F8-A8D4-45AB-9968-FAD70353367D}" type="pres">
      <dgm:prSet presAssocID="{939D30DE-47A1-4460-AA73-7A674986E55B}" presName="compNode" presStyleCnt="0"/>
      <dgm:spPr/>
    </dgm:pt>
    <dgm:pt modelId="{EB76091F-34C9-40F8-BCC0-61FBA1157240}" type="pres">
      <dgm:prSet presAssocID="{939D30DE-47A1-4460-AA73-7A674986E55B}" presName="childRect" presStyleLbl="bgAcc1" presStyleIdx="3" presStyleCnt="6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53BD2306-A18E-42D9-8191-064B0390D74E}" type="pres">
      <dgm:prSet presAssocID="{939D30DE-47A1-4460-AA73-7A674986E55B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1477417A-D994-4FEC-B3BC-91D9AB6190B4}" type="pres">
      <dgm:prSet presAssocID="{939D30DE-47A1-4460-AA73-7A674986E55B}" presName="parentRect" presStyleLbl="alignNode1" presStyleIdx="3" presStyleCnt="6"/>
      <dgm:spPr/>
    </dgm:pt>
    <dgm:pt modelId="{592C99FA-88C1-4240-8136-987E362DB8B8}" type="pres">
      <dgm:prSet presAssocID="{939D30DE-47A1-4460-AA73-7A674986E55B}" presName="adorn" presStyleLbl="fgAccFollowNode1" presStyleIdx="3" presStyleCnt="6"/>
      <dgm:spPr/>
    </dgm:pt>
    <dgm:pt modelId="{B6138987-BDCE-4EBB-9CF0-F9FBBE05F9EC}" type="pres">
      <dgm:prSet presAssocID="{293646EB-63E0-4040-97A8-61EFBD52521F}" presName="sibTrans" presStyleLbl="sibTrans2D1" presStyleIdx="0" presStyleCnt="0"/>
      <dgm:spPr/>
    </dgm:pt>
    <dgm:pt modelId="{A2B30B39-ED26-482F-95A6-49AC5ADCBDAC}" type="pres">
      <dgm:prSet presAssocID="{75C0B606-81D3-4E1A-AF6C-AF43DE4D5BE3}" presName="compNode" presStyleCnt="0"/>
      <dgm:spPr/>
    </dgm:pt>
    <dgm:pt modelId="{381E8642-FB8A-4673-A63B-D0CC2B1AF0C4}" type="pres">
      <dgm:prSet presAssocID="{75C0B606-81D3-4E1A-AF6C-AF43DE4D5BE3}" presName="childRect" presStyleLbl="bgAcc1" presStyleIdx="4" presStyleCnt="6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A65C2AF7-A926-45CE-ABB4-E7028F4D4A9A}" type="pres">
      <dgm:prSet presAssocID="{75C0B606-81D3-4E1A-AF6C-AF43DE4D5BE3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26D2FE96-1595-400B-B1A4-95CBA6F78734}" type="pres">
      <dgm:prSet presAssocID="{75C0B606-81D3-4E1A-AF6C-AF43DE4D5BE3}" presName="parentRect" presStyleLbl="alignNode1" presStyleIdx="4" presStyleCnt="6"/>
      <dgm:spPr/>
    </dgm:pt>
    <dgm:pt modelId="{623FA67A-AFA5-4D33-89B8-450A8B575BD7}" type="pres">
      <dgm:prSet presAssocID="{75C0B606-81D3-4E1A-AF6C-AF43DE4D5BE3}" presName="adorn" presStyleLbl="fgAccFollowNode1" presStyleIdx="4" presStyleCnt="6"/>
      <dgm:spPr/>
    </dgm:pt>
    <dgm:pt modelId="{C60CA423-4AC2-4D38-90B1-C71EF5DA5119}" type="pres">
      <dgm:prSet presAssocID="{986E6DD4-57A7-4018-A164-0A2A2B50779E}" presName="sibTrans" presStyleLbl="sibTrans2D1" presStyleIdx="0" presStyleCnt="0"/>
      <dgm:spPr/>
    </dgm:pt>
    <dgm:pt modelId="{9E9D2562-6C5D-48FE-900D-22C177A204DD}" type="pres">
      <dgm:prSet presAssocID="{ACD3372C-CA36-470A-AB8C-CBAF31DA9A00}" presName="compNode" presStyleCnt="0"/>
      <dgm:spPr/>
    </dgm:pt>
    <dgm:pt modelId="{14D2FB6B-4385-40C2-9EB4-9F23515F3569}" type="pres">
      <dgm:prSet presAssocID="{ACD3372C-CA36-470A-AB8C-CBAF31DA9A00}" presName="childRect" presStyleLbl="bgAcc1" presStyleIdx="5" presStyleCnt="6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  <dgm:pt modelId="{7E4A4A93-32DA-41DC-ADD7-EBF13E2B8BE8}" type="pres">
      <dgm:prSet presAssocID="{ACD3372C-CA36-470A-AB8C-CBAF31DA9A00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1562FA87-BF48-4F69-982A-FB615D2289FE}" type="pres">
      <dgm:prSet presAssocID="{ACD3372C-CA36-470A-AB8C-CBAF31DA9A00}" presName="parentRect" presStyleLbl="alignNode1" presStyleIdx="5" presStyleCnt="6"/>
      <dgm:spPr/>
    </dgm:pt>
    <dgm:pt modelId="{9FEDFF0F-765B-415D-8DCF-E94D4FE6B990}" type="pres">
      <dgm:prSet presAssocID="{ACD3372C-CA36-470A-AB8C-CBAF31DA9A00}" presName="adorn" presStyleLbl="fgAccFollowNode1" presStyleIdx="5" presStyleCnt="6"/>
      <dgm:spPr/>
    </dgm:pt>
  </dgm:ptLst>
  <dgm:cxnLst>
    <dgm:cxn modelId="{BCD80F03-CA45-4E71-BBDC-5F708C893D75}" type="presOf" srcId="{75C0B606-81D3-4E1A-AF6C-AF43DE4D5BE3}" destId="{26D2FE96-1595-400B-B1A4-95CBA6F78734}" srcOrd="1" destOrd="0" presId="urn:microsoft.com/office/officeart/2005/8/layout/bList2#1"/>
    <dgm:cxn modelId="{632BCC11-69C8-4B8D-947F-F670466E85AF}" type="presOf" srcId="{3CBE5C4D-5113-4F58-A8E9-5496869E73D0}" destId="{AE2E46F0-3793-4FE2-9425-3FB54E756449}" srcOrd="0" destOrd="0" presId="urn:microsoft.com/office/officeart/2005/8/layout/bList2#1"/>
    <dgm:cxn modelId="{75856A1B-ED1B-4D00-8937-3A7511C2D880}" srcId="{3CBE5C4D-5113-4F58-A8E9-5496869E73D0}" destId="{75C0B606-81D3-4E1A-AF6C-AF43DE4D5BE3}" srcOrd="4" destOrd="0" parTransId="{4DB0625F-C67A-48D7-B694-481F73BD660E}" sibTransId="{986E6DD4-57A7-4018-A164-0A2A2B50779E}"/>
    <dgm:cxn modelId="{A9952824-9657-464B-AAA1-83C1CDA8DBCA}" type="presOf" srcId="{75C0B606-81D3-4E1A-AF6C-AF43DE4D5BE3}" destId="{A65C2AF7-A926-45CE-ABB4-E7028F4D4A9A}" srcOrd="0" destOrd="0" presId="urn:microsoft.com/office/officeart/2005/8/layout/bList2#1"/>
    <dgm:cxn modelId="{FAA1242F-9589-40CC-A977-7F92C5A13A41}" type="presOf" srcId="{D63DA91F-553F-470A-A5A6-4C4F51C1F6C8}" destId="{6C85B9EB-40EA-4CB1-8742-79C8DA74C36E}" srcOrd="0" destOrd="0" presId="urn:microsoft.com/office/officeart/2005/8/layout/bList2#1"/>
    <dgm:cxn modelId="{0DE13637-5CC5-43D0-A8A6-9B66A4A13636}" type="presOf" srcId="{939D30DE-47A1-4460-AA73-7A674986E55B}" destId="{1477417A-D994-4FEC-B3BC-91D9AB6190B4}" srcOrd="1" destOrd="0" presId="urn:microsoft.com/office/officeart/2005/8/layout/bList2#1"/>
    <dgm:cxn modelId="{FABBD062-5BAC-4B3E-8CF1-73D35EC4A25B}" type="presOf" srcId="{1DF4DDE6-EDA7-4E91-8B7F-4F9F9280D4A0}" destId="{C38D7522-1DDF-4648-B291-FBBA0E2FAC8C}" srcOrd="1" destOrd="0" presId="urn:microsoft.com/office/officeart/2005/8/layout/bList2#1"/>
    <dgm:cxn modelId="{DD080A45-4D7D-42EA-B2AE-6AD7BD1918E4}" type="presOf" srcId="{011D58B9-7DFE-4C6C-BAE2-67A5FE4FEDDF}" destId="{57FC6518-90B6-4C25-BC6A-755E8741F827}" srcOrd="0" destOrd="0" presId="urn:microsoft.com/office/officeart/2005/8/layout/bList2#1"/>
    <dgm:cxn modelId="{9288E549-1953-4D52-BEAD-80E6E5779489}" type="presOf" srcId="{1DF4DDE6-EDA7-4E91-8B7F-4F9F9280D4A0}" destId="{30F57A41-2D28-4C20-AB96-1128D3922864}" srcOrd="0" destOrd="0" presId="urn:microsoft.com/office/officeart/2005/8/layout/bList2#1"/>
    <dgm:cxn modelId="{AE6BC471-A88B-4C09-93B0-272CC95510FB}" type="presOf" srcId="{46AB0451-6CA2-4282-B61A-737D938718A3}" destId="{56523357-8114-4FBF-A821-8FA5059F17A1}" srcOrd="0" destOrd="0" presId="urn:microsoft.com/office/officeart/2005/8/layout/bList2#1"/>
    <dgm:cxn modelId="{F7C72476-2405-4E7F-B8E5-C963513B71F1}" srcId="{3CBE5C4D-5113-4F58-A8E9-5496869E73D0}" destId="{1DF4DDE6-EDA7-4E91-8B7F-4F9F9280D4A0}" srcOrd="0" destOrd="0" parTransId="{59A9449C-B9B5-4366-A41F-00FC2C21CC3E}" sibTransId="{011D58B9-7DFE-4C6C-BAE2-67A5FE4FEDDF}"/>
    <dgm:cxn modelId="{0DEAEA58-4341-429B-80BB-A27925B95255}" type="presOf" srcId="{93B7478B-5E38-4F60-8091-D221D8FC1903}" destId="{981B6349-4137-4A7C-8B9F-D695242A39B6}" srcOrd="0" destOrd="0" presId="urn:microsoft.com/office/officeart/2005/8/layout/bList2#1"/>
    <dgm:cxn modelId="{00616D59-1338-48F2-AB82-A8CE8CE8A121}" type="presOf" srcId="{939D30DE-47A1-4460-AA73-7A674986E55B}" destId="{53BD2306-A18E-42D9-8191-064B0390D74E}" srcOrd="0" destOrd="0" presId="urn:microsoft.com/office/officeart/2005/8/layout/bList2#1"/>
    <dgm:cxn modelId="{9249187A-726B-4D54-BFD2-C9BC52240296}" type="presOf" srcId="{A03A2C1B-07F1-4544-8B4A-35DD42CDC953}" destId="{BD424D22-AC02-4A86-9E2B-D4A2A3FF9181}" srcOrd="1" destOrd="0" presId="urn:microsoft.com/office/officeart/2005/8/layout/bList2#1"/>
    <dgm:cxn modelId="{034C2283-0D8C-439C-BE8C-77CF16BD3E55}" srcId="{3CBE5C4D-5113-4F58-A8E9-5496869E73D0}" destId="{46AB0451-6CA2-4282-B61A-737D938718A3}" srcOrd="2" destOrd="0" parTransId="{D24A6241-2156-4746-A877-814B557C20AF}" sibTransId="{D63DA91F-553F-470A-A5A6-4C4F51C1F6C8}"/>
    <dgm:cxn modelId="{995ABD86-CE29-417D-B59C-C1D69E6D5C6F}" type="presOf" srcId="{986E6DD4-57A7-4018-A164-0A2A2B50779E}" destId="{C60CA423-4AC2-4D38-90B1-C71EF5DA5119}" srcOrd="0" destOrd="0" presId="urn:microsoft.com/office/officeart/2005/8/layout/bList2#1"/>
    <dgm:cxn modelId="{E28E6AA8-FDC9-4766-A36C-759939497BC8}" type="presOf" srcId="{ACD3372C-CA36-470A-AB8C-CBAF31DA9A00}" destId="{1562FA87-BF48-4F69-982A-FB615D2289FE}" srcOrd="1" destOrd="0" presId="urn:microsoft.com/office/officeart/2005/8/layout/bList2#1"/>
    <dgm:cxn modelId="{C788D6A9-46DB-4D62-AA10-D0EB4F48C92C}" srcId="{3CBE5C4D-5113-4F58-A8E9-5496869E73D0}" destId="{939D30DE-47A1-4460-AA73-7A674986E55B}" srcOrd="3" destOrd="0" parTransId="{15FCAA7C-DC41-41CB-9BB3-F17FA6657BF5}" sibTransId="{293646EB-63E0-4040-97A8-61EFBD52521F}"/>
    <dgm:cxn modelId="{F1E569CE-994E-492E-B3F9-80597211E526}" type="presOf" srcId="{293646EB-63E0-4040-97A8-61EFBD52521F}" destId="{B6138987-BDCE-4EBB-9CF0-F9FBBE05F9EC}" srcOrd="0" destOrd="0" presId="urn:microsoft.com/office/officeart/2005/8/layout/bList2#1"/>
    <dgm:cxn modelId="{733709D8-6DDA-47F1-9F52-5722E14AFCAC}" type="presOf" srcId="{46AB0451-6CA2-4282-B61A-737D938718A3}" destId="{F11DA930-204E-46C8-92C6-CDB5D3FE5E23}" srcOrd="1" destOrd="0" presId="urn:microsoft.com/office/officeart/2005/8/layout/bList2#1"/>
    <dgm:cxn modelId="{55683AF0-E8DA-4C37-90EF-7B4D3930DD1F}" srcId="{3CBE5C4D-5113-4F58-A8E9-5496869E73D0}" destId="{A03A2C1B-07F1-4544-8B4A-35DD42CDC953}" srcOrd="1" destOrd="0" parTransId="{2AB4BE79-62AB-4976-BCD6-8A8F285FFFFB}" sibTransId="{93B7478B-5E38-4F60-8091-D221D8FC1903}"/>
    <dgm:cxn modelId="{2249BDF0-55D0-426B-882F-CF41B47F1697}" type="presOf" srcId="{ACD3372C-CA36-470A-AB8C-CBAF31DA9A00}" destId="{7E4A4A93-32DA-41DC-ADD7-EBF13E2B8BE8}" srcOrd="0" destOrd="0" presId="urn:microsoft.com/office/officeart/2005/8/layout/bList2#1"/>
    <dgm:cxn modelId="{051080F8-0B2B-465C-8C8F-D0F115CD655C}" srcId="{3CBE5C4D-5113-4F58-A8E9-5496869E73D0}" destId="{ACD3372C-CA36-470A-AB8C-CBAF31DA9A00}" srcOrd="5" destOrd="0" parTransId="{FE656D74-8EE1-4CC9-A2D2-731C485FACF7}" sibTransId="{CED825D9-1588-47C8-A543-1AD1F81D8912}"/>
    <dgm:cxn modelId="{91FE9FFE-3126-40A7-B9C3-4AC750E070DC}" type="presOf" srcId="{A03A2C1B-07F1-4544-8B4A-35DD42CDC953}" destId="{50558B7A-683C-47A3-A541-1EB7D08B2BBA}" srcOrd="0" destOrd="0" presId="urn:microsoft.com/office/officeart/2005/8/layout/bList2#1"/>
    <dgm:cxn modelId="{D6FC3035-E2ED-4361-9A24-16760A87A8E5}" type="presParOf" srcId="{AE2E46F0-3793-4FE2-9425-3FB54E756449}" destId="{AC01E6E0-326D-4197-AC38-6D8C95FCDD32}" srcOrd="0" destOrd="0" presId="urn:microsoft.com/office/officeart/2005/8/layout/bList2#1"/>
    <dgm:cxn modelId="{DD4F4B18-15E0-4868-9162-90244F3746F1}" type="presParOf" srcId="{AC01E6E0-326D-4197-AC38-6D8C95FCDD32}" destId="{86DCA9D2-10C8-4F26-A8C5-B658F7DA03A5}" srcOrd="0" destOrd="0" presId="urn:microsoft.com/office/officeart/2005/8/layout/bList2#1"/>
    <dgm:cxn modelId="{31522F8D-9453-42F7-B65C-905D209F4866}" type="presParOf" srcId="{AC01E6E0-326D-4197-AC38-6D8C95FCDD32}" destId="{30F57A41-2D28-4C20-AB96-1128D3922864}" srcOrd="1" destOrd="0" presId="urn:microsoft.com/office/officeart/2005/8/layout/bList2#1"/>
    <dgm:cxn modelId="{E9C77D52-4236-450E-91FE-7420722B930F}" type="presParOf" srcId="{AC01E6E0-326D-4197-AC38-6D8C95FCDD32}" destId="{C38D7522-1DDF-4648-B291-FBBA0E2FAC8C}" srcOrd="2" destOrd="0" presId="urn:microsoft.com/office/officeart/2005/8/layout/bList2#1"/>
    <dgm:cxn modelId="{0078BC30-EB58-401B-8ADE-2A15777F017B}" type="presParOf" srcId="{AC01E6E0-326D-4197-AC38-6D8C95FCDD32}" destId="{4E7EC7FA-1099-4FF7-8508-0AA7D793B82D}" srcOrd="3" destOrd="0" presId="urn:microsoft.com/office/officeart/2005/8/layout/bList2#1"/>
    <dgm:cxn modelId="{8A44ADF9-9CDE-4C4A-A013-6E27C05E9624}" type="presParOf" srcId="{AE2E46F0-3793-4FE2-9425-3FB54E756449}" destId="{57FC6518-90B6-4C25-BC6A-755E8741F827}" srcOrd="1" destOrd="0" presId="urn:microsoft.com/office/officeart/2005/8/layout/bList2#1"/>
    <dgm:cxn modelId="{29428D50-D37E-456D-A087-2F6F0DAEEE65}" type="presParOf" srcId="{AE2E46F0-3793-4FE2-9425-3FB54E756449}" destId="{6BBE4D2C-E5AA-4AC3-919B-4B48AAD0DB19}" srcOrd="2" destOrd="0" presId="urn:microsoft.com/office/officeart/2005/8/layout/bList2#1"/>
    <dgm:cxn modelId="{37194D91-6A06-4B01-9627-13079FD6F2EB}" type="presParOf" srcId="{6BBE4D2C-E5AA-4AC3-919B-4B48AAD0DB19}" destId="{EEB5FEAE-EDA5-4BD1-B380-37D902AB9BFD}" srcOrd="0" destOrd="0" presId="urn:microsoft.com/office/officeart/2005/8/layout/bList2#1"/>
    <dgm:cxn modelId="{F466D930-EFBC-4CF3-B629-88073F5FD18F}" type="presParOf" srcId="{6BBE4D2C-E5AA-4AC3-919B-4B48AAD0DB19}" destId="{50558B7A-683C-47A3-A541-1EB7D08B2BBA}" srcOrd="1" destOrd="0" presId="urn:microsoft.com/office/officeart/2005/8/layout/bList2#1"/>
    <dgm:cxn modelId="{7723769A-072D-4A2F-BFC8-B2C9393FE9C9}" type="presParOf" srcId="{6BBE4D2C-E5AA-4AC3-919B-4B48AAD0DB19}" destId="{BD424D22-AC02-4A86-9E2B-D4A2A3FF9181}" srcOrd="2" destOrd="0" presId="urn:microsoft.com/office/officeart/2005/8/layout/bList2#1"/>
    <dgm:cxn modelId="{2FB2C571-9290-452B-9944-A0DD4CEE70CC}" type="presParOf" srcId="{6BBE4D2C-E5AA-4AC3-919B-4B48AAD0DB19}" destId="{8E6EA78D-3681-4C0A-AE40-819A107347E9}" srcOrd="3" destOrd="0" presId="urn:microsoft.com/office/officeart/2005/8/layout/bList2#1"/>
    <dgm:cxn modelId="{C4151861-508A-4BFA-BE6E-0DF8AC9BACB6}" type="presParOf" srcId="{AE2E46F0-3793-4FE2-9425-3FB54E756449}" destId="{981B6349-4137-4A7C-8B9F-D695242A39B6}" srcOrd="3" destOrd="0" presId="urn:microsoft.com/office/officeart/2005/8/layout/bList2#1"/>
    <dgm:cxn modelId="{E54AED63-AF72-480A-BE0A-F05829DE76F8}" type="presParOf" srcId="{AE2E46F0-3793-4FE2-9425-3FB54E756449}" destId="{0B224DEB-6135-4FBC-B3F2-B6AAFA1D69AE}" srcOrd="4" destOrd="0" presId="urn:microsoft.com/office/officeart/2005/8/layout/bList2#1"/>
    <dgm:cxn modelId="{8D410EF9-C525-4445-9D06-0B070FDA1A26}" type="presParOf" srcId="{0B224DEB-6135-4FBC-B3F2-B6AAFA1D69AE}" destId="{E4E0E81E-098B-40BE-BA06-4A333AA4DE84}" srcOrd="0" destOrd="0" presId="urn:microsoft.com/office/officeart/2005/8/layout/bList2#1"/>
    <dgm:cxn modelId="{CD030BD8-8CEC-4454-960A-9C93B5AAF4E1}" type="presParOf" srcId="{0B224DEB-6135-4FBC-B3F2-B6AAFA1D69AE}" destId="{56523357-8114-4FBF-A821-8FA5059F17A1}" srcOrd="1" destOrd="0" presId="urn:microsoft.com/office/officeart/2005/8/layout/bList2#1"/>
    <dgm:cxn modelId="{6D21ECED-9794-47BE-974E-5382FAC1DE81}" type="presParOf" srcId="{0B224DEB-6135-4FBC-B3F2-B6AAFA1D69AE}" destId="{F11DA930-204E-46C8-92C6-CDB5D3FE5E23}" srcOrd="2" destOrd="0" presId="urn:microsoft.com/office/officeart/2005/8/layout/bList2#1"/>
    <dgm:cxn modelId="{9E03AF78-3209-4BE8-91E8-0DC65C814622}" type="presParOf" srcId="{0B224DEB-6135-4FBC-B3F2-B6AAFA1D69AE}" destId="{8C6BD1BA-4E26-4F55-94C3-099F80DECCC3}" srcOrd="3" destOrd="0" presId="urn:microsoft.com/office/officeart/2005/8/layout/bList2#1"/>
    <dgm:cxn modelId="{2CED8632-47BD-4475-9B9A-85299CCF4131}" type="presParOf" srcId="{AE2E46F0-3793-4FE2-9425-3FB54E756449}" destId="{6C85B9EB-40EA-4CB1-8742-79C8DA74C36E}" srcOrd="5" destOrd="0" presId="urn:microsoft.com/office/officeart/2005/8/layout/bList2#1"/>
    <dgm:cxn modelId="{3B819720-FF29-456F-8FD9-B0BF5D4CB3F2}" type="presParOf" srcId="{AE2E46F0-3793-4FE2-9425-3FB54E756449}" destId="{A32947F8-A8D4-45AB-9968-FAD70353367D}" srcOrd="6" destOrd="0" presId="urn:microsoft.com/office/officeart/2005/8/layout/bList2#1"/>
    <dgm:cxn modelId="{F419E5C0-0038-4CA9-88B7-BDC239682C0F}" type="presParOf" srcId="{A32947F8-A8D4-45AB-9968-FAD70353367D}" destId="{EB76091F-34C9-40F8-BCC0-61FBA1157240}" srcOrd="0" destOrd="0" presId="urn:microsoft.com/office/officeart/2005/8/layout/bList2#1"/>
    <dgm:cxn modelId="{389EED8B-F13C-4717-B3C2-E7696F51F4E3}" type="presParOf" srcId="{A32947F8-A8D4-45AB-9968-FAD70353367D}" destId="{53BD2306-A18E-42D9-8191-064B0390D74E}" srcOrd="1" destOrd="0" presId="urn:microsoft.com/office/officeart/2005/8/layout/bList2#1"/>
    <dgm:cxn modelId="{DFFDC51D-F9FC-4AC5-9581-EEBD736E7EFE}" type="presParOf" srcId="{A32947F8-A8D4-45AB-9968-FAD70353367D}" destId="{1477417A-D994-4FEC-B3BC-91D9AB6190B4}" srcOrd="2" destOrd="0" presId="urn:microsoft.com/office/officeart/2005/8/layout/bList2#1"/>
    <dgm:cxn modelId="{EF0A5688-5374-49C7-AF6B-315194C0CAB7}" type="presParOf" srcId="{A32947F8-A8D4-45AB-9968-FAD70353367D}" destId="{592C99FA-88C1-4240-8136-987E362DB8B8}" srcOrd="3" destOrd="0" presId="urn:microsoft.com/office/officeart/2005/8/layout/bList2#1"/>
    <dgm:cxn modelId="{9E2B9EF1-B6E2-4FF8-A47F-A66161B74992}" type="presParOf" srcId="{AE2E46F0-3793-4FE2-9425-3FB54E756449}" destId="{B6138987-BDCE-4EBB-9CF0-F9FBBE05F9EC}" srcOrd="7" destOrd="0" presId="urn:microsoft.com/office/officeart/2005/8/layout/bList2#1"/>
    <dgm:cxn modelId="{6FF76074-2E8A-40F8-A5F0-D045B1AB82F6}" type="presParOf" srcId="{AE2E46F0-3793-4FE2-9425-3FB54E756449}" destId="{A2B30B39-ED26-482F-95A6-49AC5ADCBDAC}" srcOrd="8" destOrd="0" presId="urn:microsoft.com/office/officeart/2005/8/layout/bList2#1"/>
    <dgm:cxn modelId="{9F07B6D9-C1DC-4E48-B820-5ACE3B70249E}" type="presParOf" srcId="{A2B30B39-ED26-482F-95A6-49AC5ADCBDAC}" destId="{381E8642-FB8A-4673-A63B-D0CC2B1AF0C4}" srcOrd="0" destOrd="0" presId="urn:microsoft.com/office/officeart/2005/8/layout/bList2#1"/>
    <dgm:cxn modelId="{07210E13-125E-40CB-B77B-6CED9113114B}" type="presParOf" srcId="{A2B30B39-ED26-482F-95A6-49AC5ADCBDAC}" destId="{A65C2AF7-A926-45CE-ABB4-E7028F4D4A9A}" srcOrd="1" destOrd="0" presId="urn:microsoft.com/office/officeart/2005/8/layout/bList2#1"/>
    <dgm:cxn modelId="{2DF824AE-D433-497F-A989-D3C59D65B841}" type="presParOf" srcId="{A2B30B39-ED26-482F-95A6-49AC5ADCBDAC}" destId="{26D2FE96-1595-400B-B1A4-95CBA6F78734}" srcOrd="2" destOrd="0" presId="urn:microsoft.com/office/officeart/2005/8/layout/bList2#1"/>
    <dgm:cxn modelId="{A43B387E-0BBA-4DFA-B516-F3122BAD29E4}" type="presParOf" srcId="{A2B30B39-ED26-482F-95A6-49AC5ADCBDAC}" destId="{623FA67A-AFA5-4D33-89B8-450A8B575BD7}" srcOrd="3" destOrd="0" presId="urn:microsoft.com/office/officeart/2005/8/layout/bList2#1"/>
    <dgm:cxn modelId="{5A3737F5-ABC8-4E93-9576-8B5A719415C5}" type="presParOf" srcId="{AE2E46F0-3793-4FE2-9425-3FB54E756449}" destId="{C60CA423-4AC2-4D38-90B1-C71EF5DA5119}" srcOrd="9" destOrd="0" presId="urn:microsoft.com/office/officeart/2005/8/layout/bList2#1"/>
    <dgm:cxn modelId="{5789519E-CC51-490F-B889-4CD9BAB015F6}" type="presParOf" srcId="{AE2E46F0-3793-4FE2-9425-3FB54E756449}" destId="{9E9D2562-6C5D-48FE-900D-22C177A204DD}" srcOrd="10" destOrd="0" presId="urn:microsoft.com/office/officeart/2005/8/layout/bList2#1"/>
    <dgm:cxn modelId="{EC29CB40-099F-41E7-B22A-F64514E8A19B}" type="presParOf" srcId="{9E9D2562-6C5D-48FE-900D-22C177A204DD}" destId="{14D2FB6B-4385-40C2-9EB4-9F23515F3569}" srcOrd="0" destOrd="0" presId="urn:microsoft.com/office/officeart/2005/8/layout/bList2#1"/>
    <dgm:cxn modelId="{E2F0DB57-674B-47B1-9E8D-55A5A90AE4EC}" type="presParOf" srcId="{9E9D2562-6C5D-48FE-900D-22C177A204DD}" destId="{7E4A4A93-32DA-41DC-ADD7-EBF13E2B8BE8}" srcOrd="1" destOrd="0" presId="urn:microsoft.com/office/officeart/2005/8/layout/bList2#1"/>
    <dgm:cxn modelId="{870BCA73-C8E4-468C-BE45-BD6A9857E479}" type="presParOf" srcId="{9E9D2562-6C5D-48FE-900D-22C177A204DD}" destId="{1562FA87-BF48-4F69-982A-FB615D2289FE}" srcOrd="2" destOrd="0" presId="urn:microsoft.com/office/officeart/2005/8/layout/bList2#1"/>
    <dgm:cxn modelId="{11B9EB08-FA25-4479-80EF-AB084A85EE1C}" type="presParOf" srcId="{9E9D2562-6C5D-48FE-900D-22C177A204DD}" destId="{9FEDFF0F-765B-415D-8DCF-E94D4FE6B990}" srcOrd="3" destOrd="0" presId="urn:microsoft.com/office/officeart/2005/8/layout/bList2#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BA304F-C102-40BA-938D-01D6709D3160}" type="doc">
      <dgm:prSet loTypeId="urn:microsoft.com/office/officeart/2005/8/layout/pList1#6" loCatId="list" qsTypeId="urn:microsoft.com/office/officeart/2005/8/quickstyle/simple1" qsCatId="simple" csTypeId="urn:microsoft.com/office/officeart/2005/8/colors/accent1_2" csCatId="accent1" phldr="1"/>
      <dgm:spPr/>
    </dgm:pt>
    <dgm:pt modelId="{5E51CE87-F827-4D1F-B638-00C029BEC739}">
      <dgm:prSet phldrT="[Texto]"/>
      <dgm:spPr/>
      <dgm:t>
        <a:bodyPr/>
        <a:lstStyle/>
        <a:p>
          <a:r>
            <a:rPr lang="pt-BR" b="1" dirty="0"/>
            <a:t>DANOS MATERIAIS</a:t>
          </a:r>
        </a:p>
      </dgm:t>
    </dgm:pt>
    <dgm:pt modelId="{4F35843A-C190-4203-94F6-5F68099BBFC6}" type="parTrans" cxnId="{256EB5C6-0C1D-459A-B72F-F911585AA37B}">
      <dgm:prSet/>
      <dgm:spPr/>
      <dgm:t>
        <a:bodyPr/>
        <a:lstStyle/>
        <a:p>
          <a:endParaRPr lang="pt-BR"/>
        </a:p>
      </dgm:t>
    </dgm:pt>
    <dgm:pt modelId="{10B29A11-0DF8-4A33-9AED-76F7AE0C21EF}" type="sibTrans" cxnId="{256EB5C6-0C1D-459A-B72F-F911585AA37B}">
      <dgm:prSet/>
      <dgm:spPr/>
      <dgm:t>
        <a:bodyPr/>
        <a:lstStyle/>
        <a:p>
          <a:endParaRPr lang="pt-BR"/>
        </a:p>
      </dgm:t>
    </dgm:pt>
    <dgm:pt modelId="{3EE3FC0A-3005-4406-B387-6F87AF4D1937}">
      <dgm:prSet phldrT="[Texto]"/>
      <dgm:spPr/>
      <dgm:t>
        <a:bodyPr/>
        <a:lstStyle/>
        <a:p>
          <a:r>
            <a:rPr lang="pt-BR" b="1" dirty="0"/>
            <a:t>RISCO DE MORTES</a:t>
          </a:r>
        </a:p>
      </dgm:t>
    </dgm:pt>
    <dgm:pt modelId="{58EF9B55-42B5-4C09-9131-D141E5E89D13}" type="parTrans" cxnId="{865DBFE6-57E7-4C3B-8C95-ED64C8077AB5}">
      <dgm:prSet/>
      <dgm:spPr/>
      <dgm:t>
        <a:bodyPr/>
        <a:lstStyle/>
        <a:p>
          <a:endParaRPr lang="pt-BR"/>
        </a:p>
      </dgm:t>
    </dgm:pt>
    <dgm:pt modelId="{B252347D-820C-4DA3-85E8-17DF4C7C3E70}" type="sibTrans" cxnId="{865DBFE6-57E7-4C3B-8C95-ED64C8077AB5}">
      <dgm:prSet/>
      <dgm:spPr/>
      <dgm:t>
        <a:bodyPr/>
        <a:lstStyle/>
        <a:p>
          <a:endParaRPr lang="pt-BR"/>
        </a:p>
      </dgm:t>
    </dgm:pt>
    <dgm:pt modelId="{07D04A73-5746-4277-A871-B4D259A732E0}">
      <dgm:prSet phldrT="[Texto]"/>
      <dgm:spPr/>
      <dgm:t>
        <a:bodyPr/>
        <a:lstStyle/>
        <a:p>
          <a:r>
            <a:rPr lang="pt-BR" b="1" dirty="0"/>
            <a:t>TRANSTORNOS NO TRÂNSITO</a:t>
          </a:r>
        </a:p>
      </dgm:t>
    </dgm:pt>
    <dgm:pt modelId="{D471D6AD-FA60-4E79-BE3A-25EC612B28C8}" type="parTrans" cxnId="{4CDBB7E9-C5BD-44C0-8372-328D6B343EE9}">
      <dgm:prSet/>
      <dgm:spPr/>
      <dgm:t>
        <a:bodyPr/>
        <a:lstStyle/>
        <a:p>
          <a:endParaRPr lang="pt-BR"/>
        </a:p>
      </dgm:t>
    </dgm:pt>
    <dgm:pt modelId="{931A1F5E-C29B-4281-BBAC-82FB52807261}" type="sibTrans" cxnId="{4CDBB7E9-C5BD-44C0-8372-328D6B343EE9}">
      <dgm:prSet/>
      <dgm:spPr/>
      <dgm:t>
        <a:bodyPr/>
        <a:lstStyle/>
        <a:p>
          <a:endParaRPr lang="pt-BR"/>
        </a:p>
      </dgm:t>
    </dgm:pt>
    <dgm:pt modelId="{E233D421-BE1B-4467-B9FF-3848EB9ED80B}">
      <dgm:prSet phldrT="[Texto]"/>
      <dgm:spPr/>
      <dgm:t>
        <a:bodyPr/>
        <a:lstStyle/>
        <a:p>
          <a:r>
            <a:rPr lang="pt-BR" b="1" dirty="0"/>
            <a:t>TRANSMISSÃO DE DOENÇAS</a:t>
          </a:r>
        </a:p>
      </dgm:t>
    </dgm:pt>
    <dgm:pt modelId="{36E2EDE8-A5AA-4092-97E7-B65A3DC7D574}" type="parTrans" cxnId="{5AAD210D-52A1-430D-AC72-91422718780D}">
      <dgm:prSet/>
      <dgm:spPr/>
      <dgm:t>
        <a:bodyPr/>
        <a:lstStyle/>
        <a:p>
          <a:endParaRPr lang="pt-BR"/>
        </a:p>
      </dgm:t>
    </dgm:pt>
    <dgm:pt modelId="{358E9584-DD38-4B09-9275-0B6251DA0793}" type="sibTrans" cxnId="{5AAD210D-52A1-430D-AC72-91422718780D}">
      <dgm:prSet/>
      <dgm:spPr/>
      <dgm:t>
        <a:bodyPr/>
        <a:lstStyle/>
        <a:p>
          <a:endParaRPr lang="pt-BR"/>
        </a:p>
      </dgm:t>
    </dgm:pt>
    <dgm:pt modelId="{E8A578C1-A781-46F7-8FF2-AEB4A7D80E37}" type="pres">
      <dgm:prSet presAssocID="{E2BA304F-C102-40BA-938D-01D6709D3160}" presName="Name0" presStyleCnt="0">
        <dgm:presLayoutVars>
          <dgm:dir/>
          <dgm:resizeHandles val="exact"/>
        </dgm:presLayoutVars>
      </dgm:prSet>
      <dgm:spPr/>
    </dgm:pt>
    <dgm:pt modelId="{93AB269E-E060-409B-AE3E-CF3FE58F1C72}" type="pres">
      <dgm:prSet presAssocID="{5E51CE87-F827-4D1F-B638-00C029BEC739}" presName="compNode" presStyleCnt="0"/>
      <dgm:spPr/>
    </dgm:pt>
    <dgm:pt modelId="{306C9400-924A-4B1E-A5C9-52A7DB212F7A}" type="pres">
      <dgm:prSet presAssocID="{5E51CE87-F827-4D1F-B638-00C029BEC739}" presName="pictRect" presStyleLbl="nod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BC021E6-5DFD-41F4-9390-4D6D2D588D1E}" type="pres">
      <dgm:prSet presAssocID="{5E51CE87-F827-4D1F-B638-00C029BEC739}" presName="textRect" presStyleLbl="revTx" presStyleIdx="0" presStyleCnt="4">
        <dgm:presLayoutVars>
          <dgm:bulletEnabled val="1"/>
        </dgm:presLayoutVars>
      </dgm:prSet>
      <dgm:spPr/>
    </dgm:pt>
    <dgm:pt modelId="{91070CE7-178E-4927-8525-083581A64E9E}" type="pres">
      <dgm:prSet presAssocID="{10B29A11-0DF8-4A33-9AED-76F7AE0C21EF}" presName="sibTrans" presStyleLbl="sibTrans2D1" presStyleIdx="0" presStyleCnt="0"/>
      <dgm:spPr/>
    </dgm:pt>
    <dgm:pt modelId="{4D990DD1-BDEF-4BA5-9908-2441A447C14D}" type="pres">
      <dgm:prSet presAssocID="{3EE3FC0A-3005-4406-B387-6F87AF4D1937}" presName="compNode" presStyleCnt="0"/>
      <dgm:spPr/>
    </dgm:pt>
    <dgm:pt modelId="{43FF95FB-181C-4676-B6C5-419857CFA714}" type="pres">
      <dgm:prSet presAssocID="{3EE3FC0A-3005-4406-B387-6F87AF4D1937}" presName="pictRect" presStyleLbl="nod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A34E7C7E-0669-47A2-B326-81E5B277945D}" type="pres">
      <dgm:prSet presAssocID="{3EE3FC0A-3005-4406-B387-6F87AF4D1937}" presName="textRect" presStyleLbl="revTx" presStyleIdx="1" presStyleCnt="4">
        <dgm:presLayoutVars>
          <dgm:bulletEnabled val="1"/>
        </dgm:presLayoutVars>
      </dgm:prSet>
      <dgm:spPr/>
    </dgm:pt>
    <dgm:pt modelId="{D8005473-D02D-4DB8-ABDC-2140A4F2AEB0}" type="pres">
      <dgm:prSet presAssocID="{B252347D-820C-4DA3-85E8-17DF4C7C3E70}" presName="sibTrans" presStyleLbl="sibTrans2D1" presStyleIdx="0" presStyleCnt="0"/>
      <dgm:spPr/>
    </dgm:pt>
    <dgm:pt modelId="{7353767E-F09F-4FBD-AB4D-4FB14D44AF4B}" type="pres">
      <dgm:prSet presAssocID="{07D04A73-5746-4277-A871-B4D259A732E0}" presName="compNode" presStyleCnt="0"/>
      <dgm:spPr/>
    </dgm:pt>
    <dgm:pt modelId="{1F33C019-A456-4F66-94FF-B3BD847A455A}" type="pres">
      <dgm:prSet presAssocID="{07D04A73-5746-4277-A871-B4D259A732E0}" presName="pictRect" presStyleLbl="nod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4C5C1781-2567-4014-80CB-FC0C63C32A3D}" type="pres">
      <dgm:prSet presAssocID="{07D04A73-5746-4277-A871-B4D259A732E0}" presName="textRect" presStyleLbl="revTx" presStyleIdx="2" presStyleCnt="4">
        <dgm:presLayoutVars>
          <dgm:bulletEnabled val="1"/>
        </dgm:presLayoutVars>
      </dgm:prSet>
      <dgm:spPr/>
    </dgm:pt>
    <dgm:pt modelId="{0F227378-23FA-418A-924F-43F3899DFC66}" type="pres">
      <dgm:prSet presAssocID="{931A1F5E-C29B-4281-BBAC-82FB52807261}" presName="sibTrans" presStyleLbl="sibTrans2D1" presStyleIdx="0" presStyleCnt="0"/>
      <dgm:spPr/>
    </dgm:pt>
    <dgm:pt modelId="{E7DF72E9-B27C-4D02-9C9F-9AD27BAF0527}" type="pres">
      <dgm:prSet presAssocID="{E233D421-BE1B-4467-B9FF-3848EB9ED80B}" presName="compNode" presStyleCnt="0"/>
      <dgm:spPr/>
    </dgm:pt>
    <dgm:pt modelId="{64B88490-027D-46FF-A621-46C867E33653}" type="pres">
      <dgm:prSet presAssocID="{E233D421-BE1B-4467-B9FF-3848EB9ED80B}" presName="pictRect" presStyleLbl="nod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BED3C5B3-E4FB-4955-ACAA-01CD13B8A5C3}" type="pres">
      <dgm:prSet presAssocID="{E233D421-BE1B-4467-B9FF-3848EB9ED80B}" presName="textRect" presStyleLbl="revTx" presStyleIdx="3" presStyleCnt="4">
        <dgm:presLayoutVars>
          <dgm:bulletEnabled val="1"/>
        </dgm:presLayoutVars>
      </dgm:prSet>
      <dgm:spPr/>
    </dgm:pt>
  </dgm:ptLst>
  <dgm:cxnLst>
    <dgm:cxn modelId="{5AAD210D-52A1-430D-AC72-91422718780D}" srcId="{E2BA304F-C102-40BA-938D-01D6709D3160}" destId="{E233D421-BE1B-4467-B9FF-3848EB9ED80B}" srcOrd="3" destOrd="0" parTransId="{36E2EDE8-A5AA-4092-97E7-B65A3DC7D574}" sibTransId="{358E9584-DD38-4B09-9275-0B6251DA0793}"/>
    <dgm:cxn modelId="{7D696016-74C6-409B-94FB-DA87164D8B1A}" type="presOf" srcId="{E2BA304F-C102-40BA-938D-01D6709D3160}" destId="{E8A578C1-A781-46F7-8FF2-AEB4A7D80E37}" srcOrd="0" destOrd="0" presId="urn:microsoft.com/office/officeart/2005/8/layout/pList1#6"/>
    <dgm:cxn modelId="{52D4401D-4B95-4A8D-AE14-EC98F6A5FA91}" type="presOf" srcId="{10B29A11-0DF8-4A33-9AED-76F7AE0C21EF}" destId="{91070CE7-178E-4927-8525-083581A64E9E}" srcOrd="0" destOrd="0" presId="urn:microsoft.com/office/officeart/2005/8/layout/pList1#6"/>
    <dgm:cxn modelId="{F1D25262-0514-4958-925C-E22CD81DB1AB}" type="presOf" srcId="{931A1F5E-C29B-4281-BBAC-82FB52807261}" destId="{0F227378-23FA-418A-924F-43F3899DFC66}" srcOrd="0" destOrd="0" presId="urn:microsoft.com/office/officeart/2005/8/layout/pList1#6"/>
    <dgm:cxn modelId="{80206867-B568-47A7-9F80-613EA9E4ECA0}" type="presOf" srcId="{5E51CE87-F827-4D1F-B638-00C029BEC739}" destId="{DBC021E6-5DFD-41F4-9390-4D6D2D588D1E}" srcOrd="0" destOrd="0" presId="urn:microsoft.com/office/officeart/2005/8/layout/pList1#6"/>
    <dgm:cxn modelId="{5609A382-D1A0-4DD4-ADC1-DC6F8CAD7299}" type="presOf" srcId="{07D04A73-5746-4277-A871-B4D259A732E0}" destId="{4C5C1781-2567-4014-80CB-FC0C63C32A3D}" srcOrd="0" destOrd="0" presId="urn:microsoft.com/office/officeart/2005/8/layout/pList1#6"/>
    <dgm:cxn modelId="{B9450C8A-4EBF-4698-878E-2EB699FE6147}" type="presOf" srcId="{E233D421-BE1B-4467-B9FF-3848EB9ED80B}" destId="{BED3C5B3-E4FB-4955-ACAA-01CD13B8A5C3}" srcOrd="0" destOrd="0" presId="urn:microsoft.com/office/officeart/2005/8/layout/pList1#6"/>
    <dgm:cxn modelId="{D12D28B1-E8F1-4C2F-A48D-F6429E3D2B61}" type="presOf" srcId="{3EE3FC0A-3005-4406-B387-6F87AF4D1937}" destId="{A34E7C7E-0669-47A2-B326-81E5B277945D}" srcOrd="0" destOrd="0" presId="urn:microsoft.com/office/officeart/2005/8/layout/pList1#6"/>
    <dgm:cxn modelId="{256EB5C6-0C1D-459A-B72F-F911585AA37B}" srcId="{E2BA304F-C102-40BA-938D-01D6709D3160}" destId="{5E51CE87-F827-4D1F-B638-00C029BEC739}" srcOrd="0" destOrd="0" parTransId="{4F35843A-C190-4203-94F6-5F68099BBFC6}" sibTransId="{10B29A11-0DF8-4A33-9AED-76F7AE0C21EF}"/>
    <dgm:cxn modelId="{865DBFE6-57E7-4C3B-8C95-ED64C8077AB5}" srcId="{E2BA304F-C102-40BA-938D-01D6709D3160}" destId="{3EE3FC0A-3005-4406-B387-6F87AF4D1937}" srcOrd="1" destOrd="0" parTransId="{58EF9B55-42B5-4C09-9131-D141E5E89D13}" sibTransId="{B252347D-820C-4DA3-85E8-17DF4C7C3E70}"/>
    <dgm:cxn modelId="{4CDBB7E9-C5BD-44C0-8372-328D6B343EE9}" srcId="{E2BA304F-C102-40BA-938D-01D6709D3160}" destId="{07D04A73-5746-4277-A871-B4D259A732E0}" srcOrd="2" destOrd="0" parTransId="{D471D6AD-FA60-4E79-BE3A-25EC612B28C8}" sibTransId="{931A1F5E-C29B-4281-BBAC-82FB52807261}"/>
    <dgm:cxn modelId="{B32825F7-16D6-47B2-B927-B66C0DD89AAE}" type="presOf" srcId="{B252347D-820C-4DA3-85E8-17DF4C7C3E70}" destId="{D8005473-D02D-4DB8-ABDC-2140A4F2AEB0}" srcOrd="0" destOrd="0" presId="urn:microsoft.com/office/officeart/2005/8/layout/pList1#6"/>
    <dgm:cxn modelId="{C585F192-B229-4394-95A3-6956AE8695B3}" type="presParOf" srcId="{E8A578C1-A781-46F7-8FF2-AEB4A7D80E37}" destId="{93AB269E-E060-409B-AE3E-CF3FE58F1C72}" srcOrd="0" destOrd="0" presId="urn:microsoft.com/office/officeart/2005/8/layout/pList1#6"/>
    <dgm:cxn modelId="{CB7E4587-C8BA-4F0D-A16F-C98779B9CE65}" type="presParOf" srcId="{93AB269E-E060-409B-AE3E-CF3FE58F1C72}" destId="{306C9400-924A-4B1E-A5C9-52A7DB212F7A}" srcOrd="0" destOrd="0" presId="urn:microsoft.com/office/officeart/2005/8/layout/pList1#6"/>
    <dgm:cxn modelId="{5D8AA08F-531E-45DA-8C32-BA75CEC9716D}" type="presParOf" srcId="{93AB269E-E060-409B-AE3E-CF3FE58F1C72}" destId="{DBC021E6-5DFD-41F4-9390-4D6D2D588D1E}" srcOrd="1" destOrd="0" presId="urn:microsoft.com/office/officeart/2005/8/layout/pList1#6"/>
    <dgm:cxn modelId="{92714C07-59DE-476B-AC8A-EA99BD6BEF14}" type="presParOf" srcId="{E8A578C1-A781-46F7-8FF2-AEB4A7D80E37}" destId="{91070CE7-178E-4927-8525-083581A64E9E}" srcOrd="1" destOrd="0" presId="urn:microsoft.com/office/officeart/2005/8/layout/pList1#6"/>
    <dgm:cxn modelId="{F2523D19-4D87-416D-8E87-304793B334D1}" type="presParOf" srcId="{E8A578C1-A781-46F7-8FF2-AEB4A7D80E37}" destId="{4D990DD1-BDEF-4BA5-9908-2441A447C14D}" srcOrd="2" destOrd="0" presId="urn:microsoft.com/office/officeart/2005/8/layout/pList1#6"/>
    <dgm:cxn modelId="{75A0C006-B3C5-49C6-896B-C5E0F9C769BC}" type="presParOf" srcId="{4D990DD1-BDEF-4BA5-9908-2441A447C14D}" destId="{43FF95FB-181C-4676-B6C5-419857CFA714}" srcOrd="0" destOrd="0" presId="urn:microsoft.com/office/officeart/2005/8/layout/pList1#6"/>
    <dgm:cxn modelId="{3298C1BE-5B38-4650-8566-6B8ECF4F6E99}" type="presParOf" srcId="{4D990DD1-BDEF-4BA5-9908-2441A447C14D}" destId="{A34E7C7E-0669-47A2-B326-81E5B277945D}" srcOrd="1" destOrd="0" presId="urn:microsoft.com/office/officeart/2005/8/layout/pList1#6"/>
    <dgm:cxn modelId="{260B817B-28A2-4212-A02B-47D3F368CE85}" type="presParOf" srcId="{E8A578C1-A781-46F7-8FF2-AEB4A7D80E37}" destId="{D8005473-D02D-4DB8-ABDC-2140A4F2AEB0}" srcOrd="3" destOrd="0" presId="urn:microsoft.com/office/officeart/2005/8/layout/pList1#6"/>
    <dgm:cxn modelId="{63C8F871-04CC-4C0E-AC58-E03E55CB1640}" type="presParOf" srcId="{E8A578C1-A781-46F7-8FF2-AEB4A7D80E37}" destId="{7353767E-F09F-4FBD-AB4D-4FB14D44AF4B}" srcOrd="4" destOrd="0" presId="urn:microsoft.com/office/officeart/2005/8/layout/pList1#6"/>
    <dgm:cxn modelId="{8967AD96-31DB-4D57-A6C8-8C6B4BF827DD}" type="presParOf" srcId="{7353767E-F09F-4FBD-AB4D-4FB14D44AF4B}" destId="{1F33C019-A456-4F66-94FF-B3BD847A455A}" srcOrd="0" destOrd="0" presId="urn:microsoft.com/office/officeart/2005/8/layout/pList1#6"/>
    <dgm:cxn modelId="{87B4A79C-60AF-4632-8C8E-C48D575F1A22}" type="presParOf" srcId="{7353767E-F09F-4FBD-AB4D-4FB14D44AF4B}" destId="{4C5C1781-2567-4014-80CB-FC0C63C32A3D}" srcOrd="1" destOrd="0" presId="urn:microsoft.com/office/officeart/2005/8/layout/pList1#6"/>
    <dgm:cxn modelId="{5094B0E5-9A92-4F0B-9360-95EC56725C23}" type="presParOf" srcId="{E8A578C1-A781-46F7-8FF2-AEB4A7D80E37}" destId="{0F227378-23FA-418A-924F-43F3899DFC66}" srcOrd="5" destOrd="0" presId="urn:microsoft.com/office/officeart/2005/8/layout/pList1#6"/>
    <dgm:cxn modelId="{0ECA2835-91EC-46EC-BE4C-228C5F2FB1C6}" type="presParOf" srcId="{E8A578C1-A781-46F7-8FF2-AEB4A7D80E37}" destId="{E7DF72E9-B27C-4D02-9C9F-9AD27BAF0527}" srcOrd="6" destOrd="0" presId="urn:microsoft.com/office/officeart/2005/8/layout/pList1#6"/>
    <dgm:cxn modelId="{90F3D259-84ED-4B24-B0AD-670FF4F397D4}" type="presParOf" srcId="{E7DF72E9-B27C-4D02-9C9F-9AD27BAF0527}" destId="{64B88490-027D-46FF-A621-46C867E33653}" srcOrd="0" destOrd="0" presId="urn:microsoft.com/office/officeart/2005/8/layout/pList1#6"/>
    <dgm:cxn modelId="{AC201070-759F-42C4-AB27-C7F53FD490BA}" type="presParOf" srcId="{E7DF72E9-B27C-4D02-9C9F-9AD27BAF0527}" destId="{BED3C5B3-E4FB-4955-ACAA-01CD13B8A5C3}" srcOrd="1" destOrd="0" presId="urn:microsoft.com/office/officeart/2005/8/layout/pList1#6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2BA304F-C102-40BA-938D-01D6709D3160}" type="doc">
      <dgm:prSet loTypeId="urn:microsoft.com/office/officeart/2005/8/layout/pList1#7" loCatId="list" qsTypeId="urn:microsoft.com/office/officeart/2005/8/quickstyle/simple1" qsCatId="simple" csTypeId="urn:microsoft.com/office/officeart/2005/8/colors/accent1_2" csCatId="accent1" phldr="1"/>
      <dgm:spPr/>
    </dgm:pt>
    <dgm:pt modelId="{E6811ABB-8E7B-4A24-B89E-98D5CE5CCA7B}">
      <dgm:prSet phldrT="[Texto]"/>
      <dgm:spPr/>
      <dgm:t>
        <a:bodyPr/>
        <a:lstStyle/>
        <a:p>
          <a:r>
            <a:rPr lang="pt-BR" b="1" dirty="0"/>
            <a:t>NÃO JOGAR LIXO EM LOCAL INDEVIDO</a:t>
          </a:r>
        </a:p>
      </dgm:t>
    </dgm:pt>
    <dgm:pt modelId="{3EF2FDD7-CE49-4EC7-8C55-AF2F25980869}" type="parTrans" cxnId="{6CF406F9-904C-41B0-8F8F-04EE74CF7A47}">
      <dgm:prSet/>
      <dgm:spPr/>
      <dgm:t>
        <a:bodyPr/>
        <a:lstStyle/>
        <a:p>
          <a:endParaRPr lang="pt-BR"/>
        </a:p>
      </dgm:t>
    </dgm:pt>
    <dgm:pt modelId="{11F96B31-18E9-4EE8-BFC4-99F262D88EAD}" type="sibTrans" cxnId="{6CF406F9-904C-41B0-8F8F-04EE74CF7A47}">
      <dgm:prSet/>
      <dgm:spPr/>
      <dgm:t>
        <a:bodyPr/>
        <a:lstStyle/>
        <a:p>
          <a:endParaRPr lang="pt-BR"/>
        </a:p>
      </dgm:t>
    </dgm:pt>
    <dgm:pt modelId="{5E51CE87-F827-4D1F-B638-00C029BEC739}">
      <dgm:prSet phldrT="[Texto]"/>
      <dgm:spPr/>
      <dgm:t>
        <a:bodyPr/>
        <a:lstStyle/>
        <a:p>
          <a:r>
            <a:rPr lang="pt-BR" b="1" dirty="0"/>
            <a:t>EVITAR O DESMATAMENTO</a:t>
          </a:r>
        </a:p>
      </dgm:t>
    </dgm:pt>
    <dgm:pt modelId="{4F35843A-C190-4203-94F6-5F68099BBFC6}" type="parTrans" cxnId="{256EB5C6-0C1D-459A-B72F-F911585AA37B}">
      <dgm:prSet/>
      <dgm:spPr/>
      <dgm:t>
        <a:bodyPr/>
        <a:lstStyle/>
        <a:p>
          <a:endParaRPr lang="pt-BR"/>
        </a:p>
      </dgm:t>
    </dgm:pt>
    <dgm:pt modelId="{10B29A11-0DF8-4A33-9AED-76F7AE0C21EF}" type="sibTrans" cxnId="{256EB5C6-0C1D-459A-B72F-F911585AA37B}">
      <dgm:prSet/>
      <dgm:spPr/>
      <dgm:t>
        <a:bodyPr/>
        <a:lstStyle/>
        <a:p>
          <a:endParaRPr lang="pt-BR"/>
        </a:p>
      </dgm:t>
    </dgm:pt>
    <dgm:pt modelId="{3EE3FC0A-3005-4406-B387-6F87AF4D1937}">
      <dgm:prSet phldrT="[Texto]"/>
      <dgm:spPr/>
      <dgm:t>
        <a:bodyPr/>
        <a:lstStyle/>
        <a:p>
          <a:r>
            <a:rPr lang="pt-BR" b="1" dirty="0"/>
            <a:t>EVITAR A IMPERMEABILIZAÇÃO</a:t>
          </a:r>
        </a:p>
      </dgm:t>
    </dgm:pt>
    <dgm:pt modelId="{58EF9B55-42B5-4C09-9131-D141E5E89D13}" type="parTrans" cxnId="{865DBFE6-57E7-4C3B-8C95-ED64C8077AB5}">
      <dgm:prSet/>
      <dgm:spPr/>
      <dgm:t>
        <a:bodyPr/>
        <a:lstStyle/>
        <a:p>
          <a:endParaRPr lang="pt-BR"/>
        </a:p>
      </dgm:t>
    </dgm:pt>
    <dgm:pt modelId="{B252347D-820C-4DA3-85E8-17DF4C7C3E70}" type="sibTrans" cxnId="{865DBFE6-57E7-4C3B-8C95-ED64C8077AB5}">
      <dgm:prSet/>
      <dgm:spPr/>
      <dgm:t>
        <a:bodyPr/>
        <a:lstStyle/>
        <a:p>
          <a:endParaRPr lang="pt-BR"/>
        </a:p>
      </dgm:t>
    </dgm:pt>
    <dgm:pt modelId="{07D04A73-5746-4277-A871-B4D259A732E0}">
      <dgm:prSet phldrT="[Texto]"/>
      <dgm:spPr/>
      <dgm:t>
        <a:bodyPr/>
        <a:lstStyle/>
        <a:p>
          <a:r>
            <a:rPr lang="pt-BR" b="1" dirty="0"/>
            <a:t>NÃO OCUPAR ÁREAS INDEVIDAS</a:t>
          </a:r>
        </a:p>
      </dgm:t>
    </dgm:pt>
    <dgm:pt modelId="{D471D6AD-FA60-4E79-BE3A-25EC612B28C8}" type="parTrans" cxnId="{4CDBB7E9-C5BD-44C0-8372-328D6B343EE9}">
      <dgm:prSet/>
      <dgm:spPr/>
      <dgm:t>
        <a:bodyPr/>
        <a:lstStyle/>
        <a:p>
          <a:endParaRPr lang="pt-BR"/>
        </a:p>
      </dgm:t>
    </dgm:pt>
    <dgm:pt modelId="{931A1F5E-C29B-4281-BBAC-82FB52807261}" type="sibTrans" cxnId="{4CDBB7E9-C5BD-44C0-8372-328D6B343EE9}">
      <dgm:prSet/>
      <dgm:spPr/>
      <dgm:t>
        <a:bodyPr/>
        <a:lstStyle/>
        <a:p>
          <a:endParaRPr lang="pt-BR"/>
        </a:p>
      </dgm:t>
    </dgm:pt>
    <dgm:pt modelId="{E8A578C1-A781-46F7-8FF2-AEB4A7D80E37}" type="pres">
      <dgm:prSet presAssocID="{E2BA304F-C102-40BA-938D-01D6709D3160}" presName="Name0" presStyleCnt="0">
        <dgm:presLayoutVars>
          <dgm:dir/>
          <dgm:resizeHandles val="exact"/>
        </dgm:presLayoutVars>
      </dgm:prSet>
      <dgm:spPr/>
    </dgm:pt>
    <dgm:pt modelId="{EAF7200F-0B92-4903-AD54-DBE89FE4EE0E}" type="pres">
      <dgm:prSet presAssocID="{E6811ABB-8E7B-4A24-B89E-98D5CE5CCA7B}" presName="compNode" presStyleCnt="0"/>
      <dgm:spPr/>
    </dgm:pt>
    <dgm:pt modelId="{DBAE7FC2-C6AC-433D-8377-069337536BA3}" type="pres">
      <dgm:prSet presAssocID="{E6811ABB-8E7B-4A24-B89E-98D5CE5CCA7B}" presName="pictRect" presStyleLbl="nod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39C97B5-8FF4-4C10-8B75-1BE16AC11F4B}" type="pres">
      <dgm:prSet presAssocID="{E6811ABB-8E7B-4A24-B89E-98D5CE5CCA7B}" presName="textRect" presStyleLbl="revTx" presStyleIdx="0" presStyleCnt="4">
        <dgm:presLayoutVars>
          <dgm:bulletEnabled val="1"/>
        </dgm:presLayoutVars>
      </dgm:prSet>
      <dgm:spPr/>
    </dgm:pt>
    <dgm:pt modelId="{8B593EC4-6583-4732-8439-93CD12363BFC}" type="pres">
      <dgm:prSet presAssocID="{11F96B31-18E9-4EE8-BFC4-99F262D88EAD}" presName="sibTrans" presStyleLbl="sibTrans2D1" presStyleIdx="0" presStyleCnt="0"/>
      <dgm:spPr/>
    </dgm:pt>
    <dgm:pt modelId="{93AB269E-E060-409B-AE3E-CF3FE58F1C72}" type="pres">
      <dgm:prSet presAssocID="{5E51CE87-F827-4D1F-B638-00C029BEC739}" presName="compNode" presStyleCnt="0"/>
      <dgm:spPr/>
    </dgm:pt>
    <dgm:pt modelId="{306C9400-924A-4B1E-A5C9-52A7DB212F7A}" type="pres">
      <dgm:prSet presAssocID="{5E51CE87-F827-4D1F-B638-00C029BEC739}" presName="pictRect" presStyleLbl="nod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DBC021E6-5DFD-41F4-9390-4D6D2D588D1E}" type="pres">
      <dgm:prSet presAssocID="{5E51CE87-F827-4D1F-B638-00C029BEC739}" presName="textRect" presStyleLbl="revTx" presStyleIdx="1" presStyleCnt="4">
        <dgm:presLayoutVars>
          <dgm:bulletEnabled val="1"/>
        </dgm:presLayoutVars>
      </dgm:prSet>
      <dgm:spPr/>
    </dgm:pt>
    <dgm:pt modelId="{91070CE7-178E-4927-8525-083581A64E9E}" type="pres">
      <dgm:prSet presAssocID="{10B29A11-0DF8-4A33-9AED-76F7AE0C21EF}" presName="sibTrans" presStyleLbl="sibTrans2D1" presStyleIdx="0" presStyleCnt="0"/>
      <dgm:spPr/>
    </dgm:pt>
    <dgm:pt modelId="{4D990DD1-BDEF-4BA5-9908-2441A447C14D}" type="pres">
      <dgm:prSet presAssocID="{3EE3FC0A-3005-4406-B387-6F87AF4D1937}" presName="compNode" presStyleCnt="0"/>
      <dgm:spPr/>
    </dgm:pt>
    <dgm:pt modelId="{43FF95FB-181C-4676-B6C5-419857CFA714}" type="pres">
      <dgm:prSet presAssocID="{3EE3FC0A-3005-4406-B387-6F87AF4D1937}" presName="pictRect" presStyleLbl="nod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A34E7C7E-0669-47A2-B326-81E5B277945D}" type="pres">
      <dgm:prSet presAssocID="{3EE3FC0A-3005-4406-B387-6F87AF4D1937}" presName="textRect" presStyleLbl="revTx" presStyleIdx="2" presStyleCnt="4">
        <dgm:presLayoutVars>
          <dgm:bulletEnabled val="1"/>
        </dgm:presLayoutVars>
      </dgm:prSet>
      <dgm:spPr/>
    </dgm:pt>
    <dgm:pt modelId="{D8005473-D02D-4DB8-ABDC-2140A4F2AEB0}" type="pres">
      <dgm:prSet presAssocID="{B252347D-820C-4DA3-85E8-17DF4C7C3E70}" presName="sibTrans" presStyleLbl="sibTrans2D1" presStyleIdx="0" presStyleCnt="0"/>
      <dgm:spPr/>
    </dgm:pt>
    <dgm:pt modelId="{7353767E-F09F-4FBD-AB4D-4FB14D44AF4B}" type="pres">
      <dgm:prSet presAssocID="{07D04A73-5746-4277-A871-B4D259A732E0}" presName="compNode" presStyleCnt="0"/>
      <dgm:spPr/>
    </dgm:pt>
    <dgm:pt modelId="{1F33C019-A456-4F66-94FF-B3BD847A455A}" type="pres">
      <dgm:prSet presAssocID="{07D04A73-5746-4277-A871-B4D259A732E0}" presName="pictRect" presStyleLbl="nod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4C5C1781-2567-4014-80CB-FC0C63C32A3D}" type="pres">
      <dgm:prSet presAssocID="{07D04A73-5746-4277-A871-B4D259A732E0}" presName="textRect" presStyleLbl="revTx" presStyleIdx="3" presStyleCnt="4">
        <dgm:presLayoutVars>
          <dgm:bulletEnabled val="1"/>
        </dgm:presLayoutVars>
      </dgm:prSet>
      <dgm:spPr/>
    </dgm:pt>
  </dgm:ptLst>
  <dgm:cxnLst>
    <dgm:cxn modelId="{47861C01-600C-42A3-AE11-CC344BD55777}" type="presOf" srcId="{07D04A73-5746-4277-A871-B4D259A732E0}" destId="{4C5C1781-2567-4014-80CB-FC0C63C32A3D}" srcOrd="0" destOrd="0" presId="urn:microsoft.com/office/officeart/2005/8/layout/pList1#7"/>
    <dgm:cxn modelId="{32B88929-953A-4546-9DCB-B009DE68183D}" type="presOf" srcId="{E2BA304F-C102-40BA-938D-01D6709D3160}" destId="{E8A578C1-A781-46F7-8FF2-AEB4A7D80E37}" srcOrd="0" destOrd="0" presId="urn:microsoft.com/office/officeart/2005/8/layout/pList1#7"/>
    <dgm:cxn modelId="{4B8F2A65-E4DD-44B7-AA64-9FF1245BE308}" type="presOf" srcId="{11F96B31-18E9-4EE8-BFC4-99F262D88EAD}" destId="{8B593EC4-6583-4732-8439-93CD12363BFC}" srcOrd="0" destOrd="0" presId="urn:microsoft.com/office/officeart/2005/8/layout/pList1#7"/>
    <dgm:cxn modelId="{C2CC986E-2C04-4674-AD26-02366F37B65E}" type="presOf" srcId="{3EE3FC0A-3005-4406-B387-6F87AF4D1937}" destId="{A34E7C7E-0669-47A2-B326-81E5B277945D}" srcOrd="0" destOrd="0" presId="urn:microsoft.com/office/officeart/2005/8/layout/pList1#7"/>
    <dgm:cxn modelId="{ED42DBA7-F7E9-4DDD-8FEC-97751BCE5337}" type="presOf" srcId="{10B29A11-0DF8-4A33-9AED-76F7AE0C21EF}" destId="{91070CE7-178E-4927-8525-083581A64E9E}" srcOrd="0" destOrd="0" presId="urn:microsoft.com/office/officeart/2005/8/layout/pList1#7"/>
    <dgm:cxn modelId="{066DE0A7-A621-410F-A61D-4ADB399FE4ED}" type="presOf" srcId="{5E51CE87-F827-4D1F-B638-00C029BEC739}" destId="{DBC021E6-5DFD-41F4-9390-4D6D2D588D1E}" srcOrd="0" destOrd="0" presId="urn:microsoft.com/office/officeart/2005/8/layout/pList1#7"/>
    <dgm:cxn modelId="{256EB5C6-0C1D-459A-B72F-F911585AA37B}" srcId="{E2BA304F-C102-40BA-938D-01D6709D3160}" destId="{5E51CE87-F827-4D1F-B638-00C029BEC739}" srcOrd="1" destOrd="0" parTransId="{4F35843A-C190-4203-94F6-5F68099BBFC6}" sibTransId="{10B29A11-0DF8-4A33-9AED-76F7AE0C21EF}"/>
    <dgm:cxn modelId="{10D458DE-5A20-474C-86F7-0C0D2500907F}" type="presOf" srcId="{B252347D-820C-4DA3-85E8-17DF4C7C3E70}" destId="{D8005473-D02D-4DB8-ABDC-2140A4F2AEB0}" srcOrd="0" destOrd="0" presId="urn:microsoft.com/office/officeart/2005/8/layout/pList1#7"/>
    <dgm:cxn modelId="{865DBFE6-57E7-4C3B-8C95-ED64C8077AB5}" srcId="{E2BA304F-C102-40BA-938D-01D6709D3160}" destId="{3EE3FC0A-3005-4406-B387-6F87AF4D1937}" srcOrd="2" destOrd="0" parTransId="{58EF9B55-42B5-4C09-9131-D141E5E89D13}" sibTransId="{B252347D-820C-4DA3-85E8-17DF4C7C3E70}"/>
    <dgm:cxn modelId="{4CDBB7E9-C5BD-44C0-8372-328D6B343EE9}" srcId="{E2BA304F-C102-40BA-938D-01D6709D3160}" destId="{07D04A73-5746-4277-A871-B4D259A732E0}" srcOrd="3" destOrd="0" parTransId="{D471D6AD-FA60-4E79-BE3A-25EC612B28C8}" sibTransId="{931A1F5E-C29B-4281-BBAC-82FB52807261}"/>
    <dgm:cxn modelId="{6CF406F9-904C-41B0-8F8F-04EE74CF7A47}" srcId="{E2BA304F-C102-40BA-938D-01D6709D3160}" destId="{E6811ABB-8E7B-4A24-B89E-98D5CE5CCA7B}" srcOrd="0" destOrd="0" parTransId="{3EF2FDD7-CE49-4EC7-8C55-AF2F25980869}" sibTransId="{11F96B31-18E9-4EE8-BFC4-99F262D88EAD}"/>
    <dgm:cxn modelId="{923BC6FD-13A6-42CD-99A6-A53A3099997A}" type="presOf" srcId="{E6811ABB-8E7B-4A24-B89E-98D5CE5CCA7B}" destId="{A39C97B5-8FF4-4C10-8B75-1BE16AC11F4B}" srcOrd="0" destOrd="0" presId="urn:microsoft.com/office/officeart/2005/8/layout/pList1#7"/>
    <dgm:cxn modelId="{F05AEB40-0F33-484A-937E-D1EFF963DC86}" type="presParOf" srcId="{E8A578C1-A781-46F7-8FF2-AEB4A7D80E37}" destId="{EAF7200F-0B92-4903-AD54-DBE89FE4EE0E}" srcOrd="0" destOrd="0" presId="urn:microsoft.com/office/officeart/2005/8/layout/pList1#7"/>
    <dgm:cxn modelId="{402FE9A7-B5A0-4302-8D5D-145D426B4CCE}" type="presParOf" srcId="{EAF7200F-0B92-4903-AD54-DBE89FE4EE0E}" destId="{DBAE7FC2-C6AC-433D-8377-069337536BA3}" srcOrd="0" destOrd="0" presId="urn:microsoft.com/office/officeart/2005/8/layout/pList1#7"/>
    <dgm:cxn modelId="{76E5D790-21C2-46CF-BA17-5BF48ED84B95}" type="presParOf" srcId="{EAF7200F-0B92-4903-AD54-DBE89FE4EE0E}" destId="{A39C97B5-8FF4-4C10-8B75-1BE16AC11F4B}" srcOrd="1" destOrd="0" presId="urn:microsoft.com/office/officeart/2005/8/layout/pList1#7"/>
    <dgm:cxn modelId="{BE61B5F8-752C-4632-8BBE-09E7061A3094}" type="presParOf" srcId="{E8A578C1-A781-46F7-8FF2-AEB4A7D80E37}" destId="{8B593EC4-6583-4732-8439-93CD12363BFC}" srcOrd="1" destOrd="0" presId="urn:microsoft.com/office/officeart/2005/8/layout/pList1#7"/>
    <dgm:cxn modelId="{F0BBBA26-EC0D-4D66-9A04-E6421097AD6A}" type="presParOf" srcId="{E8A578C1-A781-46F7-8FF2-AEB4A7D80E37}" destId="{93AB269E-E060-409B-AE3E-CF3FE58F1C72}" srcOrd="2" destOrd="0" presId="urn:microsoft.com/office/officeart/2005/8/layout/pList1#7"/>
    <dgm:cxn modelId="{58555113-1DC9-4014-AA08-4C028027C58D}" type="presParOf" srcId="{93AB269E-E060-409B-AE3E-CF3FE58F1C72}" destId="{306C9400-924A-4B1E-A5C9-52A7DB212F7A}" srcOrd="0" destOrd="0" presId="urn:microsoft.com/office/officeart/2005/8/layout/pList1#7"/>
    <dgm:cxn modelId="{E3169E7B-00BE-4913-A30A-595791A8899E}" type="presParOf" srcId="{93AB269E-E060-409B-AE3E-CF3FE58F1C72}" destId="{DBC021E6-5DFD-41F4-9390-4D6D2D588D1E}" srcOrd="1" destOrd="0" presId="urn:microsoft.com/office/officeart/2005/8/layout/pList1#7"/>
    <dgm:cxn modelId="{0563E38A-5221-427C-ADD2-ED3F9A8031DB}" type="presParOf" srcId="{E8A578C1-A781-46F7-8FF2-AEB4A7D80E37}" destId="{91070CE7-178E-4927-8525-083581A64E9E}" srcOrd="3" destOrd="0" presId="urn:microsoft.com/office/officeart/2005/8/layout/pList1#7"/>
    <dgm:cxn modelId="{F983D1BA-D32E-40BC-8886-4A4563074911}" type="presParOf" srcId="{E8A578C1-A781-46F7-8FF2-AEB4A7D80E37}" destId="{4D990DD1-BDEF-4BA5-9908-2441A447C14D}" srcOrd="4" destOrd="0" presId="urn:microsoft.com/office/officeart/2005/8/layout/pList1#7"/>
    <dgm:cxn modelId="{80A590CA-9825-46FC-B529-59AA641EAAD0}" type="presParOf" srcId="{4D990DD1-BDEF-4BA5-9908-2441A447C14D}" destId="{43FF95FB-181C-4676-B6C5-419857CFA714}" srcOrd="0" destOrd="0" presId="urn:microsoft.com/office/officeart/2005/8/layout/pList1#7"/>
    <dgm:cxn modelId="{364764AA-D90F-4176-A11E-E3A426ECDC8A}" type="presParOf" srcId="{4D990DD1-BDEF-4BA5-9908-2441A447C14D}" destId="{A34E7C7E-0669-47A2-B326-81E5B277945D}" srcOrd="1" destOrd="0" presId="urn:microsoft.com/office/officeart/2005/8/layout/pList1#7"/>
    <dgm:cxn modelId="{991FEB99-B6A8-4693-A89B-4041F9FBB985}" type="presParOf" srcId="{E8A578C1-A781-46F7-8FF2-AEB4A7D80E37}" destId="{D8005473-D02D-4DB8-ABDC-2140A4F2AEB0}" srcOrd="5" destOrd="0" presId="urn:microsoft.com/office/officeart/2005/8/layout/pList1#7"/>
    <dgm:cxn modelId="{8934DAE0-6129-4030-B7E2-B0FB0529C97C}" type="presParOf" srcId="{E8A578C1-A781-46F7-8FF2-AEB4A7D80E37}" destId="{7353767E-F09F-4FBD-AB4D-4FB14D44AF4B}" srcOrd="6" destOrd="0" presId="urn:microsoft.com/office/officeart/2005/8/layout/pList1#7"/>
    <dgm:cxn modelId="{29939277-C384-46D1-9CC0-1DEB6A4AEEA2}" type="presParOf" srcId="{7353767E-F09F-4FBD-AB4D-4FB14D44AF4B}" destId="{1F33C019-A456-4F66-94FF-B3BD847A455A}" srcOrd="0" destOrd="0" presId="urn:microsoft.com/office/officeart/2005/8/layout/pList1#7"/>
    <dgm:cxn modelId="{9E90A14A-4E93-446A-8161-A81CB4C572C4}" type="presParOf" srcId="{7353767E-F09F-4FBD-AB4D-4FB14D44AF4B}" destId="{4C5C1781-2567-4014-80CB-FC0C63C32A3D}" srcOrd="1" destOrd="0" presId="urn:microsoft.com/office/officeart/2005/8/layout/pList1#7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DCA9D2-10C8-4F26-A8C5-B658F7DA03A5}">
      <dsp:nvSpPr>
        <dsp:cNvPr id="0" name=""/>
        <dsp:cNvSpPr/>
      </dsp:nvSpPr>
      <dsp:spPr>
        <a:xfrm>
          <a:off x="872710" y="5040"/>
          <a:ext cx="2038855" cy="1521962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8D7522-1DDF-4648-B291-FBBA0E2FAC8C}">
      <dsp:nvSpPr>
        <dsp:cNvPr id="0" name=""/>
        <dsp:cNvSpPr/>
      </dsp:nvSpPr>
      <dsp:spPr>
        <a:xfrm>
          <a:off x="872710" y="1527003"/>
          <a:ext cx="2038855" cy="6544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SARJETA</a:t>
          </a:r>
        </a:p>
      </dsp:txBody>
      <dsp:txXfrm>
        <a:off x="872710" y="1527003"/>
        <a:ext cx="1435813" cy="654443"/>
      </dsp:txXfrm>
    </dsp:sp>
    <dsp:sp modelId="{4E7EC7FA-1099-4FF7-8508-0AA7D793B82D}">
      <dsp:nvSpPr>
        <dsp:cNvPr id="0" name=""/>
        <dsp:cNvSpPr/>
      </dsp:nvSpPr>
      <dsp:spPr>
        <a:xfrm>
          <a:off x="2366199" y="1630955"/>
          <a:ext cx="713599" cy="713599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B5FEAE-EDA5-4BD1-B380-37D902AB9BFD}">
      <dsp:nvSpPr>
        <dsp:cNvPr id="0" name=""/>
        <dsp:cNvSpPr/>
      </dsp:nvSpPr>
      <dsp:spPr>
        <a:xfrm>
          <a:off x="3256588" y="5040"/>
          <a:ext cx="2038855" cy="1521962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424D22-AC02-4A86-9E2B-D4A2A3FF9181}">
      <dsp:nvSpPr>
        <dsp:cNvPr id="0" name=""/>
        <dsp:cNvSpPr/>
      </dsp:nvSpPr>
      <dsp:spPr>
        <a:xfrm>
          <a:off x="3256588" y="1527003"/>
          <a:ext cx="2038855" cy="6544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BOCAS DE LOBO</a:t>
          </a:r>
        </a:p>
      </dsp:txBody>
      <dsp:txXfrm>
        <a:off x="3256588" y="1527003"/>
        <a:ext cx="1435813" cy="654443"/>
      </dsp:txXfrm>
    </dsp:sp>
    <dsp:sp modelId="{8E6EA78D-3681-4C0A-AE40-819A107347E9}">
      <dsp:nvSpPr>
        <dsp:cNvPr id="0" name=""/>
        <dsp:cNvSpPr/>
      </dsp:nvSpPr>
      <dsp:spPr>
        <a:xfrm>
          <a:off x="4750078" y="1630955"/>
          <a:ext cx="713599" cy="713599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E0E81E-098B-40BE-BA06-4A333AA4DE84}">
      <dsp:nvSpPr>
        <dsp:cNvPr id="0" name=""/>
        <dsp:cNvSpPr/>
      </dsp:nvSpPr>
      <dsp:spPr>
        <a:xfrm>
          <a:off x="5640467" y="5040"/>
          <a:ext cx="2038855" cy="1521962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1DA930-204E-46C8-92C6-CDB5D3FE5E23}">
      <dsp:nvSpPr>
        <dsp:cNvPr id="0" name=""/>
        <dsp:cNvSpPr/>
      </dsp:nvSpPr>
      <dsp:spPr>
        <a:xfrm>
          <a:off x="5640467" y="1527003"/>
          <a:ext cx="2038855" cy="6544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GALERIA</a:t>
          </a:r>
        </a:p>
      </dsp:txBody>
      <dsp:txXfrm>
        <a:off x="5640467" y="1527003"/>
        <a:ext cx="1435813" cy="654443"/>
      </dsp:txXfrm>
    </dsp:sp>
    <dsp:sp modelId="{8C6BD1BA-4E26-4F55-94C3-099F80DECCC3}">
      <dsp:nvSpPr>
        <dsp:cNvPr id="0" name=""/>
        <dsp:cNvSpPr/>
      </dsp:nvSpPr>
      <dsp:spPr>
        <a:xfrm>
          <a:off x="7133957" y="1630955"/>
          <a:ext cx="713599" cy="713599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76091F-34C9-40F8-BCC0-61FBA1157240}">
      <dsp:nvSpPr>
        <dsp:cNvPr id="0" name=""/>
        <dsp:cNvSpPr/>
      </dsp:nvSpPr>
      <dsp:spPr>
        <a:xfrm>
          <a:off x="872710" y="2697986"/>
          <a:ext cx="2038855" cy="1521962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77417A-D994-4FEC-B3BC-91D9AB6190B4}">
      <dsp:nvSpPr>
        <dsp:cNvPr id="0" name=""/>
        <dsp:cNvSpPr/>
      </dsp:nvSpPr>
      <dsp:spPr>
        <a:xfrm>
          <a:off x="872710" y="4219948"/>
          <a:ext cx="2038855" cy="6544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/>
            <a:t>AÇUDES</a:t>
          </a:r>
          <a:endParaRPr lang="pt-BR" sz="1900" kern="1200" dirty="0"/>
        </a:p>
      </dsp:txBody>
      <dsp:txXfrm>
        <a:off x="872710" y="4219948"/>
        <a:ext cx="1435813" cy="654443"/>
      </dsp:txXfrm>
    </dsp:sp>
    <dsp:sp modelId="{592C99FA-88C1-4240-8136-987E362DB8B8}">
      <dsp:nvSpPr>
        <dsp:cNvPr id="0" name=""/>
        <dsp:cNvSpPr/>
      </dsp:nvSpPr>
      <dsp:spPr>
        <a:xfrm>
          <a:off x="2366199" y="4323901"/>
          <a:ext cx="713599" cy="713599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1E8642-FB8A-4673-A63B-D0CC2B1AF0C4}">
      <dsp:nvSpPr>
        <dsp:cNvPr id="0" name=""/>
        <dsp:cNvSpPr/>
      </dsp:nvSpPr>
      <dsp:spPr>
        <a:xfrm>
          <a:off x="3256588" y="2697986"/>
          <a:ext cx="2038855" cy="1521962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D2FE96-1595-400B-B1A4-95CBA6F78734}">
      <dsp:nvSpPr>
        <dsp:cNvPr id="0" name=""/>
        <dsp:cNvSpPr/>
      </dsp:nvSpPr>
      <dsp:spPr>
        <a:xfrm>
          <a:off x="3256588" y="4219948"/>
          <a:ext cx="2038855" cy="6544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CANAIS</a:t>
          </a:r>
        </a:p>
      </dsp:txBody>
      <dsp:txXfrm>
        <a:off x="3256588" y="4219948"/>
        <a:ext cx="1435813" cy="654443"/>
      </dsp:txXfrm>
    </dsp:sp>
    <dsp:sp modelId="{623FA67A-AFA5-4D33-89B8-450A8B575BD7}">
      <dsp:nvSpPr>
        <dsp:cNvPr id="0" name=""/>
        <dsp:cNvSpPr/>
      </dsp:nvSpPr>
      <dsp:spPr>
        <a:xfrm>
          <a:off x="4750078" y="4323901"/>
          <a:ext cx="713599" cy="713599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D2FB6B-4385-40C2-9EB4-9F23515F3569}">
      <dsp:nvSpPr>
        <dsp:cNvPr id="0" name=""/>
        <dsp:cNvSpPr/>
      </dsp:nvSpPr>
      <dsp:spPr>
        <a:xfrm>
          <a:off x="5640467" y="2697986"/>
          <a:ext cx="2038855" cy="1521962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62FA87-BF48-4F69-982A-FB615D2289FE}">
      <dsp:nvSpPr>
        <dsp:cNvPr id="0" name=""/>
        <dsp:cNvSpPr/>
      </dsp:nvSpPr>
      <dsp:spPr>
        <a:xfrm>
          <a:off x="5640467" y="4219948"/>
          <a:ext cx="2038855" cy="6544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CORPO RECEPTOR</a:t>
          </a:r>
        </a:p>
      </dsp:txBody>
      <dsp:txXfrm>
        <a:off x="5640467" y="4219948"/>
        <a:ext cx="1435813" cy="654443"/>
      </dsp:txXfrm>
    </dsp:sp>
    <dsp:sp modelId="{9FEDFF0F-765B-415D-8DCF-E94D4FE6B990}">
      <dsp:nvSpPr>
        <dsp:cNvPr id="0" name=""/>
        <dsp:cNvSpPr/>
      </dsp:nvSpPr>
      <dsp:spPr>
        <a:xfrm>
          <a:off x="7133957" y="4323901"/>
          <a:ext cx="713599" cy="713599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6C9400-924A-4B1E-A5C9-52A7DB212F7A}">
      <dsp:nvSpPr>
        <dsp:cNvPr id="0" name=""/>
        <dsp:cNvSpPr/>
      </dsp:nvSpPr>
      <dsp:spPr>
        <a:xfrm>
          <a:off x="981498" y="1993"/>
          <a:ext cx="2280594" cy="1571329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C021E6-5DFD-41F4-9390-4D6D2D588D1E}">
      <dsp:nvSpPr>
        <dsp:cNvPr id="0" name=""/>
        <dsp:cNvSpPr/>
      </dsp:nvSpPr>
      <dsp:spPr>
        <a:xfrm>
          <a:off x="981498" y="1573323"/>
          <a:ext cx="2280594" cy="846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DANOS MATERIAIS</a:t>
          </a:r>
        </a:p>
      </dsp:txBody>
      <dsp:txXfrm>
        <a:off x="981498" y="1573323"/>
        <a:ext cx="2280594" cy="846100"/>
      </dsp:txXfrm>
    </dsp:sp>
    <dsp:sp modelId="{43FF95FB-181C-4676-B6C5-419857CFA714}">
      <dsp:nvSpPr>
        <dsp:cNvPr id="0" name=""/>
        <dsp:cNvSpPr/>
      </dsp:nvSpPr>
      <dsp:spPr>
        <a:xfrm>
          <a:off x="3490248" y="1993"/>
          <a:ext cx="2280594" cy="1571329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4E7C7E-0669-47A2-B326-81E5B277945D}">
      <dsp:nvSpPr>
        <dsp:cNvPr id="0" name=""/>
        <dsp:cNvSpPr/>
      </dsp:nvSpPr>
      <dsp:spPr>
        <a:xfrm>
          <a:off x="3490248" y="1573323"/>
          <a:ext cx="2280594" cy="846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RISCO DE MORTES</a:t>
          </a:r>
        </a:p>
      </dsp:txBody>
      <dsp:txXfrm>
        <a:off x="3490248" y="1573323"/>
        <a:ext cx="2280594" cy="846100"/>
      </dsp:txXfrm>
    </dsp:sp>
    <dsp:sp modelId="{1F33C019-A456-4F66-94FF-B3BD847A455A}">
      <dsp:nvSpPr>
        <dsp:cNvPr id="0" name=""/>
        <dsp:cNvSpPr/>
      </dsp:nvSpPr>
      <dsp:spPr>
        <a:xfrm>
          <a:off x="981498" y="2647483"/>
          <a:ext cx="2280594" cy="1571329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5C1781-2567-4014-80CB-FC0C63C32A3D}">
      <dsp:nvSpPr>
        <dsp:cNvPr id="0" name=""/>
        <dsp:cNvSpPr/>
      </dsp:nvSpPr>
      <dsp:spPr>
        <a:xfrm>
          <a:off x="981498" y="4218812"/>
          <a:ext cx="2280594" cy="846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TRANSTORNOS NO TRÂNSITO</a:t>
          </a:r>
        </a:p>
      </dsp:txBody>
      <dsp:txXfrm>
        <a:off x="981498" y="4218812"/>
        <a:ext cx="2280594" cy="846100"/>
      </dsp:txXfrm>
    </dsp:sp>
    <dsp:sp modelId="{64B88490-027D-46FF-A621-46C867E33653}">
      <dsp:nvSpPr>
        <dsp:cNvPr id="0" name=""/>
        <dsp:cNvSpPr/>
      </dsp:nvSpPr>
      <dsp:spPr>
        <a:xfrm>
          <a:off x="3490248" y="2647483"/>
          <a:ext cx="2280594" cy="1571329"/>
        </a:xfrm>
        <a:prstGeom prst="round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D3C5B3-E4FB-4955-ACAA-01CD13B8A5C3}">
      <dsp:nvSpPr>
        <dsp:cNvPr id="0" name=""/>
        <dsp:cNvSpPr/>
      </dsp:nvSpPr>
      <dsp:spPr>
        <a:xfrm>
          <a:off x="3490248" y="4218812"/>
          <a:ext cx="2280594" cy="846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TRANSMISSÃO DE DOENÇAS</a:t>
          </a:r>
        </a:p>
      </dsp:txBody>
      <dsp:txXfrm>
        <a:off x="3490248" y="4218812"/>
        <a:ext cx="2280594" cy="8461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AE7FC2-C6AC-433D-8377-069337536BA3}">
      <dsp:nvSpPr>
        <dsp:cNvPr id="0" name=""/>
        <dsp:cNvSpPr/>
      </dsp:nvSpPr>
      <dsp:spPr>
        <a:xfrm>
          <a:off x="916988" y="1806"/>
          <a:ext cx="2433866" cy="1676933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9C97B5-8FF4-4C10-8B75-1BE16AC11F4B}">
      <dsp:nvSpPr>
        <dsp:cNvPr id="0" name=""/>
        <dsp:cNvSpPr/>
      </dsp:nvSpPr>
      <dsp:spPr>
        <a:xfrm>
          <a:off x="916988" y="1678740"/>
          <a:ext cx="2433866" cy="902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/>
            <a:t>NÃO JOGAR LIXO EM LOCAL INDEVIDO</a:t>
          </a:r>
        </a:p>
      </dsp:txBody>
      <dsp:txXfrm>
        <a:off x="916988" y="1678740"/>
        <a:ext cx="2433866" cy="902964"/>
      </dsp:txXfrm>
    </dsp:sp>
    <dsp:sp modelId="{306C9400-924A-4B1E-A5C9-52A7DB212F7A}">
      <dsp:nvSpPr>
        <dsp:cNvPr id="0" name=""/>
        <dsp:cNvSpPr/>
      </dsp:nvSpPr>
      <dsp:spPr>
        <a:xfrm>
          <a:off x="3594343" y="1806"/>
          <a:ext cx="2433866" cy="1676933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C021E6-5DFD-41F4-9390-4D6D2D588D1E}">
      <dsp:nvSpPr>
        <dsp:cNvPr id="0" name=""/>
        <dsp:cNvSpPr/>
      </dsp:nvSpPr>
      <dsp:spPr>
        <a:xfrm>
          <a:off x="3594343" y="1678740"/>
          <a:ext cx="2433866" cy="902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/>
            <a:t>EVITAR O DESMATAMENTO</a:t>
          </a:r>
        </a:p>
      </dsp:txBody>
      <dsp:txXfrm>
        <a:off x="3594343" y="1678740"/>
        <a:ext cx="2433866" cy="902964"/>
      </dsp:txXfrm>
    </dsp:sp>
    <dsp:sp modelId="{43FF95FB-181C-4676-B6C5-419857CFA714}">
      <dsp:nvSpPr>
        <dsp:cNvPr id="0" name=""/>
        <dsp:cNvSpPr/>
      </dsp:nvSpPr>
      <dsp:spPr>
        <a:xfrm>
          <a:off x="916988" y="2825091"/>
          <a:ext cx="2433866" cy="1676933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4E7C7E-0669-47A2-B326-81E5B277945D}">
      <dsp:nvSpPr>
        <dsp:cNvPr id="0" name=""/>
        <dsp:cNvSpPr/>
      </dsp:nvSpPr>
      <dsp:spPr>
        <a:xfrm>
          <a:off x="916988" y="4502025"/>
          <a:ext cx="2433866" cy="902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/>
            <a:t>EVITAR A IMPERMEABILIZAÇÃO</a:t>
          </a:r>
        </a:p>
      </dsp:txBody>
      <dsp:txXfrm>
        <a:off x="916988" y="4502025"/>
        <a:ext cx="2433866" cy="902964"/>
      </dsp:txXfrm>
    </dsp:sp>
    <dsp:sp modelId="{1F33C019-A456-4F66-94FF-B3BD847A455A}">
      <dsp:nvSpPr>
        <dsp:cNvPr id="0" name=""/>
        <dsp:cNvSpPr/>
      </dsp:nvSpPr>
      <dsp:spPr>
        <a:xfrm>
          <a:off x="3594343" y="2825091"/>
          <a:ext cx="2433866" cy="1676933"/>
        </a:xfrm>
        <a:prstGeom prst="round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5C1781-2567-4014-80CB-FC0C63C32A3D}">
      <dsp:nvSpPr>
        <dsp:cNvPr id="0" name=""/>
        <dsp:cNvSpPr/>
      </dsp:nvSpPr>
      <dsp:spPr>
        <a:xfrm>
          <a:off x="3594343" y="4502025"/>
          <a:ext cx="2433866" cy="902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/>
            <a:t>NÃO OCUPAR ÁREAS INDEVIDAS</a:t>
          </a:r>
        </a:p>
      </dsp:txBody>
      <dsp:txXfrm>
        <a:off x="3594343" y="4502025"/>
        <a:ext cx="2433866" cy="9029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#1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#6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1#7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edb335dfb8_1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edb335dfb8_1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670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7127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5799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51100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6513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85760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34419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96883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47953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3616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71184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56645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53475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95796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19792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0639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31304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58639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71063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6563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9250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66305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53701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80455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52896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16965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60959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06669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95890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45987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928999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4696119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712557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6071540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362213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105792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424282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307553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46124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149156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159344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56081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db335dfb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db335dfb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940192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b8048b04e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b8048b04e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5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5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5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5.png"/><Relationship Id="rId7" Type="http://schemas.openxmlformats.org/officeDocument/2006/relationships/image" Target="../media/image25.png"/><Relationship Id="rId12" Type="http://schemas.openxmlformats.org/officeDocument/2006/relationships/image" Target="../media/image30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7.png"/><Relationship Id="rId10" Type="http://schemas.openxmlformats.org/officeDocument/2006/relationships/image" Target="../media/image28.png"/><Relationship Id="rId4" Type="http://schemas.openxmlformats.org/officeDocument/2006/relationships/image" Target="../media/image6.png"/><Relationship Id="rId9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5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5.pn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44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5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5.pn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5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5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5" Type="http://schemas.openxmlformats.org/officeDocument/2006/relationships/image" Target="../media/image7.png"/><Relationship Id="rId10" Type="http://schemas.microsoft.com/office/2007/relationships/diagramDrawing" Target="../diagrams/drawing1.xml"/><Relationship Id="rId4" Type="http://schemas.openxmlformats.org/officeDocument/2006/relationships/image" Target="../media/image6.png"/><Relationship Id="rId9" Type="http://schemas.openxmlformats.org/officeDocument/2006/relationships/diagramColors" Target="../diagrams/colors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5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2.xml"/><Relationship Id="rId5" Type="http://schemas.openxmlformats.org/officeDocument/2006/relationships/image" Target="../media/image7.png"/><Relationship Id="rId10" Type="http://schemas.microsoft.com/office/2007/relationships/diagramDrawing" Target="../diagrams/drawing2.xml"/><Relationship Id="rId4" Type="http://schemas.openxmlformats.org/officeDocument/2006/relationships/image" Target="../media/image6.png"/><Relationship Id="rId9" Type="http://schemas.openxmlformats.org/officeDocument/2006/relationships/diagramColors" Target="../diagrams/colors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5.pn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3.xml"/><Relationship Id="rId5" Type="http://schemas.openxmlformats.org/officeDocument/2006/relationships/image" Target="../media/image7.png"/><Relationship Id="rId10" Type="http://schemas.microsoft.com/office/2007/relationships/diagramDrawing" Target="../diagrams/drawing3.xml"/><Relationship Id="rId4" Type="http://schemas.openxmlformats.org/officeDocument/2006/relationships/image" Target="../media/image6.png"/><Relationship Id="rId9" Type="http://schemas.openxmlformats.org/officeDocument/2006/relationships/diagramColors" Target="../diagrams/colors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4"/>
          <p:cNvSpPr txBox="1"/>
          <p:nvPr/>
        </p:nvSpPr>
        <p:spPr>
          <a:xfrm>
            <a:off x="221850" y="2531585"/>
            <a:ext cx="11733600" cy="9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Título: </a:t>
            </a:r>
            <a:r>
              <a:rPr kumimoji="0" lang="pt-BR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Saúde e Saneamento Ambiental</a:t>
            </a:r>
            <a:endParaRPr sz="5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4"/>
          <p:cNvSpPr txBox="1"/>
          <p:nvPr/>
        </p:nvSpPr>
        <p:spPr>
          <a:xfrm>
            <a:off x="5778631" y="6039059"/>
            <a:ext cx="6413369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Ministrante: Dr. Danyllo Vieira de Lucena </a:t>
            </a:r>
            <a:endParaRPr sz="28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BF71753-DDB4-4D31-BCB8-A7A4A3DD1D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924" y="379223"/>
            <a:ext cx="3373983" cy="111236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E0EAEB2-B867-4E8F-B2A1-5DCE859963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909" y="12812"/>
            <a:ext cx="1845181" cy="184518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2EB9A7E-9EAF-4386-BBF2-13CC459C1A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5092" y="379223"/>
            <a:ext cx="3572672" cy="120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263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/>
          <p:nvPr/>
        </p:nvSpPr>
        <p:spPr>
          <a:xfrm>
            <a:off x="191678" y="937475"/>
            <a:ext cx="9162068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Título: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Saúde e Saneamento Ambiental</a:t>
            </a:r>
            <a:endParaRPr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5"/>
          <p:cNvSpPr txBox="1"/>
          <p:nvPr/>
        </p:nvSpPr>
        <p:spPr>
          <a:xfrm>
            <a:off x="191678" y="1514125"/>
            <a:ext cx="11327876" cy="3022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Relações, Implicações e Perspectivas entre Saúde e Saneamento Ambiental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Ministrante: Danyllo Vieira de Lucena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Técnico em Saneamento – CAGEPA;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Engenheiro Sanitarista e Ambiental;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Mestre em Engenharia Civil e Ambiental;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Doutor em Engenharia Civil e Ambiental;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Professor de Engenharias na área de Saneamento Ambiental;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Consultor e perito judicial na área de Saneamento e Meio ambiente.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4138366" y="233716"/>
            <a:ext cx="3637097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APRESENTAÇÃO</a:t>
            </a:r>
            <a:endParaRPr sz="4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/>
        </p:nvSpPr>
        <p:spPr>
          <a:xfrm>
            <a:off x="253995" y="885847"/>
            <a:ext cx="11086451" cy="5406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just" defTabSz="4572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000"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Promover a compreensão integrada entre saúde e saneamento ambiental;</a:t>
            </a:r>
          </a:p>
          <a:p>
            <a:pPr marL="342900" marR="0" lvl="0" indent="-342900" algn="just" defTabSz="4572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000"/>
            </a:pPr>
            <a:r>
              <a:rPr lang="pt-BR" sz="28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I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mpactos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do saneamento na qualidade de vida;</a:t>
            </a:r>
          </a:p>
          <a:p>
            <a:pPr marL="342900" marR="0" lvl="0" indent="-342900" algn="just" defTabSz="4572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000"/>
            </a:pPr>
            <a:r>
              <a:rPr lang="pt-BR" sz="2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</a:t>
            </a:r>
            <a:r>
              <a:rPr lang="pt-BR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estacar a importância das ações de abastecimento de água, esgotamento sanitário, manejo de resíduos e drenagem urbana na prevenção de doenças;</a:t>
            </a:r>
          </a:p>
          <a:p>
            <a:pPr marL="342900" marR="0" lvl="0" indent="-342900" algn="just" defTabSz="4572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000"/>
            </a:pPr>
            <a:r>
              <a:rPr lang="pt-BR" sz="2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pt-BR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romover a qualidade de vida e na sustentabilidade ambiental, com ênfase na realidade e desafios enfrentados pelas empresas de saneamento.</a:t>
            </a:r>
          </a:p>
          <a:p>
            <a:pPr marL="342900" indent="-342900" algn="just" defTabSz="457200">
              <a:spcBef>
                <a:spcPct val="20000"/>
              </a:spcBef>
              <a:buClrTx/>
              <a:buFont typeface="Arial"/>
              <a:buChar char="•"/>
              <a:defRPr sz="2000"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Estimular a troca de experiências entre técnicos.</a:t>
            </a:r>
          </a:p>
          <a:p>
            <a:pPr marR="0" lvl="0" algn="l" defTabSz="4572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 sz="2000"/>
            </a:pP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000"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2554196" y="227947"/>
            <a:ext cx="5723396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OBJETIVO DO MINICURSO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02379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/>
        </p:nvSpPr>
        <p:spPr>
          <a:xfrm>
            <a:off x="474483" y="1322378"/>
            <a:ext cx="10837682" cy="5301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Introdução: Saúde e Saneamento Ambiental;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Política nacional de saneamento básico Lei nº 11.445/2007 e Lei nº 14.026/2020 (Marco Legal do Saneamento);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Abastecimento de Água e Saúde Pública;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Portaria GM/MS nº 888, de 4 de maio de 2021;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Esgotamento Sanitário e Controle de Doenças;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Resíduos Sólidos e Saúde Ambiental;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Política Nacional de Resíduos Sólidos (PNRS) Lei nº 12.305/2010;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Drenagem Urbana, Enchentes e Saúde;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Perspectivas, Desafios e Debate.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2083325" y="360275"/>
            <a:ext cx="618084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ESTRUTURA DO MINICURSO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3557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/>
        </p:nvSpPr>
        <p:spPr>
          <a:xfrm>
            <a:off x="455629" y="1869133"/>
            <a:ext cx="6040500" cy="4022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123338" y="146915"/>
            <a:ext cx="10444898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INTRODUÇÃO: SAÚDE E SANEAMENTO AMBIENTAL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sp>
        <p:nvSpPr>
          <p:cNvPr id="9" name="Google Shape;95;p15">
            <a:extLst>
              <a:ext uri="{FF2B5EF4-FFF2-40B4-BE49-F238E27FC236}">
                <a16:creationId xmlns:a16="http://schemas.microsoft.com/office/drawing/2014/main" id="{80FCF56C-8902-4441-8D93-D87161D00CD2}"/>
              </a:ext>
            </a:extLst>
          </p:cNvPr>
          <p:cNvSpPr txBox="1"/>
          <p:nvPr/>
        </p:nvSpPr>
        <p:spPr>
          <a:xfrm>
            <a:off x="198752" y="1042572"/>
            <a:ext cx="11615386" cy="4924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CONCEITOS BÁSICOS DE SAÚDE E SANEAMENTO</a:t>
            </a: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62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Saúde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Como um estado de completo bem-estar físico, mental e social, e não apenas a </a:t>
            </a: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ausência de doença ou enfermidade, 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segundo a Organização Mundial de Saúde (OMS);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Saneamento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como o controle dos fatores ambientais físicos que podem afetar negativamente a saúde e o bem-estar das pessoas, ou seja, o controlo de todas as fontes de risco para a saúde no meio físico (OMS).</a:t>
            </a:r>
          </a:p>
          <a:p>
            <a:pPr marL="762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5427143-937A-4BCB-81BD-4921B36D5D5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862" t="6873" r="11481" b="7491"/>
          <a:stretch/>
        </p:blipFill>
        <p:spPr>
          <a:xfrm>
            <a:off x="8201321" y="4503253"/>
            <a:ext cx="3299381" cy="227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320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/>
        </p:nvSpPr>
        <p:spPr>
          <a:xfrm>
            <a:off x="455629" y="1869133"/>
            <a:ext cx="6040500" cy="4022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123338" y="146915"/>
            <a:ext cx="10444898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INTRODUÇÃO: SAÚDE E SANEAMENTO AMBIENTAL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sp>
        <p:nvSpPr>
          <p:cNvPr id="9" name="Google Shape;95;p15">
            <a:extLst>
              <a:ext uri="{FF2B5EF4-FFF2-40B4-BE49-F238E27FC236}">
                <a16:creationId xmlns:a16="http://schemas.microsoft.com/office/drawing/2014/main" id="{80FCF56C-8902-4441-8D93-D87161D00CD2}"/>
              </a:ext>
            </a:extLst>
          </p:cNvPr>
          <p:cNvSpPr txBox="1"/>
          <p:nvPr/>
        </p:nvSpPr>
        <p:spPr>
          <a:xfrm>
            <a:off x="198752" y="1042572"/>
            <a:ext cx="11615386" cy="4924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Relação direta entre saneamento básico e indicadores de saúde;</a:t>
            </a:r>
          </a:p>
          <a:p>
            <a:pPr marL="457200" lvl="0" indent="-381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Segundo a Organização Mundial de Saúde (OMS), para cada  dólar investido em saneamento, de quatro a cinco dólares são  economizados em saúde curativa;</a:t>
            </a:r>
          </a:p>
          <a:p>
            <a:pPr marL="457200" lvl="0" indent="-381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Segundo dados disponíveis pelo DATASUS 2021, já atualizados no Painel Saneamento, houve quase 130 mil hospitalizações em decorrência de doenças de veiculação hídrica. A incidência foi de 6,04 casos por 10 mil habitantes, o que gerou gastos ao país de cerca de R$ 55 milhões.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Sendo as doenças de transmissão </a:t>
            </a:r>
            <a:r>
              <a:rPr lang="pt-BR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feco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-oral (transmitidas peles fezes de um indivíduo infectado), como as gastroenterites causadas por vírus, bactérias ou parasitas.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7777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123338" y="146915"/>
            <a:ext cx="10444898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INTRODUÇÃO: SAÚDE E SANEAMENTO AMBIENTAL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pic>
        <p:nvPicPr>
          <p:cNvPr id="16" name="Imagem 15">
            <a:extLst>
              <a:ext uri="{FF2B5EF4-FFF2-40B4-BE49-F238E27FC236}">
                <a16:creationId xmlns:a16="http://schemas.microsoft.com/office/drawing/2014/main" id="{CBC46439-B995-492D-9484-EAA4D76AD8B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820" t="19382" r="33505" b="23024"/>
          <a:stretch/>
        </p:blipFill>
        <p:spPr>
          <a:xfrm>
            <a:off x="1904215" y="1517715"/>
            <a:ext cx="8552140" cy="4888605"/>
          </a:xfrm>
          <a:prstGeom prst="rect">
            <a:avLst/>
          </a:prstGeom>
        </p:spPr>
      </p:pic>
      <p:sp>
        <p:nvSpPr>
          <p:cNvPr id="18" name="Google Shape;95;p15">
            <a:extLst>
              <a:ext uri="{FF2B5EF4-FFF2-40B4-BE49-F238E27FC236}">
                <a16:creationId xmlns:a16="http://schemas.microsoft.com/office/drawing/2014/main" id="{E89A0855-4BA1-4288-B596-F96FBE42D942}"/>
              </a:ext>
            </a:extLst>
          </p:cNvPr>
          <p:cNvSpPr txBox="1"/>
          <p:nvPr/>
        </p:nvSpPr>
        <p:spPr>
          <a:xfrm>
            <a:off x="1735645" y="6331655"/>
            <a:ext cx="2466680" cy="37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pt-B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Fonte: DATASUS, 2021.</a:t>
            </a:r>
          </a:p>
        </p:txBody>
      </p:sp>
      <p:sp>
        <p:nvSpPr>
          <p:cNvPr id="19" name="Google Shape;95;p15">
            <a:extLst>
              <a:ext uri="{FF2B5EF4-FFF2-40B4-BE49-F238E27FC236}">
                <a16:creationId xmlns:a16="http://schemas.microsoft.com/office/drawing/2014/main" id="{C7314900-B02E-489D-97CC-FB0FB64FCBA7}"/>
              </a:ext>
            </a:extLst>
          </p:cNvPr>
          <p:cNvSpPr txBox="1"/>
          <p:nvPr/>
        </p:nvSpPr>
        <p:spPr>
          <a:xfrm>
            <a:off x="2572388" y="1045675"/>
            <a:ext cx="7995848" cy="7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pt-B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Tabela  – Indicadores de saneamento e saúde nas regiões brasileiras em 2021</a:t>
            </a:r>
          </a:p>
        </p:txBody>
      </p:sp>
    </p:spTree>
    <p:extLst>
      <p:ext uri="{BB962C8B-B14F-4D97-AF65-F5344CB8AC3E}">
        <p14:creationId xmlns:p14="http://schemas.microsoft.com/office/powerpoint/2010/main" val="245829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123338" y="146915"/>
            <a:ext cx="10444898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INTRODUÇÃO: SAÚDE E SANEAMENTO AMBIENTAL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sp>
        <p:nvSpPr>
          <p:cNvPr id="9" name="Google Shape;95;p15">
            <a:extLst>
              <a:ext uri="{FF2B5EF4-FFF2-40B4-BE49-F238E27FC236}">
                <a16:creationId xmlns:a16="http://schemas.microsoft.com/office/drawing/2014/main" id="{80FCF56C-8902-4441-8D93-D87161D00CD2}"/>
              </a:ext>
            </a:extLst>
          </p:cNvPr>
          <p:cNvSpPr txBox="1"/>
          <p:nvPr/>
        </p:nvSpPr>
        <p:spPr>
          <a:xfrm>
            <a:off x="236459" y="967158"/>
            <a:ext cx="10048183" cy="5245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>
              <a:buClr>
                <a:schemeClr val="dk1"/>
              </a:buClr>
              <a:buSzPts val="2400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Principais doenças de veiculação hídrica e vetorial associadas à falta de saneamento.</a:t>
            </a:r>
          </a:p>
          <a:p>
            <a:pPr marL="76200">
              <a:buClr>
                <a:schemeClr val="dk1"/>
              </a:buClr>
              <a:buSzPts val="2400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indent="-381000"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Botulismo;</a:t>
            </a:r>
          </a:p>
          <a:p>
            <a:pPr marL="457200" indent="-381000"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Cólera;</a:t>
            </a:r>
          </a:p>
          <a:p>
            <a:pPr marL="457200" indent="-381000"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Doenças Diarreicas Agudas (DDA);</a:t>
            </a:r>
          </a:p>
          <a:p>
            <a:pPr marL="457200" indent="-381000"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Doenças transmitidas por Alimentos/Água (</a:t>
            </a:r>
            <a:r>
              <a:rPr lang="pt-BR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DTAs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); </a:t>
            </a:r>
          </a:p>
          <a:p>
            <a:pPr marL="457200" indent="-381000"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Doença Ocular de Etiologia Desconhecida (DOED); </a:t>
            </a:r>
          </a:p>
          <a:p>
            <a:pPr marL="457200" indent="-381000"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Esquistossomose;</a:t>
            </a:r>
          </a:p>
          <a:p>
            <a:pPr marL="457200" indent="-381000"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Febre </a:t>
            </a:r>
            <a:r>
              <a:rPr lang="pt-BR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Tifóide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</a:t>
            </a:r>
          </a:p>
          <a:p>
            <a:pPr marL="457200" indent="-381000"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Rotavírus; </a:t>
            </a:r>
          </a:p>
          <a:p>
            <a:pPr marL="457200" indent="-381000"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Toxoplasmose.</a:t>
            </a:r>
          </a:p>
          <a:p>
            <a:pPr marL="457200" indent="-381000"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62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F0AAFD2B-3064-4855-9D25-1DF8FDD6BC1D}"/>
              </a:ext>
            </a:extLst>
          </p:cNvPr>
          <p:cNvSpPr/>
          <p:nvPr/>
        </p:nvSpPr>
        <p:spPr>
          <a:xfrm>
            <a:off x="8007542" y="1973283"/>
            <a:ext cx="3219782" cy="39175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55390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/>
        </p:nvSpPr>
        <p:spPr>
          <a:xfrm>
            <a:off x="2058186" y="1641168"/>
            <a:ext cx="7266251" cy="400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>
              <a:lnSpc>
                <a:spcPct val="150000"/>
              </a:lnSpc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Está é a pergunta de quase de um Trilhão de Reais!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sp>
        <p:nvSpPr>
          <p:cNvPr id="9" name="Google Shape;95;p15">
            <a:extLst>
              <a:ext uri="{FF2B5EF4-FFF2-40B4-BE49-F238E27FC236}">
                <a16:creationId xmlns:a16="http://schemas.microsoft.com/office/drawing/2014/main" id="{DB71561C-3544-49B5-91AC-26A9953979AB}"/>
              </a:ext>
            </a:extLst>
          </p:cNvPr>
          <p:cNvSpPr txBox="1"/>
          <p:nvPr/>
        </p:nvSpPr>
        <p:spPr>
          <a:xfrm>
            <a:off x="455629" y="966249"/>
            <a:ext cx="8253167" cy="631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Então, por que não temos um saneamento universalizado?</a:t>
            </a:r>
          </a:p>
          <a:p>
            <a:pPr marL="762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94;p15">
            <a:extLst>
              <a:ext uri="{FF2B5EF4-FFF2-40B4-BE49-F238E27FC236}">
                <a16:creationId xmlns:a16="http://schemas.microsoft.com/office/drawing/2014/main" id="{0FB64FD7-EE94-4104-A7BC-83052DC04ACB}"/>
              </a:ext>
            </a:extLst>
          </p:cNvPr>
          <p:cNvSpPr txBox="1"/>
          <p:nvPr/>
        </p:nvSpPr>
        <p:spPr>
          <a:xfrm>
            <a:off x="151618" y="146915"/>
            <a:ext cx="10444898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INTRODUÇÃO: SAÚDE E SANEAMENTO AMBIENTAL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7318375-EEE9-4E91-B797-1747DDD5AC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8102" y="2387324"/>
            <a:ext cx="6485641" cy="4323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5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/>
        </p:nvSpPr>
        <p:spPr>
          <a:xfrm>
            <a:off x="455629" y="1869133"/>
            <a:ext cx="6040500" cy="4022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sp>
        <p:nvSpPr>
          <p:cNvPr id="9" name="Google Shape;95;p15">
            <a:extLst>
              <a:ext uri="{FF2B5EF4-FFF2-40B4-BE49-F238E27FC236}">
                <a16:creationId xmlns:a16="http://schemas.microsoft.com/office/drawing/2014/main" id="{DB71561C-3544-49B5-91AC-26A9953979AB}"/>
              </a:ext>
            </a:extLst>
          </p:cNvPr>
          <p:cNvSpPr txBox="1"/>
          <p:nvPr/>
        </p:nvSpPr>
        <p:spPr>
          <a:xfrm>
            <a:off x="455629" y="966248"/>
            <a:ext cx="8253167" cy="3049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Quais são os principais entraveis?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Custo;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Saneamento não é prioridade;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Educação/cultura da população;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Obras enterras e com pouca reverberação (esquecimento).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62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94;p15">
            <a:extLst>
              <a:ext uri="{FF2B5EF4-FFF2-40B4-BE49-F238E27FC236}">
                <a16:creationId xmlns:a16="http://schemas.microsoft.com/office/drawing/2014/main" id="{0FB64FD7-EE94-4104-A7BC-83052DC04ACB}"/>
              </a:ext>
            </a:extLst>
          </p:cNvPr>
          <p:cNvSpPr txBox="1"/>
          <p:nvPr/>
        </p:nvSpPr>
        <p:spPr>
          <a:xfrm>
            <a:off x="151618" y="146915"/>
            <a:ext cx="10444898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INTRODUÇÃO: SAÚDE E SANEAMENTO AMBIENTAL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F9F0E97-F6CF-4451-8D1B-CDB6554C48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479" y="3921906"/>
            <a:ext cx="2154549" cy="287273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D390765-00C7-4501-9C00-A6E8148D95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9559" y="3921906"/>
            <a:ext cx="2154548" cy="287273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74CA585E-3F24-4E23-807C-F4D6262F2B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79598" y="3921906"/>
            <a:ext cx="2154548" cy="287273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7AD613DC-E27A-4FBB-BC9D-4A0CC125EC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9520" y="3921906"/>
            <a:ext cx="2154547" cy="287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196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151618" y="146915"/>
            <a:ext cx="10444898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INTRODUÇÃO: SAÚDE E SANEAMENTO AMBIENTAL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sp>
        <p:nvSpPr>
          <p:cNvPr id="9" name="Google Shape;95;p15">
            <a:extLst>
              <a:ext uri="{FF2B5EF4-FFF2-40B4-BE49-F238E27FC236}">
                <a16:creationId xmlns:a16="http://schemas.microsoft.com/office/drawing/2014/main" id="{80FCF56C-8902-4441-8D93-D87161D00CD2}"/>
              </a:ext>
            </a:extLst>
          </p:cNvPr>
          <p:cNvSpPr txBox="1"/>
          <p:nvPr/>
        </p:nvSpPr>
        <p:spPr>
          <a:xfrm>
            <a:off x="151618" y="475865"/>
            <a:ext cx="11027881" cy="329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6200" algn="just">
              <a:lnSpc>
                <a:spcPct val="150000"/>
              </a:lnSpc>
              <a:buClr>
                <a:schemeClr val="dk1"/>
              </a:buClr>
              <a:buSzPts val="2400"/>
            </a:pPr>
            <a:r>
              <a:rPr lang="pt-BR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CUSTO/INVESTIMENTO:</a:t>
            </a:r>
          </a:p>
          <a:p>
            <a:pPr marL="457200" indent="-381000" algn="just">
              <a:lnSpc>
                <a:spcPct val="150000"/>
              </a:lnSpc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que o Brasil consiga </a:t>
            </a: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universalizar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os serviços de esgotamento sanitário no Brasil, com base no horizonte de planejamento de 2035, o Atlas Esgotos: Despoluição de Bacias Hidrográficas, da Agência Nacional de Águas (ANA) e da Secretaria Nacional de Saneamento Ambiental, aponta que são necessários investimentos de </a:t>
            </a: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R$ 893 bilhões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dos quais R$ </a:t>
            </a: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595 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bilhões precisam ser aplicados em coleta de esgotos (Agência Senado, 2024; RB Investimentos, 2025).</a:t>
            </a:r>
          </a:p>
          <a:p>
            <a:pPr marL="457200" indent="-381000" algn="just">
              <a:lnSpc>
                <a:spcPct val="150000"/>
              </a:lnSpc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Universalização do saneamento básico pode gerar mais de </a:t>
            </a: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R$ 1,4 tri em benefícios 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socioeconômicos para o Brasil em menos de 20 anos (Agência Senado, 2025). </a:t>
            </a:r>
          </a:p>
          <a:p>
            <a:pPr marL="457200" indent="-381000" algn="just">
              <a:lnSpc>
                <a:spcPct val="150000"/>
              </a:lnSpc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7161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/>
        </p:nvSpPr>
        <p:spPr>
          <a:xfrm>
            <a:off x="455629" y="1869133"/>
            <a:ext cx="6040500" cy="4022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sp>
        <p:nvSpPr>
          <p:cNvPr id="9" name="Google Shape;95;p15">
            <a:extLst>
              <a:ext uri="{FF2B5EF4-FFF2-40B4-BE49-F238E27FC236}">
                <a16:creationId xmlns:a16="http://schemas.microsoft.com/office/drawing/2014/main" id="{80FCF56C-8902-4441-8D93-D87161D00CD2}"/>
              </a:ext>
            </a:extLst>
          </p:cNvPr>
          <p:cNvSpPr txBox="1"/>
          <p:nvPr/>
        </p:nvSpPr>
        <p:spPr>
          <a:xfrm>
            <a:off x="152408" y="1169270"/>
            <a:ext cx="10990074" cy="5594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>
              <a:lnSpc>
                <a:spcPct val="150000"/>
              </a:lnSpc>
              <a:buNone/>
              <a:tabLst>
                <a:tab pos="513080" algn="l"/>
              </a:tabLst>
            </a:pPr>
            <a:r>
              <a:rPr lang="pt-BR" sz="2400" b="1" spc="-5" dirty="0">
                <a:latin typeface="Calibri"/>
                <a:cs typeface="Calibri"/>
              </a:rPr>
              <a:t>PRINCÍPIOS DO SANEAMENTO BÁSICO</a:t>
            </a:r>
            <a:r>
              <a:rPr lang="pt-BR" sz="2400" spc="-5" dirty="0">
                <a:latin typeface="Calibri"/>
                <a:cs typeface="Calibri"/>
              </a:rPr>
              <a:t>:</a:t>
            </a:r>
          </a:p>
          <a:p>
            <a:pPr marL="762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94;p15">
            <a:extLst>
              <a:ext uri="{FF2B5EF4-FFF2-40B4-BE49-F238E27FC236}">
                <a16:creationId xmlns:a16="http://schemas.microsoft.com/office/drawing/2014/main" id="{08EF89F8-51D7-4F1E-B354-8B77C2678ECD}"/>
              </a:ext>
            </a:extLst>
          </p:cNvPr>
          <p:cNvSpPr txBox="1"/>
          <p:nvPr/>
        </p:nvSpPr>
        <p:spPr>
          <a:xfrm>
            <a:off x="235670" y="114910"/>
            <a:ext cx="7830532" cy="105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POLÍTICA NACIONAL DE SANEAMENTO BÁSICO LEI Nº 11.445/2007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3836705-D6EF-4AFB-A2CF-373530459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4609" y="1982677"/>
            <a:ext cx="6913407" cy="460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55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/>
        </p:nvSpPr>
        <p:spPr>
          <a:xfrm>
            <a:off x="455629" y="1869133"/>
            <a:ext cx="6040500" cy="4022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sp>
        <p:nvSpPr>
          <p:cNvPr id="9" name="Google Shape;95;p15">
            <a:extLst>
              <a:ext uri="{FF2B5EF4-FFF2-40B4-BE49-F238E27FC236}">
                <a16:creationId xmlns:a16="http://schemas.microsoft.com/office/drawing/2014/main" id="{80FCF56C-8902-4441-8D93-D87161D00CD2}"/>
              </a:ext>
            </a:extLst>
          </p:cNvPr>
          <p:cNvSpPr txBox="1"/>
          <p:nvPr/>
        </p:nvSpPr>
        <p:spPr>
          <a:xfrm>
            <a:off x="152408" y="1169270"/>
            <a:ext cx="11661730" cy="3440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191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município é o ente titular e responsável pela organização dos serviços de saneamento básico;</a:t>
            </a:r>
          </a:p>
          <a:p>
            <a:pPr marL="4191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Brasil conta com 5.570 municípios;</a:t>
            </a:r>
          </a:p>
          <a:p>
            <a:pPr marL="4191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acordo com os dados do Censo 2022 do IBGE, existem 2.495 municípios brasileiros com menos de 10 mil habitantes, o que representa 44,8% do total;</a:t>
            </a:r>
          </a:p>
          <a:p>
            <a:pPr marL="4191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Tarifação: </a:t>
            </a: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subsídio cruzado.</a:t>
            </a:r>
          </a:p>
          <a:p>
            <a:pPr marL="762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pt-BR"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62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62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94;p15">
            <a:extLst>
              <a:ext uri="{FF2B5EF4-FFF2-40B4-BE49-F238E27FC236}">
                <a16:creationId xmlns:a16="http://schemas.microsoft.com/office/drawing/2014/main" id="{08EF89F8-51D7-4F1E-B354-8B77C2678ECD}"/>
              </a:ext>
            </a:extLst>
          </p:cNvPr>
          <p:cNvSpPr txBox="1"/>
          <p:nvPr/>
        </p:nvSpPr>
        <p:spPr>
          <a:xfrm>
            <a:off x="235670" y="114910"/>
            <a:ext cx="7830532" cy="105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POLÍTICA NACIONAL DE SANEAMENTO BÁSICO LEI Nº 11.445/2007</a:t>
            </a: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91558536-16B7-4553-ADD8-8EEC11C9D3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/>
          <a:srcRect b="20822"/>
          <a:stretch/>
        </p:blipFill>
        <p:spPr bwMode="auto">
          <a:xfrm>
            <a:off x="4355188" y="4388857"/>
            <a:ext cx="7275039" cy="2354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05904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/>
        </p:nvSpPr>
        <p:spPr>
          <a:xfrm>
            <a:off x="455629" y="1869133"/>
            <a:ext cx="6040500" cy="4022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sp>
        <p:nvSpPr>
          <p:cNvPr id="9" name="Google Shape;95;p15">
            <a:extLst>
              <a:ext uri="{FF2B5EF4-FFF2-40B4-BE49-F238E27FC236}">
                <a16:creationId xmlns:a16="http://schemas.microsoft.com/office/drawing/2014/main" id="{80FCF56C-8902-4441-8D93-D87161D00CD2}"/>
              </a:ext>
            </a:extLst>
          </p:cNvPr>
          <p:cNvSpPr txBox="1"/>
          <p:nvPr/>
        </p:nvSpPr>
        <p:spPr>
          <a:xfrm>
            <a:off x="375415" y="1200629"/>
            <a:ext cx="10048183" cy="5594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>
              <a:lnSpc>
                <a:spcPct val="150000"/>
              </a:lnSpc>
              <a:buNone/>
              <a:tabLst>
                <a:tab pos="513080" algn="l"/>
              </a:tabLst>
            </a:pPr>
            <a:r>
              <a:rPr lang="pt-BR" sz="2000" b="1" spc="-5" dirty="0">
                <a:latin typeface="Calibri"/>
                <a:cs typeface="Calibri"/>
              </a:rPr>
              <a:t>OBJETIVOS DO SANEAMENTO BÁSICO </a:t>
            </a:r>
            <a:r>
              <a:rPr lang="pt-BR" sz="2000" spc="-5" dirty="0">
                <a:latin typeface="Calibri"/>
                <a:cs typeface="Calibri"/>
              </a:rPr>
              <a:t>:</a:t>
            </a:r>
          </a:p>
          <a:p>
            <a:pPr marL="0" indent="0" algn="just">
              <a:lnSpc>
                <a:spcPct val="150000"/>
              </a:lnSpc>
              <a:buNone/>
              <a:tabLst>
                <a:tab pos="513080" algn="l"/>
              </a:tabLst>
            </a:pPr>
            <a:r>
              <a:rPr lang="pt-BR" sz="2000" spc="-5" dirty="0">
                <a:latin typeface="Calibri"/>
                <a:cs typeface="Calibri"/>
              </a:rPr>
              <a:t>1.</a:t>
            </a:r>
            <a:r>
              <a:rPr lang="pt-BR" sz="2400" spc="-5" dirty="0">
                <a:latin typeface="Calibri"/>
                <a:cs typeface="Calibri"/>
              </a:rPr>
              <a:t>	</a:t>
            </a:r>
            <a:r>
              <a:rPr lang="pt-BR" sz="2000" spc="-10" dirty="0">
                <a:latin typeface="Calibri"/>
                <a:cs typeface="Calibri"/>
              </a:rPr>
              <a:t>Abastecimento </a:t>
            </a:r>
            <a:r>
              <a:rPr lang="pt-BR" sz="2000" spc="-5" dirty="0">
                <a:latin typeface="Calibri"/>
                <a:cs typeface="Calibri"/>
              </a:rPr>
              <a:t>de</a:t>
            </a:r>
            <a:r>
              <a:rPr lang="pt-BR" sz="2000" spc="-35" dirty="0">
                <a:latin typeface="Calibri"/>
                <a:cs typeface="Calibri"/>
              </a:rPr>
              <a:t> </a:t>
            </a:r>
            <a:r>
              <a:rPr lang="pt-BR" sz="2000" dirty="0">
                <a:latin typeface="Calibri"/>
                <a:cs typeface="Calibri"/>
              </a:rPr>
              <a:t>água;</a:t>
            </a:r>
          </a:p>
          <a:p>
            <a:pPr marL="0" marR="781050" indent="0" algn="just">
              <a:lnSpc>
                <a:spcPct val="150000"/>
              </a:lnSpc>
              <a:spcBef>
                <a:spcPts val="575"/>
              </a:spcBef>
              <a:buNone/>
              <a:tabLst>
                <a:tab pos="513080" algn="l"/>
              </a:tabLst>
            </a:pPr>
            <a:r>
              <a:rPr lang="pt-BR" sz="2000" spc="-5" dirty="0">
                <a:latin typeface="Calibri"/>
                <a:cs typeface="Calibri"/>
              </a:rPr>
              <a:t>2.	</a:t>
            </a:r>
            <a:r>
              <a:rPr lang="pt-BR" sz="2000" spc="-10" dirty="0">
                <a:latin typeface="Calibri"/>
                <a:cs typeface="Calibri"/>
              </a:rPr>
              <a:t>Coleta, </a:t>
            </a:r>
            <a:r>
              <a:rPr lang="pt-BR" sz="2000" spc="-15" dirty="0">
                <a:latin typeface="Calibri"/>
                <a:cs typeface="Calibri"/>
              </a:rPr>
              <a:t>remoção, tratamento </a:t>
            </a:r>
            <a:r>
              <a:rPr lang="pt-BR" sz="2000" dirty="0">
                <a:latin typeface="Calibri"/>
                <a:cs typeface="Calibri"/>
              </a:rPr>
              <a:t>e </a:t>
            </a:r>
            <a:r>
              <a:rPr lang="pt-BR" sz="2000" spc="-10" dirty="0">
                <a:latin typeface="Calibri"/>
                <a:cs typeface="Calibri"/>
              </a:rPr>
              <a:t>disposição </a:t>
            </a:r>
            <a:r>
              <a:rPr lang="pt-BR" sz="2000" spc="-5" dirty="0">
                <a:latin typeface="Calibri"/>
                <a:cs typeface="Calibri"/>
              </a:rPr>
              <a:t>final do </a:t>
            </a:r>
            <a:r>
              <a:rPr lang="pt-BR" sz="2000" spc="-10" dirty="0">
                <a:latin typeface="Calibri"/>
                <a:cs typeface="Calibri"/>
              </a:rPr>
              <a:t>esgoto  doméstico;</a:t>
            </a:r>
            <a:endParaRPr lang="pt-BR" sz="2000" dirty="0">
              <a:latin typeface="Calibri"/>
              <a:cs typeface="Calibri"/>
            </a:endParaRPr>
          </a:p>
          <a:p>
            <a:pPr marL="0" indent="0" algn="just">
              <a:lnSpc>
                <a:spcPct val="150000"/>
              </a:lnSpc>
              <a:spcBef>
                <a:spcPts val="580"/>
              </a:spcBef>
              <a:buNone/>
              <a:tabLst>
                <a:tab pos="513080" algn="l"/>
              </a:tabLst>
            </a:pPr>
            <a:r>
              <a:rPr lang="pt-BR" sz="2000" spc="-5" dirty="0">
                <a:latin typeface="Calibri"/>
                <a:cs typeface="Calibri"/>
              </a:rPr>
              <a:t>3.	</a:t>
            </a:r>
            <a:r>
              <a:rPr lang="pt-BR" sz="2000" spc="-10" dirty="0">
                <a:latin typeface="Calibri"/>
                <a:cs typeface="Calibri"/>
              </a:rPr>
              <a:t>Coleta, </a:t>
            </a:r>
            <a:r>
              <a:rPr lang="pt-BR" sz="2000" spc="-15" dirty="0">
                <a:latin typeface="Calibri"/>
                <a:cs typeface="Calibri"/>
              </a:rPr>
              <a:t>remoção, tratamento </a:t>
            </a:r>
            <a:r>
              <a:rPr lang="pt-BR" sz="2000" dirty="0">
                <a:latin typeface="Calibri"/>
                <a:cs typeface="Calibri"/>
              </a:rPr>
              <a:t>e </a:t>
            </a:r>
            <a:r>
              <a:rPr lang="pt-BR" sz="2000" spc="-10" dirty="0">
                <a:latin typeface="Calibri"/>
                <a:cs typeface="Calibri"/>
              </a:rPr>
              <a:t>disposição </a:t>
            </a:r>
            <a:r>
              <a:rPr lang="pt-BR" sz="2000" spc="-5" dirty="0">
                <a:latin typeface="Calibri"/>
                <a:cs typeface="Calibri"/>
              </a:rPr>
              <a:t>final </a:t>
            </a:r>
            <a:r>
              <a:rPr lang="pt-BR" sz="2000" spc="-10" dirty="0">
                <a:latin typeface="Calibri"/>
                <a:cs typeface="Calibri"/>
              </a:rPr>
              <a:t>dos</a:t>
            </a:r>
            <a:r>
              <a:rPr lang="pt-BR" sz="2000" spc="-35" dirty="0">
                <a:latin typeface="Calibri"/>
                <a:cs typeface="Calibri"/>
              </a:rPr>
              <a:t> </a:t>
            </a:r>
            <a:r>
              <a:rPr lang="pt-BR" sz="2000" spc="-5" dirty="0">
                <a:latin typeface="Calibri"/>
                <a:cs typeface="Calibri"/>
              </a:rPr>
              <a:t>resíduos</a:t>
            </a:r>
            <a:r>
              <a:rPr lang="pt-BR" sz="2000" dirty="0">
                <a:latin typeface="Calibri"/>
                <a:cs typeface="Calibri"/>
              </a:rPr>
              <a:t> </a:t>
            </a:r>
            <a:r>
              <a:rPr lang="pt-BR" sz="2000" spc="-5" dirty="0">
                <a:latin typeface="Calibri"/>
                <a:cs typeface="Calibri"/>
              </a:rPr>
              <a:t>sólidos</a:t>
            </a:r>
            <a:r>
              <a:rPr lang="pt-BR" sz="2000" spc="-15" dirty="0">
                <a:latin typeface="Calibri"/>
                <a:cs typeface="Calibri"/>
              </a:rPr>
              <a:t> </a:t>
            </a:r>
            <a:r>
              <a:rPr lang="pt-BR" sz="2000" spc="-5" dirty="0">
                <a:latin typeface="Calibri"/>
                <a:cs typeface="Calibri"/>
              </a:rPr>
              <a:t>urbano;</a:t>
            </a:r>
            <a:endParaRPr lang="pt-BR" sz="2000" dirty="0">
              <a:latin typeface="Calibri"/>
              <a:cs typeface="Calibri"/>
            </a:endParaRPr>
          </a:p>
          <a:p>
            <a:pPr marL="0" indent="0" algn="just">
              <a:lnSpc>
                <a:spcPct val="150000"/>
              </a:lnSpc>
              <a:spcBef>
                <a:spcPts val="575"/>
              </a:spcBef>
              <a:buNone/>
              <a:tabLst>
                <a:tab pos="513080" algn="l"/>
              </a:tabLst>
            </a:pPr>
            <a:r>
              <a:rPr lang="pt-BR" sz="2000" spc="-5" dirty="0">
                <a:latin typeface="Calibri"/>
                <a:cs typeface="Calibri"/>
              </a:rPr>
              <a:t>4.	</a:t>
            </a:r>
            <a:r>
              <a:rPr lang="pt-BR" sz="2000" spc="-10" dirty="0">
                <a:latin typeface="Calibri"/>
                <a:cs typeface="Calibri"/>
              </a:rPr>
              <a:t>Drenagem</a:t>
            </a:r>
            <a:r>
              <a:rPr lang="pt-BR" sz="2000" spc="-15" dirty="0">
                <a:latin typeface="Calibri"/>
                <a:cs typeface="Calibri"/>
              </a:rPr>
              <a:t> </a:t>
            </a:r>
            <a:r>
              <a:rPr lang="pt-BR" sz="2000" spc="-5" dirty="0">
                <a:latin typeface="Calibri"/>
                <a:cs typeface="Calibri"/>
              </a:rPr>
              <a:t>pluviais;</a:t>
            </a:r>
            <a:endParaRPr lang="pt-BR" sz="2000" dirty="0">
              <a:latin typeface="Calibri"/>
              <a:cs typeface="Calibri"/>
            </a:endParaRPr>
          </a:p>
          <a:p>
            <a:pPr marL="0" indent="0" algn="just">
              <a:lnSpc>
                <a:spcPct val="150000"/>
              </a:lnSpc>
              <a:spcBef>
                <a:spcPts val="575"/>
              </a:spcBef>
              <a:buNone/>
              <a:tabLst>
                <a:tab pos="513080" algn="l"/>
              </a:tabLst>
            </a:pPr>
            <a:r>
              <a:rPr lang="pt-BR" sz="2000" spc="-5" dirty="0">
                <a:latin typeface="Calibri"/>
                <a:cs typeface="Calibri"/>
              </a:rPr>
              <a:t>5.	Higiene dos locais de </a:t>
            </a:r>
            <a:r>
              <a:rPr lang="pt-BR" sz="2000" spc="-15" dirty="0">
                <a:latin typeface="Calibri"/>
                <a:cs typeface="Calibri"/>
              </a:rPr>
              <a:t>trabalho, </a:t>
            </a:r>
            <a:r>
              <a:rPr lang="pt-BR" sz="2000" spc="-5" dirty="0">
                <a:latin typeface="Calibri"/>
                <a:cs typeface="Calibri"/>
              </a:rPr>
              <a:t>de </a:t>
            </a:r>
            <a:r>
              <a:rPr lang="pt-BR" sz="2000" spc="-45" dirty="0">
                <a:latin typeface="Calibri"/>
                <a:cs typeface="Calibri"/>
              </a:rPr>
              <a:t>lazer, </a:t>
            </a:r>
            <a:r>
              <a:rPr lang="pt-BR" sz="2000" spc="-5" dirty="0">
                <a:latin typeface="Calibri"/>
                <a:cs typeface="Calibri"/>
              </a:rPr>
              <a:t>escolas </a:t>
            </a:r>
            <a:r>
              <a:rPr lang="pt-BR" sz="2000" dirty="0">
                <a:latin typeface="Calibri"/>
                <a:cs typeface="Calibri"/>
              </a:rPr>
              <a:t>e</a:t>
            </a:r>
            <a:r>
              <a:rPr lang="pt-BR" sz="2000" spc="30" dirty="0">
                <a:latin typeface="Calibri"/>
                <a:cs typeface="Calibri"/>
              </a:rPr>
              <a:t> </a:t>
            </a:r>
            <a:r>
              <a:rPr lang="pt-BR" sz="2000" spc="-10" dirty="0">
                <a:latin typeface="Calibri"/>
                <a:cs typeface="Calibri"/>
              </a:rPr>
              <a:t>hospitais;</a:t>
            </a:r>
            <a:endParaRPr lang="pt-BR" sz="2000" dirty="0">
              <a:latin typeface="Calibri"/>
              <a:cs typeface="Calibri"/>
            </a:endParaRPr>
          </a:p>
          <a:p>
            <a:pPr marL="0" indent="0" algn="just">
              <a:lnSpc>
                <a:spcPct val="150000"/>
              </a:lnSpc>
              <a:spcBef>
                <a:spcPts val="580"/>
              </a:spcBef>
              <a:buNone/>
              <a:tabLst>
                <a:tab pos="513080" algn="l"/>
              </a:tabLst>
            </a:pPr>
            <a:r>
              <a:rPr lang="pt-BR" sz="2000" spc="-5" dirty="0">
                <a:latin typeface="Calibri"/>
                <a:cs typeface="Calibri"/>
              </a:rPr>
              <a:t>6.	</a:t>
            </a:r>
            <a:r>
              <a:rPr lang="pt-BR" sz="2000" spc="-10" dirty="0">
                <a:latin typeface="Calibri"/>
                <a:cs typeface="Calibri"/>
              </a:rPr>
              <a:t>Controle </a:t>
            </a:r>
            <a:r>
              <a:rPr lang="pt-BR" sz="2000" spc="-5" dirty="0">
                <a:latin typeface="Calibri"/>
                <a:cs typeface="Calibri"/>
              </a:rPr>
              <a:t>de </a:t>
            </a:r>
            <a:r>
              <a:rPr lang="pt-BR" sz="2000" spc="-10" dirty="0">
                <a:latin typeface="Calibri"/>
                <a:cs typeface="Calibri"/>
              </a:rPr>
              <a:t>micro </a:t>
            </a:r>
            <a:r>
              <a:rPr lang="pt-BR" sz="2000" dirty="0">
                <a:latin typeface="Calibri"/>
                <a:cs typeface="Calibri"/>
              </a:rPr>
              <a:t>e </a:t>
            </a:r>
            <a:r>
              <a:rPr lang="pt-BR" sz="2000" spc="-5" dirty="0">
                <a:latin typeface="Calibri"/>
                <a:cs typeface="Calibri"/>
              </a:rPr>
              <a:t>macro</a:t>
            </a:r>
            <a:r>
              <a:rPr lang="pt-BR" sz="2000" spc="-80" dirty="0">
                <a:latin typeface="Calibri"/>
                <a:cs typeface="Calibri"/>
              </a:rPr>
              <a:t> </a:t>
            </a:r>
            <a:r>
              <a:rPr lang="pt-BR" sz="2000" spc="-15" dirty="0">
                <a:latin typeface="Calibri"/>
                <a:cs typeface="Calibri"/>
              </a:rPr>
              <a:t>vetores;</a:t>
            </a:r>
            <a:endParaRPr lang="pt-BR" sz="2000" dirty="0">
              <a:latin typeface="Calibri"/>
              <a:cs typeface="Calibri"/>
            </a:endParaRPr>
          </a:p>
          <a:p>
            <a:pPr marL="0" marR="473709" indent="0" algn="just">
              <a:lnSpc>
                <a:spcPct val="150000"/>
              </a:lnSpc>
              <a:spcBef>
                <a:spcPts val="575"/>
              </a:spcBef>
              <a:buNone/>
              <a:tabLst>
                <a:tab pos="513080" algn="l"/>
              </a:tabLst>
            </a:pPr>
            <a:r>
              <a:rPr lang="pt-BR" sz="2000" spc="-5" dirty="0">
                <a:latin typeface="Calibri"/>
                <a:cs typeface="Calibri"/>
              </a:rPr>
              <a:t>7.	</a:t>
            </a:r>
            <a:r>
              <a:rPr lang="pt-BR" sz="2000" spc="-10" dirty="0">
                <a:latin typeface="Calibri"/>
                <a:cs typeface="Calibri"/>
              </a:rPr>
              <a:t>Controle </a:t>
            </a:r>
            <a:r>
              <a:rPr lang="pt-BR" sz="2000" spc="-5" dirty="0">
                <a:latin typeface="Calibri"/>
                <a:cs typeface="Calibri"/>
              </a:rPr>
              <a:t>da </a:t>
            </a:r>
            <a:r>
              <a:rPr lang="pt-BR" sz="2000" spc="-10" dirty="0">
                <a:latin typeface="Calibri"/>
                <a:cs typeface="Calibri"/>
              </a:rPr>
              <a:t>poluição </a:t>
            </a:r>
            <a:r>
              <a:rPr lang="pt-BR" sz="2000" spc="-5" dirty="0">
                <a:latin typeface="Calibri"/>
                <a:cs typeface="Calibri"/>
              </a:rPr>
              <a:t>do </a:t>
            </a:r>
            <a:r>
              <a:rPr lang="pt-BR" sz="2000" spc="-70" dirty="0">
                <a:latin typeface="Calibri"/>
                <a:cs typeface="Calibri"/>
              </a:rPr>
              <a:t>ar, </a:t>
            </a:r>
            <a:r>
              <a:rPr lang="pt-BR" sz="2000" spc="-5" dirty="0">
                <a:latin typeface="Calibri"/>
                <a:cs typeface="Calibri"/>
              </a:rPr>
              <a:t>solo </a:t>
            </a:r>
            <a:r>
              <a:rPr lang="pt-BR" sz="2000" dirty="0">
                <a:latin typeface="Calibri"/>
                <a:cs typeface="Calibri"/>
              </a:rPr>
              <a:t>e </a:t>
            </a:r>
            <a:r>
              <a:rPr lang="pt-BR" sz="2000" spc="-5" dirty="0">
                <a:latin typeface="Calibri"/>
                <a:cs typeface="Calibri"/>
              </a:rPr>
              <a:t>da </a:t>
            </a:r>
            <a:r>
              <a:rPr lang="pt-BR" sz="2000" dirty="0">
                <a:latin typeface="Calibri"/>
                <a:cs typeface="Calibri"/>
              </a:rPr>
              <a:t>água, </a:t>
            </a:r>
            <a:r>
              <a:rPr lang="pt-BR" sz="2000" spc="-10" dirty="0">
                <a:latin typeface="Calibri"/>
                <a:cs typeface="Calibri"/>
              </a:rPr>
              <a:t>poluição </a:t>
            </a:r>
            <a:r>
              <a:rPr lang="pt-BR" sz="2000" spc="-5" dirty="0">
                <a:latin typeface="Calibri"/>
                <a:cs typeface="Calibri"/>
              </a:rPr>
              <a:t>visual </a:t>
            </a:r>
            <a:r>
              <a:rPr lang="pt-BR" sz="2000" dirty="0">
                <a:latin typeface="Calibri"/>
                <a:cs typeface="Calibri"/>
              </a:rPr>
              <a:t>e  </a:t>
            </a:r>
            <a:r>
              <a:rPr lang="pt-BR" sz="2000" spc="-15" dirty="0">
                <a:latin typeface="Calibri"/>
                <a:cs typeface="Calibri"/>
              </a:rPr>
              <a:t>sonora;</a:t>
            </a:r>
            <a:endParaRPr lang="pt-BR" sz="2000" dirty="0">
              <a:latin typeface="Calibri"/>
              <a:cs typeface="Calibri"/>
            </a:endParaRPr>
          </a:p>
          <a:p>
            <a:pPr marL="0" indent="0" algn="just">
              <a:lnSpc>
                <a:spcPct val="150000"/>
              </a:lnSpc>
              <a:spcBef>
                <a:spcPts val="580"/>
              </a:spcBef>
              <a:buNone/>
              <a:tabLst>
                <a:tab pos="513080" algn="l"/>
              </a:tabLst>
            </a:pPr>
            <a:r>
              <a:rPr lang="pt-BR" sz="2000" spc="-5" dirty="0">
                <a:latin typeface="Calibri"/>
                <a:cs typeface="Calibri"/>
              </a:rPr>
              <a:t>8.	</a:t>
            </a:r>
            <a:r>
              <a:rPr lang="pt-BR" sz="2000" spc="-10" dirty="0">
                <a:latin typeface="Calibri"/>
                <a:cs typeface="Calibri"/>
              </a:rPr>
              <a:t>Saneamento </a:t>
            </a:r>
            <a:r>
              <a:rPr lang="pt-BR" sz="2000" dirty="0">
                <a:latin typeface="Calibri"/>
                <a:cs typeface="Calibri"/>
              </a:rPr>
              <a:t>em </a:t>
            </a:r>
            <a:r>
              <a:rPr lang="pt-BR" sz="2000" spc="-5" dirty="0">
                <a:latin typeface="Calibri"/>
                <a:cs typeface="Calibri"/>
              </a:rPr>
              <a:t>épocas de emergências quando </a:t>
            </a:r>
            <a:r>
              <a:rPr lang="pt-BR" sz="2000" spc="-15" dirty="0">
                <a:latin typeface="Calibri"/>
                <a:cs typeface="Calibri"/>
              </a:rPr>
              <a:t>ocorre  </a:t>
            </a:r>
            <a:r>
              <a:rPr lang="pt-BR" sz="2000" spc="-5" dirty="0">
                <a:latin typeface="Calibri"/>
                <a:cs typeface="Calibri"/>
              </a:rPr>
              <a:t>calamidade. Como: </a:t>
            </a:r>
            <a:r>
              <a:rPr lang="pt-BR" sz="2000" spc="-10" dirty="0">
                <a:latin typeface="Calibri"/>
                <a:cs typeface="Calibri"/>
              </a:rPr>
              <a:t>enchentes, terremotos, maremotos, tufões,  tornados etc.</a:t>
            </a:r>
            <a:endParaRPr lang="pt-BR" sz="2000" dirty="0">
              <a:latin typeface="Calibri"/>
              <a:cs typeface="Calibri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94;p15">
            <a:extLst>
              <a:ext uri="{FF2B5EF4-FFF2-40B4-BE49-F238E27FC236}">
                <a16:creationId xmlns:a16="http://schemas.microsoft.com/office/drawing/2014/main" id="{74B73A8F-E50A-4159-922E-66E3B1BFB3CB}"/>
              </a:ext>
            </a:extLst>
          </p:cNvPr>
          <p:cNvSpPr txBox="1"/>
          <p:nvPr/>
        </p:nvSpPr>
        <p:spPr>
          <a:xfrm>
            <a:off x="235670" y="146269"/>
            <a:ext cx="7830532" cy="105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POLÍTICA NACIONAL DE SANEAMENTO BÁSICO LEI Nº 11.445/2007</a:t>
            </a:r>
          </a:p>
        </p:txBody>
      </p:sp>
    </p:spTree>
    <p:extLst>
      <p:ext uri="{BB962C8B-B14F-4D97-AF65-F5344CB8AC3E}">
        <p14:creationId xmlns:p14="http://schemas.microsoft.com/office/powerpoint/2010/main" val="1480519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/>
        </p:nvSpPr>
        <p:spPr>
          <a:xfrm>
            <a:off x="455629" y="1869133"/>
            <a:ext cx="6040500" cy="4022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95058" y="146915"/>
            <a:ext cx="8275944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 Nº 14.026/2020 (MARCO LEGAL DO SANEAMENTO)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sp>
        <p:nvSpPr>
          <p:cNvPr id="9" name="Google Shape;95;p15">
            <a:extLst>
              <a:ext uri="{FF2B5EF4-FFF2-40B4-BE49-F238E27FC236}">
                <a16:creationId xmlns:a16="http://schemas.microsoft.com/office/drawing/2014/main" id="{820EA0ED-A35E-435D-9596-84A0834BCAB9}"/>
              </a:ext>
            </a:extLst>
          </p:cNvPr>
          <p:cNvSpPr txBox="1"/>
          <p:nvPr/>
        </p:nvSpPr>
        <p:spPr>
          <a:xfrm>
            <a:off x="221530" y="1498939"/>
            <a:ext cx="11109488" cy="5479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Meta de Universalização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A lei estabelece que até 31 de dezembro de 2033, 99% da população deve ter acesso à água potável e 90% deve ter acesso à coleta e tratamento de esgoto;</a:t>
            </a: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Regionalização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Incentiva o agrupamento de municípios em blocos regionais para a gestão dos serviços de saneamento, o que visa aumentar a eficiência e atrair mais investimentos, especialmente para municípios pequenos; </a:t>
            </a: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Atração de Investimento Privado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A nova legislação cria condições para a injeção de capital privado no setor de saneamento, algo visto como crucial para alcançar as metas de universalização; </a:t>
            </a: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Obrigatoriedade de Processos Licitatórios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A prestação de serviços de saneamento passa a exigir processos de licitação, e não mais contratos de programa, promovendo maior concorrência.</a:t>
            </a:r>
          </a:p>
          <a:p>
            <a:pPr marL="762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7085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/>
        </p:nvSpPr>
        <p:spPr>
          <a:xfrm>
            <a:off x="455629" y="1869133"/>
            <a:ext cx="6040500" cy="4022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95058" y="146915"/>
            <a:ext cx="8275944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 Nº 14.026/2020 (MARCO LEGAL DO SANEAMENTO)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sp>
        <p:nvSpPr>
          <p:cNvPr id="9" name="Google Shape;95;p15">
            <a:extLst>
              <a:ext uri="{FF2B5EF4-FFF2-40B4-BE49-F238E27FC236}">
                <a16:creationId xmlns:a16="http://schemas.microsoft.com/office/drawing/2014/main" id="{820EA0ED-A35E-435D-9596-84A0834BCAB9}"/>
              </a:ext>
            </a:extLst>
          </p:cNvPr>
          <p:cNvSpPr txBox="1"/>
          <p:nvPr/>
        </p:nvSpPr>
        <p:spPr>
          <a:xfrm>
            <a:off x="334652" y="966248"/>
            <a:ext cx="11109488" cy="56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principais diretrizes do Marco Legal do Saneamento são: 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Universalização do acesso aos serviços;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Uniformização da regulação do setor;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Prestação regionalizada e governança </a:t>
            </a:r>
            <a:r>
              <a:rPr lang="pt-BR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interfederativa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 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Eficiência e eficácia dos serviços prestados; 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Formalização dos contratos; 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Estímulo à expansão dos investimentos; 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Cobrança dos serviços; 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Maior participação do Estado; 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Sustentabilidade e equilíbrio econômico-financeiro da prestação dos serviços. </a:t>
            </a:r>
          </a:p>
        </p:txBody>
      </p:sp>
    </p:spTree>
    <p:extLst>
      <p:ext uri="{BB962C8B-B14F-4D97-AF65-F5344CB8AC3E}">
        <p14:creationId xmlns:p14="http://schemas.microsoft.com/office/powerpoint/2010/main" val="12615396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/>
        </p:nvSpPr>
        <p:spPr>
          <a:xfrm>
            <a:off x="455629" y="1869133"/>
            <a:ext cx="6040500" cy="4022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95058" y="146915"/>
            <a:ext cx="8275944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 Nº 14.026/2020 (MARCO LEGAL DO SANEAMENTO)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sp>
        <p:nvSpPr>
          <p:cNvPr id="9" name="Google Shape;95;p15">
            <a:extLst>
              <a:ext uri="{FF2B5EF4-FFF2-40B4-BE49-F238E27FC236}">
                <a16:creationId xmlns:a16="http://schemas.microsoft.com/office/drawing/2014/main" id="{820EA0ED-A35E-435D-9596-84A0834BCAB9}"/>
              </a:ext>
            </a:extLst>
          </p:cNvPr>
          <p:cNvSpPr txBox="1"/>
          <p:nvPr/>
        </p:nvSpPr>
        <p:spPr>
          <a:xfrm>
            <a:off x="144324" y="927670"/>
            <a:ext cx="11109488" cy="5479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Reestatização: 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 muitos locais, a insatisfação com os serviços privatizados, o aumento de tarifas e a falta de investimento levaram à reversão do processo, com mais de 300 cidades no mundo revertendo a privatização da água e do saneamento. Exemplos: incluem Berlim (Alemanha), Paris (França) e cidades na Espanha (Instituto Transnacional, 2017). </a:t>
            </a:r>
          </a:p>
          <a:p>
            <a:pPr marL="457200" lvl="0" indent="-381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620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620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pt-BR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SJC.</a:t>
            </a:r>
            <a:endParaRPr lang="pt-BR" sz="1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278CFC8-10EA-48BE-B7C0-73E0C71BACB0}"/>
              </a:ext>
            </a:extLst>
          </p:cNvPr>
          <p:cNvSpPr txBox="1"/>
          <p:nvPr/>
        </p:nvSpPr>
        <p:spPr>
          <a:xfrm>
            <a:off x="4382285" y="6203129"/>
            <a:ext cx="79774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https://veja.abril.com.br/mundo/privatizar-ou-estatizar-como-o-mundo-lida-com-o-saneamento-basico/</a:t>
            </a:r>
            <a:endParaRPr lang="pt-BR" dirty="0"/>
          </a:p>
        </p:txBody>
      </p:sp>
      <p:pic>
        <p:nvPicPr>
          <p:cNvPr id="12" name="Picture 8" descr="Resultado de imagem para adutora">
            <a:extLst>
              <a:ext uri="{FF2B5EF4-FFF2-40B4-BE49-F238E27FC236}">
                <a16:creationId xmlns:a16="http://schemas.microsoft.com/office/drawing/2014/main" id="{A1CDA7EA-3D01-407D-B6B9-56884BB07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66" y="3896453"/>
            <a:ext cx="3374454" cy="1995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Resultado de imagem para adutora">
            <a:extLst>
              <a:ext uri="{FF2B5EF4-FFF2-40B4-BE49-F238E27FC236}">
                <a16:creationId xmlns:a16="http://schemas.microsoft.com/office/drawing/2014/main" id="{F8395AF6-5D24-419C-A558-F7D89FF57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527" y="3922560"/>
            <a:ext cx="4270886" cy="1969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bject 23">
            <a:extLst>
              <a:ext uri="{FF2B5EF4-FFF2-40B4-BE49-F238E27FC236}">
                <a16:creationId xmlns:a16="http://schemas.microsoft.com/office/drawing/2014/main" id="{EE3990FD-F9B7-461D-BC20-06275F351578}"/>
              </a:ext>
            </a:extLst>
          </p:cNvPr>
          <p:cNvSpPr/>
          <p:nvPr/>
        </p:nvSpPr>
        <p:spPr>
          <a:xfrm>
            <a:off x="8215508" y="3896453"/>
            <a:ext cx="3718826" cy="19952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9209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1727559" y="244211"/>
            <a:ext cx="6489472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ABASTECIMENTO DE ÁGUA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C2EF5B02-2AF4-42C0-815D-5AD778D8A9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3652" y="1712992"/>
            <a:ext cx="2619817" cy="349309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87BE1A8-3A32-4623-8F4E-CECE249E85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671" y="1595486"/>
            <a:ext cx="2750270" cy="3667027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C2F306B4-9E44-4606-A713-48FD4C1B41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6265" y="1602623"/>
            <a:ext cx="2702595" cy="3603460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AC350522-51D8-4E10-A09B-2B3828941D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2243" y="1712992"/>
            <a:ext cx="2619818" cy="349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58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1727559" y="244211"/>
            <a:ext cx="6489472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ABASTECIMENTO DE ÁGUA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sp>
        <p:nvSpPr>
          <p:cNvPr id="34" name="Nuvem 33">
            <a:extLst>
              <a:ext uri="{FF2B5EF4-FFF2-40B4-BE49-F238E27FC236}">
                <a16:creationId xmlns:a16="http://schemas.microsoft.com/office/drawing/2014/main" id="{693F01C0-49D5-4BFF-A4EB-18C619ECB564}"/>
              </a:ext>
            </a:extLst>
          </p:cNvPr>
          <p:cNvSpPr/>
          <p:nvPr/>
        </p:nvSpPr>
        <p:spPr>
          <a:xfrm>
            <a:off x="931985" y="1354219"/>
            <a:ext cx="5996353" cy="245285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36FE1086-B6A6-4C93-B31B-CB16660BF800}"/>
              </a:ext>
            </a:extLst>
          </p:cNvPr>
          <p:cNvSpPr txBox="1"/>
          <p:nvPr/>
        </p:nvSpPr>
        <p:spPr>
          <a:xfrm>
            <a:off x="1491303" y="2161813"/>
            <a:ext cx="4799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/>
              <a:t>Como a água chega a sua casa?</a:t>
            </a:r>
          </a:p>
        </p:txBody>
      </p:sp>
      <p:sp>
        <p:nvSpPr>
          <p:cNvPr id="36" name="Nuvem 35">
            <a:extLst>
              <a:ext uri="{FF2B5EF4-FFF2-40B4-BE49-F238E27FC236}">
                <a16:creationId xmlns:a16="http://schemas.microsoft.com/office/drawing/2014/main" id="{B38ED0B0-05E7-42EC-B64E-8BC2A1621E7F}"/>
              </a:ext>
            </a:extLst>
          </p:cNvPr>
          <p:cNvSpPr/>
          <p:nvPr/>
        </p:nvSpPr>
        <p:spPr>
          <a:xfrm flipV="1">
            <a:off x="6615267" y="2822330"/>
            <a:ext cx="5210908" cy="283991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A14A47D-8C7A-4457-9166-C689A850D036}"/>
              </a:ext>
            </a:extLst>
          </p:cNvPr>
          <p:cNvSpPr txBox="1"/>
          <p:nvPr/>
        </p:nvSpPr>
        <p:spPr>
          <a:xfrm>
            <a:off x="7440540" y="3765233"/>
            <a:ext cx="387343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/>
              <a:t>Pode-se beber a água da </a:t>
            </a:r>
          </a:p>
          <a:p>
            <a:r>
              <a:rPr lang="pt-BR" sz="2800" dirty="0"/>
              <a:t>torneira com segurança?</a:t>
            </a:r>
          </a:p>
        </p:txBody>
      </p:sp>
      <p:sp>
        <p:nvSpPr>
          <p:cNvPr id="38" name="Nuvem 37">
            <a:extLst>
              <a:ext uri="{FF2B5EF4-FFF2-40B4-BE49-F238E27FC236}">
                <a16:creationId xmlns:a16="http://schemas.microsoft.com/office/drawing/2014/main" id="{84E9FF73-775B-4BD6-AA04-AF9A04FAB36A}"/>
              </a:ext>
            </a:extLst>
          </p:cNvPr>
          <p:cNvSpPr/>
          <p:nvPr/>
        </p:nvSpPr>
        <p:spPr>
          <a:xfrm>
            <a:off x="800101" y="4149969"/>
            <a:ext cx="5064368" cy="208377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</a:rPr>
              <a:t>Qualquer tipo de água pode ficar dentro do padrão de potabilidade?</a:t>
            </a:r>
          </a:p>
        </p:txBody>
      </p:sp>
    </p:spTree>
    <p:extLst>
      <p:ext uri="{BB962C8B-B14F-4D97-AF65-F5344CB8AC3E}">
        <p14:creationId xmlns:p14="http://schemas.microsoft.com/office/powerpoint/2010/main" val="39254670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1727559" y="244211"/>
            <a:ext cx="6489472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ABASTECIMENTO DE ÁGUA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2D7FD6DA-DA2B-4D5A-836C-24B807A009D2}"/>
              </a:ext>
            </a:extLst>
          </p:cNvPr>
          <p:cNvGrpSpPr/>
          <p:nvPr/>
        </p:nvGrpSpPr>
        <p:grpSpPr>
          <a:xfrm>
            <a:off x="1480557" y="1213482"/>
            <a:ext cx="8596697" cy="2046424"/>
            <a:chOff x="1579343" y="2435495"/>
            <a:chExt cx="8628526" cy="2215518"/>
          </a:xfrm>
        </p:grpSpPr>
        <p:sp>
          <p:nvSpPr>
            <p:cNvPr id="14" name="object 3">
              <a:extLst>
                <a:ext uri="{FF2B5EF4-FFF2-40B4-BE49-F238E27FC236}">
                  <a16:creationId xmlns:a16="http://schemas.microsoft.com/office/drawing/2014/main" id="{E50115BF-8488-416F-B2F9-D70E49EA4FC1}"/>
                </a:ext>
              </a:extLst>
            </p:cNvPr>
            <p:cNvSpPr/>
            <p:nvPr/>
          </p:nvSpPr>
          <p:spPr>
            <a:xfrm>
              <a:off x="1579343" y="2619783"/>
              <a:ext cx="1672990" cy="59257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4">
              <a:extLst>
                <a:ext uri="{FF2B5EF4-FFF2-40B4-BE49-F238E27FC236}">
                  <a16:creationId xmlns:a16="http://schemas.microsoft.com/office/drawing/2014/main" id="{F4C8EFE9-F1F1-4D02-8039-3A977B7F33D9}"/>
                </a:ext>
              </a:extLst>
            </p:cNvPr>
            <p:cNvSpPr txBox="1"/>
            <p:nvPr/>
          </p:nvSpPr>
          <p:spPr>
            <a:xfrm>
              <a:off x="1764097" y="2836691"/>
              <a:ext cx="113030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5" dirty="0">
                  <a:latin typeface="Arial"/>
                  <a:cs typeface="Arial"/>
                </a:rPr>
                <a:t>Manancial</a:t>
              </a:r>
              <a:endParaRPr sz="1800" dirty="0">
                <a:latin typeface="Arial"/>
                <a:cs typeface="Arial"/>
              </a:endParaRPr>
            </a:p>
          </p:txBody>
        </p:sp>
        <p:sp>
          <p:nvSpPr>
            <p:cNvPr id="16" name="object 5">
              <a:extLst>
                <a:ext uri="{FF2B5EF4-FFF2-40B4-BE49-F238E27FC236}">
                  <a16:creationId xmlns:a16="http://schemas.microsoft.com/office/drawing/2014/main" id="{30E82AB4-5D46-4B73-8F1D-BBCDD03DDD77}"/>
                </a:ext>
              </a:extLst>
            </p:cNvPr>
            <p:cNvSpPr/>
            <p:nvPr/>
          </p:nvSpPr>
          <p:spPr>
            <a:xfrm>
              <a:off x="3738842" y="2619783"/>
              <a:ext cx="1671474" cy="59257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6">
              <a:extLst>
                <a:ext uri="{FF2B5EF4-FFF2-40B4-BE49-F238E27FC236}">
                  <a16:creationId xmlns:a16="http://schemas.microsoft.com/office/drawing/2014/main" id="{E65B1BE1-1E67-4B8D-B019-85091A886E4C}"/>
                </a:ext>
              </a:extLst>
            </p:cNvPr>
            <p:cNvSpPr txBox="1"/>
            <p:nvPr/>
          </p:nvSpPr>
          <p:spPr>
            <a:xfrm>
              <a:off x="3962899" y="2836691"/>
              <a:ext cx="105219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5" dirty="0">
                  <a:latin typeface="Arial"/>
                  <a:cs typeface="Arial"/>
                </a:rPr>
                <a:t>C</a:t>
              </a:r>
              <a:r>
                <a:rPr sz="1800" b="1" spc="-15" dirty="0">
                  <a:latin typeface="Arial"/>
                  <a:cs typeface="Arial"/>
                </a:rPr>
                <a:t>a</a:t>
              </a:r>
              <a:r>
                <a:rPr sz="1800" b="1" spc="-5" dirty="0">
                  <a:latin typeface="Arial"/>
                  <a:cs typeface="Arial"/>
                </a:rPr>
                <a:t>ptaç</a:t>
              </a:r>
              <a:r>
                <a:rPr sz="1800" b="1" spc="-15" dirty="0">
                  <a:latin typeface="Arial"/>
                  <a:cs typeface="Arial"/>
                </a:rPr>
                <a:t>ã</a:t>
              </a:r>
              <a:r>
                <a:rPr sz="1800" b="1" dirty="0">
                  <a:latin typeface="Arial"/>
                  <a:cs typeface="Arial"/>
                </a:rPr>
                <a:t>o</a:t>
              </a:r>
              <a:endParaRPr sz="1800" dirty="0">
                <a:latin typeface="Arial"/>
                <a:cs typeface="Arial"/>
              </a:endParaRPr>
            </a:p>
          </p:txBody>
        </p:sp>
        <p:sp>
          <p:nvSpPr>
            <p:cNvPr id="18" name="object 7">
              <a:extLst>
                <a:ext uri="{FF2B5EF4-FFF2-40B4-BE49-F238E27FC236}">
                  <a16:creationId xmlns:a16="http://schemas.microsoft.com/office/drawing/2014/main" id="{35A5D1B6-CB15-459A-A25F-474BAF9DBB90}"/>
                </a:ext>
              </a:extLst>
            </p:cNvPr>
            <p:cNvSpPr/>
            <p:nvPr/>
          </p:nvSpPr>
          <p:spPr>
            <a:xfrm>
              <a:off x="5898362" y="2435495"/>
              <a:ext cx="2177431" cy="95212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8">
              <a:extLst>
                <a:ext uri="{FF2B5EF4-FFF2-40B4-BE49-F238E27FC236}">
                  <a16:creationId xmlns:a16="http://schemas.microsoft.com/office/drawing/2014/main" id="{D6F1F25D-0E5B-4C45-86CD-F0DDB29D0398}"/>
                </a:ext>
              </a:extLst>
            </p:cNvPr>
            <p:cNvSpPr txBox="1"/>
            <p:nvPr/>
          </p:nvSpPr>
          <p:spPr>
            <a:xfrm>
              <a:off x="5974579" y="2695467"/>
              <a:ext cx="1790064" cy="5740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641985" marR="5080" indent="-62992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15" dirty="0">
                  <a:latin typeface="Arial"/>
                  <a:cs typeface="Arial"/>
                </a:rPr>
                <a:t>Adução </a:t>
              </a:r>
              <a:r>
                <a:rPr sz="1800" b="1" spc="-5" dirty="0">
                  <a:latin typeface="Arial"/>
                  <a:cs typeface="Arial"/>
                </a:rPr>
                <a:t>de água  bruta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20" name="object 9">
              <a:extLst>
                <a:ext uri="{FF2B5EF4-FFF2-40B4-BE49-F238E27FC236}">
                  <a16:creationId xmlns:a16="http://schemas.microsoft.com/office/drawing/2014/main" id="{1CF3D925-8626-4B38-BB47-DDD9E21DD131}"/>
                </a:ext>
              </a:extLst>
            </p:cNvPr>
            <p:cNvSpPr/>
            <p:nvPr/>
          </p:nvSpPr>
          <p:spPr>
            <a:xfrm>
              <a:off x="8275791" y="2618385"/>
              <a:ext cx="1671474" cy="59092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0">
              <a:extLst>
                <a:ext uri="{FF2B5EF4-FFF2-40B4-BE49-F238E27FC236}">
                  <a16:creationId xmlns:a16="http://schemas.microsoft.com/office/drawing/2014/main" id="{B25AE491-66AB-47F3-82D2-BF84EA1E9A47}"/>
                </a:ext>
              </a:extLst>
            </p:cNvPr>
            <p:cNvSpPr txBox="1"/>
            <p:nvPr/>
          </p:nvSpPr>
          <p:spPr>
            <a:xfrm>
              <a:off x="8796391" y="2835167"/>
              <a:ext cx="46672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dirty="0">
                  <a:latin typeface="Arial"/>
                  <a:cs typeface="Arial"/>
                </a:rPr>
                <a:t>E</a:t>
              </a:r>
              <a:r>
                <a:rPr sz="1800" b="1" spc="-130" dirty="0">
                  <a:latin typeface="Arial"/>
                  <a:cs typeface="Arial"/>
                </a:rPr>
                <a:t>T</a:t>
              </a:r>
              <a:r>
                <a:rPr sz="1800" b="1" spc="-5" dirty="0">
                  <a:latin typeface="Arial"/>
                  <a:cs typeface="Arial"/>
                </a:rPr>
                <a:t>A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22" name="object 11">
              <a:extLst>
                <a:ext uri="{FF2B5EF4-FFF2-40B4-BE49-F238E27FC236}">
                  <a16:creationId xmlns:a16="http://schemas.microsoft.com/office/drawing/2014/main" id="{F9171CC5-D636-4767-9AAA-521E6CD35B35}"/>
                </a:ext>
              </a:extLst>
            </p:cNvPr>
            <p:cNvSpPr/>
            <p:nvPr/>
          </p:nvSpPr>
          <p:spPr>
            <a:xfrm>
              <a:off x="8001484" y="3698891"/>
              <a:ext cx="2206385" cy="95212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2">
              <a:extLst>
                <a:ext uri="{FF2B5EF4-FFF2-40B4-BE49-F238E27FC236}">
                  <a16:creationId xmlns:a16="http://schemas.microsoft.com/office/drawing/2014/main" id="{7117F58D-A4D3-446A-99DE-D427658D6108}"/>
                </a:ext>
              </a:extLst>
            </p:cNvPr>
            <p:cNvSpPr txBox="1"/>
            <p:nvPr/>
          </p:nvSpPr>
          <p:spPr>
            <a:xfrm>
              <a:off x="8093574" y="3959498"/>
              <a:ext cx="1790064" cy="5740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546100" marR="5080" indent="-5334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15" dirty="0">
                  <a:latin typeface="Arial"/>
                  <a:cs typeface="Arial"/>
                </a:rPr>
                <a:t>Adução </a:t>
              </a:r>
              <a:r>
                <a:rPr sz="1800" b="1" spc="-5" dirty="0">
                  <a:latin typeface="Arial"/>
                  <a:cs typeface="Arial"/>
                </a:rPr>
                <a:t>de água  tratada</a:t>
              </a:r>
              <a:endParaRPr sz="1800" dirty="0">
                <a:latin typeface="Arial"/>
                <a:cs typeface="Arial"/>
              </a:endParaRPr>
            </a:p>
          </p:txBody>
        </p:sp>
        <p:sp>
          <p:nvSpPr>
            <p:cNvPr id="24" name="object 13">
              <a:extLst>
                <a:ext uri="{FF2B5EF4-FFF2-40B4-BE49-F238E27FC236}">
                  <a16:creationId xmlns:a16="http://schemas.microsoft.com/office/drawing/2014/main" id="{DDC77275-4E36-4CE0-9446-6960395F64FE}"/>
                </a:ext>
              </a:extLst>
            </p:cNvPr>
            <p:cNvSpPr/>
            <p:nvPr/>
          </p:nvSpPr>
          <p:spPr>
            <a:xfrm>
              <a:off x="5179020" y="3884703"/>
              <a:ext cx="1889409" cy="59257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4">
              <a:extLst>
                <a:ext uri="{FF2B5EF4-FFF2-40B4-BE49-F238E27FC236}">
                  <a16:creationId xmlns:a16="http://schemas.microsoft.com/office/drawing/2014/main" id="{856625AA-106B-4A7A-856C-0DEB1F06E756}"/>
                </a:ext>
              </a:extLst>
            </p:cNvPr>
            <p:cNvSpPr txBox="1"/>
            <p:nvPr/>
          </p:nvSpPr>
          <p:spPr>
            <a:xfrm>
              <a:off x="5387839" y="4102119"/>
              <a:ext cx="130048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5" dirty="0">
                  <a:latin typeface="Arial"/>
                  <a:cs typeface="Arial"/>
                </a:rPr>
                <a:t>R</a:t>
              </a:r>
              <a:r>
                <a:rPr sz="1800" b="1" spc="-15" dirty="0">
                  <a:latin typeface="Arial"/>
                  <a:cs typeface="Arial"/>
                </a:rPr>
                <a:t>e</a:t>
              </a:r>
              <a:r>
                <a:rPr sz="1800" b="1" spc="-5" dirty="0">
                  <a:latin typeface="Arial"/>
                  <a:cs typeface="Arial"/>
                </a:rPr>
                <a:t>s</a:t>
              </a:r>
              <a:r>
                <a:rPr sz="1800" b="1" spc="-15" dirty="0">
                  <a:latin typeface="Arial"/>
                  <a:cs typeface="Arial"/>
                </a:rPr>
                <a:t>e</a:t>
              </a:r>
              <a:r>
                <a:rPr sz="1800" b="1" spc="-5" dirty="0">
                  <a:latin typeface="Arial"/>
                  <a:cs typeface="Arial"/>
                </a:rPr>
                <a:t>r</a:t>
              </a:r>
              <a:r>
                <a:rPr sz="1800" b="1" spc="-50" dirty="0">
                  <a:latin typeface="Arial"/>
                  <a:cs typeface="Arial"/>
                </a:rPr>
                <a:t>v</a:t>
              </a:r>
              <a:r>
                <a:rPr sz="1800" b="1" dirty="0">
                  <a:latin typeface="Arial"/>
                  <a:cs typeface="Arial"/>
                </a:rPr>
                <a:t>a</a:t>
              </a:r>
              <a:r>
                <a:rPr sz="1800" b="1" spc="-5" dirty="0">
                  <a:latin typeface="Arial"/>
                  <a:cs typeface="Arial"/>
                </a:rPr>
                <a:t>ç</a:t>
              </a:r>
              <a:r>
                <a:rPr sz="1800" b="1" spc="-15" dirty="0">
                  <a:latin typeface="Arial"/>
                  <a:cs typeface="Arial"/>
                </a:rPr>
                <a:t>ã</a:t>
              </a:r>
              <a:r>
                <a:rPr sz="1800" b="1" dirty="0">
                  <a:latin typeface="Arial"/>
                  <a:cs typeface="Arial"/>
                </a:rPr>
                <a:t>o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26" name="object 15">
              <a:extLst>
                <a:ext uri="{FF2B5EF4-FFF2-40B4-BE49-F238E27FC236}">
                  <a16:creationId xmlns:a16="http://schemas.microsoft.com/office/drawing/2014/main" id="{A4DB44E7-C385-40E9-8511-4CE4C9178623}"/>
                </a:ext>
              </a:extLst>
            </p:cNvPr>
            <p:cNvSpPr/>
            <p:nvPr/>
          </p:nvSpPr>
          <p:spPr>
            <a:xfrm>
              <a:off x="2876263" y="3884703"/>
              <a:ext cx="1814726" cy="59257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16">
              <a:extLst>
                <a:ext uri="{FF2B5EF4-FFF2-40B4-BE49-F238E27FC236}">
                  <a16:creationId xmlns:a16="http://schemas.microsoft.com/office/drawing/2014/main" id="{8E0B1DF9-9D89-45CB-89B2-F0AAAD597BE3}"/>
                </a:ext>
              </a:extLst>
            </p:cNvPr>
            <p:cNvSpPr txBox="1"/>
            <p:nvPr/>
          </p:nvSpPr>
          <p:spPr>
            <a:xfrm>
              <a:off x="3024749" y="4102119"/>
              <a:ext cx="134556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5" dirty="0">
                  <a:latin typeface="Arial"/>
                  <a:cs typeface="Arial"/>
                </a:rPr>
                <a:t>Distribuição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28" name="object 17">
              <a:extLst>
                <a:ext uri="{FF2B5EF4-FFF2-40B4-BE49-F238E27FC236}">
                  <a16:creationId xmlns:a16="http://schemas.microsoft.com/office/drawing/2014/main" id="{44D9F283-AA5C-45A3-A59E-FF4FC834CABB}"/>
                </a:ext>
              </a:extLst>
            </p:cNvPr>
            <p:cNvSpPr/>
            <p:nvPr/>
          </p:nvSpPr>
          <p:spPr>
            <a:xfrm>
              <a:off x="3086345" y="2953913"/>
              <a:ext cx="646430" cy="76200"/>
            </a:xfrm>
            <a:custGeom>
              <a:avLst/>
              <a:gdLst/>
              <a:ahLst/>
              <a:cxnLst/>
              <a:rect l="l" t="t" r="r" b="b"/>
              <a:pathLst>
                <a:path w="646430" h="76200">
                  <a:moveTo>
                    <a:pt x="569891" y="50797"/>
                  </a:moveTo>
                  <a:lnTo>
                    <a:pt x="569849" y="76200"/>
                  </a:lnTo>
                  <a:lnTo>
                    <a:pt x="620733" y="50800"/>
                  </a:lnTo>
                  <a:lnTo>
                    <a:pt x="569891" y="50797"/>
                  </a:lnTo>
                  <a:close/>
                </a:path>
                <a:path w="646430" h="76200">
                  <a:moveTo>
                    <a:pt x="569933" y="25397"/>
                  </a:moveTo>
                  <a:lnTo>
                    <a:pt x="569891" y="50797"/>
                  </a:lnTo>
                  <a:lnTo>
                    <a:pt x="582549" y="50800"/>
                  </a:lnTo>
                  <a:lnTo>
                    <a:pt x="582676" y="25400"/>
                  </a:lnTo>
                  <a:lnTo>
                    <a:pt x="569933" y="25397"/>
                  </a:lnTo>
                  <a:close/>
                </a:path>
                <a:path w="646430" h="76200">
                  <a:moveTo>
                    <a:pt x="569976" y="0"/>
                  </a:moveTo>
                  <a:lnTo>
                    <a:pt x="569933" y="25397"/>
                  </a:lnTo>
                  <a:lnTo>
                    <a:pt x="582676" y="25400"/>
                  </a:lnTo>
                  <a:lnTo>
                    <a:pt x="582549" y="50800"/>
                  </a:lnTo>
                  <a:lnTo>
                    <a:pt x="620739" y="50797"/>
                  </a:lnTo>
                  <a:lnTo>
                    <a:pt x="646176" y="38100"/>
                  </a:lnTo>
                  <a:lnTo>
                    <a:pt x="569976" y="0"/>
                  </a:lnTo>
                  <a:close/>
                </a:path>
                <a:path w="646430" h="76200">
                  <a:moveTo>
                    <a:pt x="0" y="25273"/>
                  </a:moveTo>
                  <a:lnTo>
                    <a:pt x="0" y="50673"/>
                  </a:lnTo>
                  <a:lnTo>
                    <a:pt x="569891" y="50797"/>
                  </a:lnTo>
                  <a:lnTo>
                    <a:pt x="569933" y="25397"/>
                  </a:lnTo>
                  <a:lnTo>
                    <a:pt x="0" y="25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8">
              <a:extLst>
                <a:ext uri="{FF2B5EF4-FFF2-40B4-BE49-F238E27FC236}">
                  <a16:creationId xmlns:a16="http://schemas.microsoft.com/office/drawing/2014/main" id="{B42AA426-D1C9-4E66-ADFD-8B868D0786CD}"/>
                </a:ext>
              </a:extLst>
            </p:cNvPr>
            <p:cNvSpPr/>
            <p:nvPr/>
          </p:nvSpPr>
          <p:spPr>
            <a:xfrm>
              <a:off x="5245345" y="2950610"/>
              <a:ext cx="647700" cy="76200"/>
            </a:xfrm>
            <a:custGeom>
              <a:avLst/>
              <a:gdLst/>
              <a:ahLst/>
              <a:cxnLst/>
              <a:rect l="l" t="t" r="r" b="b"/>
              <a:pathLst>
                <a:path w="647700" h="76200">
                  <a:moveTo>
                    <a:pt x="571500" y="0"/>
                  </a:moveTo>
                  <a:lnTo>
                    <a:pt x="571500" y="76200"/>
                  </a:lnTo>
                  <a:lnTo>
                    <a:pt x="622046" y="50926"/>
                  </a:lnTo>
                  <a:lnTo>
                    <a:pt x="584200" y="50926"/>
                  </a:lnTo>
                  <a:lnTo>
                    <a:pt x="584200" y="25400"/>
                  </a:lnTo>
                  <a:lnTo>
                    <a:pt x="622300" y="25400"/>
                  </a:lnTo>
                  <a:lnTo>
                    <a:pt x="571500" y="0"/>
                  </a:lnTo>
                  <a:close/>
                </a:path>
                <a:path w="647700" h="76200">
                  <a:moveTo>
                    <a:pt x="311150" y="28575"/>
                  </a:moveTo>
                  <a:lnTo>
                    <a:pt x="0" y="28575"/>
                  </a:lnTo>
                  <a:lnTo>
                    <a:pt x="0" y="54101"/>
                  </a:lnTo>
                  <a:lnTo>
                    <a:pt x="336550" y="54101"/>
                  </a:lnTo>
                  <a:lnTo>
                    <a:pt x="336550" y="50926"/>
                  </a:lnTo>
                  <a:lnTo>
                    <a:pt x="323850" y="50926"/>
                  </a:lnTo>
                  <a:lnTo>
                    <a:pt x="333280" y="41401"/>
                  </a:lnTo>
                  <a:lnTo>
                    <a:pt x="311150" y="41401"/>
                  </a:lnTo>
                  <a:lnTo>
                    <a:pt x="311150" y="28575"/>
                  </a:lnTo>
                  <a:close/>
                </a:path>
                <a:path w="647700" h="76200">
                  <a:moveTo>
                    <a:pt x="336550" y="38100"/>
                  </a:moveTo>
                  <a:lnTo>
                    <a:pt x="323850" y="50926"/>
                  </a:lnTo>
                  <a:lnTo>
                    <a:pt x="336550" y="50926"/>
                  </a:lnTo>
                  <a:lnTo>
                    <a:pt x="336550" y="38100"/>
                  </a:lnTo>
                  <a:close/>
                </a:path>
                <a:path w="647700" h="76200">
                  <a:moveTo>
                    <a:pt x="571500" y="38100"/>
                  </a:moveTo>
                  <a:lnTo>
                    <a:pt x="336550" y="38100"/>
                  </a:lnTo>
                  <a:lnTo>
                    <a:pt x="336550" y="50926"/>
                  </a:lnTo>
                  <a:lnTo>
                    <a:pt x="571500" y="50926"/>
                  </a:lnTo>
                  <a:lnTo>
                    <a:pt x="571500" y="38100"/>
                  </a:lnTo>
                  <a:close/>
                </a:path>
                <a:path w="647700" h="76200">
                  <a:moveTo>
                    <a:pt x="622300" y="25400"/>
                  </a:moveTo>
                  <a:lnTo>
                    <a:pt x="584200" y="25400"/>
                  </a:lnTo>
                  <a:lnTo>
                    <a:pt x="584200" y="50926"/>
                  </a:lnTo>
                  <a:lnTo>
                    <a:pt x="622046" y="50926"/>
                  </a:lnTo>
                  <a:lnTo>
                    <a:pt x="647700" y="38100"/>
                  </a:lnTo>
                  <a:lnTo>
                    <a:pt x="622300" y="25400"/>
                  </a:lnTo>
                  <a:close/>
                </a:path>
                <a:path w="647700" h="76200">
                  <a:moveTo>
                    <a:pt x="571500" y="25400"/>
                  </a:moveTo>
                  <a:lnTo>
                    <a:pt x="311150" y="25400"/>
                  </a:lnTo>
                  <a:lnTo>
                    <a:pt x="311150" y="41401"/>
                  </a:lnTo>
                  <a:lnTo>
                    <a:pt x="323850" y="28575"/>
                  </a:lnTo>
                  <a:lnTo>
                    <a:pt x="571500" y="28575"/>
                  </a:lnTo>
                  <a:lnTo>
                    <a:pt x="571500" y="25400"/>
                  </a:lnTo>
                  <a:close/>
                </a:path>
                <a:path w="647700" h="76200">
                  <a:moveTo>
                    <a:pt x="571500" y="28575"/>
                  </a:moveTo>
                  <a:lnTo>
                    <a:pt x="323850" y="28575"/>
                  </a:lnTo>
                  <a:lnTo>
                    <a:pt x="311150" y="41401"/>
                  </a:lnTo>
                  <a:lnTo>
                    <a:pt x="333280" y="41401"/>
                  </a:lnTo>
                  <a:lnTo>
                    <a:pt x="336550" y="38100"/>
                  </a:lnTo>
                  <a:lnTo>
                    <a:pt x="571500" y="38100"/>
                  </a:lnTo>
                  <a:lnTo>
                    <a:pt x="571500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19">
              <a:extLst>
                <a:ext uri="{FF2B5EF4-FFF2-40B4-BE49-F238E27FC236}">
                  <a16:creationId xmlns:a16="http://schemas.microsoft.com/office/drawing/2014/main" id="{C0DCCEAF-0563-42AB-A857-7AE76A40A259}"/>
                </a:ext>
              </a:extLst>
            </p:cNvPr>
            <p:cNvSpPr/>
            <p:nvPr/>
          </p:nvSpPr>
          <p:spPr>
            <a:xfrm>
              <a:off x="7910693" y="2952262"/>
              <a:ext cx="358775" cy="76200"/>
            </a:xfrm>
            <a:custGeom>
              <a:avLst/>
              <a:gdLst/>
              <a:ahLst/>
              <a:cxnLst/>
              <a:rect l="l" t="t" r="r" b="b"/>
              <a:pathLst>
                <a:path w="358775" h="76200">
                  <a:moveTo>
                    <a:pt x="282575" y="0"/>
                  </a:moveTo>
                  <a:lnTo>
                    <a:pt x="282575" y="76200"/>
                  </a:lnTo>
                  <a:lnTo>
                    <a:pt x="333375" y="50800"/>
                  </a:lnTo>
                  <a:lnTo>
                    <a:pt x="295275" y="50800"/>
                  </a:lnTo>
                  <a:lnTo>
                    <a:pt x="295275" y="25400"/>
                  </a:lnTo>
                  <a:lnTo>
                    <a:pt x="333375" y="25400"/>
                  </a:lnTo>
                  <a:lnTo>
                    <a:pt x="282575" y="0"/>
                  </a:lnTo>
                  <a:close/>
                </a:path>
                <a:path w="358775" h="76200">
                  <a:moveTo>
                    <a:pt x="166750" y="36449"/>
                  </a:moveTo>
                  <a:lnTo>
                    <a:pt x="166750" y="50800"/>
                  </a:lnTo>
                  <a:lnTo>
                    <a:pt x="282575" y="50800"/>
                  </a:lnTo>
                  <a:lnTo>
                    <a:pt x="282575" y="49149"/>
                  </a:lnTo>
                  <a:lnTo>
                    <a:pt x="179450" y="49149"/>
                  </a:lnTo>
                  <a:lnTo>
                    <a:pt x="166750" y="36449"/>
                  </a:lnTo>
                  <a:close/>
                </a:path>
                <a:path w="358775" h="76200">
                  <a:moveTo>
                    <a:pt x="333375" y="25400"/>
                  </a:moveTo>
                  <a:lnTo>
                    <a:pt x="295275" y="25400"/>
                  </a:lnTo>
                  <a:lnTo>
                    <a:pt x="295275" y="50800"/>
                  </a:lnTo>
                  <a:lnTo>
                    <a:pt x="333375" y="50800"/>
                  </a:lnTo>
                  <a:lnTo>
                    <a:pt x="358775" y="38100"/>
                  </a:lnTo>
                  <a:lnTo>
                    <a:pt x="333375" y="25400"/>
                  </a:lnTo>
                  <a:close/>
                </a:path>
                <a:path w="358775" h="76200">
                  <a:moveTo>
                    <a:pt x="192150" y="23749"/>
                  </a:moveTo>
                  <a:lnTo>
                    <a:pt x="0" y="23749"/>
                  </a:lnTo>
                  <a:lnTo>
                    <a:pt x="0" y="49149"/>
                  </a:lnTo>
                  <a:lnTo>
                    <a:pt x="166750" y="49149"/>
                  </a:lnTo>
                  <a:lnTo>
                    <a:pt x="166750" y="36449"/>
                  </a:lnTo>
                  <a:lnTo>
                    <a:pt x="190500" y="36449"/>
                  </a:lnTo>
                  <a:lnTo>
                    <a:pt x="179450" y="25400"/>
                  </a:lnTo>
                  <a:lnTo>
                    <a:pt x="192150" y="25400"/>
                  </a:lnTo>
                  <a:lnTo>
                    <a:pt x="192150" y="23749"/>
                  </a:lnTo>
                  <a:close/>
                </a:path>
                <a:path w="358775" h="76200">
                  <a:moveTo>
                    <a:pt x="190500" y="36449"/>
                  </a:moveTo>
                  <a:lnTo>
                    <a:pt x="166750" y="36449"/>
                  </a:lnTo>
                  <a:lnTo>
                    <a:pt x="179450" y="49149"/>
                  </a:lnTo>
                  <a:lnTo>
                    <a:pt x="282575" y="49149"/>
                  </a:lnTo>
                  <a:lnTo>
                    <a:pt x="282575" y="38100"/>
                  </a:lnTo>
                  <a:lnTo>
                    <a:pt x="192150" y="38100"/>
                  </a:lnTo>
                  <a:lnTo>
                    <a:pt x="190500" y="36449"/>
                  </a:lnTo>
                  <a:close/>
                </a:path>
                <a:path w="358775" h="76200">
                  <a:moveTo>
                    <a:pt x="192150" y="25400"/>
                  </a:moveTo>
                  <a:lnTo>
                    <a:pt x="179450" y="25400"/>
                  </a:lnTo>
                  <a:lnTo>
                    <a:pt x="192150" y="38100"/>
                  </a:lnTo>
                  <a:lnTo>
                    <a:pt x="192150" y="25400"/>
                  </a:lnTo>
                  <a:close/>
                </a:path>
                <a:path w="358775" h="76200">
                  <a:moveTo>
                    <a:pt x="282575" y="25400"/>
                  </a:moveTo>
                  <a:lnTo>
                    <a:pt x="192150" y="25400"/>
                  </a:lnTo>
                  <a:lnTo>
                    <a:pt x="192150" y="38100"/>
                  </a:lnTo>
                  <a:lnTo>
                    <a:pt x="282575" y="38100"/>
                  </a:lnTo>
                  <a:lnTo>
                    <a:pt x="282575" y="25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0">
              <a:extLst>
                <a:ext uri="{FF2B5EF4-FFF2-40B4-BE49-F238E27FC236}">
                  <a16:creationId xmlns:a16="http://schemas.microsoft.com/office/drawing/2014/main" id="{7F89D055-55D7-4EC6-B189-90B0A704C5B6}"/>
                </a:ext>
              </a:extLst>
            </p:cNvPr>
            <p:cNvSpPr/>
            <p:nvPr/>
          </p:nvSpPr>
          <p:spPr>
            <a:xfrm>
              <a:off x="8982320" y="3206262"/>
              <a:ext cx="76200" cy="649605"/>
            </a:xfrm>
            <a:custGeom>
              <a:avLst/>
              <a:gdLst/>
              <a:ahLst/>
              <a:cxnLst/>
              <a:rect l="l" t="t" r="r" b="b"/>
              <a:pathLst>
                <a:path w="76200" h="649604">
                  <a:moveTo>
                    <a:pt x="25400" y="573024"/>
                  </a:moveTo>
                  <a:lnTo>
                    <a:pt x="0" y="573024"/>
                  </a:lnTo>
                  <a:lnTo>
                    <a:pt x="38100" y="649224"/>
                  </a:lnTo>
                  <a:lnTo>
                    <a:pt x="69850" y="585724"/>
                  </a:lnTo>
                  <a:lnTo>
                    <a:pt x="25400" y="585724"/>
                  </a:lnTo>
                  <a:lnTo>
                    <a:pt x="25400" y="573024"/>
                  </a:lnTo>
                  <a:close/>
                </a:path>
                <a:path w="76200" h="649604">
                  <a:moveTo>
                    <a:pt x="31750" y="311150"/>
                  </a:moveTo>
                  <a:lnTo>
                    <a:pt x="25400" y="311150"/>
                  </a:lnTo>
                  <a:lnTo>
                    <a:pt x="25400" y="585724"/>
                  </a:lnTo>
                  <a:lnTo>
                    <a:pt x="50800" y="585724"/>
                  </a:lnTo>
                  <a:lnTo>
                    <a:pt x="50800" y="336550"/>
                  </a:lnTo>
                  <a:lnTo>
                    <a:pt x="38100" y="336550"/>
                  </a:lnTo>
                  <a:lnTo>
                    <a:pt x="50800" y="323850"/>
                  </a:lnTo>
                  <a:lnTo>
                    <a:pt x="31750" y="323850"/>
                  </a:lnTo>
                  <a:lnTo>
                    <a:pt x="31750" y="311150"/>
                  </a:lnTo>
                  <a:close/>
                </a:path>
                <a:path w="76200" h="649604">
                  <a:moveTo>
                    <a:pt x="76200" y="573024"/>
                  </a:moveTo>
                  <a:lnTo>
                    <a:pt x="50800" y="573024"/>
                  </a:lnTo>
                  <a:lnTo>
                    <a:pt x="50800" y="585724"/>
                  </a:lnTo>
                  <a:lnTo>
                    <a:pt x="69850" y="585724"/>
                  </a:lnTo>
                  <a:lnTo>
                    <a:pt x="76200" y="573024"/>
                  </a:lnTo>
                  <a:close/>
                </a:path>
                <a:path w="76200" h="649604">
                  <a:moveTo>
                    <a:pt x="50800" y="323850"/>
                  </a:moveTo>
                  <a:lnTo>
                    <a:pt x="38100" y="336550"/>
                  </a:lnTo>
                  <a:lnTo>
                    <a:pt x="50800" y="336550"/>
                  </a:lnTo>
                  <a:lnTo>
                    <a:pt x="50800" y="323850"/>
                  </a:lnTo>
                  <a:close/>
                </a:path>
                <a:path w="76200" h="649604">
                  <a:moveTo>
                    <a:pt x="57150" y="311150"/>
                  </a:moveTo>
                  <a:lnTo>
                    <a:pt x="44450" y="311150"/>
                  </a:lnTo>
                  <a:lnTo>
                    <a:pt x="31750" y="323850"/>
                  </a:lnTo>
                  <a:lnTo>
                    <a:pt x="50800" y="323850"/>
                  </a:lnTo>
                  <a:lnTo>
                    <a:pt x="50800" y="336550"/>
                  </a:lnTo>
                  <a:lnTo>
                    <a:pt x="57150" y="336550"/>
                  </a:lnTo>
                  <a:lnTo>
                    <a:pt x="57150" y="311150"/>
                  </a:lnTo>
                  <a:close/>
                </a:path>
                <a:path w="76200" h="649604">
                  <a:moveTo>
                    <a:pt x="57150" y="0"/>
                  </a:moveTo>
                  <a:lnTo>
                    <a:pt x="31750" y="0"/>
                  </a:lnTo>
                  <a:lnTo>
                    <a:pt x="31750" y="323850"/>
                  </a:lnTo>
                  <a:lnTo>
                    <a:pt x="44450" y="311150"/>
                  </a:lnTo>
                  <a:lnTo>
                    <a:pt x="57150" y="311150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1">
              <a:extLst>
                <a:ext uri="{FF2B5EF4-FFF2-40B4-BE49-F238E27FC236}">
                  <a16:creationId xmlns:a16="http://schemas.microsoft.com/office/drawing/2014/main" id="{DAD2C196-A9B7-4850-8115-9BCD56134916}"/>
                </a:ext>
              </a:extLst>
            </p:cNvPr>
            <p:cNvSpPr/>
            <p:nvPr/>
          </p:nvSpPr>
          <p:spPr>
            <a:xfrm>
              <a:off x="6902695" y="4219087"/>
              <a:ext cx="1094105" cy="76200"/>
            </a:xfrm>
            <a:custGeom>
              <a:avLst/>
              <a:gdLst/>
              <a:ahLst/>
              <a:cxnLst/>
              <a:rect l="l" t="t" r="r" b="b"/>
              <a:pathLst>
                <a:path w="1094104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50800"/>
                  </a:lnTo>
                  <a:lnTo>
                    <a:pt x="63500" y="50800"/>
                  </a:lnTo>
                  <a:lnTo>
                    <a:pt x="63500" y="25400"/>
                  </a:lnTo>
                  <a:lnTo>
                    <a:pt x="76200" y="25400"/>
                  </a:lnTo>
                  <a:lnTo>
                    <a:pt x="76200" y="0"/>
                  </a:lnTo>
                  <a:close/>
                </a:path>
                <a:path w="1094104" h="76200">
                  <a:moveTo>
                    <a:pt x="76200" y="25400"/>
                  </a:moveTo>
                  <a:lnTo>
                    <a:pt x="63500" y="25400"/>
                  </a:lnTo>
                  <a:lnTo>
                    <a:pt x="63500" y="50800"/>
                  </a:lnTo>
                  <a:lnTo>
                    <a:pt x="76200" y="50800"/>
                  </a:lnTo>
                  <a:lnTo>
                    <a:pt x="76200" y="25400"/>
                  </a:lnTo>
                  <a:close/>
                </a:path>
                <a:path w="1094104" h="76200">
                  <a:moveTo>
                    <a:pt x="535051" y="25400"/>
                  </a:moveTo>
                  <a:lnTo>
                    <a:pt x="76200" y="25400"/>
                  </a:lnTo>
                  <a:lnTo>
                    <a:pt x="76200" y="50800"/>
                  </a:lnTo>
                  <a:lnTo>
                    <a:pt x="560451" y="50800"/>
                  </a:lnTo>
                  <a:lnTo>
                    <a:pt x="560451" y="45974"/>
                  </a:lnTo>
                  <a:lnTo>
                    <a:pt x="547751" y="45974"/>
                  </a:lnTo>
                  <a:lnTo>
                    <a:pt x="555625" y="38100"/>
                  </a:lnTo>
                  <a:lnTo>
                    <a:pt x="535051" y="38100"/>
                  </a:lnTo>
                  <a:lnTo>
                    <a:pt x="535051" y="25400"/>
                  </a:lnTo>
                  <a:close/>
                </a:path>
                <a:path w="1094104" h="76200">
                  <a:moveTo>
                    <a:pt x="560451" y="33274"/>
                  </a:moveTo>
                  <a:lnTo>
                    <a:pt x="547751" y="45974"/>
                  </a:lnTo>
                  <a:lnTo>
                    <a:pt x="560451" y="45974"/>
                  </a:lnTo>
                  <a:lnTo>
                    <a:pt x="560451" y="33274"/>
                  </a:lnTo>
                  <a:close/>
                </a:path>
                <a:path w="1094104" h="76200">
                  <a:moveTo>
                    <a:pt x="1093851" y="33274"/>
                  </a:moveTo>
                  <a:lnTo>
                    <a:pt x="560451" y="33274"/>
                  </a:lnTo>
                  <a:lnTo>
                    <a:pt x="560451" y="45974"/>
                  </a:lnTo>
                  <a:lnTo>
                    <a:pt x="1093851" y="45974"/>
                  </a:lnTo>
                  <a:lnTo>
                    <a:pt x="1093851" y="33274"/>
                  </a:lnTo>
                  <a:close/>
                </a:path>
                <a:path w="1094104" h="76200">
                  <a:moveTo>
                    <a:pt x="1093851" y="20574"/>
                  </a:moveTo>
                  <a:lnTo>
                    <a:pt x="535051" y="20574"/>
                  </a:lnTo>
                  <a:lnTo>
                    <a:pt x="535051" y="38100"/>
                  </a:lnTo>
                  <a:lnTo>
                    <a:pt x="547751" y="25400"/>
                  </a:lnTo>
                  <a:lnTo>
                    <a:pt x="1093851" y="25400"/>
                  </a:lnTo>
                  <a:lnTo>
                    <a:pt x="1093851" y="20574"/>
                  </a:lnTo>
                  <a:close/>
                </a:path>
                <a:path w="1094104" h="76200">
                  <a:moveTo>
                    <a:pt x="1093851" y="25400"/>
                  </a:moveTo>
                  <a:lnTo>
                    <a:pt x="547751" y="25400"/>
                  </a:lnTo>
                  <a:lnTo>
                    <a:pt x="535051" y="38100"/>
                  </a:lnTo>
                  <a:lnTo>
                    <a:pt x="555625" y="38100"/>
                  </a:lnTo>
                  <a:lnTo>
                    <a:pt x="560451" y="33274"/>
                  </a:lnTo>
                  <a:lnTo>
                    <a:pt x="1093851" y="33274"/>
                  </a:lnTo>
                  <a:lnTo>
                    <a:pt x="1093851" y="25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22">
              <a:extLst>
                <a:ext uri="{FF2B5EF4-FFF2-40B4-BE49-F238E27FC236}">
                  <a16:creationId xmlns:a16="http://schemas.microsoft.com/office/drawing/2014/main" id="{46758AB1-B3A8-4E2B-B420-A411140D0D3B}"/>
                </a:ext>
              </a:extLst>
            </p:cNvPr>
            <p:cNvSpPr/>
            <p:nvPr/>
          </p:nvSpPr>
          <p:spPr>
            <a:xfrm>
              <a:off x="4526143" y="4219087"/>
              <a:ext cx="648335" cy="76200"/>
            </a:xfrm>
            <a:custGeom>
              <a:avLst/>
              <a:gdLst/>
              <a:ahLst/>
              <a:cxnLst/>
              <a:rect l="l" t="t" r="r" b="b"/>
              <a:pathLst>
                <a:path w="648335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50800"/>
                  </a:lnTo>
                  <a:lnTo>
                    <a:pt x="63500" y="50800"/>
                  </a:lnTo>
                  <a:lnTo>
                    <a:pt x="63500" y="25400"/>
                  </a:lnTo>
                  <a:lnTo>
                    <a:pt x="76200" y="25400"/>
                  </a:lnTo>
                  <a:lnTo>
                    <a:pt x="76200" y="0"/>
                  </a:lnTo>
                  <a:close/>
                </a:path>
                <a:path w="648335" h="76200">
                  <a:moveTo>
                    <a:pt x="76200" y="25400"/>
                  </a:moveTo>
                  <a:lnTo>
                    <a:pt x="63500" y="25400"/>
                  </a:lnTo>
                  <a:lnTo>
                    <a:pt x="63500" y="50800"/>
                  </a:lnTo>
                  <a:lnTo>
                    <a:pt x="76200" y="50800"/>
                  </a:lnTo>
                  <a:lnTo>
                    <a:pt x="76200" y="25400"/>
                  </a:lnTo>
                  <a:close/>
                </a:path>
                <a:path w="648335" h="76200">
                  <a:moveTo>
                    <a:pt x="647826" y="25400"/>
                  </a:moveTo>
                  <a:lnTo>
                    <a:pt x="76200" y="25400"/>
                  </a:lnTo>
                  <a:lnTo>
                    <a:pt x="76200" y="50800"/>
                  </a:lnTo>
                  <a:lnTo>
                    <a:pt x="647826" y="50800"/>
                  </a:lnTo>
                  <a:lnTo>
                    <a:pt x="647826" y="25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4" name="Imagem 33">
            <a:extLst>
              <a:ext uri="{FF2B5EF4-FFF2-40B4-BE49-F238E27FC236}">
                <a16:creationId xmlns:a16="http://schemas.microsoft.com/office/drawing/2014/main" id="{494C324E-6E59-4564-B321-6E2D26417D8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78730" y="3598094"/>
            <a:ext cx="7832180" cy="308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50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/>
        </p:nvSpPr>
        <p:spPr>
          <a:xfrm>
            <a:off x="252905" y="1083686"/>
            <a:ext cx="10865963" cy="244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Importância da água potável.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Tratamento da água: Adequar a água bruta ao padrão de potabilidade,  ao menor custo de implantação, de operação  com atendimento as legislações ambientais, e  de forma que água tratada não transmita  doenças ao consumidor.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452487" y="244211"/>
            <a:ext cx="7764544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ABASTECIMENTO DE ÁGUA E SAÚDE PÚBLICA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pic>
        <p:nvPicPr>
          <p:cNvPr id="8196" name="Picture 4" descr="1.000+ Pai E Filho Bebendo Agua fotos de stock, imagens e fotos  royalty-free - iStock">
            <a:extLst>
              <a:ext uri="{FF2B5EF4-FFF2-40B4-BE49-F238E27FC236}">
                <a16:creationId xmlns:a16="http://schemas.microsoft.com/office/drawing/2014/main" id="{C9B5FC7B-1D95-4F4A-8725-3909968536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9" b="19701"/>
          <a:stretch/>
        </p:blipFill>
        <p:spPr bwMode="auto">
          <a:xfrm>
            <a:off x="1911432" y="2931737"/>
            <a:ext cx="8133539" cy="384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234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/>
        </p:nvSpPr>
        <p:spPr>
          <a:xfrm>
            <a:off x="361359" y="1149675"/>
            <a:ext cx="10865963" cy="244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Portaria 888 de 2021 estabelece mais de 200 parâmetros para análise da água no Brasil. Estes parâmetros abrangem parâmetros físico-químicos (como pH, turbidez, cor), microbiológicos (como coliformes e </a:t>
            </a:r>
            <a:r>
              <a:rPr lang="pt-BR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coli) e químicos (como metais pesados, compostos orgânicos, agrotóxicos e subprodutos da desinfecção).</a:t>
            </a:r>
          </a:p>
          <a:p>
            <a:pPr marL="7620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620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- água para consumo humano: água potável destinada à ingestão, preparação e produção de alimentos e à higiene pessoal, independentemente da sua origem;</a:t>
            </a:r>
          </a:p>
          <a:p>
            <a:pPr marL="7620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 - água potável: água que atenda ao padrão de potabilidade estabelecido nesta Portaria e que não ofereça riscos à saúde;</a:t>
            </a:r>
          </a:p>
          <a:p>
            <a:pPr marL="7620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III - padrão de potabilidade: conjunto de valores permitidos como parâmetro da qualidade da água para consumo humano, conforme definido nesta Portaria.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659877" y="233716"/>
            <a:ext cx="768913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PORTARIA GM/MS Nº 888/2021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64052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1727559" y="244211"/>
            <a:ext cx="6489472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TRATAMENTO DA ÁGUA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7DB89DB3-2BB4-4E0E-BED3-AFC45065E525}"/>
              </a:ext>
            </a:extLst>
          </p:cNvPr>
          <p:cNvGrpSpPr/>
          <p:nvPr/>
        </p:nvGrpSpPr>
        <p:grpSpPr>
          <a:xfrm>
            <a:off x="1151609" y="1838107"/>
            <a:ext cx="9271989" cy="4872978"/>
            <a:chOff x="1282578" y="1350409"/>
            <a:chExt cx="9271989" cy="4872978"/>
          </a:xfrm>
        </p:grpSpPr>
        <p:pic>
          <p:nvPicPr>
            <p:cNvPr id="13" name="Picture 3" descr="7064-51_convencional">
              <a:extLst>
                <a:ext uri="{FF2B5EF4-FFF2-40B4-BE49-F238E27FC236}">
                  <a16:creationId xmlns:a16="http://schemas.microsoft.com/office/drawing/2014/main" id="{64E3C899-45FA-4C62-8093-0C9F693E43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622"/>
            <a:stretch>
              <a:fillRect/>
            </a:stretch>
          </p:blipFill>
          <p:spPr bwMode="auto">
            <a:xfrm>
              <a:off x="1282578" y="1350409"/>
              <a:ext cx="9101137" cy="463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 Box 6">
              <a:extLst>
                <a:ext uri="{FF2B5EF4-FFF2-40B4-BE49-F238E27FC236}">
                  <a16:creationId xmlns:a16="http://schemas.microsoft.com/office/drawing/2014/main" id="{30CB8395-1F5D-49FE-A690-590C991567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1940" y="1400054"/>
              <a:ext cx="1871662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pt-BR" altLang="pt-BR" dirty="0">
                  <a:solidFill>
                    <a:srgbClr val="000000"/>
                  </a:solidFill>
                  <a:latin typeface="Arial" panose="020B0604020202020204" pitchFamily="34" charset="0"/>
                </a:rPr>
                <a:t>Coagulação</a:t>
              </a:r>
            </a:p>
          </p:txBody>
        </p:sp>
        <p:sp>
          <p:nvSpPr>
            <p:cNvPr id="15" name="Text Box 7">
              <a:extLst>
                <a:ext uri="{FF2B5EF4-FFF2-40B4-BE49-F238E27FC236}">
                  <a16:creationId xmlns:a16="http://schemas.microsoft.com/office/drawing/2014/main" id="{E1C9F6DD-522B-406A-94BA-FF3BCB0185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86129" y="1400054"/>
              <a:ext cx="180022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pt-BR" altLang="pt-BR" dirty="0">
                  <a:solidFill>
                    <a:srgbClr val="000000"/>
                  </a:solidFill>
                  <a:latin typeface="Arial" panose="020B0604020202020204" pitchFamily="34" charset="0"/>
                </a:rPr>
                <a:t>Floculação</a:t>
              </a:r>
            </a:p>
          </p:txBody>
        </p:sp>
        <p:sp>
          <p:nvSpPr>
            <p:cNvPr id="16" name="Text Box 8">
              <a:extLst>
                <a:ext uri="{FF2B5EF4-FFF2-40B4-BE49-F238E27FC236}">
                  <a16:creationId xmlns:a16="http://schemas.microsoft.com/office/drawing/2014/main" id="{F19D3C18-9F6D-48D2-B088-E40318B425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1982" y="3552703"/>
              <a:ext cx="247173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pt-BR" altLang="pt-BR">
                  <a:solidFill>
                    <a:srgbClr val="000000"/>
                  </a:solidFill>
                  <a:latin typeface="Arial" panose="020B0604020202020204" pitchFamily="34" charset="0"/>
                </a:rPr>
                <a:t>  Sedimentação  </a:t>
              </a:r>
            </a:p>
          </p:txBody>
        </p:sp>
        <p:sp>
          <p:nvSpPr>
            <p:cNvPr id="17" name="Text Box 9">
              <a:extLst>
                <a:ext uri="{FF2B5EF4-FFF2-40B4-BE49-F238E27FC236}">
                  <a16:creationId xmlns:a16="http://schemas.microsoft.com/office/drawing/2014/main" id="{B2C201F1-3749-4B6C-966F-A2D6E6FFF5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78095" y="1373357"/>
              <a:ext cx="1354137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pt-BR" altLang="pt-BR" dirty="0">
                  <a:solidFill>
                    <a:srgbClr val="000000"/>
                  </a:solidFill>
                  <a:latin typeface="Arial" panose="020B0604020202020204" pitchFamily="34" charset="0"/>
                </a:rPr>
                <a:t>Filtração</a:t>
              </a:r>
            </a:p>
          </p:txBody>
        </p:sp>
        <p:sp>
          <p:nvSpPr>
            <p:cNvPr id="18" name="Text Box 10">
              <a:extLst>
                <a:ext uri="{FF2B5EF4-FFF2-40B4-BE49-F238E27FC236}">
                  <a16:creationId xmlns:a16="http://schemas.microsoft.com/office/drawing/2014/main" id="{28FCE60B-DFB9-44B1-AFD0-794F7A4CBC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52710" y="5023058"/>
              <a:ext cx="2101857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pt-BR" altLang="pt-BR" dirty="0">
                  <a:solidFill>
                    <a:srgbClr val="000000"/>
                  </a:solidFill>
                  <a:latin typeface="Arial" panose="020B0604020202020204" pitchFamily="34" charset="0"/>
                </a:rPr>
                <a:t>Desinfecção,</a:t>
              </a:r>
            </a:p>
            <a:p>
              <a:r>
                <a:rPr lang="pt-BR" altLang="pt-BR" dirty="0">
                  <a:solidFill>
                    <a:srgbClr val="000000"/>
                  </a:solidFill>
                  <a:latin typeface="Arial" panose="020B0604020202020204" pitchFamily="34" charset="0"/>
                </a:rPr>
                <a:t>Correção pH. </a:t>
              </a:r>
            </a:p>
            <a:p>
              <a:endParaRPr lang="pt-BR" altLang="pt-BR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Text Box 11">
              <a:extLst>
                <a:ext uri="{FF2B5EF4-FFF2-40B4-BE49-F238E27FC236}">
                  <a16:creationId xmlns:a16="http://schemas.microsoft.com/office/drawing/2014/main" id="{D27A45CE-A36D-4F81-A678-0DFB440063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1257" y="5208466"/>
              <a:ext cx="1016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pt-BR" altLang="pt-BR" dirty="0">
                  <a:solidFill>
                    <a:srgbClr val="000000"/>
                  </a:solidFill>
                  <a:latin typeface="Arial" panose="020B0604020202020204" pitchFamily="34" charset="0"/>
                </a:rPr>
                <a:t>Lodos</a:t>
              </a:r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7D5876AE-4B86-4663-8E2A-EF99CEB930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7520" y="4344866"/>
              <a:ext cx="2089150" cy="431800"/>
            </a:xfrm>
            <a:custGeom>
              <a:avLst/>
              <a:gdLst>
                <a:gd name="T0" fmla="*/ 1316 w 1316"/>
                <a:gd name="T1" fmla="*/ 0 h 272"/>
                <a:gd name="T2" fmla="*/ 1131 w 1316"/>
                <a:gd name="T3" fmla="*/ 37 h 272"/>
                <a:gd name="T4" fmla="*/ 920 w 1316"/>
                <a:gd name="T5" fmla="*/ 47 h 272"/>
                <a:gd name="T6" fmla="*/ 635 w 1316"/>
                <a:gd name="T7" fmla="*/ 91 h 272"/>
                <a:gd name="T8" fmla="*/ 469 w 1316"/>
                <a:gd name="T9" fmla="*/ 95 h 272"/>
                <a:gd name="T10" fmla="*/ 227 w 1316"/>
                <a:gd name="T11" fmla="*/ 136 h 272"/>
                <a:gd name="T12" fmla="*/ 0 w 1316"/>
                <a:gd name="T13" fmla="*/ 272 h 2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16"/>
                <a:gd name="T22" fmla="*/ 0 h 272"/>
                <a:gd name="T23" fmla="*/ 1316 w 1316"/>
                <a:gd name="T24" fmla="*/ 272 h 27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16" h="272">
                  <a:moveTo>
                    <a:pt x="1316" y="0"/>
                  </a:moveTo>
                  <a:cubicBezTo>
                    <a:pt x="1285" y="6"/>
                    <a:pt x="1197" y="29"/>
                    <a:pt x="1131" y="37"/>
                  </a:cubicBezTo>
                  <a:cubicBezTo>
                    <a:pt x="1065" y="45"/>
                    <a:pt x="1003" y="38"/>
                    <a:pt x="920" y="47"/>
                  </a:cubicBezTo>
                  <a:cubicBezTo>
                    <a:pt x="837" y="56"/>
                    <a:pt x="710" y="83"/>
                    <a:pt x="635" y="91"/>
                  </a:cubicBezTo>
                  <a:cubicBezTo>
                    <a:pt x="560" y="99"/>
                    <a:pt x="537" y="87"/>
                    <a:pt x="469" y="95"/>
                  </a:cubicBezTo>
                  <a:cubicBezTo>
                    <a:pt x="401" y="103"/>
                    <a:pt x="305" y="107"/>
                    <a:pt x="227" y="136"/>
                  </a:cubicBezTo>
                  <a:cubicBezTo>
                    <a:pt x="149" y="165"/>
                    <a:pt x="23" y="257"/>
                    <a:pt x="0" y="272"/>
                  </a:cubicBezTo>
                </a:path>
              </a:pathLst>
            </a:custGeom>
            <a:noFill/>
            <a:ln w="9525">
              <a:solidFill>
                <a:srgbClr val="A5002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4FAF9F92-19D1-411F-A2ED-264D3E5690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8257" y="3032003"/>
              <a:ext cx="1219200" cy="1066800"/>
            </a:xfrm>
            <a:custGeom>
              <a:avLst/>
              <a:gdLst>
                <a:gd name="T0" fmla="*/ 0 w 768"/>
                <a:gd name="T1" fmla="*/ 672 h 672"/>
                <a:gd name="T2" fmla="*/ 172 w 768"/>
                <a:gd name="T3" fmla="*/ 634 h 672"/>
                <a:gd name="T4" fmla="*/ 288 w 768"/>
                <a:gd name="T5" fmla="*/ 499 h 672"/>
                <a:gd name="T6" fmla="*/ 355 w 768"/>
                <a:gd name="T7" fmla="*/ 259 h 672"/>
                <a:gd name="T8" fmla="*/ 480 w 768"/>
                <a:gd name="T9" fmla="*/ 38 h 672"/>
                <a:gd name="T10" fmla="*/ 768 w 768"/>
                <a:gd name="T11" fmla="*/ 29 h 6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68"/>
                <a:gd name="T19" fmla="*/ 0 h 672"/>
                <a:gd name="T20" fmla="*/ 768 w 768"/>
                <a:gd name="T21" fmla="*/ 672 h 6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68" h="672">
                  <a:moveTo>
                    <a:pt x="0" y="672"/>
                  </a:moveTo>
                  <a:cubicBezTo>
                    <a:pt x="30" y="666"/>
                    <a:pt x="124" y="663"/>
                    <a:pt x="172" y="634"/>
                  </a:cubicBezTo>
                  <a:cubicBezTo>
                    <a:pt x="220" y="605"/>
                    <a:pt x="258" y="562"/>
                    <a:pt x="288" y="499"/>
                  </a:cubicBezTo>
                  <a:cubicBezTo>
                    <a:pt x="318" y="436"/>
                    <a:pt x="323" y="336"/>
                    <a:pt x="355" y="259"/>
                  </a:cubicBezTo>
                  <a:cubicBezTo>
                    <a:pt x="387" y="182"/>
                    <a:pt x="411" y="76"/>
                    <a:pt x="480" y="38"/>
                  </a:cubicBezTo>
                  <a:cubicBezTo>
                    <a:pt x="549" y="0"/>
                    <a:pt x="708" y="31"/>
                    <a:pt x="768" y="29"/>
                  </a:cubicBezTo>
                </a:path>
              </a:pathLst>
            </a:custGeom>
            <a:noFill/>
            <a:ln w="9525">
              <a:solidFill>
                <a:srgbClr val="27446F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pt-BR" altLang="pt-BR"/>
            </a:p>
          </p:txBody>
        </p:sp>
      </p:grp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22827576-27B0-465E-B679-6B63ECFE01D5}"/>
              </a:ext>
            </a:extLst>
          </p:cNvPr>
          <p:cNvSpPr txBox="1"/>
          <p:nvPr/>
        </p:nvSpPr>
        <p:spPr>
          <a:xfrm>
            <a:off x="3052681" y="1272781"/>
            <a:ext cx="516435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 dirty="0">
                <a:latin typeface="Calibri" panose="020F0502020204030204" pitchFamily="34" charset="0"/>
                <a:cs typeface="Calibri" panose="020F0502020204030204" pitchFamily="34" charset="0"/>
              </a:rPr>
              <a:t>ETA Convencional de Ciclo Completo </a:t>
            </a:r>
          </a:p>
        </p:txBody>
      </p:sp>
    </p:spTree>
    <p:extLst>
      <p:ext uri="{BB962C8B-B14F-4D97-AF65-F5344CB8AC3E}">
        <p14:creationId xmlns:p14="http://schemas.microsoft.com/office/powerpoint/2010/main" val="757595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/>
        </p:nvSpPr>
        <p:spPr>
          <a:xfrm>
            <a:off x="512189" y="1038517"/>
            <a:ext cx="10865963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Estudo de caso sobre água.</a:t>
            </a:r>
          </a:p>
        </p:txBody>
      </p:sp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1727559" y="244211"/>
            <a:ext cx="6489472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ABASTECIMENTO DE ÁGUA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pic>
        <p:nvPicPr>
          <p:cNvPr id="6146" name="Picture 2" descr="Portal das águas">
            <a:extLst>
              <a:ext uri="{FF2B5EF4-FFF2-40B4-BE49-F238E27FC236}">
                <a16:creationId xmlns:a16="http://schemas.microsoft.com/office/drawing/2014/main" id="{968B6C5A-B3C3-4503-A2E1-C57090DD5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358" y="1626796"/>
            <a:ext cx="5923176" cy="3933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Google Shape;95;p15">
            <a:extLst>
              <a:ext uri="{FF2B5EF4-FFF2-40B4-BE49-F238E27FC236}">
                <a16:creationId xmlns:a16="http://schemas.microsoft.com/office/drawing/2014/main" id="{272E71A4-1E48-4595-8CC0-D57A267D6C83}"/>
              </a:ext>
            </a:extLst>
          </p:cNvPr>
          <p:cNvSpPr txBox="1"/>
          <p:nvPr/>
        </p:nvSpPr>
        <p:spPr>
          <a:xfrm>
            <a:off x="362931" y="5490533"/>
            <a:ext cx="11552549" cy="1220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saber se uma água tem indícios de contaminação, deve-se observar sinais visuais e </a:t>
            </a: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organolépticos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como cor, turbidez, odor e sabor. No entanto, a presença ou ausência desses indícios visuais não é suficiente para determinar a segurança da água.</a:t>
            </a:r>
          </a:p>
        </p:txBody>
      </p:sp>
      <p:sp>
        <p:nvSpPr>
          <p:cNvPr id="14" name="Google Shape;95;p15">
            <a:extLst>
              <a:ext uri="{FF2B5EF4-FFF2-40B4-BE49-F238E27FC236}">
                <a16:creationId xmlns:a16="http://schemas.microsoft.com/office/drawing/2014/main" id="{980861F3-CA99-4196-8EAE-BC2BA9E12E97}"/>
              </a:ext>
            </a:extLst>
          </p:cNvPr>
          <p:cNvSpPr txBox="1"/>
          <p:nvPr/>
        </p:nvSpPr>
        <p:spPr>
          <a:xfrm>
            <a:off x="7371760" y="1881248"/>
            <a:ext cx="4705546" cy="1547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Está água tem ou não indícios de contaminação?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Você beberia essa água?</a:t>
            </a:r>
          </a:p>
        </p:txBody>
      </p:sp>
    </p:spTree>
    <p:extLst>
      <p:ext uri="{BB962C8B-B14F-4D97-AF65-F5344CB8AC3E}">
        <p14:creationId xmlns:p14="http://schemas.microsoft.com/office/powerpoint/2010/main" val="1971516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  <p:bldP spid="13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1231769" y="185690"/>
            <a:ext cx="6451076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ESGOTAMENTO SANITÁRIO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2C1582D9-A484-471F-ADB0-AFFD5F8F27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9811" y="2044956"/>
            <a:ext cx="3007152" cy="4009536"/>
          </a:xfrm>
          <a:prstGeom prst="rect">
            <a:avLst/>
          </a:prstGeom>
        </p:spPr>
      </p:pic>
      <p:pic>
        <p:nvPicPr>
          <p:cNvPr id="9218" name="Picture 2" descr="Esgotamento sanitário: Mais de 8 mil metros de rede são implantados em vias  das zonas Centro-Sul e Sul de Manaus">
            <a:extLst>
              <a:ext uri="{FF2B5EF4-FFF2-40B4-BE49-F238E27FC236}">
                <a16:creationId xmlns:a16="http://schemas.microsoft.com/office/drawing/2014/main" id="{1131EA4D-8F3B-4DB1-96BD-438A2BF53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08" y="3358426"/>
            <a:ext cx="3594754" cy="269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Marcos Gomes: Esgotamento sanitário sem tratamento dos efluentes">
            <a:extLst>
              <a:ext uri="{FF2B5EF4-FFF2-40B4-BE49-F238E27FC236}">
                <a16:creationId xmlns:a16="http://schemas.microsoft.com/office/drawing/2014/main" id="{46595DE7-5E96-403C-9028-826FFF606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924" y="3437232"/>
            <a:ext cx="4652906" cy="261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7922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/>
        </p:nvSpPr>
        <p:spPr>
          <a:xfrm>
            <a:off x="168111" y="849851"/>
            <a:ext cx="11855778" cy="1873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“É o conjunto de condutos, instalações e  equipamentos destinados a coletar, transportar,  condicionar e encaminhar, somente esgoto sanitário,  a uma disposição final conveniente, de modo  contínuo e higienicamente seguro.”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565608" y="185690"/>
            <a:ext cx="7117237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SISTEMA DE ESGOTAMENTO SANITÁRIO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sp>
        <p:nvSpPr>
          <p:cNvPr id="9" name="object 3">
            <a:extLst>
              <a:ext uri="{FF2B5EF4-FFF2-40B4-BE49-F238E27FC236}">
                <a16:creationId xmlns:a16="http://schemas.microsoft.com/office/drawing/2014/main" id="{143974DA-EBE6-4CF1-894B-BBDF8B2D3730}"/>
              </a:ext>
            </a:extLst>
          </p:cNvPr>
          <p:cNvSpPr/>
          <p:nvPr/>
        </p:nvSpPr>
        <p:spPr>
          <a:xfrm>
            <a:off x="1586913" y="3930273"/>
            <a:ext cx="8425180" cy="471170"/>
          </a:xfrm>
          <a:custGeom>
            <a:avLst/>
            <a:gdLst/>
            <a:ahLst/>
            <a:cxnLst/>
            <a:rect l="l" t="t" r="r" b="b"/>
            <a:pathLst>
              <a:path w="8425180" h="471170">
                <a:moveTo>
                  <a:pt x="8424669" y="470916"/>
                </a:moveTo>
                <a:lnTo>
                  <a:pt x="0" y="470916"/>
                </a:lnTo>
                <a:lnTo>
                  <a:pt x="0" y="0"/>
                </a:lnTo>
                <a:lnTo>
                  <a:pt x="8424669" y="0"/>
                </a:lnTo>
                <a:lnTo>
                  <a:pt x="8424669" y="470916"/>
                </a:lnTo>
                <a:close/>
              </a:path>
            </a:pathLst>
          </a:custGeom>
          <a:solidFill>
            <a:srgbClr val="341F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237295D5-CC24-4A9A-B9AE-C41E6A390462}"/>
              </a:ext>
            </a:extLst>
          </p:cNvPr>
          <p:cNvSpPr/>
          <p:nvPr/>
        </p:nvSpPr>
        <p:spPr>
          <a:xfrm>
            <a:off x="1573197" y="3916558"/>
            <a:ext cx="8450580" cy="485140"/>
          </a:xfrm>
          <a:custGeom>
            <a:avLst/>
            <a:gdLst/>
            <a:ahLst/>
            <a:cxnLst/>
            <a:rect l="l" t="t" r="r" b="b"/>
            <a:pathLst>
              <a:path w="8450580" h="485139">
                <a:moveTo>
                  <a:pt x="8450577" y="484632"/>
                </a:moveTo>
                <a:lnTo>
                  <a:pt x="8450577" y="6096"/>
                </a:lnTo>
                <a:lnTo>
                  <a:pt x="8444481" y="0"/>
                </a:lnTo>
                <a:lnTo>
                  <a:pt x="6096" y="0"/>
                </a:lnTo>
                <a:lnTo>
                  <a:pt x="0" y="6096"/>
                </a:lnTo>
                <a:lnTo>
                  <a:pt x="0" y="484632"/>
                </a:lnTo>
                <a:lnTo>
                  <a:pt x="13716" y="484632"/>
                </a:lnTo>
                <a:lnTo>
                  <a:pt x="13716" y="25908"/>
                </a:lnTo>
                <a:lnTo>
                  <a:pt x="25908" y="13716"/>
                </a:lnTo>
                <a:lnTo>
                  <a:pt x="25908" y="25908"/>
                </a:lnTo>
                <a:lnTo>
                  <a:pt x="8424669" y="25908"/>
                </a:lnTo>
                <a:lnTo>
                  <a:pt x="8424669" y="13716"/>
                </a:lnTo>
                <a:lnTo>
                  <a:pt x="8438385" y="25908"/>
                </a:lnTo>
                <a:lnTo>
                  <a:pt x="8438385" y="484632"/>
                </a:lnTo>
                <a:lnTo>
                  <a:pt x="8450577" y="484632"/>
                </a:lnTo>
                <a:close/>
              </a:path>
              <a:path w="8450580" h="485139">
                <a:moveTo>
                  <a:pt x="25908" y="25908"/>
                </a:moveTo>
                <a:lnTo>
                  <a:pt x="25908" y="13716"/>
                </a:lnTo>
                <a:lnTo>
                  <a:pt x="13716" y="25908"/>
                </a:lnTo>
                <a:lnTo>
                  <a:pt x="25908" y="25908"/>
                </a:lnTo>
                <a:close/>
              </a:path>
              <a:path w="8450580" h="485139">
                <a:moveTo>
                  <a:pt x="25908" y="484632"/>
                </a:moveTo>
                <a:lnTo>
                  <a:pt x="25908" y="25908"/>
                </a:lnTo>
                <a:lnTo>
                  <a:pt x="13716" y="25908"/>
                </a:lnTo>
                <a:lnTo>
                  <a:pt x="13716" y="484632"/>
                </a:lnTo>
                <a:lnTo>
                  <a:pt x="25908" y="484632"/>
                </a:lnTo>
                <a:close/>
              </a:path>
              <a:path w="8450580" h="485139">
                <a:moveTo>
                  <a:pt x="8438385" y="25908"/>
                </a:moveTo>
                <a:lnTo>
                  <a:pt x="8424669" y="13716"/>
                </a:lnTo>
                <a:lnTo>
                  <a:pt x="8424669" y="25908"/>
                </a:lnTo>
                <a:lnTo>
                  <a:pt x="8438385" y="25908"/>
                </a:lnTo>
                <a:close/>
              </a:path>
              <a:path w="8450580" h="485139">
                <a:moveTo>
                  <a:pt x="8438385" y="484632"/>
                </a:moveTo>
                <a:lnTo>
                  <a:pt x="8438385" y="25908"/>
                </a:lnTo>
                <a:lnTo>
                  <a:pt x="8424669" y="25908"/>
                </a:lnTo>
                <a:lnTo>
                  <a:pt x="8424669" y="484632"/>
                </a:lnTo>
                <a:lnTo>
                  <a:pt x="8438385" y="4846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D39D0D4F-D9BF-4F20-B2E6-8954972C356B}"/>
              </a:ext>
            </a:extLst>
          </p:cNvPr>
          <p:cNvSpPr/>
          <p:nvPr/>
        </p:nvSpPr>
        <p:spPr>
          <a:xfrm>
            <a:off x="1586913" y="2819277"/>
            <a:ext cx="8425180" cy="1122045"/>
          </a:xfrm>
          <a:custGeom>
            <a:avLst/>
            <a:gdLst/>
            <a:ahLst/>
            <a:cxnLst/>
            <a:rect l="l" t="t" r="r" b="b"/>
            <a:pathLst>
              <a:path w="8425180" h="1122045">
                <a:moveTo>
                  <a:pt x="8424669" y="728472"/>
                </a:moveTo>
                <a:lnTo>
                  <a:pt x="8424669" y="0"/>
                </a:lnTo>
                <a:lnTo>
                  <a:pt x="0" y="0"/>
                </a:lnTo>
                <a:lnTo>
                  <a:pt x="0" y="728472"/>
                </a:lnTo>
                <a:lnTo>
                  <a:pt x="4072125" y="728472"/>
                </a:lnTo>
                <a:lnTo>
                  <a:pt x="4072125" y="981456"/>
                </a:lnTo>
                <a:lnTo>
                  <a:pt x="4212333" y="1121664"/>
                </a:lnTo>
                <a:lnTo>
                  <a:pt x="4352541" y="981456"/>
                </a:lnTo>
                <a:lnTo>
                  <a:pt x="4352541" y="728472"/>
                </a:lnTo>
                <a:lnTo>
                  <a:pt x="8424669" y="728472"/>
                </a:lnTo>
                <a:close/>
              </a:path>
              <a:path w="8425180" h="1122045">
                <a:moveTo>
                  <a:pt x="4072125" y="981456"/>
                </a:moveTo>
                <a:lnTo>
                  <a:pt x="4072125" y="841248"/>
                </a:lnTo>
                <a:lnTo>
                  <a:pt x="3931917" y="841248"/>
                </a:lnTo>
                <a:lnTo>
                  <a:pt x="4072125" y="981456"/>
                </a:lnTo>
                <a:close/>
              </a:path>
              <a:path w="8425180" h="1122045">
                <a:moveTo>
                  <a:pt x="4492749" y="841248"/>
                </a:moveTo>
                <a:lnTo>
                  <a:pt x="4352541" y="841248"/>
                </a:lnTo>
                <a:lnTo>
                  <a:pt x="4352541" y="981456"/>
                </a:lnTo>
                <a:lnTo>
                  <a:pt x="4492749" y="841248"/>
                </a:lnTo>
                <a:close/>
              </a:path>
            </a:pathLst>
          </a:custGeom>
          <a:solidFill>
            <a:srgbClr val="1A57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3D3E7032-DAF1-42E3-8BD5-B059E5A0DCF0}"/>
              </a:ext>
            </a:extLst>
          </p:cNvPr>
          <p:cNvSpPr/>
          <p:nvPr/>
        </p:nvSpPr>
        <p:spPr>
          <a:xfrm>
            <a:off x="1573197" y="2807086"/>
            <a:ext cx="8450580" cy="1148080"/>
          </a:xfrm>
          <a:custGeom>
            <a:avLst/>
            <a:gdLst/>
            <a:ahLst/>
            <a:cxnLst/>
            <a:rect l="l" t="t" r="r" b="b"/>
            <a:pathLst>
              <a:path w="8450580" h="1148079">
                <a:moveTo>
                  <a:pt x="8450577" y="748284"/>
                </a:moveTo>
                <a:lnTo>
                  <a:pt x="8450577" y="4572"/>
                </a:lnTo>
                <a:lnTo>
                  <a:pt x="8444481" y="0"/>
                </a:lnTo>
                <a:lnTo>
                  <a:pt x="6096" y="0"/>
                </a:lnTo>
                <a:lnTo>
                  <a:pt x="0" y="4572"/>
                </a:lnTo>
                <a:lnTo>
                  <a:pt x="0" y="748284"/>
                </a:lnTo>
                <a:lnTo>
                  <a:pt x="6096" y="752856"/>
                </a:lnTo>
                <a:lnTo>
                  <a:pt x="13716" y="752856"/>
                </a:lnTo>
                <a:lnTo>
                  <a:pt x="13716" y="24384"/>
                </a:lnTo>
                <a:lnTo>
                  <a:pt x="25908" y="12192"/>
                </a:lnTo>
                <a:lnTo>
                  <a:pt x="25908" y="24384"/>
                </a:lnTo>
                <a:lnTo>
                  <a:pt x="8424669" y="24384"/>
                </a:lnTo>
                <a:lnTo>
                  <a:pt x="8424669" y="12192"/>
                </a:lnTo>
                <a:lnTo>
                  <a:pt x="8438385" y="24384"/>
                </a:lnTo>
                <a:lnTo>
                  <a:pt x="8438385" y="752856"/>
                </a:lnTo>
                <a:lnTo>
                  <a:pt x="8444481" y="752856"/>
                </a:lnTo>
                <a:lnTo>
                  <a:pt x="8450577" y="748284"/>
                </a:lnTo>
                <a:close/>
              </a:path>
              <a:path w="8450580" h="1148079">
                <a:moveTo>
                  <a:pt x="25908" y="24384"/>
                </a:moveTo>
                <a:lnTo>
                  <a:pt x="25908" y="12192"/>
                </a:lnTo>
                <a:lnTo>
                  <a:pt x="13716" y="24384"/>
                </a:lnTo>
                <a:lnTo>
                  <a:pt x="25908" y="24384"/>
                </a:lnTo>
                <a:close/>
              </a:path>
              <a:path w="8450580" h="1148079">
                <a:moveTo>
                  <a:pt x="25908" y="728472"/>
                </a:moveTo>
                <a:lnTo>
                  <a:pt x="25908" y="24384"/>
                </a:lnTo>
                <a:lnTo>
                  <a:pt x="13716" y="24384"/>
                </a:lnTo>
                <a:lnTo>
                  <a:pt x="13716" y="728472"/>
                </a:lnTo>
                <a:lnTo>
                  <a:pt x="25908" y="728472"/>
                </a:lnTo>
                <a:close/>
              </a:path>
              <a:path w="8450580" h="1148079">
                <a:moveTo>
                  <a:pt x="4098033" y="859536"/>
                </a:moveTo>
                <a:lnTo>
                  <a:pt x="4098033" y="733044"/>
                </a:lnTo>
                <a:lnTo>
                  <a:pt x="4091937" y="728472"/>
                </a:lnTo>
                <a:lnTo>
                  <a:pt x="13716" y="728472"/>
                </a:lnTo>
                <a:lnTo>
                  <a:pt x="25908" y="740664"/>
                </a:lnTo>
                <a:lnTo>
                  <a:pt x="25908" y="752856"/>
                </a:lnTo>
                <a:lnTo>
                  <a:pt x="4072125" y="752856"/>
                </a:lnTo>
                <a:lnTo>
                  <a:pt x="4072125" y="740664"/>
                </a:lnTo>
                <a:lnTo>
                  <a:pt x="4085841" y="752856"/>
                </a:lnTo>
                <a:lnTo>
                  <a:pt x="4085841" y="865632"/>
                </a:lnTo>
                <a:lnTo>
                  <a:pt x="4091937" y="865632"/>
                </a:lnTo>
                <a:lnTo>
                  <a:pt x="4098033" y="859536"/>
                </a:lnTo>
                <a:close/>
              </a:path>
              <a:path w="8450580" h="1148079">
                <a:moveTo>
                  <a:pt x="25908" y="752856"/>
                </a:moveTo>
                <a:lnTo>
                  <a:pt x="25908" y="740664"/>
                </a:lnTo>
                <a:lnTo>
                  <a:pt x="13716" y="728472"/>
                </a:lnTo>
                <a:lnTo>
                  <a:pt x="13716" y="752856"/>
                </a:lnTo>
                <a:lnTo>
                  <a:pt x="25908" y="752856"/>
                </a:lnTo>
                <a:close/>
              </a:path>
              <a:path w="8450580" h="1148079">
                <a:moveTo>
                  <a:pt x="4085841" y="841248"/>
                </a:moveTo>
                <a:lnTo>
                  <a:pt x="3939537" y="841248"/>
                </a:lnTo>
                <a:lnTo>
                  <a:pt x="3934965" y="844296"/>
                </a:lnTo>
                <a:lnTo>
                  <a:pt x="3931917" y="853440"/>
                </a:lnTo>
                <a:lnTo>
                  <a:pt x="3931917" y="858012"/>
                </a:lnTo>
                <a:lnTo>
                  <a:pt x="3945633" y="871728"/>
                </a:lnTo>
                <a:lnTo>
                  <a:pt x="3945633" y="865632"/>
                </a:lnTo>
                <a:lnTo>
                  <a:pt x="3953253" y="844296"/>
                </a:lnTo>
                <a:lnTo>
                  <a:pt x="3974589" y="865632"/>
                </a:lnTo>
                <a:lnTo>
                  <a:pt x="4072125" y="865632"/>
                </a:lnTo>
                <a:lnTo>
                  <a:pt x="4072125" y="853440"/>
                </a:lnTo>
                <a:lnTo>
                  <a:pt x="4085841" y="841248"/>
                </a:lnTo>
                <a:close/>
              </a:path>
              <a:path w="8450580" h="1148079">
                <a:moveTo>
                  <a:pt x="3974589" y="865632"/>
                </a:moveTo>
                <a:lnTo>
                  <a:pt x="3953253" y="844296"/>
                </a:lnTo>
                <a:lnTo>
                  <a:pt x="3945633" y="865632"/>
                </a:lnTo>
                <a:lnTo>
                  <a:pt x="3974589" y="865632"/>
                </a:lnTo>
                <a:close/>
              </a:path>
              <a:path w="8450580" h="1148079">
                <a:moveTo>
                  <a:pt x="4225287" y="1116330"/>
                </a:moveTo>
                <a:lnTo>
                  <a:pt x="3974589" y="865632"/>
                </a:lnTo>
                <a:lnTo>
                  <a:pt x="3945633" y="865632"/>
                </a:lnTo>
                <a:lnTo>
                  <a:pt x="3945633" y="871728"/>
                </a:lnTo>
                <a:lnTo>
                  <a:pt x="4216905" y="1143000"/>
                </a:lnTo>
                <a:lnTo>
                  <a:pt x="4216905" y="1124712"/>
                </a:lnTo>
                <a:lnTo>
                  <a:pt x="4225287" y="1116330"/>
                </a:lnTo>
                <a:close/>
              </a:path>
              <a:path w="8450580" h="1148079">
                <a:moveTo>
                  <a:pt x="4085841" y="752856"/>
                </a:moveTo>
                <a:lnTo>
                  <a:pt x="4072125" y="740664"/>
                </a:lnTo>
                <a:lnTo>
                  <a:pt x="4072125" y="752856"/>
                </a:lnTo>
                <a:lnTo>
                  <a:pt x="4085841" y="752856"/>
                </a:lnTo>
                <a:close/>
              </a:path>
              <a:path w="8450580" h="1148079">
                <a:moveTo>
                  <a:pt x="4085841" y="841248"/>
                </a:moveTo>
                <a:lnTo>
                  <a:pt x="4085841" y="752856"/>
                </a:lnTo>
                <a:lnTo>
                  <a:pt x="4072125" y="752856"/>
                </a:lnTo>
                <a:lnTo>
                  <a:pt x="4072125" y="841248"/>
                </a:lnTo>
                <a:lnTo>
                  <a:pt x="4085841" y="841248"/>
                </a:lnTo>
                <a:close/>
              </a:path>
              <a:path w="8450580" h="1148079">
                <a:moveTo>
                  <a:pt x="4085841" y="865632"/>
                </a:moveTo>
                <a:lnTo>
                  <a:pt x="4085841" y="841248"/>
                </a:lnTo>
                <a:lnTo>
                  <a:pt x="4072125" y="853440"/>
                </a:lnTo>
                <a:lnTo>
                  <a:pt x="4072125" y="865632"/>
                </a:lnTo>
                <a:lnTo>
                  <a:pt x="4085841" y="865632"/>
                </a:lnTo>
                <a:close/>
              </a:path>
              <a:path w="8450580" h="1148079">
                <a:moveTo>
                  <a:pt x="4233669" y="1124712"/>
                </a:moveTo>
                <a:lnTo>
                  <a:pt x="4225287" y="1116330"/>
                </a:lnTo>
                <a:lnTo>
                  <a:pt x="4216905" y="1124712"/>
                </a:lnTo>
                <a:lnTo>
                  <a:pt x="4233669" y="1124712"/>
                </a:lnTo>
                <a:close/>
              </a:path>
              <a:path w="8450580" h="1148079">
                <a:moveTo>
                  <a:pt x="4233669" y="1143000"/>
                </a:moveTo>
                <a:lnTo>
                  <a:pt x="4233669" y="1124712"/>
                </a:lnTo>
                <a:lnTo>
                  <a:pt x="4216905" y="1124712"/>
                </a:lnTo>
                <a:lnTo>
                  <a:pt x="4216905" y="1143000"/>
                </a:lnTo>
                <a:lnTo>
                  <a:pt x="4221477" y="1147572"/>
                </a:lnTo>
                <a:lnTo>
                  <a:pt x="4229097" y="1147572"/>
                </a:lnTo>
                <a:lnTo>
                  <a:pt x="4233669" y="1143000"/>
                </a:lnTo>
                <a:close/>
              </a:path>
              <a:path w="8450580" h="1148079">
                <a:moveTo>
                  <a:pt x="4506465" y="870204"/>
                </a:moveTo>
                <a:lnTo>
                  <a:pt x="4506465" y="865632"/>
                </a:lnTo>
                <a:lnTo>
                  <a:pt x="4475985" y="865632"/>
                </a:lnTo>
                <a:lnTo>
                  <a:pt x="4225287" y="1116330"/>
                </a:lnTo>
                <a:lnTo>
                  <a:pt x="4233669" y="1124712"/>
                </a:lnTo>
                <a:lnTo>
                  <a:pt x="4233669" y="1143000"/>
                </a:lnTo>
                <a:lnTo>
                  <a:pt x="4506465" y="870204"/>
                </a:lnTo>
                <a:close/>
              </a:path>
              <a:path w="8450580" h="1148079">
                <a:moveTo>
                  <a:pt x="8438385" y="728472"/>
                </a:moveTo>
                <a:lnTo>
                  <a:pt x="4358637" y="728472"/>
                </a:lnTo>
                <a:lnTo>
                  <a:pt x="4352541" y="733044"/>
                </a:lnTo>
                <a:lnTo>
                  <a:pt x="4352541" y="859536"/>
                </a:lnTo>
                <a:lnTo>
                  <a:pt x="4358637" y="865632"/>
                </a:lnTo>
                <a:lnTo>
                  <a:pt x="4366257" y="865632"/>
                </a:lnTo>
                <a:lnTo>
                  <a:pt x="4366257" y="752856"/>
                </a:lnTo>
                <a:lnTo>
                  <a:pt x="4378449" y="740664"/>
                </a:lnTo>
                <a:lnTo>
                  <a:pt x="4378449" y="752856"/>
                </a:lnTo>
                <a:lnTo>
                  <a:pt x="8424669" y="752856"/>
                </a:lnTo>
                <a:lnTo>
                  <a:pt x="8424669" y="740664"/>
                </a:lnTo>
                <a:lnTo>
                  <a:pt x="8438385" y="728472"/>
                </a:lnTo>
                <a:close/>
              </a:path>
              <a:path w="8450580" h="1148079">
                <a:moveTo>
                  <a:pt x="4378449" y="752856"/>
                </a:moveTo>
                <a:lnTo>
                  <a:pt x="4378449" y="740664"/>
                </a:lnTo>
                <a:lnTo>
                  <a:pt x="4366257" y="752856"/>
                </a:lnTo>
                <a:lnTo>
                  <a:pt x="4378449" y="752856"/>
                </a:lnTo>
                <a:close/>
              </a:path>
              <a:path w="8450580" h="1148079">
                <a:moveTo>
                  <a:pt x="4378449" y="841248"/>
                </a:moveTo>
                <a:lnTo>
                  <a:pt x="4378449" y="752856"/>
                </a:lnTo>
                <a:lnTo>
                  <a:pt x="4366257" y="752856"/>
                </a:lnTo>
                <a:lnTo>
                  <a:pt x="4366257" y="841248"/>
                </a:lnTo>
                <a:lnTo>
                  <a:pt x="4378449" y="841248"/>
                </a:lnTo>
                <a:close/>
              </a:path>
              <a:path w="8450580" h="1148079">
                <a:moveTo>
                  <a:pt x="4520181" y="853440"/>
                </a:moveTo>
                <a:lnTo>
                  <a:pt x="4517133" y="848868"/>
                </a:lnTo>
                <a:lnTo>
                  <a:pt x="4515609" y="844296"/>
                </a:lnTo>
                <a:lnTo>
                  <a:pt x="4511037" y="841248"/>
                </a:lnTo>
                <a:lnTo>
                  <a:pt x="4366257" y="841248"/>
                </a:lnTo>
                <a:lnTo>
                  <a:pt x="4378449" y="853440"/>
                </a:lnTo>
                <a:lnTo>
                  <a:pt x="4378449" y="865632"/>
                </a:lnTo>
                <a:lnTo>
                  <a:pt x="4475985" y="865632"/>
                </a:lnTo>
                <a:lnTo>
                  <a:pt x="4497321" y="844296"/>
                </a:lnTo>
                <a:lnTo>
                  <a:pt x="4506465" y="865632"/>
                </a:lnTo>
                <a:lnTo>
                  <a:pt x="4506465" y="870204"/>
                </a:lnTo>
                <a:lnTo>
                  <a:pt x="4518657" y="858012"/>
                </a:lnTo>
                <a:lnTo>
                  <a:pt x="4520181" y="853440"/>
                </a:lnTo>
                <a:close/>
              </a:path>
              <a:path w="8450580" h="1148079">
                <a:moveTo>
                  <a:pt x="4378449" y="865632"/>
                </a:moveTo>
                <a:lnTo>
                  <a:pt x="4378449" y="853440"/>
                </a:lnTo>
                <a:lnTo>
                  <a:pt x="4366257" y="841248"/>
                </a:lnTo>
                <a:lnTo>
                  <a:pt x="4366257" y="865632"/>
                </a:lnTo>
                <a:lnTo>
                  <a:pt x="4378449" y="865632"/>
                </a:lnTo>
                <a:close/>
              </a:path>
              <a:path w="8450580" h="1148079">
                <a:moveTo>
                  <a:pt x="4506465" y="865632"/>
                </a:moveTo>
                <a:lnTo>
                  <a:pt x="4497321" y="844296"/>
                </a:lnTo>
                <a:lnTo>
                  <a:pt x="4475985" y="865632"/>
                </a:lnTo>
                <a:lnTo>
                  <a:pt x="4506465" y="865632"/>
                </a:lnTo>
                <a:close/>
              </a:path>
              <a:path w="8450580" h="1148079">
                <a:moveTo>
                  <a:pt x="8438385" y="24384"/>
                </a:moveTo>
                <a:lnTo>
                  <a:pt x="8424669" y="12192"/>
                </a:lnTo>
                <a:lnTo>
                  <a:pt x="8424669" y="24384"/>
                </a:lnTo>
                <a:lnTo>
                  <a:pt x="8438385" y="24384"/>
                </a:lnTo>
                <a:close/>
              </a:path>
              <a:path w="8450580" h="1148079">
                <a:moveTo>
                  <a:pt x="8438385" y="728472"/>
                </a:moveTo>
                <a:lnTo>
                  <a:pt x="8438385" y="24384"/>
                </a:lnTo>
                <a:lnTo>
                  <a:pt x="8424669" y="24384"/>
                </a:lnTo>
                <a:lnTo>
                  <a:pt x="8424669" y="728472"/>
                </a:lnTo>
                <a:lnTo>
                  <a:pt x="8438385" y="728472"/>
                </a:lnTo>
                <a:close/>
              </a:path>
              <a:path w="8450580" h="1148079">
                <a:moveTo>
                  <a:pt x="8438385" y="752856"/>
                </a:moveTo>
                <a:lnTo>
                  <a:pt x="8438385" y="728472"/>
                </a:lnTo>
                <a:lnTo>
                  <a:pt x="8424669" y="740664"/>
                </a:lnTo>
                <a:lnTo>
                  <a:pt x="8424669" y="752856"/>
                </a:lnTo>
                <a:lnTo>
                  <a:pt x="8438385" y="7528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8">
            <a:extLst>
              <a:ext uri="{FF2B5EF4-FFF2-40B4-BE49-F238E27FC236}">
                <a16:creationId xmlns:a16="http://schemas.microsoft.com/office/drawing/2014/main" id="{F158BC6D-71F3-4F9D-8153-469C7070ECC9}"/>
              </a:ext>
            </a:extLst>
          </p:cNvPr>
          <p:cNvSpPr/>
          <p:nvPr/>
        </p:nvSpPr>
        <p:spPr>
          <a:xfrm>
            <a:off x="1573197" y="6093082"/>
            <a:ext cx="8425180" cy="730250"/>
          </a:xfrm>
          <a:custGeom>
            <a:avLst/>
            <a:gdLst/>
            <a:ahLst/>
            <a:cxnLst/>
            <a:rect l="l" t="t" r="r" b="b"/>
            <a:pathLst>
              <a:path w="8425180" h="730250">
                <a:moveTo>
                  <a:pt x="0" y="0"/>
                </a:moveTo>
                <a:lnTo>
                  <a:pt x="0" y="729996"/>
                </a:lnTo>
                <a:lnTo>
                  <a:pt x="8424672" y="729996"/>
                </a:lnTo>
                <a:lnTo>
                  <a:pt x="8424672" y="0"/>
                </a:lnTo>
                <a:lnTo>
                  <a:pt x="0" y="0"/>
                </a:lnTo>
                <a:close/>
              </a:path>
            </a:pathLst>
          </a:custGeom>
          <a:solidFill>
            <a:srgbClr val="9E28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9">
            <a:extLst>
              <a:ext uri="{FF2B5EF4-FFF2-40B4-BE49-F238E27FC236}">
                <a16:creationId xmlns:a16="http://schemas.microsoft.com/office/drawing/2014/main" id="{993CF360-8D8F-495E-A51C-A22974923EAE}"/>
              </a:ext>
            </a:extLst>
          </p:cNvPr>
          <p:cNvSpPr/>
          <p:nvPr/>
        </p:nvSpPr>
        <p:spPr>
          <a:xfrm>
            <a:off x="1559481" y="6080889"/>
            <a:ext cx="8450580" cy="754380"/>
          </a:xfrm>
          <a:custGeom>
            <a:avLst/>
            <a:gdLst/>
            <a:ahLst/>
            <a:cxnLst/>
            <a:rect l="l" t="t" r="r" b="b"/>
            <a:pathLst>
              <a:path w="8450580" h="754379">
                <a:moveTo>
                  <a:pt x="8450577" y="748284"/>
                </a:moveTo>
                <a:lnTo>
                  <a:pt x="8450577" y="6096"/>
                </a:lnTo>
                <a:lnTo>
                  <a:pt x="8444481" y="0"/>
                </a:lnTo>
                <a:lnTo>
                  <a:pt x="6096" y="0"/>
                </a:lnTo>
                <a:lnTo>
                  <a:pt x="0" y="6096"/>
                </a:lnTo>
                <a:lnTo>
                  <a:pt x="0" y="748284"/>
                </a:lnTo>
                <a:lnTo>
                  <a:pt x="6096" y="754380"/>
                </a:lnTo>
                <a:lnTo>
                  <a:pt x="13716" y="754380"/>
                </a:lnTo>
                <a:lnTo>
                  <a:pt x="13716" y="25908"/>
                </a:lnTo>
                <a:lnTo>
                  <a:pt x="25908" y="12192"/>
                </a:lnTo>
                <a:lnTo>
                  <a:pt x="25908" y="25908"/>
                </a:lnTo>
                <a:lnTo>
                  <a:pt x="8424669" y="25908"/>
                </a:lnTo>
                <a:lnTo>
                  <a:pt x="8424669" y="12192"/>
                </a:lnTo>
                <a:lnTo>
                  <a:pt x="8438385" y="25908"/>
                </a:lnTo>
                <a:lnTo>
                  <a:pt x="8438385" y="754380"/>
                </a:lnTo>
                <a:lnTo>
                  <a:pt x="8444481" y="754380"/>
                </a:lnTo>
                <a:lnTo>
                  <a:pt x="8450577" y="748284"/>
                </a:lnTo>
                <a:close/>
              </a:path>
              <a:path w="8450580" h="754379">
                <a:moveTo>
                  <a:pt x="25908" y="25908"/>
                </a:moveTo>
                <a:lnTo>
                  <a:pt x="25908" y="12192"/>
                </a:lnTo>
                <a:lnTo>
                  <a:pt x="13716" y="25908"/>
                </a:lnTo>
                <a:lnTo>
                  <a:pt x="25908" y="25908"/>
                </a:lnTo>
                <a:close/>
              </a:path>
              <a:path w="8450580" h="754379">
                <a:moveTo>
                  <a:pt x="25908" y="728472"/>
                </a:moveTo>
                <a:lnTo>
                  <a:pt x="25908" y="25908"/>
                </a:lnTo>
                <a:lnTo>
                  <a:pt x="13716" y="25908"/>
                </a:lnTo>
                <a:lnTo>
                  <a:pt x="13716" y="728472"/>
                </a:lnTo>
                <a:lnTo>
                  <a:pt x="25908" y="728472"/>
                </a:lnTo>
                <a:close/>
              </a:path>
              <a:path w="8450580" h="754379">
                <a:moveTo>
                  <a:pt x="8438385" y="728472"/>
                </a:moveTo>
                <a:lnTo>
                  <a:pt x="13716" y="728472"/>
                </a:lnTo>
                <a:lnTo>
                  <a:pt x="25908" y="742188"/>
                </a:lnTo>
                <a:lnTo>
                  <a:pt x="25908" y="754380"/>
                </a:lnTo>
                <a:lnTo>
                  <a:pt x="8424669" y="754380"/>
                </a:lnTo>
                <a:lnTo>
                  <a:pt x="8424669" y="742188"/>
                </a:lnTo>
                <a:lnTo>
                  <a:pt x="8438385" y="728472"/>
                </a:lnTo>
                <a:close/>
              </a:path>
              <a:path w="8450580" h="754379">
                <a:moveTo>
                  <a:pt x="25908" y="754380"/>
                </a:moveTo>
                <a:lnTo>
                  <a:pt x="25908" y="742188"/>
                </a:lnTo>
                <a:lnTo>
                  <a:pt x="13716" y="728472"/>
                </a:lnTo>
                <a:lnTo>
                  <a:pt x="13716" y="754380"/>
                </a:lnTo>
                <a:lnTo>
                  <a:pt x="25908" y="754380"/>
                </a:lnTo>
                <a:close/>
              </a:path>
              <a:path w="8450580" h="754379">
                <a:moveTo>
                  <a:pt x="8438385" y="25908"/>
                </a:moveTo>
                <a:lnTo>
                  <a:pt x="8424669" y="12192"/>
                </a:lnTo>
                <a:lnTo>
                  <a:pt x="8424669" y="25908"/>
                </a:lnTo>
                <a:lnTo>
                  <a:pt x="8438385" y="25908"/>
                </a:lnTo>
                <a:close/>
              </a:path>
              <a:path w="8450580" h="754379">
                <a:moveTo>
                  <a:pt x="8438385" y="728472"/>
                </a:moveTo>
                <a:lnTo>
                  <a:pt x="8438385" y="25908"/>
                </a:lnTo>
                <a:lnTo>
                  <a:pt x="8424669" y="25908"/>
                </a:lnTo>
                <a:lnTo>
                  <a:pt x="8424669" y="728472"/>
                </a:lnTo>
                <a:lnTo>
                  <a:pt x="8438385" y="728472"/>
                </a:lnTo>
                <a:close/>
              </a:path>
              <a:path w="8450580" h="754379">
                <a:moveTo>
                  <a:pt x="8438385" y="754380"/>
                </a:moveTo>
                <a:lnTo>
                  <a:pt x="8438385" y="728472"/>
                </a:lnTo>
                <a:lnTo>
                  <a:pt x="8424669" y="742188"/>
                </a:lnTo>
                <a:lnTo>
                  <a:pt x="8424669" y="754380"/>
                </a:lnTo>
                <a:lnTo>
                  <a:pt x="8438385" y="7543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0">
            <a:extLst>
              <a:ext uri="{FF2B5EF4-FFF2-40B4-BE49-F238E27FC236}">
                <a16:creationId xmlns:a16="http://schemas.microsoft.com/office/drawing/2014/main" id="{3CFAE7B4-FDA6-44BC-B3AE-C3BADBD6534F}"/>
              </a:ext>
            </a:extLst>
          </p:cNvPr>
          <p:cNvSpPr/>
          <p:nvPr/>
        </p:nvSpPr>
        <p:spPr>
          <a:xfrm>
            <a:off x="1586913" y="5039746"/>
            <a:ext cx="8425180" cy="1122045"/>
          </a:xfrm>
          <a:custGeom>
            <a:avLst/>
            <a:gdLst/>
            <a:ahLst/>
            <a:cxnLst/>
            <a:rect l="l" t="t" r="r" b="b"/>
            <a:pathLst>
              <a:path w="8425180" h="1122045">
                <a:moveTo>
                  <a:pt x="8424669" y="729996"/>
                </a:moveTo>
                <a:lnTo>
                  <a:pt x="8424669" y="0"/>
                </a:lnTo>
                <a:lnTo>
                  <a:pt x="0" y="0"/>
                </a:lnTo>
                <a:lnTo>
                  <a:pt x="0" y="729996"/>
                </a:lnTo>
                <a:lnTo>
                  <a:pt x="4072125" y="729996"/>
                </a:lnTo>
                <a:lnTo>
                  <a:pt x="4072125" y="981456"/>
                </a:lnTo>
                <a:lnTo>
                  <a:pt x="4212333" y="1121664"/>
                </a:lnTo>
                <a:lnTo>
                  <a:pt x="4352541" y="981456"/>
                </a:lnTo>
                <a:lnTo>
                  <a:pt x="4352541" y="729996"/>
                </a:lnTo>
                <a:lnTo>
                  <a:pt x="8424669" y="729996"/>
                </a:lnTo>
                <a:close/>
              </a:path>
              <a:path w="8425180" h="1122045">
                <a:moveTo>
                  <a:pt x="4072125" y="981456"/>
                </a:moveTo>
                <a:lnTo>
                  <a:pt x="4072125" y="841248"/>
                </a:lnTo>
                <a:lnTo>
                  <a:pt x="3931917" y="841248"/>
                </a:lnTo>
                <a:lnTo>
                  <a:pt x="4072125" y="981456"/>
                </a:lnTo>
                <a:close/>
              </a:path>
              <a:path w="8425180" h="1122045">
                <a:moveTo>
                  <a:pt x="4492749" y="841248"/>
                </a:moveTo>
                <a:lnTo>
                  <a:pt x="4352541" y="841248"/>
                </a:lnTo>
                <a:lnTo>
                  <a:pt x="4352541" y="981456"/>
                </a:lnTo>
                <a:lnTo>
                  <a:pt x="4492749" y="841248"/>
                </a:lnTo>
                <a:close/>
              </a:path>
            </a:pathLst>
          </a:custGeom>
          <a:solidFill>
            <a:srgbClr val="9323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id="{C3B2A49A-4C32-4C34-B9E4-3C533DCE5AD0}"/>
              </a:ext>
            </a:extLst>
          </p:cNvPr>
          <p:cNvSpPr/>
          <p:nvPr/>
        </p:nvSpPr>
        <p:spPr>
          <a:xfrm>
            <a:off x="1573197" y="5027554"/>
            <a:ext cx="8450580" cy="1149350"/>
          </a:xfrm>
          <a:custGeom>
            <a:avLst/>
            <a:gdLst/>
            <a:ahLst/>
            <a:cxnLst/>
            <a:rect l="l" t="t" r="r" b="b"/>
            <a:pathLst>
              <a:path w="8450580" h="1149350">
                <a:moveTo>
                  <a:pt x="8450577" y="748284"/>
                </a:moveTo>
                <a:lnTo>
                  <a:pt x="8450577" y="6096"/>
                </a:lnTo>
                <a:lnTo>
                  <a:pt x="8444481" y="0"/>
                </a:lnTo>
                <a:lnTo>
                  <a:pt x="6096" y="0"/>
                </a:lnTo>
                <a:lnTo>
                  <a:pt x="0" y="6096"/>
                </a:lnTo>
                <a:lnTo>
                  <a:pt x="0" y="748284"/>
                </a:lnTo>
                <a:lnTo>
                  <a:pt x="6096" y="754380"/>
                </a:lnTo>
                <a:lnTo>
                  <a:pt x="13716" y="754380"/>
                </a:lnTo>
                <a:lnTo>
                  <a:pt x="13716" y="25908"/>
                </a:lnTo>
                <a:lnTo>
                  <a:pt x="25908" y="12192"/>
                </a:lnTo>
                <a:lnTo>
                  <a:pt x="25908" y="25908"/>
                </a:lnTo>
                <a:lnTo>
                  <a:pt x="8424669" y="25908"/>
                </a:lnTo>
                <a:lnTo>
                  <a:pt x="8424669" y="12192"/>
                </a:lnTo>
                <a:lnTo>
                  <a:pt x="8438385" y="25908"/>
                </a:lnTo>
                <a:lnTo>
                  <a:pt x="8438385" y="754380"/>
                </a:lnTo>
                <a:lnTo>
                  <a:pt x="8444481" y="754380"/>
                </a:lnTo>
                <a:lnTo>
                  <a:pt x="8450577" y="748284"/>
                </a:lnTo>
                <a:close/>
              </a:path>
              <a:path w="8450580" h="1149350">
                <a:moveTo>
                  <a:pt x="25908" y="25908"/>
                </a:moveTo>
                <a:lnTo>
                  <a:pt x="25908" y="12192"/>
                </a:lnTo>
                <a:lnTo>
                  <a:pt x="13716" y="25908"/>
                </a:lnTo>
                <a:lnTo>
                  <a:pt x="25908" y="25908"/>
                </a:lnTo>
                <a:close/>
              </a:path>
              <a:path w="8450580" h="1149350">
                <a:moveTo>
                  <a:pt x="25908" y="728472"/>
                </a:moveTo>
                <a:lnTo>
                  <a:pt x="25908" y="25908"/>
                </a:lnTo>
                <a:lnTo>
                  <a:pt x="13716" y="25908"/>
                </a:lnTo>
                <a:lnTo>
                  <a:pt x="13716" y="728472"/>
                </a:lnTo>
                <a:lnTo>
                  <a:pt x="25908" y="728472"/>
                </a:lnTo>
                <a:close/>
              </a:path>
              <a:path w="8450580" h="1149350">
                <a:moveTo>
                  <a:pt x="4098033" y="861060"/>
                </a:moveTo>
                <a:lnTo>
                  <a:pt x="4098033" y="734568"/>
                </a:lnTo>
                <a:lnTo>
                  <a:pt x="4091937" y="728472"/>
                </a:lnTo>
                <a:lnTo>
                  <a:pt x="13716" y="728472"/>
                </a:lnTo>
                <a:lnTo>
                  <a:pt x="25908" y="742188"/>
                </a:lnTo>
                <a:lnTo>
                  <a:pt x="25908" y="754380"/>
                </a:lnTo>
                <a:lnTo>
                  <a:pt x="4072125" y="754380"/>
                </a:lnTo>
                <a:lnTo>
                  <a:pt x="4072125" y="742188"/>
                </a:lnTo>
                <a:lnTo>
                  <a:pt x="4085841" y="754380"/>
                </a:lnTo>
                <a:lnTo>
                  <a:pt x="4085841" y="867156"/>
                </a:lnTo>
                <a:lnTo>
                  <a:pt x="4091937" y="867156"/>
                </a:lnTo>
                <a:lnTo>
                  <a:pt x="4098033" y="861060"/>
                </a:lnTo>
                <a:close/>
              </a:path>
              <a:path w="8450580" h="1149350">
                <a:moveTo>
                  <a:pt x="25908" y="754380"/>
                </a:moveTo>
                <a:lnTo>
                  <a:pt x="25908" y="742188"/>
                </a:lnTo>
                <a:lnTo>
                  <a:pt x="13716" y="728472"/>
                </a:lnTo>
                <a:lnTo>
                  <a:pt x="13716" y="754380"/>
                </a:lnTo>
                <a:lnTo>
                  <a:pt x="25908" y="754380"/>
                </a:lnTo>
                <a:close/>
              </a:path>
              <a:path w="8450580" h="1149350">
                <a:moveTo>
                  <a:pt x="4085841" y="841248"/>
                </a:moveTo>
                <a:lnTo>
                  <a:pt x="3939537" y="841248"/>
                </a:lnTo>
                <a:lnTo>
                  <a:pt x="3934965" y="844296"/>
                </a:lnTo>
                <a:lnTo>
                  <a:pt x="3931917" y="853440"/>
                </a:lnTo>
                <a:lnTo>
                  <a:pt x="3931917" y="859536"/>
                </a:lnTo>
                <a:lnTo>
                  <a:pt x="3936489" y="862584"/>
                </a:lnTo>
                <a:lnTo>
                  <a:pt x="3945633" y="871728"/>
                </a:lnTo>
                <a:lnTo>
                  <a:pt x="3945633" y="867156"/>
                </a:lnTo>
                <a:lnTo>
                  <a:pt x="3953253" y="845820"/>
                </a:lnTo>
                <a:lnTo>
                  <a:pt x="3974589" y="867156"/>
                </a:lnTo>
                <a:lnTo>
                  <a:pt x="4072125" y="867156"/>
                </a:lnTo>
                <a:lnTo>
                  <a:pt x="4072125" y="853440"/>
                </a:lnTo>
                <a:lnTo>
                  <a:pt x="4085841" y="841248"/>
                </a:lnTo>
                <a:close/>
              </a:path>
              <a:path w="8450580" h="1149350">
                <a:moveTo>
                  <a:pt x="3974589" y="867156"/>
                </a:moveTo>
                <a:lnTo>
                  <a:pt x="3953253" y="845820"/>
                </a:lnTo>
                <a:lnTo>
                  <a:pt x="3945633" y="867156"/>
                </a:lnTo>
                <a:lnTo>
                  <a:pt x="3974589" y="867156"/>
                </a:lnTo>
                <a:close/>
              </a:path>
              <a:path w="8450580" h="1149350">
                <a:moveTo>
                  <a:pt x="4225287" y="1117854"/>
                </a:moveTo>
                <a:lnTo>
                  <a:pt x="3974589" y="867156"/>
                </a:lnTo>
                <a:lnTo>
                  <a:pt x="3945633" y="867156"/>
                </a:lnTo>
                <a:lnTo>
                  <a:pt x="3945633" y="871728"/>
                </a:lnTo>
                <a:lnTo>
                  <a:pt x="4216905" y="1143000"/>
                </a:lnTo>
                <a:lnTo>
                  <a:pt x="4216905" y="1126236"/>
                </a:lnTo>
                <a:lnTo>
                  <a:pt x="4225287" y="1117854"/>
                </a:lnTo>
                <a:close/>
              </a:path>
              <a:path w="8450580" h="1149350">
                <a:moveTo>
                  <a:pt x="4085841" y="754380"/>
                </a:moveTo>
                <a:lnTo>
                  <a:pt x="4072125" y="742188"/>
                </a:lnTo>
                <a:lnTo>
                  <a:pt x="4072125" y="754380"/>
                </a:lnTo>
                <a:lnTo>
                  <a:pt x="4085841" y="754380"/>
                </a:lnTo>
                <a:close/>
              </a:path>
              <a:path w="8450580" h="1149350">
                <a:moveTo>
                  <a:pt x="4085841" y="841248"/>
                </a:moveTo>
                <a:lnTo>
                  <a:pt x="4085841" y="754380"/>
                </a:lnTo>
                <a:lnTo>
                  <a:pt x="4072125" y="754380"/>
                </a:lnTo>
                <a:lnTo>
                  <a:pt x="4072125" y="841248"/>
                </a:lnTo>
                <a:lnTo>
                  <a:pt x="4085841" y="841248"/>
                </a:lnTo>
                <a:close/>
              </a:path>
              <a:path w="8450580" h="1149350">
                <a:moveTo>
                  <a:pt x="4085841" y="867156"/>
                </a:moveTo>
                <a:lnTo>
                  <a:pt x="4085841" y="841248"/>
                </a:lnTo>
                <a:lnTo>
                  <a:pt x="4072125" y="853440"/>
                </a:lnTo>
                <a:lnTo>
                  <a:pt x="4072125" y="867156"/>
                </a:lnTo>
                <a:lnTo>
                  <a:pt x="4085841" y="867156"/>
                </a:lnTo>
                <a:close/>
              </a:path>
              <a:path w="8450580" h="1149350">
                <a:moveTo>
                  <a:pt x="4233669" y="1126236"/>
                </a:moveTo>
                <a:lnTo>
                  <a:pt x="4225287" y="1117854"/>
                </a:lnTo>
                <a:lnTo>
                  <a:pt x="4216905" y="1126236"/>
                </a:lnTo>
                <a:lnTo>
                  <a:pt x="4233669" y="1126236"/>
                </a:lnTo>
                <a:close/>
              </a:path>
              <a:path w="8450580" h="1149350">
                <a:moveTo>
                  <a:pt x="4233669" y="1143000"/>
                </a:moveTo>
                <a:lnTo>
                  <a:pt x="4233669" y="1126236"/>
                </a:lnTo>
                <a:lnTo>
                  <a:pt x="4216905" y="1126236"/>
                </a:lnTo>
                <a:lnTo>
                  <a:pt x="4216905" y="1143000"/>
                </a:lnTo>
                <a:lnTo>
                  <a:pt x="4221477" y="1149096"/>
                </a:lnTo>
                <a:lnTo>
                  <a:pt x="4229097" y="1149096"/>
                </a:lnTo>
                <a:lnTo>
                  <a:pt x="4233669" y="1143000"/>
                </a:lnTo>
                <a:close/>
              </a:path>
              <a:path w="8450580" h="1149350">
                <a:moveTo>
                  <a:pt x="4506465" y="870204"/>
                </a:moveTo>
                <a:lnTo>
                  <a:pt x="4506465" y="867156"/>
                </a:lnTo>
                <a:lnTo>
                  <a:pt x="4475985" y="867156"/>
                </a:lnTo>
                <a:lnTo>
                  <a:pt x="4225287" y="1117854"/>
                </a:lnTo>
                <a:lnTo>
                  <a:pt x="4233669" y="1126236"/>
                </a:lnTo>
                <a:lnTo>
                  <a:pt x="4233669" y="1143000"/>
                </a:lnTo>
                <a:lnTo>
                  <a:pt x="4506465" y="870204"/>
                </a:lnTo>
                <a:close/>
              </a:path>
              <a:path w="8450580" h="1149350">
                <a:moveTo>
                  <a:pt x="8438385" y="728472"/>
                </a:moveTo>
                <a:lnTo>
                  <a:pt x="4358637" y="728472"/>
                </a:lnTo>
                <a:lnTo>
                  <a:pt x="4352541" y="734568"/>
                </a:lnTo>
                <a:lnTo>
                  <a:pt x="4352541" y="861060"/>
                </a:lnTo>
                <a:lnTo>
                  <a:pt x="4358637" y="867156"/>
                </a:lnTo>
                <a:lnTo>
                  <a:pt x="4366257" y="867156"/>
                </a:lnTo>
                <a:lnTo>
                  <a:pt x="4366257" y="754380"/>
                </a:lnTo>
                <a:lnTo>
                  <a:pt x="4378449" y="742188"/>
                </a:lnTo>
                <a:lnTo>
                  <a:pt x="4378449" y="754380"/>
                </a:lnTo>
                <a:lnTo>
                  <a:pt x="8424669" y="754380"/>
                </a:lnTo>
                <a:lnTo>
                  <a:pt x="8424669" y="742188"/>
                </a:lnTo>
                <a:lnTo>
                  <a:pt x="8438385" y="728472"/>
                </a:lnTo>
                <a:close/>
              </a:path>
              <a:path w="8450580" h="1149350">
                <a:moveTo>
                  <a:pt x="4378449" y="754380"/>
                </a:moveTo>
                <a:lnTo>
                  <a:pt x="4378449" y="742188"/>
                </a:lnTo>
                <a:lnTo>
                  <a:pt x="4366257" y="754380"/>
                </a:lnTo>
                <a:lnTo>
                  <a:pt x="4378449" y="754380"/>
                </a:lnTo>
                <a:close/>
              </a:path>
              <a:path w="8450580" h="1149350">
                <a:moveTo>
                  <a:pt x="4378449" y="841248"/>
                </a:moveTo>
                <a:lnTo>
                  <a:pt x="4378449" y="754380"/>
                </a:lnTo>
                <a:lnTo>
                  <a:pt x="4366257" y="754380"/>
                </a:lnTo>
                <a:lnTo>
                  <a:pt x="4366257" y="841248"/>
                </a:lnTo>
                <a:lnTo>
                  <a:pt x="4378449" y="841248"/>
                </a:lnTo>
                <a:close/>
              </a:path>
              <a:path w="8450580" h="1149350">
                <a:moveTo>
                  <a:pt x="4520181" y="853440"/>
                </a:moveTo>
                <a:lnTo>
                  <a:pt x="4517133" y="848868"/>
                </a:lnTo>
                <a:lnTo>
                  <a:pt x="4515609" y="844296"/>
                </a:lnTo>
                <a:lnTo>
                  <a:pt x="4511037" y="841248"/>
                </a:lnTo>
                <a:lnTo>
                  <a:pt x="4366257" y="841248"/>
                </a:lnTo>
                <a:lnTo>
                  <a:pt x="4378449" y="853440"/>
                </a:lnTo>
                <a:lnTo>
                  <a:pt x="4378449" y="867156"/>
                </a:lnTo>
                <a:lnTo>
                  <a:pt x="4475985" y="867156"/>
                </a:lnTo>
                <a:lnTo>
                  <a:pt x="4497321" y="845820"/>
                </a:lnTo>
                <a:lnTo>
                  <a:pt x="4506465" y="867156"/>
                </a:lnTo>
                <a:lnTo>
                  <a:pt x="4506465" y="870204"/>
                </a:lnTo>
                <a:lnTo>
                  <a:pt x="4514085" y="862584"/>
                </a:lnTo>
                <a:lnTo>
                  <a:pt x="4518657" y="859536"/>
                </a:lnTo>
                <a:lnTo>
                  <a:pt x="4520181" y="853440"/>
                </a:lnTo>
                <a:close/>
              </a:path>
              <a:path w="8450580" h="1149350">
                <a:moveTo>
                  <a:pt x="4378449" y="867156"/>
                </a:moveTo>
                <a:lnTo>
                  <a:pt x="4378449" y="853440"/>
                </a:lnTo>
                <a:lnTo>
                  <a:pt x="4366257" y="841248"/>
                </a:lnTo>
                <a:lnTo>
                  <a:pt x="4366257" y="867156"/>
                </a:lnTo>
                <a:lnTo>
                  <a:pt x="4378449" y="867156"/>
                </a:lnTo>
                <a:close/>
              </a:path>
              <a:path w="8450580" h="1149350">
                <a:moveTo>
                  <a:pt x="4506465" y="867156"/>
                </a:moveTo>
                <a:lnTo>
                  <a:pt x="4497321" y="845820"/>
                </a:lnTo>
                <a:lnTo>
                  <a:pt x="4475985" y="867156"/>
                </a:lnTo>
                <a:lnTo>
                  <a:pt x="4506465" y="867156"/>
                </a:lnTo>
                <a:close/>
              </a:path>
              <a:path w="8450580" h="1149350">
                <a:moveTo>
                  <a:pt x="8438385" y="25908"/>
                </a:moveTo>
                <a:lnTo>
                  <a:pt x="8424669" y="12192"/>
                </a:lnTo>
                <a:lnTo>
                  <a:pt x="8424669" y="25908"/>
                </a:lnTo>
                <a:lnTo>
                  <a:pt x="8438385" y="25908"/>
                </a:lnTo>
                <a:close/>
              </a:path>
              <a:path w="8450580" h="1149350">
                <a:moveTo>
                  <a:pt x="8438385" y="728472"/>
                </a:moveTo>
                <a:lnTo>
                  <a:pt x="8438385" y="25908"/>
                </a:lnTo>
                <a:lnTo>
                  <a:pt x="8424669" y="25908"/>
                </a:lnTo>
                <a:lnTo>
                  <a:pt x="8424669" y="728472"/>
                </a:lnTo>
                <a:lnTo>
                  <a:pt x="8438385" y="728472"/>
                </a:lnTo>
                <a:close/>
              </a:path>
              <a:path w="8450580" h="1149350">
                <a:moveTo>
                  <a:pt x="8438385" y="754380"/>
                </a:moveTo>
                <a:lnTo>
                  <a:pt x="8438385" y="728472"/>
                </a:lnTo>
                <a:lnTo>
                  <a:pt x="8424669" y="742188"/>
                </a:lnTo>
                <a:lnTo>
                  <a:pt x="8424669" y="754380"/>
                </a:lnTo>
                <a:lnTo>
                  <a:pt x="8438385" y="7543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2">
            <a:extLst>
              <a:ext uri="{FF2B5EF4-FFF2-40B4-BE49-F238E27FC236}">
                <a16:creationId xmlns:a16="http://schemas.microsoft.com/office/drawing/2014/main" id="{07A00A35-836B-416B-ABBA-ECF7BE2178FF}"/>
              </a:ext>
            </a:extLst>
          </p:cNvPr>
          <p:cNvSpPr txBox="1"/>
          <p:nvPr/>
        </p:nvSpPr>
        <p:spPr>
          <a:xfrm>
            <a:off x="1573197" y="2803780"/>
            <a:ext cx="8425180" cy="3927475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513080" marR="507365" algn="ctr">
              <a:lnSpc>
                <a:spcPts val="2080"/>
              </a:lnSpc>
              <a:spcBef>
                <a:spcPts val="439"/>
              </a:spcBef>
              <a:tabLst>
                <a:tab pos="2375535" algn="l"/>
              </a:tabLst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Século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 a.C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–	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Planejado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implantado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o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primeiro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sistema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de  esgotamento.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350" dirty="0">
              <a:latin typeface="Times New Roman"/>
              <a:cs typeface="Times New Roman"/>
            </a:endParaRPr>
          </a:p>
          <a:p>
            <a:pPr marL="257175" indent="320040">
              <a:lnSpc>
                <a:spcPct val="100000"/>
              </a:lnSpc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Inglaterra,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1596 –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Invenção da privada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com descarga</a:t>
            </a:r>
            <a:r>
              <a:rPr sz="20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hídrica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00" dirty="0">
              <a:latin typeface="Times New Roman"/>
              <a:cs typeface="Times New Roman"/>
            </a:endParaRPr>
          </a:p>
          <a:p>
            <a:pPr marL="257175" marR="249554" algn="ctr">
              <a:lnSpc>
                <a:spcPts val="2080"/>
              </a:lnSpc>
              <a:spcBef>
                <a:spcPts val="5"/>
              </a:spcBef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Londres,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1815 – Autorização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do lançamento de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esgoto</a:t>
            </a:r>
            <a:r>
              <a:rPr sz="2000" b="1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doméstico 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em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galerias de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águas</a:t>
            </a:r>
            <a:r>
              <a:rPr sz="20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pluviais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619760" marR="612775" algn="ctr">
              <a:lnSpc>
                <a:spcPts val="2080"/>
              </a:lnSpc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Londres,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1847 –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Compulsório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o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lançamento de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esgotos</a:t>
            </a:r>
            <a:r>
              <a:rPr sz="20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nas 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galerias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→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INÍCIO </a:t>
            </a: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DO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SISTEMA</a:t>
            </a:r>
            <a:r>
              <a:rPr sz="2000" b="1" spc="-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UNITÁRIO.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9" name="object 13">
            <a:extLst>
              <a:ext uri="{FF2B5EF4-FFF2-40B4-BE49-F238E27FC236}">
                <a16:creationId xmlns:a16="http://schemas.microsoft.com/office/drawing/2014/main" id="{A7220727-5DEE-4BC1-88F6-3666BCDB0827}"/>
              </a:ext>
            </a:extLst>
          </p:cNvPr>
          <p:cNvSpPr/>
          <p:nvPr/>
        </p:nvSpPr>
        <p:spPr>
          <a:xfrm>
            <a:off x="1586913" y="4401190"/>
            <a:ext cx="8425180" cy="650875"/>
          </a:xfrm>
          <a:custGeom>
            <a:avLst/>
            <a:gdLst/>
            <a:ahLst/>
            <a:cxnLst/>
            <a:rect l="l" t="t" r="r" b="b"/>
            <a:pathLst>
              <a:path w="8425180" h="650875">
                <a:moveTo>
                  <a:pt x="8424669" y="257555"/>
                </a:moveTo>
                <a:lnTo>
                  <a:pt x="8424669" y="0"/>
                </a:lnTo>
                <a:lnTo>
                  <a:pt x="0" y="0"/>
                </a:lnTo>
                <a:lnTo>
                  <a:pt x="0" y="257555"/>
                </a:lnTo>
                <a:lnTo>
                  <a:pt x="4072125" y="257555"/>
                </a:lnTo>
                <a:lnTo>
                  <a:pt x="4072125" y="510539"/>
                </a:lnTo>
                <a:lnTo>
                  <a:pt x="4212333" y="650747"/>
                </a:lnTo>
                <a:lnTo>
                  <a:pt x="4352541" y="510539"/>
                </a:lnTo>
                <a:lnTo>
                  <a:pt x="4352541" y="257555"/>
                </a:lnTo>
                <a:lnTo>
                  <a:pt x="8424669" y="257555"/>
                </a:lnTo>
                <a:close/>
              </a:path>
              <a:path w="8425180" h="650875">
                <a:moveTo>
                  <a:pt x="4072125" y="510539"/>
                </a:moveTo>
                <a:lnTo>
                  <a:pt x="4072125" y="370331"/>
                </a:lnTo>
                <a:lnTo>
                  <a:pt x="3931917" y="370331"/>
                </a:lnTo>
                <a:lnTo>
                  <a:pt x="4072125" y="510539"/>
                </a:lnTo>
                <a:close/>
              </a:path>
              <a:path w="8425180" h="650875">
                <a:moveTo>
                  <a:pt x="4492749" y="370331"/>
                </a:moveTo>
                <a:lnTo>
                  <a:pt x="4352541" y="370331"/>
                </a:lnTo>
                <a:lnTo>
                  <a:pt x="4352541" y="510539"/>
                </a:lnTo>
                <a:lnTo>
                  <a:pt x="4492749" y="370331"/>
                </a:lnTo>
                <a:close/>
              </a:path>
            </a:pathLst>
          </a:custGeom>
          <a:solidFill>
            <a:srgbClr val="341F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4">
            <a:extLst>
              <a:ext uri="{FF2B5EF4-FFF2-40B4-BE49-F238E27FC236}">
                <a16:creationId xmlns:a16="http://schemas.microsoft.com/office/drawing/2014/main" id="{957BC488-0829-4B08-9CD9-416F57A6547D}"/>
              </a:ext>
            </a:extLst>
          </p:cNvPr>
          <p:cNvSpPr/>
          <p:nvPr/>
        </p:nvSpPr>
        <p:spPr>
          <a:xfrm>
            <a:off x="1573197" y="4401190"/>
            <a:ext cx="8450580" cy="664845"/>
          </a:xfrm>
          <a:custGeom>
            <a:avLst/>
            <a:gdLst/>
            <a:ahLst/>
            <a:cxnLst/>
            <a:rect l="l" t="t" r="r" b="b"/>
            <a:pathLst>
              <a:path w="8450580" h="664845">
                <a:moveTo>
                  <a:pt x="25908" y="245363"/>
                </a:moveTo>
                <a:lnTo>
                  <a:pt x="25908" y="0"/>
                </a:lnTo>
                <a:lnTo>
                  <a:pt x="0" y="0"/>
                </a:lnTo>
                <a:lnTo>
                  <a:pt x="0" y="263651"/>
                </a:lnTo>
                <a:lnTo>
                  <a:pt x="6096" y="269747"/>
                </a:lnTo>
                <a:lnTo>
                  <a:pt x="13716" y="269747"/>
                </a:lnTo>
                <a:lnTo>
                  <a:pt x="13716" y="245363"/>
                </a:lnTo>
                <a:lnTo>
                  <a:pt x="25908" y="245363"/>
                </a:lnTo>
                <a:close/>
              </a:path>
              <a:path w="8450580" h="664845">
                <a:moveTo>
                  <a:pt x="4098033" y="376427"/>
                </a:moveTo>
                <a:lnTo>
                  <a:pt x="4098033" y="249935"/>
                </a:lnTo>
                <a:lnTo>
                  <a:pt x="4091937" y="245363"/>
                </a:lnTo>
                <a:lnTo>
                  <a:pt x="13716" y="245363"/>
                </a:lnTo>
                <a:lnTo>
                  <a:pt x="25908" y="257555"/>
                </a:lnTo>
                <a:lnTo>
                  <a:pt x="25908" y="269747"/>
                </a:lnTo>
                <a:lnTo>
                  <a:pt x="4072125" y="269747"/>
                </a:lnTo>
                <a:lnTo>
                  <a:pt x="4072125" y="257555"/>
                </a:lnTo>
                <a:lnTo>
                  <a:pt x="4085841" y="269747"/>
                </a:lnTo>
                <a:lnTo>
                  <a:pt x="4085841" y="382523"/>
                </a:lnTo>
                <a:lnTo>
                  <a:pt x="4091937" y="382523"/>
                </a:lnTo>
                <a:lnTo>
                  <a:pt x="4098033" y="376427"/>
                </a:lnTo>
                <a:close/>
              </a:path>
              <a:path w="8450580" h="664845">
                <a:moveTo>
                  <a:pt x="25908" y="269747"/>
                </a:moveTo>
                <a:lnTo>
                  <a:pt x="25908" y="257555"/>
                </a:lnTo>
                <a:lnTo>
                  <a:pt x="13716" y="245363"/>
                </a:lnTo>
                <a:lnTo>
                  <a:pt x="13716" y="269747"/>
                </a:lnTo>
                <a:lnTo>
                  <a:pt x="25908" y="269747"/>
                </a:lnTo>
                <a:close/>
              </a:path>
              <a:path w="8450580" h="664845">
                <a:moveTo>
                  <a:pt x="4085841" y="356615"/>
                </a:moveTo>
                <a:lnTo>
                  <a:pt x="3939537" y="356615"/>
                </a:lnTo>
                <a:lnTo>
                  <a:pt x="3934965" y="359663"/>
                </a:lnTo>
                <a:lnTo>
                  <a:pt x="3933441" y="364235"/>
                </a:lnTo>
                <a:lnTo>
                  <a:pt x="3931917" y="370331"/>
                </a:lnTo>
                <a:lnTo>
                  <a:pt x="3931917" y="374903"/>
                </a:lnTo>
                <a:lnTo>
                  <a:pt x="3945633" y="388619"/>
                </a:lnTo>
                <a:lnTo>
                  <a:pt x="3945633" y="382523"/>
                </a:lnTo>
                <a:lnTo>
                  <a:pt x="3953253" y="361187"/>
                </a:lnTo>
                <a:lnTo>
                  <a:pt x="3974589" y="382523"/>
                </a:lnTo>
                <a:lnTo>
                  <a:pt x="4072125" y="382523"/>
                </a:lnTo>
                <a:lnTo>
                  <a:pt x="4072125" y="370331"/>
                </a:lnTo>
                <a:lnTo>
                  <a:pt x="4085841" y="356615"/>
                </a:lnTo>
                <a:close/>
              </a:path>
              <a:path w="8450580" h="664845">
                <a:moveTo>
                  <a:pt x="3974589" y="382523"/>
                </a:moveTo>
                <a:lnTo>
                  <a:pt x="3953253" y="361187"/>
                </a:lnTo>
                <a:lnTo>
                  <a:pt x="3945633" y="382523"/>
                </a:lnTo>
                <a:lnTo>
                  <a:pt x="3974589" y="382523"/>
                </a:lnTo>
                <a:close/>
              </a:path>
              <a:path w="8450580" h="664845">
                <a:moveTo>
                  <a:pt x="4225287" y="633221"/>
                </a:moveTo>
                <a:lnTo>
                  <a:pt x="3974589" y="382523"/>
                </a:lnTo>
                <a:lnTo>
                  <a:pt x="3945633" y="382523"/>
                </a:lnTo>
                <a:lnTo>
                  <a:pt x="3945633" y="388619"/>
                </a:lnTo>
                <a:lnTo>
                  <a:pt x="4216905" y="659891"/>
                </a:lnTo>
                <a:lnTo>
                  <a:pt x="4216905" y="641603"/>
                </a:lnTo>
                <a:lnTo>
                  <a:pt x="4225287" y="633221"/>
                </a:lnTo>
                <a:close/>
              </a:path>
              <a:path w="8450580" h="664845">
                <a:moveTo>
                  <a:pt x="4085841" y="269747"/>
                </a:moveTo>
                <a:lnTo>
                  <a:pt x="4072125" y="257555"/>
                </a:lnTo>
                <a:lnTo>
                  <a:pt x="4072125" y="269747"/>
                </a:lnTo>
                <a:lnTo>
                  <a:pt x="4085841" y="269747"/>
                </a:lnTo>
                <a:close/>
              </a:path>
              <a:path w="8450580" h="664845">
                <a:moveTo>
                  <a:pt x="4085841" y="356615"/>
                </a:moveTo>
                <a:lnTo>
                  <a:pt x="4085841" y="269747"/>
                </a:lnTo>
                <a:lnTo>
                  <a:pt x="4072125" y="269747"/>
                </a:lnTo>
                <a:lnTo>
                  <a:pt x="4072125" y="356615"/>
                </a:lnTo>
                <a:lnTo>
                  <a:pt x="4085841" y="356615"/>
                </a:lnTo>
                <a:close/>
              </a:path>
              <a:path w="8450580" h="664845">
                <a:moveTo>
                  <a:pt x="4085841" y="382523"/>
                </a:moveTo>
                <a:lnTo>
                  <a:pt x="4085841" y="356615"/>
                </a:lnTo>
                <a:lnTo>
                  <a:pt x="4072125" y="370331"/>
                </a:lnTo>
                <a:lnTo>
                  <a:pt x="4072125" y="382523"/>
                </a:lnTo>
                <a:lnTo>
                  <a:pt x="4085841" y="382523"/>
                </a:lnTo>
                <a:close/>
              </a:path>
              <a:path w="8450580" h="664845">
                <a:moveTo>
                  <a:pt x="4233669" y="641603"/>
                </a:moveTo>
                <a:lnTo>
                  <a:pt x="4225287" y="633221"/>
                </a:lnTo>
                <a:lnTo>
                  <a:pt x="4216905" y="641603"/>
                </a:lnTo>
                <a:lnTo>
                  <a:pt x="4233669" y="641603"/>
                </a:lnTo>
                <a:close/>
              </a:path>
              <a:path w="8450580" h="664845">
                <a:moveTo>
                  <a:pt x="4233669" y="659891"/>
                </a:moveTo>
                <a:lnTo>
                  <a:pt x="4233669" y="641603"/>
                </a:lnTo>
                <a:lnTo>
                  <a:pt x="4216905" y="641603"/>
                </a:lnTo>
                <a:lnTo>
                  <a:pt x="4216905" y="659891"/>
                </a:lnTo>
                <a:lnTo>
                  <a:pt x="4221477" y="664463"/>
                </a:lnTo>
                <a:lnTo>
                  <a:pt x="4229097" y="664463"/>
                </a:lnTo>
                <a:lnTo>
                  <a:pt x="4233669" y="659891"/>
                </a:lnTo>
                <a:close/>
              </a:path>
              <a:path w="8450580" h="664845">
                <a:moveTo>
                  <a:pt x="4506465" y="387095"/>
                </a:moveTo>
                <a:lnTo>
                  <a:pt x="4506465" y="382523"/>
                </a:lnTo>
                <a:lnTo>
                  <a:pt x="4475985" y="382523"/>
                </a:lnTo>
                <a:lnTo>
                  <a:pt x="4225287" y="633221"/>
                </a:lnTo>
                <a:lnTo>
                  <a:pt x="4233669" y="641603"/>
                </a:lnTo>
                <a:lnTo>
                  <a:pt x="4233669" y="659891"/>
                </a:lnTo>
                <a:lnTo>
                  <a:pt x="4506465" y="387095"/>
                </a:lnTo>
                <a:close/>
              </a:path>
              <a:path w="8450580" h="664845">
                <a:moveTo>
                  <a:pt x="8438385" y="245363"/>
                </a:moveTo>
                <a:lnTo>
                  <a:pt x="4358637" y="245363"/>
                </a:lnTo>
                <a:lnTo>
                  <a:pt x="4352541" y="249935"/>
                </a:lnTo>
                <a:lnTo>
                  <a:pt x="4352541" y="376427"/>
                </a:lnTo>
                <a:lnTo>
                  <a:pt x="4358637" y="382523"/>
                </a:lnTo>
                <a:lnTo>
                  <a:pt x="4366257" y="382523"/>
                </a:lnTo>
                <a:lnTo>
                  <a:pt x="4366257" y="269747"/>
                </a:lnTo>
                <a:lnTo>
                  <a:pt x="4378449" y="257555"/>
                </a:lnTo>
                <a:lnTo>
                  <a:pt x="4378449" y="269747"/>
                </a:lnTo>
                <a:lnTo>
                  <a:pt x="8424669" y="269747"/>
                </a:lnTo>
                <a:lnTo>
                  <a:pt x="8424669" y="257555"/>
                </a:lnTo>
                <a:lnTo>
                  <a:pt x="8438385" y="245363"/>
                </a:lnTo>
                <a:close/>
              </a:path>
              <a:path w="8450580" h="664845">
                <a:moveTo>
                  <a:pt x="4378449" y="269747"/>
                </a:moveTo>
                <a:lnTo>
                  <a:pt x="4378449" y="257555"/>
                </a:lnTo>
                <a:lnTo>
                  <a:pt x="4366257" y="269747"/>
                </a:lnTo>
                <a:lnTo>
                  <a:pt x="4378449" y="269747"/>
                </a:lnTo>
                <a:close/>
              </a:path>
              <a:path w="8450580" h="664845">
                <a:moveTo>
                  <a:pt x="4378449" y="356615"/>
                </a:moveTo>
                <a:lnTo>
                  <a:pt x="4378449" y="269747"/>
                </a:lnTo>
                <a:lnTo>
                  <a:pt x="4366257" y="269747"/>
                </a:lnTo>
                <a:lnTo>
                  <a:pt x="4366257" y="356615"/>
                </a:lnTo>
                <a:lnTo>
                  <a:pt x="4378449" y="356615"/>
                </a:lnTo>
                <a:close/>
              </a:path>
              <a:path w="8450580" h="664845">
                <a:moveTo>
                  <a:pt x="4520181" y="370331"/>
                </a:moveTo>
                <a:lnTo>
                  <a:pt x="4517133" y="364235"/>
                </a:lnTo>
                <a:lnTo>
                  <a:pt x="4515609" y="359663"/>
                </a:lnTo>
                <a:lnTo>
                  <a:pt x="4511037" y="356615"/>
                </a:lnTo>
                <a:lnTo>
                  <a:pt x="4366257" y="356615"/>
                </a:lnTo>
                <a:lnTo>
                  <a:pt x="4378449" y="370331"/>
                </a:lnTo>
                <a:lnTo>
                  <a:pt x="4378449" y="382523"/>
                </a:lnTo>
                <a:lnTo>
                  <a:pt x="4475985" y="382523"/>
                </a:lnTo>
                <a:lnTo>
                  <a:pt x="4497321" y="361187"/>
                </a:lnTo>
                <a:lnTo>
                  <a:pt x="4506465" y="382523"/>
                </a:lnTo>
                <a:lnTo>
                  <a:pt x="4506465" y="387095"/>
                </a:lnTo>
                <a:lnTo>
                  <a:pt x="4518657" y="374903"/>
                </a:lnTo>
                <a:lnTo>
                  <a:pt x="4520181" y="370331"/>
                </a:lnTo>
                <a:close/>
              </a:path>
              <a:path w="8450580" h="664845">
                <a:moveTo>
                  <a:pt x="4378449" y="382523"/>
                </a:moveTo>
                <a:lnTo>
                  <a:pt x="4378449" y="370331"/>
                </a:lnTo>
                <a:lnTo>
                  <a:pt x="4366257" y="356615"/>
                </a:lnTo>
                <a:lnTo>
                  <a:pt x="4366257" y="382523"/>
                </a:lnTo>
                <a:lnTo>
                  <a:pt x="4378449" y="382523"/>
                </a:lnTo>
                <a:close/>
              </a:path>
              <a:path w="8450580" h="664845">
                <a:moveTo>
                  <a:pt x="4506465" y="382523"/>
                </a:moveTo>
                <a:lnTo>
                  <a:pt x="4497321" y="361187"/>
                </a:lnTo>
                <a:lnTo>
                  <a:pt x="4475985" y="382523"/>
                </a:lnTo>
                <a:lnTo>
                  <a:pt x="4506465" y="382523"/>
                </a:lnTo>
                <a:close/>
              </a:path>
              <a:path w="8450580" h="664845">
                <a:moveTo>
                  <a:pt x="8450577" y="263651"/>
                </a:moveTo>
                <a:lnTo>
                  <a:pt x="8450577" y="0"/>
                </a:lnTo>
                <a:lnTo>
                  <a:pt x="8424669" y="0"/>
                </a:lnTo>
                <a:lnTo>
                  <a:pt x="8424669" y="245363"/>
                </a:lnTo>
                <a:lnTo>
                  <a:pt x="8438385" y="245363"/>
                </a:lnTo>
                <a:lnTo>
                  <a:pt x="8438385" y="269747"/>
                </a:lnTo>
                <a:lnTo>
                  <a:pt x="8444481" y="269747"/>
                </a:lnTo>
                <a:lnTo>
                  <a:pt x="8450577" y="263651"/>
                </a:lnTo>
                <a:close/>
              </a:path>
              <a:path w="8450580" h="664845">
                <a:moveTo>
                  <a:pt x="8438385" y="269747"/>
                </a:moveTo>
                <a:lnTo>
                  <a:pt x="8438385" y="245363"/>
                </a:lnTo>
                <a:lnTo>
                  <a:pt x="8424669" y="257555"/>
                </a:lnTo>
                <a:lnTo>
                  <a:pt x="8424669" y="269747"/>
                </a:lnTo>
                <a:lnTo>
                  <a:pt x="8438385" y="26974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76708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1231769" y="185690"/>
            <a:ext cx="6451076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ESGOTAMENTO SANITÁRIO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sp>
        <p:nvSpPr>
          <p:cNvPr id="9" name="object 2">
            <a:extLst>
              <a:ext uri="{FF2B5EF4-FFF2-40B4-BE49-F238E27FC236}">
                <a16:creationId xmlns:a16="http://schemas.microsoft.com/office/drawing/2014/main" id="{1B4FF6F9-4289-444A-A821-0408045C2F62}"/>
              </a:ext>
            </a:extLst>
          </p:cNvPr>
          <p:cNvSpPr/>
          <p:nvPr/>
        </p:nvSpPr>
        <p:spPr>
          <a:xfrm>
            <a:off x="3843689" y="981186"/>
            <a:ext cx="1655445" cy="852169"/>
          </a:xfrm>
          <a:custGeom>
            <a:avLst/>
            <a:gdLst/>
            <a:ahLst/>
            <a:cxnLst/>
            <a:rect l="l" t="t" r="r" b="b"/>
            <a:pathLst>
              <a:path w="1655445" h="852169">
                <a:moveTo>
                  <a:pt x="0" y="0"/>
                </a:moveTo>
                <a:lnTo>
                  <a:pt x="0" y="851916"/>
                </a:lnTo>
                <a:lnTo>
                  <a:pt x="1655064" y="851916"/>
                </a:lnTo>
                <a:lnTo>
                  <a:pt x="1655064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46E24EFF-BCFC-46D3-B329-A8C264B69320}"/>
              </a:ext>
            </a:extLst>
          </p:cNvPr>
          <p:cNvSpPr/>
          <p:nvPr/>
        </p:nvSpPr>
        <p:spPr>
          <a:xfrm>
            <a:off x="3828449" y="967470"/>
            <a:ext cx="1685925" cy="879475"/>
          </a:xfrm>
          <a:custGeom>
            <a:avLst/>
            <a:gdLst/>
            <a:ahLst/>
            <a:cxnLst/>
            <a:rect l="l" t="t" r="r" b="b"/>
            <a:pathLst>
              <a:path w="1685925" h="879475">
                <a:moveTo>
                  <a:pt x="1685544" y="879348"/>
                </a:moveTo>
                <a:lnTo>
                  <a:pt x="1685544" y="0"/>
                </a:lnTo>
                <a:lnTo>
                  <a:pt x="0" y="0"/>
                </a:lnTo>
                <a:lnTo>
                  <a:pt x="0" y="879348"/>
                </a:lnTo>
                <a:lnTo>
                  <a:pt x="15240" y="879348"/>
                </a:lnTo>
                <a:lnTo>
                  <a:pt x="15240" y="28956"/>
                </a:lnTo>
                <a:lnTo>
                  <a:pt x="28956" y="13716"/>
                </a:lnTo>
                <a:lnTo>
                  <a:pt x="28956" y="28956"/>
                </a:lnTo>
                <a:lnTo>
                  <a:pt x="1656588" y="28956"/>
                </a:lnTo>
                <a:lnTo>
                  <a:pt x="1656588" y="13716"/>
                </a:lnTo>
                <a:lnTo>
                  <a:pt x="1670304" y="28956"/>
                </a:lnTo>
                <a:lnTo>
                  <a:pt x="1670304" y="879348"/>
                </a:lnTo>
                <a:lnTo>
                  <a:pt x="1685544" y="879348"/>
                </a:lnTo>
                <a:close/>
              </a:path>
              <a:path w="1685925" h="879475">
                <a:moveTo>
                  <a:pt x="28956" y="28956"/>
                </a:moveTo>
                <a:lnTo>
                  <a:pt x="28956" y="13716"/>
                </a:lnTo>
                <a:lnTo>
                  <a:pt x="15240" y="28956"/>
                </a:lnTo>
                <a:lnTo>
                  <a:pt x="28956" y="28956"/>
                </a:lnTo>
                <a:close/>
              </a:path>
              <a:path w="1685925" h="879475">
                <a:moveTo>
                  <a:pt x="28956" y="850392"/>
                </a:moveTo>
                <a:lnTo>
                  <a:pt x="28956" y="28956"/>
                </a:lnTo>
                <a:lnTo>
                  <a:pt x="15240" y="28956"/>
                </a:lnTo>
                <a:lnTo>
                  <a:pt x="15240" y="850392"/>
                </a:lnTo>
                <a:lnTo>
                  <a:pt x="28956" y="850392"/>
                </a:lnTo>
                <a:close/>
              </a:path>
              <a:path w="1685925" h="879475">
                <a:moveTo>
                  <a:pt x="1670304" y="850392"/>
                </a:moveTo>
                <a:lnTo>
                  <a:pt x="15240" y="850392"/>
                </a:lnTo>
                <a:lnTo>
                  <a:pt x="28956" y="865632"/>
                </a:lnTo>
                <a:lnTo>
                  <a:pt x="28956" y="879348"/>
                </a:lnTo>
                <a:lnTo>
                  <a:pt x="1656588" y="879348"/>
                </a:lnTo>
                <a:lnTo>
                  <a:pt x="1656588" y="865632"/>
                </a:lnTo>
                <a:lnTo>
                  <a:pt x="1670304" y="850392"/>
                </a:lnTo>
                <a:close/>
              </a:path>
              <a:path w="1685925" h="879475">
                <a:moveTo>
                  <a:pt x="28956" y="879348"/>
                </a:moveTo>
                <a:lnTo>
                  <a:pt x="28956" y="865632"/>
                </a:lnTo>
                <a:lnTo>
                  <a:pt x="15240" y="850392"/>
                </a:lnTo>
                <a:lnTo>
                  <a:pt x="15240" y="879348"/>
                </a:lnTo>
                <a:lnTo>
                  <a:pt x="28956" y="879348"/>
                </a:lnTo>
                <a:close/>
              </a:path>
              <a:path w="1685925" h="879475">
                <a:moveTo>
                  <a:pt x="1670304" y="28956"/>
                </a:moveTo>
                <a:lnTo>
                  <a:pt x="1656588" y="13716"/>
                </a:lnTo>
                <a:lnTo>
                  <a:pt x="1656588" y="28956"/>
                </a:lnTo>
                <a:lnTo>
                  <a:pt x="1670304" y="28956"/>
                </a:lnTo>
                <a:close/>
              </a:path>
              <a:path w="1685925" h="879475">
                <a:moveTo>
                  <a:pt x="1670304" y="850392"/>
                </a:moveTo>
                <a:lnTo>
                  <a:pt x="1670304" y="28956"/>
                </a:lnTo>
                <a:lnTo>
                  <a:pt x="1656588" y="28956"/>
                </a:lnTo>
                <a:lnTo>
                  <a:pt x="1656588" y="850392"/>
                </a:lnTo>
                <a:lnTo>
                  <a:pt x="1670304" y="850392"/>
                </a:lnTo>
                <a:close/>
              </a:path>
              <a:path w="1685925" h="879475">
                <a:moveTo>
                  <a:pt x="1670304" y="879348"/>
                </a:moveTo>
                <a:lnTo>
                  <a:pt x="1670304" y="850392"/>
                </a:lnTo>
                <a:lnTo>
                  <a:pt x="1656588" y="865632"/>
                </a:lnTo>
                <a:lnTo>
                  <a:pt x="1656588" y="879348"/>
                </a:lnTo>
                <a:lnTo>
                  <a:pt x="1670304" y="879348"/>
                </a:lnTo>
                <a:close/>
              </a:path>
            </a:pathLst>
          </a:custGeom>
          <a:solidFill>
            <a:srgbClr val="0032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D9665C75-0F39-490D-A739-24D4A10AD821}"/>
              </a:ext>
            </a:extLst>
          </p:cNvPr>
          <p:cNvSpPr txBox="1"/>
          <p:nvPr/>
        </p:nvSpPr>
        <p:spPr>
          <a:xfrm>
            <a:off x="3843689" y="1006585"/>
            <a:ext cx="16554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marR="184785" indent="8382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Sistema  indi</a:t>
            </a:r>
            <a:r>
              <a:rPr sz="2400" dirty="0">
                <a:latin typeface="Arial"/>
                <a:cs typeface="Arial"/>
              </a:rPr>
              <a:t>v</a:t>
            </a:r>
            <a:r>
              <a:rPr sz="2400" spc="-5" dirty="0">
                <a:latin typeface="Arial"/>
                <a:cs typeface="Arial"/>
              </a:rPr>
              <a:t>idua</a:t>
            </a:r>
            <a:r>
              <a:rPr sz="2400" dirty="0">
                <a:latin typeface="Arial"/>
                <a:cs typeface="Arial"/>
              </a:rPr>
              <a:t>l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C1616091-CC24-4702-9A9C-4B03BA8A2367}"/>
              </a:ext>
            </a:extLst>
          </p:cNvPr>
          <p:cNvSpPr/>
          <p:nvPr/>
        </p:nvSpPr>
        <p:spPr>
          <a:xfrm>
            <a:off x="783500" y="2204958"/>
            <a:ext cx="2557780" cy="548640"/>
          </a:xfrm>
          <a:custGeom>
            <a:avLst/>
            <a:gdLst/>
            <a:ahLst/>
            <a:cxnLst/>
            <a:rect l="l" t="t" r="r" b="b"/>
            <a:pathLst>
              <a:path w="2557779" h="548639">
                <a:moveTo>
                  <a:pt x="0" y="0"/>
                </a:moveTo>
                <a:lnTo>
                  <a:pt x="0" y="548640"/>
                </a:lnTo>
                <a:lnTo>
                  <a:pt x="2557272" y="548640"/>
                </a:lnTo>
                <a:lnTo>
                  <a:pt x="2557272" y="0"/>
                </a:lnTo>
                <a:lnTo>
                  <a:pt x="0" y="0"/>
                </a:lnTo>
                <a:close/>
              </a:path>
            </a:pathLst>
          </a:custGeom>
          <a:solidFill>
            <a:srgbClr val="98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6">
            <a:extLst>
              <a:ext uri="{FF2B5EF4-FFF2-40B4-BE49-F238E27FC236}">
                <a16:creationId xmlns:a16="http://schemas.microsoft.com/office/drawing/2014/main" id="{013B4F33-5CB4-4143-BE1A-6A13EEFAE27A}"/>
              </a:ext>
            </a:extLst>
          </p:cNvPr>
          <p:cNvSpPr/>
          <p:nvPr/>
        </p:nvSpPr>
        <p:spPr>
          <a:xfrm>
            <a:off x="783500" y="2191242"/>
            <a:ext cx="2571115" cy="576580"/>
          </a:xfrm>
          <a:custGeom>
            <a:avLst/>
            <a:gdLst/>
            <a:ahLst/>
            <a:cxnLst/>
            <a:rect l="l" t="t" r="r" b="b"/>
            <a:pathLst>
              <a:path w="2571115" h="576580">
                <a:moveTo>
                  <a:pt x="2570985" y="576072"/>
                </a:moveTo>
                <a:lnTo>
                  <a:pt x="2570985" y="0"/>
                </a:lnTo>
                <a:lnTo>
                  <a:pt x="0" y="0"/>
                </a:lnTo>
                <a:lnTo>
                  <a:pt x="0" y="576072"/>
                </a:lnTo>
                <a:lnTo>
                  <a:pt x="0" y="28956"/>
                </a:lnTo>
                <a:lnTo>
                  <a:pt x="15240" y="13716"/>
                </a:lnTo>
                <a:lnTo>
                  <a:pt x="15240" y="28956"/>
                </a:lnTo>
                <a:lnTo>
                  <a:pt x="2542029" y="28956"/>
                </a:lnTo>
                <a:lnTo>
                  <a:pt x="2542029" y="13716"/>
                </a:lnTo>
                <a:lnTo>
                  <a:pt x="2557269" y="28956"/>
                </a:lnTo>
                <a:lnTo>
                  <a:pt x="2557269" y="576072"/>
                </a:lnTo>
                <a:lnTo>
                  <a:pt x="2570985" y="576072"/>
                </a:lnTo>
                <a:close/>
              </a:path>
              <a:path w="2571115" h="576580">
                <a:moveTo>
                  <a:pt x="15240" y="28956"/>
                </a:moveTo>
                <a:lnTo>
                  <a:pt x="15240" y="13716"/>
                </a:lnTo>
                <a:lnTo>
                  <a:pt x="0" y="28956"/>
                </a:lnTo>
                <a:lnTo>
                  <a:pt x="15240" y="28956"/>
                </a:lnTo>
                <a:close/>
              </a:path>
              <a:path w="2571115" h="576580">
                <a:moveTo>
                  <a:pt x="15240" y="547116"/>
                </a:moveTo>
                <a:lnTo>
                  <a:pt x="15240" y="28956"/>
                </a:lnTo>
                <a:lnTo>
                  <a:pt x="0" y="28956"/>
                </a:lnTo>
                <a:lnTo>
                  <a:pt x="0" y="547116"/>
                </a:lnTo>
                <a:lnTo>
                  <a:pt x="15240" y="547116"/>
                </a:lnTo>
                <a:close/>
              </a:path>
              <a:path w="2571115" h="576580">
                <a:moveTo>
                  <a:pt x="2557269" y="547116"/>
                </a:moveTo>
                <a:lnTo>
                  <a:pt x="0" y="547116"/>
                </a:lnTo>
                <a:lnTo>
                  <a:pt x="15240" y="562356"/>
                </a:lnTo>
                <a:lnTo>
                  <a:pt x="15240" y="576072"/>
                </a:lnTo>
                <a:lnTo>
                  <a:pt x="2542029" y="576072"/>
                </a:lnTo>
                <a:lnTo>
                  <a:pt x="2542029" y="562356"/>
                </a:lnTo>
                <a:lnTo>
                  <a:pt x="2557269" y="547116"/>
                </a:lnTo>
                <a:close/>
              </a:path>
              <a:path w="2571115" h="576580">
                <a:moveTo>
                  <a:pt x="15240" y="576072"/>
                </a:moveTo>
                <a:lnTo>
                  <a:pt x="15240" y="562356"/>
                </a:lnTo>
                <a:lnTo>
                  <a:pt x="0" y="547116"/>
                </a:lnTo>
                <a:lnTo>
                  <a:pt x="0" y="576072"/>
                </a:lnTo>
                <a:lnTo>
                  <a:pt x="15240" y="576072"/>
                </a:lnTo>
                <a:close/>
              </a:path>
              <a:path w="2571115" h="576580">
                <a:moveTo>
                  <a:pt x="2557269" y="28956"/>
                </a:moveTo>
                <a:lnTo>
                  <a:pt x="2542029" y="13716"/>
                </a:lnTo>
                <a:lnTo>
                  <a:pt x="2542029" y="28956"/>
                </a:lnTo>
                <a:lnTo>
                  <a:pt x="2557269" y="28956"/>
                </a:lnTo>
                <a:close/>
              </a:path>
              <a:path w="2571115" h="576580">
                <a:moveTo>
                  <a:pt x="2557269" y="547116"/>
                </a:moveTo>
                <a:lnTo>
                  <a:pt x="2557269" y="28956"/>
                </a:lnTo>
                <a:lnTo>
                  <a:pt x="2542029" y="28956"/>
                </a:lnTo>
                <a:lnTo>
                  <a:pt x="2542029" y="547116"/>
                </a:lnTo>
                <a:lnTo>
                  <a:pt x="2557269" y="547116"/>
                </a:lnTo>
                <a:close/>
              </a:path>
              <a:path w="2571115" h="576580">
                <a:moveTo>
                  <a:pt x="2557269" y="576072"/>
                </a:moveTo>
                <a:lnTo>
                  <a:pt x="2557269" y="547116"/>
                </a:lnTo>
                <a:lnTo>
                  <a:pt x="2542029" y="562356"/>
                </a:lnTo>
                <a:lnTo>
                  <a:pt x="2542029" y="576072"/>
                </a:lnTo>
                <a:lnTo>
                  <a:pt x="2557269" y="576072"/>
                </a:lnTo>
                <a:close/>
              </a:path>
            </a:pathLst>
          </a:custGeom>
          <a:solidFill>
            <a:srgbClr val="0032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919E7E38-E09B-4314-93E2-036EAFB894A4}"/>
              </a:ext>
            </a:extLst>
          </p:cNvPr>
          <p:cNvSpPr txBox="1"/>
          <p:nvPr/>
        </p:nvSpPr>
        <p:spPr>
          <a:xfrm>
            <a:off x="783500" y="2228832"/>
            <a:ext cx="25577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367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Esgotamento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E01ED1EE-A5B5-4343-8390-A0C58BAF4B6F}"/>
              </a:ext>
            </a:extLst>
          </p:cNvPr>
          <p:cNvSpPr/>
          <p:nvPr/>
        </p:nvSpPr>
        <p:spPr>
          <a:xfrm>
            <a:off x="3627281" y="3393678"/>
            <a:ext cx="1513840" cy="0"/>
          </a:xfrm>
          <a:custGeom>
            <a:avLst/>
            <a:gdLst/>
            <a:ahLst/>
            <a:cxnLst/>
            <a:rect l="l" t="t" r="r" b="b"/>
            <a:pathLst>
              <a:path w="1513839">
                <a:moveTo>
                  <a:pt x="0" y="0"/>
                </a:moveTo>
                <a:lnTo>
                  <a:pt x="1513332" y="0"/>
                </a:lnTo>
              </a:path>
            </a:pathLst>
          </a:custGeom>
          <a:ln w="70104">
            <a:solidFill>
              <a:srgbClr val="FFC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E2750387-811A-4712-A001-268CFD78E1C5}"/>
              </a:ext>
            </a:extLst>
          </p:cNvPr>
          <p:cNvSpPr/>
          <p:nvPr/>
        </p:nvSpPr>
        <p:spPr>
          <a:xfrm>
            <a:off x="3613565" y="3343386"/>
            <a:ext cx="1541145" cy="85725"/>
          </a:xfrm>
          <a:custGeom>
            <a:avLst/>
            <a:gdLst/>
            <a:ahLst/>
            <a:cxnLst/>
            <a:rect l="l" t="t" r="r" b="b"/>
            <a:pathLst>
              <a:path w="1541145" h="85725">
                <a:moveTo>
                  <a:pt x="1540764" y="85344"/>
                </a:moveTo>
                <a:lnTo>
                  <a:pt x="1540764" y="0"/>
                </a:lnTo>
                <a:lnTo>
                  <a:pt x="0" y="0"/>
                </a:lnTo>
                <a:lnTo>
                  <a:pt x="0" y="85344"/>
                </a:lnTo>
                <a:lnTo>
                  <a:pt x="13716" y="85344"/>
                </a:lnTo>
                <a:lnTo>
                  <a:pt x="13716" y="28956"/>
                </a:lnTo>
                <a:lnTo>
                  <a:pt x="27432" y="15240"/>
                </a:lnTo>
                <a:lnTo>
                  <a:pt x="27432" y="28956"/>
                </a:lnTo>
                <a:lnTo>
                  <a:pt x="1511808" y="28956"/>
                </a:lnTo>
                <a:lnTo>
                  <a:pt x="1511808" y="15240"/>
                </a:lnTo>
                <a:lnTo>
                  <a:pt x="1527048" y="28956"/>
                </a:lnTo>
                <a:lnTo>
                  <a:pt x="1527048" y="85344"/>
                </a:lnTo>
                <a:lnTo>
                  <a:pt x="1540764" y="85344"/>
                </a:lnTo>
                <a:close/>
              </a:path>
              <a:path w="1541145" h="85725">
                <a:moveTo>
                  <a:pt x="27432" y="28956"/>
                </a:moveTo>
                <a:lnTo>
                  <a:pt x="27432" y="15240"/>
                </a:lnTo>
                <a:lnTo>
                  <a:pt x="13716" y="28956"/>
                </a:lnTo>
                <a:lnTo>
                  <a:pt x="27432" y="28956"/>
                </a:lnTo>
                <a:close/>
              </a:path>
              <a:path w="1541145" h="85725">
                <a:moveTo>
                  <a:pt x="27432" y="85344"/>
                </a:moveTo>
                <a:lnTo>
                  <a:pt x="27432" y="28956"/>
                </a:lnTo>
                <a:lnTo>
                  <a:pt x="13716" y="28956"/>
                </a:lnTo>
                <a:lnTo>
                  <a:pt x="13716" y="85344"/>
                </a:lnTo>
                <a:lnTo>
                  <a:pt x="27432" y="85344"/>
                </a:lnTo>
                <a:close/>
              </a:path>
              <a:path w="1541145" h="85725">
                <a:moveTo>
                  <a:pt x="1527048" y="28956"/>
                </a:moveTo>
                <a:lnTo>
                  <a:pt x="1511808" y="15240"/>
                </a:lnTo>
                <a:lnTo>
                  <a:pt x="1511808" y="28956"/>
                </a:lnTo>
                <a:lnTo>
                  <a:pt x="1527048" y="28956"/>
                </a:lnTo>
                <a:close/>
              </a:path>
              <a:path w="1541145" h="85725">
                <a:moveTo>
                  <a:pt x="1527048" y="85344"/>
                </a:moveTo>
                <a:lnTo>
                  <a:pt x="1527048" y="28956"/>
                </a:lnTo>
                <a:lnTo>
                  <a:pt x="1511808" y="28956"/>
                </a:lnTo>
                <a:lnTo>
                  <a:pt x="1511808" y="85344"/>
                </a:lnTo>
                <a:lnTo>
                  <a:pt x="1527048" y="85344"/>
                </a:lnTo>
                <a:close/>
              </a:path>
            </a:pathLst>
          </a:custGeom>
          <a:solidFill>
            <a:srgbClr val="0032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B1EFB09B-D04B-4A52-872C-AA9FAF5B896D}"/>
              </a:ext>
            </a:extLst>
          </p:cNvPr>
          <p:cNvSpPr/>
          <p:nvPr/>
        </p:nvSpPr>
        <p:spPr>
          <a:xfrm>
            <a:off x="5500277" y="2276586"/>
            <a:ext cx="1440180" cy="852169"/>
          </a:xfrm>
          <a:custGeom>
            <a:avLst/>
            <a:gdLst/>
            <a:ahLst/>
            <a:cxnLst/>
            <a:rect l="l" t="t" r="r" b="b"/>
            <a:pathLst>
              <a:path w="1440179" h="852170">
                <a:moveTo>
                  <a:pt x="0" y="0"/>
                </a:moveTo>
                <a:lnTo>
                  <a:pt x="0" y="851916"/>
                </a:lnTo>
                <a:lnTo>
                  <a:pt x="1440180" y="851916"/>
                </a:lnTo>
                <a:lnTo>
                  <a:pt x="144018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65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id="{FE269A2E-5BCD-4135-938A-821585803E36}"/>
              </a:ext>
            </a:extLst>
          </p:cNvPr>
          <p:cNvSpPr/>
          <p:nvPr/>
        </p:nvSpPr>
        <p:spPr>
          <a:xfrm>
            <a:off x="5486561" y="2262870"/>
            <a:ext cx="1468120" cy="879475"/>
          </a:xfrm>
          <a:custGeom>
            <a:avLst/>
            <a:gdLst/>
            <a:ahLst/>
            <a:cxnLst/>
            <a:rect l="l" t="t" r="r" b="b"/>
            <a:pathLst>
              <a:path w="1468120" h="879475">
                <a:moveTo>
                  <a:pt x="1467612" y="879348"/>
                </a:moveTo>
                <a:lnTo>
                  <a:pt x="1467612" y="0"/>
                </a:lnTo>
                <a:lnTo>
                  <a:pt x="0" y="0"/>
                </a:lnTo>
                <a:lnTo>
                  <a:pt x="0" y="879348"/>
                </a:lnTo>
                <a:lnTo>
                  <a:pt x="13716" y="879348"/>
                </a:lnTo>
                <a:lnTo>
                  <a:pt x="13716" y="28956"/>
                </a:lnTo>
                <a:lnTo>
                  <a:pt x="28956" y="13716"/>
                </a:lnTo>
                <a:lnTo>
                  <a:pt x="28956" y="28956"/>
                </a:lnTo>
                <a:lnTo>
                  <a:pt x="1440180" y="28956"/>
                </a:lnTo>
                <a:lnTo>
                  <a:pt x="1440180" y="13716"/>
                </a:lnTo>
                <a:lnTo>
                  <a:pt x="1453896" y="28956"/>
                </a:lnTo>
                <a:lnTo>
                  <a:pt x="1453896" y="879348"/>
                </a:lnTo>
                <a:lnTo>
                  <a:pt x="1467612" y="879348"/>
                </a:lnTo>
                <a:close/>
              </a:path>
              <a:path w="1468120" h="879475">
                <a:moveTo>
                  <a:pt x="28956" y="28956"/>
                </a:moveTo>
                <a:lnTo>
                  <a:pt x="28956" y="13716"/>
                </a:lnTo>
                <a:lnTo>
                  <a:pt x="13716" y="28956"/>
                </a:lnTo>
                <a:lnTo>
                  <a:pt x="28956" y="28956"/>
                </a:lnTo>
                <a:close/>
              </a:path>
              <a:path w="1468120" h="879475">
                <a:moveTo>
                  <a:pt x="28956" y="850392"/>
                </a:moveTo>
                <a:lnTo>
                  <a:pt x="28956" y="28956"/>
                </a:lnTo>
                <a:lnTo>
                  <a:pt x="13716" y="28956"/>
                </a:lnTo>
                <a:lnTo>
                  <a:pt x="13716" y="850392"/>
                </a:lnTo>
                <a:lnTo>
                  <a:pt x="28956" y="850392"/>
                </a:lnTo>
                <a:close/>
              </a:path>
              <a:path w="1468120" h="879475">
                <a:moveTo>
                  <a:pt x="1453896" y="850392"/>
                </a:moveTo>
                <a:lnTo>
                  <a:pt x="13716" y="850392"/>
                </a:lnTo>
                <a:lnTo>
                  <a:pt x="28956" y="865632"/>
                </a:lnTo>
                <a:lnTo>
                  <a:pt x="28956" y="879348"/>
                </a:lnTo>
                <a:lnTo>
                  <a:pt x="1440180" y="879348"/>
                </a:lnTo>
                <a:lnTo>
                  <a:pt x="1440180" y="865632"/>
                </a:lnTo>
                <a:lnTo>
                  <a:pt x="1453896" y="850392"/>
                </a:lnTo>
                <a:close/>
              </a:path>
              <a:path w="1468120" h="879475">
                <a:moveTo>
                  <a:pt x="28956" y="879348"/>
                </a:moveTo>
                <a:lnTo>
                  <a:pt x="28956" y="865632"/>
                </a:lnTo>
                <a:lnTo>
                  <a:pt x="13716" y="850392"/>
                </a:lnTo>
                <a:lnTo>
                  <a:pt x="13716" y="879348"/>
                </a:lnTo>
                <a:lnTo>
                  <a:pt x="28956" y="879348"/>
                </a:lnTo>
                <a:close/>
              </a:path>
              <a:path w="1468120" h="879475">
                <a:moveTo>
                  <a:pt x="1453896" y="28956"/>
                </a:moveTo>
                <a:lnTo>
                  <a:pt x="1440180" y="13716"/>
                </a:lnTo>
                <a:lnTo>
                  <a:pt x="1440180" y="28956"/>
                </a:lnTo>
                <a:lnTo>
                  <a:pt x="1453896" y="28956"/>
                </a:lnTo>
                <a:close/>
              </a:path>
              <a:path w="1468120" h="879475">
                <a:moveTo>
                  <a:pt x="1453896" y="850392"/>
                </a:moveTo>
                <a:lnTo>
                  <a:pt x="1453896" y="28956"/>
                </a:lnTo>
                <a:lnTo>
                  <a:pt x="1440180" y="28956"/>
                </a:lnTo>
                <a:lnTo>
                  <a:pt x="1440180" y="850392"/>
                </a:lnTo>
                <a:lnTo>
                  <a:pt x="1453896" y="850392"/>
                </a:lnTo>
                <a:close/>
              </a:path>
              <a:path w="1468120" h="879475">
                <a:moveTo>
                  <a:pt x="1453896" y="879348"/>
                </a:moveTo>
                <a:lnTo>
                  <a:pt x="1453896" y="850392"/>
                </a:lnTo>
                <a:lnTo>
                  <a:pt x="1440180" y="865632"/>
                </a:lnTo>
                <a:lnTo>
                  <a:pt x="1440180" y="879348"/>
                </a:lnTo>
                <a:lnTo>
                  <a:pt x="1453896" y="879348"/>
                </a:lnTo>
                <a:close/>
              </a:path>
            </a:pathLst>
          </a:custGeom>
          <a:solidFill>
            <a:srgbClr val="0032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2">
            <a:extLst>
              <a:ext uri="{FF2B5EF4-FFF2-40B4-BE49-F238E27FC236}">
                <a16:creationId xmlns:a16="http://schemas.microsoft.com/office/drawing/2014/main" id="{FFFAC9CC-7177-4F19-81B7-3935E4D26BCF}"/>
              </a:ext>
            </a:extLst>
          </p:cNvPr>
          <p:cNvSpPr txBox="1"/>
          <p:nvPr/>
        </p:nvSpPr>
        <p:spPr>
          <a:xfrm>
            <a:off x="5500277" y="2301985"/>
            <a:ext cx="14401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0979" marR="160655" indent="-508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Si</a:t>
            </a:r>
            <a:r>
              <a:rPr sz="2400" dirty="0">
                <a:latin typeface="Arial"/>
                <a:cs typeface="Arial"/>
              </a:rPr>
              <a:t>st</a:t>
            </a:r>
            <a:r>
              <a:rPr sz="2400" spc="-5" dirty="0">
                <a:latin typeface="Arial"/>
                <a:cs typeface="Arial"/>
              </a:rPr>
              <a:t>e</a:t>
            </a:r>
            <a:r>
              <a:rPr sz="2400" dirty="0">
                <a:latin typeface="Arial"/>
                <a:cs typeface="Arial"/>
              </a:rPr>
              <a:t>ma  </a:t>
            </a:r>
            <a:r>
              <a:rPr sz="2400" spc="-5" dirty="0">
                <a:latin typeface="Arial"/>
                <a:cs typeface="Arial"/>
              </a:rPr>
              <a:t>unitário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13">
            <a:extLst>
              <a:ext uri="{FF2B5EF4-FFF2-40B4-BE49-F238E27FC236}">
                <a16:creationId xmlns:a16="http://schemas.microsoft.com/office/drawing/2014/main" id="{2DA5D7A4-95C3-4D77-A8D3-CEFE09190D12}"/>
              </a:ext>
            </a:extLst>
          </p:cNvPr>
          <p:cNvSpPr/>
          <p:nvPr/>
        </p:nvSpPr>
        <p:spPr>
          <a:xfrm>
            <a:off x="3322481" y="1773666"/>
            <a:ext cx="451484" cy="364490"/>
          </a:xfrm>
          <a:custGeom>
            <a:avLst/>
            <a:gdLst/>
            <a:ahLst/>
            <a:cxnLst/>
            <a:rect l="l" t="t" r="r" b="b"/>
            <a:pathLst>
              <a:path w="451485" h="364489">
                <a:moveTo>
                  <a:pt x="334099" y="128966"/>
                </a:moveTo>
                <a:lnTo>
                  <a:pt x="298802" y="83439"/>
                </a:lnTo>
                <a:lnTo>
                  <a:pt x="0" y="318516"/>
                </a:lnTo>
                <a:lnTo>
                  <a:pt x="35052" y="364236"/>
                </a:lnTo>
                <a:lnTo>
                  <a:pt x="334099" y="128966"/>
                </a:lnTo>
                <a:close/>
              </a:path>
              <a:path w="451485" h="364489">
                <a:moveTo>
                  <a:pt x="451104" y="0"/>
                </a:moveTo>
                <a:lnTo>
                  <a:pt x="263652" y="38100"/>
                </a:lnTo>
                <a:lnTo>
                  <a:pt x="298802" y="83439"/>
                </a:lnTo>
                <a:lnTo>
                  <a:pt x="321564" y="65532"/>
                </a:lnTo>
                <a:lnTo>
                  <a:pt x="356616" y="111252"/>
                </a:lnTo>
                <a:lnTo>
                  <a:pt x="356616" y="158010"/>
                </a:lnTo>
                <a:lnTo>
                  <a:pt x="368808" y="173736"/>
                </a:lnTo>
                <a:lnTo>
                  <a:pt x="451104" y="0"/>
                </a:lnTo>
                <a:close/>
              </a:path>
              <a:path w="451485" h="364489">
                <a:moveTo>
                  <a:pt x="356616" y="111252"/>
                </a:moveTo>
                <a:lnTo>
                  <a:pt x="321564" y="65532"/>
                </a:lnTo>
                <a:lnTo>
                  <a:pt x="298802" y="83439"/>
                </a:lnTo>
                <a:lnTo>
                  <a:pt x="334099" y="128966"/>
                </a:lnTo>
                <a:lnTo>
                  <a:pt x="356616" y="111252"/>
                </a:lnTo>
                <a:close/>
              </a:path>
              <a:path w="451485" h="364489">
                <a:moveTo>
                  <a:pt x="356616" y="158010"/>
                </a:moveTo>
                <a:lnTo>
                  <a:pt x="356616" y="111252"/>
                </a:lnTo>
                <a:lnTo>
                  <a:pt x="334099" y="128966"/>
                </a:lnTo>
                <a:lnTo>
                  <a:pt x="356616" y="1580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4">
            <a:extLst>
              <a:ext uri="{FF2B5EF4-FFF2-40B4-BE49-F238E27FC236}">
                <a16:creationId xmlns:a16="http://schemas.microsoft.com/office/drawing/2014/main" id="{9E53DCE3-5D3A-4249-A564-0ECA0FBE70DC}"/>
              </a:ext>
            </a:extLst>
          </p:cNvPr>
          <p:cNvSpPr/>
          <p:nvPr/>
        </p:nvSpPr>
        <p:spPr>
          <a:xfrm>
            <a:off x="5049173" y="2924286"/>
            <a:ext cx="379730" cy="381000"/>
          </a:xfrm>
          <a:custGeom>
            <a:avLst/>
            <a:gdLst/>
            <a:ahLst/>
            <a:cxnLst/>
            <a:rect l="l" t="t" r="r" b="b"/>
            <a:pathLst>
              <a:path w="379729" h="381000">
                <a:moveTo>
                  <a:pt x="278892" y="141732"/>
                </a:moveTo>
                <a:lnTo>
                  <a:pt x="238506" y="101346"/>
                </a:lnTo>
                <a:lnTo>
                  <a:pt x="0" y="339852"/>
                </a:lnTo>
                <a:lnTo>
                  <a:pt x="39624" y="381000"/>
                </a:lnTo>
                <a:lnTo>
                  <a:pt x="278892" y="141732"/>
                </a:lnTo>
                <a:close/>
              </a:path>
              <a:path w="379729" h="381000">
                <a:moveTo>
                  <a:pt x="379476" y="0"/>
                </a:moveTo>
                <a:lnTo>
                  <a:pt x="198120" y="60960"/>
                </a:lnTo>
                <a:lnTo>
                  <a:pt x="238506" y="101346"/>
                </a:lnTo>
                <a:lnTo>
                  <a:pt x="259080" y="80772"/>
                </a:lnTo>
                <a:lnTo>
                  <a:pt x="298704" y="121920"/>
                </a:lnTo>
                <a:lnTo>
                  <a:pt x="298704" y="161544"/>
                </a:lnTo>
                <a:lnTo>
                  <a:pt x="320040" y="182880"/>
                </a:lnTo>
                <a:lnTo>
                  <a:pt x="379476" y="0"/>
                </a:lnTo>
                <a:close/>
              </a:path>
              <a:path w="379729" h="381000">
                <a:moveTo>
                  <a:pt x="298704" y="121920"/>
                </a:moveTo>
                <a:lnTo>
                  <a:pt x="259080" y="80772"/>
                </a:lnTo>
                <a:lnTo>
                  <a:pt x="238506" y="101346"/>
                </a:lnTo>
                <a:lnTo>
                  <a:pt x="278892" y="141732"/>
                </a:lnTo>
                <a:lnTo>
                  <a:pt x="298704" y="121920"/>
                </a:lnTo>
                <a:close/>
              </a:path>
              <a:path w="379729" h="381000">
                <a:moveTo>
                  <a:pt x="298704" y="161544"/>
                </a:moveTo>
                <a:lnTo>
                  <a:pt x="298704" y="121920"/>
                </a:lnTo>
                <a:lnTo>
                  <a:pt x="278892" y="141732"/>
                </a:lnTo>
                <a:lnTo>
                  <a:pt x="298704" y="1615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5">
            <a:extLst>
              <a:ext uri="{FF2B5EF4-FFF2-40B4-BE49-F238E27FC236}">
                <a16:creationId xmlns:a16="http://schemas.microsoft.com/office/drawing/2014/main" id="{8404CCB8-A53A-4AD6-A9B3-3D28DAE507FD}"/>
              </a:ext>
            </a:extLst>
          </p:cNvPr>
          <p:cNvSpPr/>
          <p:nvPr/>
        </p:nvSpPr>
        <p:spPr>
          <a:xfrm>
            <a:off x="3177701" y="2831322"/>
            <a:ext cx="449580" cy="363220"/>
          </a:xfrm>
          <a:custGeom>
            <a:avLst/>
            <a:gdLst/>
            <a:ahLst/>
            <a:cxnLst/>
            <a:rect l="l" t="t" r="r" b="b"/>
            <a:pathLst>
              <a:path w="449579" h="363220">
                <a:moveTo>
                  <a:pt x="333195" y="234255"/>
                </a:moveTo>
                <a:lnTo>
                  <a:pt x="35052" y="0"/>
                </a:lnTo>
                <a:lnTo>
                  <a:pt x="0" y="44196"/>
                </a:lnTo>
                <a:lnTo>
                  <a:pt x="297634" y="279468"/>
                </a:lnTo>
                <a:lnTo>
                  <a:pt x="333195" y="234255"/>
                </a:lnTo>
                <a:close/>
              </a:path>
              <a:path w="449579" h="363220">
                <a:moveTo>
                  <a:pt x="355092" y="343507"/>
                </a:moveTo>
                <a:lnTo>
                  <a:pt x="355092" y="251460"/>
                </a:lnTo>
                <a:lnTo>
                  <a:pt x="320040" y="297180"/>
                </a:lnTo>
                <a:lnTo>
                  <a:pt x="297634" y="279468"/>
                </a:lnTo>
                <a:lnTo>
                  <a:pt x="262128" y="324612"/>
                </a:lnTo>
                <a:lnTo>
                  <a:pt x="355092" y="343507"/>
                </a:lnTo>
                <a:close/>
              </a:path>
              <a:path w="449579" h="363220">
                <a:moveTo>
                  <a:pt x="355092" y="251460"/>
                </a:moveTo>
                <a:lnTo>
                  <a:pt x="333195" y="234255"/>
                </a:lnTo>
                <a:lnTo>
                  <a:pt x="297634" y="279468"/>
                </a:lnTo>
                <a:lnTo>
                  <a:pt x="320040" y="297180"/>
                </a:lnTo>
                <a:lnTo>
                  <a:pt x="355092" y="251460"/>
                </a:lnTo>
                <a:close/>
              </a:path>
              <a:path w="449579" h="363220">
                <a:moveTo>
                  <a:pt x="449580" y="362712"/>
                </a:moveTo>
                <a:lnTo>
                  <a:pt x="368808" y="188976"/>
                </a:lnTo>
                <a:lnTo>
                  <a:pt x="333195" y="234255"/>
                </a:lnTo>
                <a:lnTo>
                  <a:pt x="355092" y="251460"/>
                </a:lnTo>
                <a:lnTo>
                  <a:pt x="355092" y="343507"/>
                </a:lnTo>
                <a:lnTo>
                  <a:pt x="449580" y="3627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CABA636E-F416-4DB7-9881-3217015558A6}"/>
              </a:ext>
            </a:extLst>
          </p:cNvPr>
          <p:cNvSpPr/>
          <p:nvPr/>
        </p:nvSpPr>
        <p:spPr>
          <a:xfrm>
            <a:off x="3627281" y="3428730"/>
            <a:ext cx="1513840" cy="780415"/>
          </a:xfrm>
          <a:custGeom>
            <a:avLst/>
            <a:gdLst/>
            <a:ahLst/>
            <a:cxnLst/>
            <a:rect l="l" t="t" r="r" b="b"/>
            <a:pathLst>
              <a:path w="1513839" h="780414">
                <a:moveTo>
                  <a:pt x="0" y="0"/>
                </a:moveTo>
                <a:lnTo>
                  <a:pt x="0" y="780287"/>
                </a:lnTo>
                <a:lnTo>
                  <a:pt x="1513332" y="780287"/>
                </a:lnTo>
                <a:lnTo>
                  <a:pt x="151333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9">
            <a:extLst>
              <a:ext uri="{FF2B5EF4-FFF2-40B4-BE49-F238E27FC236}">
                <a16:creationId xmlns:a16="http://schemas.microsoft.com/office/drawing/2014/main" id="{F1189676-4205-48E3-A7E1-06D198589360}"/>
              </a:ext>
            </a:extLst>
          </p:cNvPr>
          <p:cNvSpPr/>
          <p:nvPr/>
        </p:nvSpPr>
        <p:spPr>
          <a:xfrm>
            <a:off x="3613565" y="3428730"/>
            <a:ext cx="1541145" cy="794385"/>
          </a:xfrm>
          <a:custGeom>
            <a:avLst/>
            <a:gdLst/>
            <a:ahLst/>
            <a:cxnLst/>
            <a:rect l="l" t="t" r="r" b="b"/>
            <a:pathLst>
              <a:path w="1541145" h="794385">
                <a:moveTo>
                  <a:pt x="27432" y="766571"/>
                </a:moveTo>
                <a:lnTo>
                  <a:pt x="27432" y="0"/>
                </a:lnTo>
                <a:lnTo>
                  <a:pt x="0" y="0"/>
                </a:lnTo>
                <a:lnTo>
                  <a:pt x="0" y="794003"/>
                </a:lnTo>
                <a:lnTo>
                  <a:pt x="13716" y="794003"/>
                </a:lnTo>
                <a:lnTo>
                  <a:pt x="13716" y="766571"/>
                </a:lnTo>
                <a:lnTo>
                  <a:pt x="27432" y="766571"/>
                </a:lnTo>
                <a:close/>
              </a:path>
              <a:path w="1541145" h="794385">
                <a:moveTo>
                  <a:pt x="1527048" y="766571"/>
                </a:moveTo>
                <a:lnTo>
                  <a:pt x="13716" y="766571"/>
                </a:lnTo>
                <a:lnTo>
                  <a:pt x="27432" y="780287"/>
                </a:lnTo>
                <a:lnTo>
                  <a:pt x="27432" y="794003"/>
                </a:lnTo>
                <a:lnTo>
                  <a:pt x="1511808" y="794003"/>
                </a:lnTo>
                <a:lnTo>
                  <a:pt x="1511808" y="780287"/>
                </a:lnTo>
                <a:lnTo>
                  <a:pt x="1527048" y="766571"/>
                </a:lnTo>
                <a:close/>
              </a:path>
              <a:path w="1541145" h="794385">
                <a:moveTo>
                  <a:pt x="27432" y="794003"/>
                </a:moveTo>
                <a:lnTo>
                  <a:pt x="27432" y="780287"/>
                </a:lnTo>
                <a:lnTo>
                  <a:pt x="13716" y="766571"/>
                </a:lnTo>
                <a:lnTo>
                  <a:pt x="13716" y="794003"/>
                </a:lnTo>
                <a:lnTo>
                  <a:pt x="27432" y="794003"/>
                </a:lnTo>
                <a:close/>
              </a:path>
              <a:path w="1541145" h="794385">
                <a:moveTo>
                  <a:pt x="1540764" y="794003"/>
                </a:moveTo>
                <a:lnTo>
                  <a:pt x="1540764" y="0"/>
                </a:lnTo>
                <a:lnTo>
                  <a:pt x="1511808" y="0"/>
                </a:lnTo>
                <a:lnTo>
                  <a:pt x="1511808" y="766571"/>
                </a:lnTo>
                <a:lnTo>
                  <a:pt x="1527048" y="766571"/>
                </a:lnTo>
                <a:lnTo>
                  <a:pt x="1527048" y="794003"/>
                </a:lnTo>
                <a:lnTo>
                  <a:pt x="1540764" y="794003"/>
                </a:lnTo>
                <a:close/>
              </a:path>
              <a:path w="1541145" h="794385">
                <a:moveTo>
                  <a:pt x="1527048" y="794003"/>
                </a:moveTo>
                <a:lnTo>
                  <a:pt x="1527048" y="766571"/>
                </a:lnTo>
                <a:lnTo>
                  <a:pt x="1511808" y="780287"/>
                </a:lnTo>
                <a:lnTo>
                  <a:pt x="1511808" y="794003"/>
                </a:lnTo>
                <a:lnTo>
                  <a:pt x="1527048" y="794003"/>
                </a:lnTo>
                <a:close/>
              </a:path>
            </a:pathLst>
          </a:custGeom>
          <a:solidFill>
            <a:srgbClr val="0032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0">
            <a:extLst>
              <a:ext uri="{FF2B5EF4-FFF2-40B4-BE49-F238E27FC236}">
                <a16:creationId xmlns:a16="http://schemas.microsoft.com/office/drawing/2014/main" id="{66EC86E3-D225-4777-8FA8-0A06AE8BB069}"/>
              </a:ext>
            </a:extLst>
          </p:cNvPr>
          <p:cNvSpPr txBox="1"/>
          <p:nvPr/>
        </p:nvSpPr>
        <p:spPr>
          <a:xfrm>
            <a:off x="3821851" y="3382500"/>
            <a:ext cx="1126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 marR="5080" indent="-33655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Si</a:t>
            </a:r>
            <a:r>
              <a:rPr sz="2400" dirty="0">
                <a:latin typeface="Arial"/>
                <a:cs typeface="Arial"/>
              </a:rPr>
              <a:t>st</a:t>
            </a:r>
            <a:r>
              <a:rPr sz="2400" spc="-5" dirty="0">
                <a:latin typeface="Arial"/>
                <a:cs typeface="Arial"/>
              </a:rPr>
              <a:t>e</a:t>
            </a:r>
            <a:r>
              <a:rPr sz="2400" dirty="0">
                <a:latin typeface="Arial"/>
                <a:cs typeface="Arial"/>
              </a:rPr>
              <a:t>ma  </a:t>
            </a:r>
            <a:r>
              <a:rPr sz="2400" spc="-5" dirty="0">
                <a:latin typeface="Arial"/>
                <a:cs typeface="Arial"/>
              </a:rPr>
              <a:t>coletivo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7" name="object 21">
            <a:extLst>
              <a:ext uri="{FF2B5EF4-FFF2-40B4-BE49-F238E27FC236}">
                <a16:creationId xmlns:a16="http://schemas.microsoft.com/office/drawing/2014/main" id="{B9E79B95-C615-4A6A-A973-32E364EFA1E4}"/>
              </a:ext>
            </a:extLst>
          </p:cNvPr>
          <p:cNvSpPr/>
          <p:nvPr/>
        </p:nvSpPr>
        <p:spPr>
          <a:xfrm>
            <a:off x="5500277" y="4724130"/>
            <a:ext cx="1656714" cy="852169"/>
          </a:xfrm>
          <a:custGeom>
            <a:avLst/>
            <a:gdLst/>
            <a:ahLst/>
            <a:cxnLst/>
            <a:rect l="l" t="t" r="r" b="b"/>
            <a:pathLst>
              <a:path w="1656715" h="852170">
                <a:moveTo>
                  <a:pt x="0" y="0"/>
                </a:moveTo>
                <a:lnTo>
                  <a:pt x="0" y="851916"/>
                </a:lnTo>
                <a:lnTo>
                  <a:pt x="1656588" y="851916"/>
                </a:lnTo>
                <a:lnTo>
                  <a:pt x="1656588" y="0"/>
                </a:lnTo>
                <a:lnTo>
                  <a:pt x="0" y="0"/>
                </a:lnTo>
                <a:close/>
              </a:path>
            </a:pathLst>
          </a:custGeom>
          <a:solidFill>
            <a:srgbClr val="FF65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2">
            <a:extLst>
              <a:ext uri="{FF2B5EF4-FFF2-40B4-BE49-F238E27FC236}">
                <a16:creationId xmlns:a16="http://schemas.microsoft.com/office/drawing/2014/main" id="{67A734A1-FDA4-4B56-84E0-0D7CF882D9B8}"/>
              </a:ext>
            </a:extLst>
          </p:cNvPr>
          <p:cNvSpPr/>
          <p:nvPr/>
        </p:nvSpPr>
        <p:spPr>
          <a:xfrm>
            <a:off x="5486561" y="4710414"/>
            <a:ext cx="1684020" cy="879475"/>
          </a:xfrm>
          <a:custGeom>
            <a:avLst/>
            <a:gdLst/>
            <a:ahLst/>
            <a:cxnLst/>
            <a:rect l="l" t="t" r="r" b="b"/>
            <a:pathLst>
              <a:path w="1684020" h="879475">
                <a:moveTo>
                  <a:pt x="1684020" y="879348"/>
                </a:moveTo>
                <a:lnTo>
                  <a:pt x="1684020" y="0"/>
                </a:lnTo>
                <a:lnTo>
                  <a:pt x="0" y="0"/>
                </a:lnTo>
                <a:lnTo>
                  <a:pt x="0" y="879348"/>
                </a:lnTo>
                <a:lnTo>
                  <a:pt x="13716" y="879348"/>
                </a:lnTo>
                <a:lnTo>
                  <a:pt x="13716" y="28956"/>
                </a:lnTo>
                <a:lnTo>
                  <a:pt x="28956" y="13716"/>
                </a:lnTo>
                <a:lnTo>
                  <a:pt x="28956" y="28956"/>
                </a:lnTo>
                <a:lnTo>
                  <a:pt x="1655064" y="28956"/>
                </a:lnTo>
                <a:lnTo>
                  <a:pt x="1655064" y="13716"/>
                </a:lnTo>
                <a:lnTo>
                  <a:pt x="1670304" y="28956"/>
                </a:lnTo>
                <a:lnTo>
                  <a:pt x="1670304" y="879348"/>
                </a:lnTo>
                <a:lnTo>
                  <a:pt x="1684020" y="879348"/>
                </a:lnTo>
                <a:close/>
              </a:path>
              <a:path w="1684020" h="879475">
                <a:moveTo>
                  <a:pt x="28956" y="28956"/>
                </a:moveTo>
                <a:lnTo>
                  <a:pt x="28956" y="13716"/>
                </a:lnTo>
                <a:lnTo>
                  <a:pt x="13716" y="28956"/>
                </a:lnTo>
                <a:lnTo>
                  <a:pt x="28956" y="28956"/>
                </a:lnTo>
                <a:close/>
              </a:path>
              <a:path w="1684020" h="879475">
                <a:moveTo>
                  <a:pt x="28956" y="850392"/>
                </a:moveTo>
                <a:lnTo>
                  <a:pt x="28956" y="28956"/>
                </a:lnTo>
                <a:lnTo>
                  <a:pt x="13716" y="28956"/>
                </a:lnTo>
                <a:lnTo>
                  <a:pt x="13716" y="850392"/>
                </a:lnTo>
                <a:lnTo>
                  <a:pt x="28956" y="850392"/>
                </a:lnTo>
                <a:close/>
              </a:path>
              <a:path w="1684020" h="879475">
                <a:moveTo>
                  <a:pt x="1670304" y="850392"/>
                </a:moveTo>
                <a:lnTo>
                  <a:pt x="13716" y="850392"/>
                </a:lnTo>
                <a:lnTo>
                  <a:pt x="28956" y="865632"/>
                </a:lnTo>
                <a:lnTo>
                  <a:pt x="28956" y="879348"/>
                </a:lnTo>
                <a:lnTo>
                  <a:pt x="1655064" y="879348"/>
                </a:lnTo>
                <a:lnTo>
                  <a:pt x="1655064" y="865632"/>
                </a:lnTo>
                <a:lnTo>
                  <a:pt x="1670304" y="850392"/>
                </a:lnTo>
                <a:close/>
              </a:path>
              <a:path w="1684020" h="879475">
                <a:moveTo>
                  <a:pt x="28956" y="879348"/>
                </a:moveTo>
                <a:lnTo>
                  <a:pt x="28956" y="865632"/>
                </a:lnTo>
                <a:lnTo>
                  <a:pt x="13716" y="850392"/>
                </a:lnTo>
                <a:lnTo>
                  <a:pt x="13716" y="879348"/>
                </a:lnTo>
                <a:lnTo>
                  <a:pt x="28956" y="879348"/>
                </a:lnTo>
                <a:close/>
              </a:path>
              <a:path w="1684020" h="879475">
                <a:moveTo>
                  <a:pt x="1670304" y="28956"/>
                </a:moveTo>
                <a:lnTo>
                  <a:pt x="1655064" y="13716"/>
                </a:lnTo>
                <a:lnTo>
                  <a:pt x="1655064" y="28956"/>
                </a:lnTo>
                <a:lnTo>
                  <a:pt x="1670304" y="28956"/>
                </a:lnTo>
                <a:close/>
              </a:path>
              <a:path w="1684020" h="879475">
                <a:moveTo>
                  <a:pt x="1670304" y="850392"/>
                </a:moveTo>
                <a:lnTo>
                  <a:pt x="1670304" y="28956"/>
                </a:lnTo>
                <a:lnTo>
                  <a:pt x="1655064" y="28956"/>
                </a:lnTo>
                <a:lnTo>
                  <a:pt x="1655064" y="850392"/>
                </a:lnTo>
                <a:lnTo>
                  <a:pt x="1670304" y="850392"/>
                </a:lnTo>
                <a:close/>
              </a:path>
              <a:path w="1684020" h="879475">
                <a:moveTo>
                  <a:pt x="1670304" y="879348"/>
                </a:moveTo>
                <a:lnTo>
                  <a:pt x="1670304" y="850392"/>
                </a:lnTo>
                <a:lnTo>
                  <a:pt x="1655064" y="865632"/>
                </a:lnTo>
                <a:lnTo>
                  <a:pt x="1655064" y="879348"/>
                </a:lnTo>
                <a:lnTo>
                  <a:pt x="1670304" y="879348"/>
                </a:lnTo>
                <a:close/>
              </a:path>
            </a:pathLst>
          </a:custGeom>
          <a:solidFill>
            <a:srgbClr val="0032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3">
            <a:extLst>
              <a:ext uri="{FF2B5EF4-FFF2-40B4-BE49-F238E27FC236}">
                <a16:creationId xmlns:a16="http://schemas.microsoft.com/office/drawing/2014/main" id="{164BFA3E-0176-49A7-B52F-E51773E025AF}"/>
              </a:ext>
            </a:extLst>
          </p:cNvPr>
          <p:cNvSpPr/>
          <p:nvPr/>
        </p:nvSpPr>
        <p:spPr>
          <a:xfrm>
            <a:off x="7769513" y="5806170"/>
            <a:ext cx="1979930" cy="850900"/>
          </a:xfrm>
          <a:custGeom>
            <a:avLst/>
            <a:gdLst/>
            <a:ahLst/>
            <a:cxnLst/>
            <a:rect l="l" t="t" r="r" b="b"/>
            <a:pathLst>
              <a:path w="1979929" h="850900">
                <a:moveTo>
                  <a:pt x="0" y="0"/>
                </a:moveTo>
                <a:lnTo>
                  <a:pt x="0" y="850392"/>
                </a:lnTo>
                <a:lnTo>
                  <a:pt x="1979676" y="850392"/>
                </a:lnTo>
                <a:lnTo>
                  <a:pt x="19796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07F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4">
            <a:extLst>
              <a:ext uri="{FF2B5EF4-FFF2-40B4-BE49-F238E27FC236}">
                <a16:creationId xmlns:a16="http://schemas.microsoft.com/office/drawing/2014/main" id="{13019D9D-ECBB-489B-830B-99FACEEE8E0F}"/>
              </a:ext>
            </a:extLst>
          </p:cNvPr>
          <p:cNvSpPr/>
          <p:nvPr/>
        </p:nvSpPr>
        <p:spPr>
          <a:xfrm>
            <a:off x="7754273" y="5790930"/>
            <a:ext cx="2009139" cy="881380"/>
          </a:xfrm>
          <a:custGeom>
            <a:avLst/>
            <a:gdLst/>
            <a:ahLst/>
            <a:cxnLst/>
            <a:rect l="l" t="t" r="r" b="b"/>
            <a:pathLst>
              <a:path w="2009140" h="881379">
                <a:moveTo>
                  <a:pt x="2008632" y="880872"/>
                </a:moveTo>
                <a:lnTo>
                  <a:pt x="2008632" y="0"/>
                </a:lnTo>
                <a:lnTo>
                  <a:pt x="0" y="0"/>
                </a:lnTo>
                <a:lnTo>
                  <a:pt x="0" y="880872"/>
                </a:lnTo>
                <a:lnTo>
                  <a:pt x="15240" y="880872"/>
                </a:lnTo>
                <a:lnTo>
                  <a:pt x="15240" y="28956"/>
                </a:lnTo>
                <a:lnTo>
                  <a:pt x="28956" y="15240"/>
                </a:lnTo>
                <a:lnTo>
                  <a:pt x="28956" y="28956"/>
                </a:lnTo>
                <a:lnTo>
                  <a:pt x="1979676" y="28956"/>
                </a:lnTo>
                <a:lnTo>
                  <a:pt x="1979676" y="15240"/>
                </a:lnTo>
                <a:lnTo>
                  <a:pt x="1994916" y="28956"/>
                </a:lnTo>
                <a:lnTo>
                  <a:pt x="1994916" y="880872"/>
                </a:lnTo>
                <a:lnTo>
                  <a:pt x="2008632" y="880872"/>
                </a:lnTo>
                <a:close/>
              </a:path>
              <a:path w="2009140" h="881379">
                <a:moveTo>
                  <a:pt x="28956" y="28956"/>
                </a:moveTo>
                <a:lnTo>
                  <a:pt x="28956" y="15240"/>
                </a:lnTo>
                <a:lnTo>
                  <a:pt x="15240" y="28956"/>
                </a:lnTo>
                <a:lnTo>
                  <a:pt x="28956" y="28956"/>
                </a:lnTo>
                <a:close/>
              </a:path>
              <a:path w="2009140" h="881379">
                <a:moveTo>
                  <a:pt x="28956" y="851916"/>
                </a:moveTo>
                <a:lnTo>
                  <a:pt x="28956" y="28956"/>
                </a:lnTo>
                <a:lnTo>
                  <a:pt x="15240" y="28956"/>
                </a:lnTo>
                <a:lnTo>
                  <a:pt x="15240" y="851916"/>
                </a:lnTo>
                <a:lnTo>
                  <a:pt x="28956" y="851916"/>
                </a:lnTo>
                <a:close/>
              </a:path>
              <a:path w="2009140" h="881379">
                <a:moveTo>
                  <a:pt x="1994916" y="851916"/>
                </a:moveTo>
                <a:lnTo>
                  <a:pt x="15240" y="851916"/>
                </a:lnTo>
                <a:lnTo>
                  <a:pt x="28956" y="865632"/>
                </a:lnTo>
                <a:lnTo>
                  <a:pt x="28956" y="880872"/>
                </a:lnTo>
                <a:lnTo>
                  <a:pt x="1979676" y="880872"/>
                </a:lnTo>
                <a:lnTo>
                  <a:pt x="1979676" y="865632"/>
                </a:lnTo>
                <a:lnTo>
                  <a:pt x="1994916" y="851916"/>
                </a:lnTo>
                <a:close/>
              </a:path>
              <a:path w="2009140" h="881379">
                <a:moveTo>
                  <a:pt x="28956" y="880872"/>
                </a:moveTo>
                <a:lnTo>
                  <a:pt x="28956" y="865632"/>
                </a:lnTo>
                <a:lnTo>
                  <a:pt x="15240" y="851916"/>
                </a:lnTo>
                <a:lnTo>
                  <a:pt x="15240" y="880872"/>
                </a:lnTo>
                <a:lnTo>
                  <a:pt x="28956" y="880872"/>
                </a:lnTo>
                <a:close/>
              </a:path>
              <a:path w="2009140" h="881379">
                <a:moveTo>
                  <a:pt x="1994916" y="28956"/>
                </a:moveTo>
                <a:lnTo>
                  <a:pt x="1979676" y="15240"/>
                </a:lnTo>
                <a:lnTo>
                  <a:pt x="1979676" y="28956"/>
                </a:lnTo>
                <a:lnTo>
                  <a:pt x="1994916" y="28956"/>
                </a:lnTo>
                <a:close/>
              </a:path>
              <a:path w="2009140" h="881379">
                <a:moveTo>
                  <a:pt x="1994916" y="851916"/>
                </a:moveTo>
                <a:lnTo>
                  <a:pt x="1994916" y="28956"/>
                </a:lnTo>
                <a:lnTo>
                  <a:pt x="1979676" y="28956"/>
                </a:lnTo>
                <a:lnTo>
                  <a:pt x="1979676" y="851916"/>
                </a:lnTo>
                <a:lnTo>
                  <a:pt x="1994916" y="851916"/>
                </a:lnTo>
                <a:close/>
              </a:path>
              <a:path w="2009140" h="881379">
                <a:moveTo>
                  <a:pt x="1994916" y="880872"/>
                </a:moveTo>
                <a:lnTo>
                  <a:pt x="1994916" y="851916"/>
                </a:lnTo>
                <a:lnTo>
                  <a:pt x="1979676" y="865632"/>
                </a:lnTo>
                <a:lnTo>
                  <a:pt x="1979676" y="880872"/>
                </a:lnTo>
                <a:lnTo>
                  <a:pt x="1994916" y="880872"/>
                </a:lnTo>
                <a:close/>
              </a:path>
            </a:pathLst>
          </a:custGeom>
          <a:solidFill>
            <a:srgbClr val="0032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5">
            <a:extLst>
              <a:ext uri="{FF2B5EF4-FFF2-40B4-BE49-F238E27FC236}">
                <a16:creationId xmlns:a16="http://schemas.microsoft.com/office/drawing/2014/main" id="{1F9C2D5D-5BD7-4C59-9F90-BB987E177D17}"/>
              </a:ext>
            </a:extLst>
          </p:cNvPr>
          <p:cNvSpPr txBox="1"/>
          <p:nvPr/>
        </p:nvSpPr>
        <p:spPr>
          <a:xfrm>
            <a:off x="5500277" y="4749527"/>
            <a:ext cx="4249420" cy="1838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2875" marR="2726690" indent="135255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Sistema  </a:t>
            </a:r>
            <a:r>
              <a:rPr sz="2400" dirty="0">
                <a:latin typeface="Arial"/>
                <a:cs typeface="Arial"/>
              </a:rPr>
              <a:t>s</a:t>
            </a:r>
            <a:r>
              <a:rPr sz="2400" spc="-5" dirty="0">
                <a:latin typeface="Arial"/>
                <a:cs typeface="Arial"/>
              </a:rPr>
              <a:t>epa</a:t>
            </a:r>
            <a:r>
              <a:rPr sz="2400" dirty="0">
                <a:latin typeface="Arial"/>
                <a:cs typeface="Arial"/>
              </a:rPr>
              <a:t>r</a:t>
            </a:r>
            <a:r>
              <a:rPr sz="2400" spc="-5" dirty="0">
                <a:latin typeface="Arial"/>
                <a:cs typeface="Arial"/>
              </a:rPr>
              <a:t>ado</a:t>
            </a:r>
            <a:r>
              <a:rPr sz="2400" dirty="0">
                <a:latin typeface="Arial"/>
                <a:cs typeface="Arial"/>
              </a:rPr>
              <a:t>r</a:t>
            </a: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 marL="2447290" marR="169545" indent="261620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Sistema  </a:t>
            </a:r>
            <a:r>
              <a:rPr sz="2400" dirty="0">
                <a:latin typeface="Arial"/>
                <a:cs typeface="Arial"/>
              </a:rPr>
              <a:t>c</a:t>
            </a:r>
            <a:r>
              <a:rPr sz="2400" spc="-5" dirty="0">
                <a:latin typeface="Arial"/>
                <a:cs typeface="Arial"/>
              </a:rPr>
              <a:t>ondo</a:t>
            </a:r>
            <a:r>
              <a:rPr sz="2400" dirty="0">
                <a:latin typeface="Arial"/>
                <a:cs typeface="Arial"/>
              </a:rPr>
              <a:t>m</a:t>
            </a:r>
            <a:r>
              <a:rPr sz="2400" spc="-5" dirty="0">
                <a:latin typeface="Arial"/>
                <a:cs typeface="Arial"/>
              </a:rPr>
              <a:t>inia</a:t>
            </a:r>
            <a:r>
              <a:rPr sz="2400" dirty="0">
                <a:latin typeface="Arial"/>
                <a:cs typeface="Arial"/>
              </a:rPr>
              <a:t>l</a:t>
            </a:r>
          </a:p>
        </p:txBody>
      </p:sp>
      <p:sp>
        <p:nvSpPr>
          <p:cNvPr id="32" name="object 26">
            <a:extLst>
              <a:ext uri="{FF2B5EF4-FFF2-40B4-BE49-F238E27FC236}">
                <a16:creationId xmlns:a16="http://schemas.microsoft.com/office/drawing/2014/main" id="{8C39778A-2FE0-4A09-B2D8-FE2F5334E8BA}"/>
              </a:ext>
            </a:extLst>
          </p:cNvPr>
          <p:cNvSpPr/>
          <p:nvPr/>
        </p:nvSpPr>
        <p:spPr>
          <a:xfrm>
            <a:off x="7732936" y="3500357"/>
            <a:ext cx="2016760" cy="852169"/>
          </a:xfrm>
          <a:custGeom>
            <a:avLst/>
            <a:gdLst/>
            <a:ahLst/>
            <a:cxnLst/>
            <a:rect l="l" t="t" r="r" b="b"/>
            <a:pathLst>
              <a:path w="2016759" h="852170">
                <a:moveTo>
                  <a:pt x="0" y="0"/>
                </a:moveTo>
                <a:lnTo>
                  <a:pt x="0" y="851916"/>
                </a:lnTo>
                <a:lnTo>
                  <a:pt x="2016252" y="851916"/>
                </a:lnTo>
                <a:lnTo>
                  <a:pt x="2016252" y="0"/>
                </a:lnTo>
                <a:lnTo>
                  <a:pt x="0" y="0"/>
                </a:lnTo>
                <a:close/>
              </a:path>
            </a:pathLst>
          </a:custGeom>
          <a:solidFill>
            <a:srgbClr val="F07F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7">
            <a:extLst>
              <a:ext uri="{FF2B5EF4-FFF2-40B4-BE49-F238E27FC236}">
                <a16:creationId xmlns:a16="http://schemas.microsoft.com/office/drawing/2014/main" id="{5EC3FEAC-C29C-4A3D-A077-CF856DACB47F}"/>
              </a:ext>
            </a:extLst>
          </p:cNvPr>
          <p:cNvSpPr/>
          <p:nvPr/>
        </p:nvSpPr>
        <p:spPr>
          <a:xfrm>
            <a:off x="7717697" y="3486642"/>
            <a:ext cx="2045335" cy="879475"/>
          </a:xfrm>
          <a:custGeom>
            <a:avLst/>
            <a:gdLst/>
            <a:ahLst/>
            <a:cxnLst/>
            <a:rect l="l" t="t" r="r" b="b"/>
            <a:pathLst>
              <a:path w="2045334" h="879475">
                <a:moveTo>
                  <a:pt x="2045208" y="879348"/>
                </a:moveTo>
                <a:lnTo>
                  <a:pt x="2045208" y="0"/>
                </a:lnTo>
                <a:lnTo>
                  <a:pt x="0" y="0"/>
                </a:lnTo>
                <a:lnTo>
                  <a:pt x="0" y="879348"/>
                </a:lnTo>
                <a:lnTo>
                  <a:pt x="15240" y="879348"/>
                </a:lnTo>
                <a:lnTo>
                  <a:pt x="15240" y="28956"/>
                </a:lnTo>
                <a:lnTo>
                  <a:pt x="28956" y="13716"/>
                </a:lnTo>
                <a:lnTo>
                  <a:pt x="28956" y="28956"/>
                </a:lnTo>
                <a:lnTo>
                  <a:pt x="2016252" y="28956"/>
                </a:lnTo>
                <a:lnTo>
                  <a:pt x="2016252" y="13716"/>
                </a:lnTo>
                <a:lnTo>
                  <a:pt x="2031492" y="28956"/>
                </a:lnTo>
                <a:lnTo>
                  <a:pt x="2031492" y="879348"/>
                </a:lnTo>
                <a:lnTo>
                  <a:pt x="2045208" y="879348"/>
                </a:lnTo>
                <a:close/>
              </a:path>
              <a:path w="2045334" h="879475">
                <a:moveTo>
                  <a:pt x="28956" y="28956"/>
                </a:moveTo>
                <a:lnTo>
                  <a:pt x="28956" y="13716"/>
                </a:lnTo>
                <a:lnTo>
                  <a:pt x="15240" y="28956"/>
                </a:lnTo>
                <a:lnTo>
                  <a:pt x="28956" y="28956"/>
                </a:lnTo>
                <a:close/>
              </a:path>
              <a:path w="2045334" h="879475">
                <a:moveTo>
                  <a:pt x="28956" y="850392"/>
                </a:moveTo>
                <a:lnTo>
                  <a:pt x="28956" y="28956"/>
                </a:lnTo>
                <a:lnTo>
                  <a:pt x="15240" y="28956"/>
                </a:lnTo>
                <a:lnTo>
                  <a:pt x="15240" y="850392"/>
                </a:lnTo>
                <a:lnTo>
                  <a:pt x="28956" y="850392"/>
                </a:lnTo>
                <a:close/>
              </a:path>
              <a:path w="2045334" h="879475">
                <a:moveTo>
                  <a:pt x="2031492" y="850392"/>
                </a:moveTo>
                <a:lnTo>
                  <a:pt x="15240" y="850392"/>
                </a:lnTo>
                <a:lnTo>
                  <a:pt x="28956" y="865632"/>
                </a:lnTo>
                <a:lnTo>
                  <a:pt x="28956" y="879348"/>
                </a:lnTo>
                <a:lnTo>
                  <a:pt x="2016252" y="879348"/>
                </a:lnTo>
                <a:lnTo>
                  <a:pt x="2016252" y="865632"/>
                </a:lnTo>
                <a:lnTo>
                  <a:pt x="2031492" y="850392"/>
                </a:lnTo>
                <a:close/>
              </a:path>
              <a:path w="2045334" h="879475">
                <a:moveTo>
                  <a:pt x="28956" y="879348"/>
                </a:moveTo>
                <a:lnTo>
                  <a:pt x="28956" y="865632"/>
                </a:lnTo>
                <a:lnTo>
                  <a:pt x="15240" y="850392"/>
                </a:lnTo>
                <a:lnTo>
                  <a:pt x="15240" y="879348"/>
                </a:lnTo>
                <a:lnTo>
                  <a:pt x="28956" y="879348"/>
                </a:lnTo>
                <a:close/>
              </a:path>
              <a:path w="2045334" h="879475">
                <a:moveTo>
                  <a:pt x="2031492" y="28956"/>
                </a:moveTo>
                <a:lnTo>
                  <a:pt x="2016252" y="13716"/>
                </a:lnTo>
                <a:lnTo>
                  <a:pt x="2016252" y="28956"/>
                </a:lnTo>
                <a:lnTo>
                  <a:pt x="2031492" y="28956"/>
                </a:lnTo>
                <a:close/>
              </a:path>
              <a:path w="2045334" h="879475">
                <a:moveTo>
                  <a:pt x="2031492" y="850392"/>
                </a:moveTo>
                <a:lnTo>
                  <a:pt x="2031492" y="28956"/>
                </a:lnTo>
                <a:lnTo>
                  <a:pt x="2016252" y="28956"/>
                </a:lnTo>
                <a:lnTo>
                  <a:pt x="2016252" y="850392"/>
                </a:lnTo>
                <a:lnTo>
                  <a:pt x="2031492" y="850392"/>
                </a:lnTo>
                <a:close/>
              </a:path>
              <a:path w="2045334" h="879475">
                <a:moveTo>
                  <a:pt x="2031492" y="879348"/>
                </a:moveTo>
                <a:lnTo>
                  <a:pt x="2031492" y="850392"/>
                </a:lnTo>
                <a:lnTo>
                  <a:pt x="2016252" y="865632"/>
                </a:lnTo>
                <a:lnTo>
                  <a:pt x="2016252" y="879348"/>
                </a:lnTo>
                <a:lnTo>
                  <a:pt x="2031492" y="879348"/>
                </a:lnTo>
                <a:close/>
              </a:path>
            </a:pathLst>
          </a:custGeom>
          <a:solidFill>
            <a:srgbClr val="0032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28">
            <a:extLst>
              <a:ext uri="{FF2B5EF4-FFF2-40B4-BE49-F238E27FC236}">
                <a16:creationId xmlns:a16="http://schemas.microsoft.com/office/drawing/2014/main" id="{3DB29947-0B15-4BD0-A7C8-828958714254}"/>
              </a:ext>
            </a:extLst>
          </p:cNvPr>
          <p:cNvSpPr txBox="1"/>
          <p:nvPr/>
        </p:nvSpPr>
        <p:spPr>
          <a:xfrm>
            <a:off x="7732936" y="3525756"/>
            <a:ext cx="20167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014" marR="111125" indent="33782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Sistema  </a:t>
            </a:r>
            <a:r>
              <a:rPr sz="2400" dirty="0">
                <a:latin typeface="Arial"/>
                <a:cs typeface="Arial"/>
              </a:rPr>
              <a:t>c</a:t>
            </a:r>
            <a:r>
              <a:rPr sz="2400" spc="-5" dirty="0">
                <a:latin typeface="Arial"/>
                <a:cs typeface="Arial"/>
              </a:rPr>
              <a:t>on</a:t>
            </a:r>
            <a:r>
              <a:rPr sz="2400" dirty="0">
                <a:latin typeface="Arial"/>
                <a:cs typeface="Arial"/>
              </a:rPr>
              <a:t>v</a:t>
            </a:r>
            <a:r>
              <a:rPr sz="2400" spc="-5" dirty="0">
                <a:latin typeface="Arial"/>
                <a:cs typeface="Arial"/>
              </a:rPr>
              <a:t>en</a:t>
            </a:r>
            <a:r>
              <a:rPr sz="2400" dirty="0">
                <a:latin typeface="Arial"/>
                <a:cs typeface="Arial"/>
              </a:rPr>
              <a:t>c</a:t>
            </a:r>
            <a:r>
              <a:rPr sz="2400" spc="-5" dirty="0">
                <a:latin typeface="Arial"/>
                <a:cs typeface="Arial"/>
              </a:rPr>
              <a:t>iona</a:t>
            </a:r>
            <a:r>
              <a:rPr sz="2400" dirty="0">
                <a:latin typeface="Arial"/>
                <a:cs typeface="Arial"/>
              </a:rPr>
              <a:t>l</a:t>
            </a:r>
          </a:p>
        </p:txBody>
      </p:sp>
      <p:sp>
        <p:nvSpPr>
          <p:cNvPr id="35" name="object 29">
            <a:extLst>
              <a:ext uri="{FF2B5EF4-FFF2-40B4-BE49-F238E27FC236}">
                <a16:creationId xmlns:a16="http://schemas.microsoft.com/office/drawing/2014/main" id="{80A250D7-CF78-40F5-91CD-1259B69575AF}"/>
              </a:ext>
            </a:extLst>
          </p:cNvPr>
          <p:cNvSpPr/>
          <p:nvPr/>
        </p:nvSpPr>
        <p:spPr>
          <a:xfrm>
            <a:off x="7141624" y="4365989"/>
            <a:ext cx="447040" cy="297180"/>
          </a:xfrm>
          <a:custGeom>
            <a:avLst/>
            <a:gdLst/>
            <a:ahLst/>
            <a:cxnLst/>
            <a:rect l="l" t="t" r="r" b="b"/>
            <a:pathLst>
              <a:path w="447040" h="297179">
                <a:moveTo>
                  <a:pt x="316843" y="116097"/>
                </a:moveTo>
                <a:lnTo>
                  <a:pt x="286134" y="67474"/>
                </a:lnTo>
                <a:lnTo>
                  <a:pt x="0" y="248412"/>
                </a:lnTo>
                <a:lnTo>
                  <a:pt x="30480" y="297180"/>
                </a:lnTo>
                <a:lnTo>
                  <a:pt x="316843" y="116097"/>
                </a:lnTo>
                <a:close/>
              </a:path>
              <a:path w="447040" h="297179">
                <a:moveTo>
                  <a:pt x="446532" y="0"/>
                </a:moveTo>
                <a:lnTo>
                  <a:pt x="256032" y="19812"/>
                </a:lnTo>
                <a:lnTo>
                  <a:pt x="286134" y="67474"/>
                </a:lnTo>
                <a:lnTo>
                  <a:pt x="310896" y="51816"/>
                </a:lnTo>
                <a:lnTo>
                  <a:pt x="341376" y="100584"/>
                </a:lnTo>
                <a:lnTo>
                  <a:pt x="341376" y="154940"/>
                </a:lnTo>
                <a:lnTo>
                  <a:pt x="347472" y="164592"/>
                </a:lnTo>
                <a:lnTo>
                  <a:pt x="446532" y="0"/>
                </a:lnTo>
                <a:close/>
              </a:path>
              <a:path w="447040" h="297179">
                <a:moveTo>
                  <a:pt x="341376" y="100584"/>
                </a:moveTo>
                <a:lnTo>
                  <a:pt x="310896" y="51816"/>
                </a:lnTo>
                <a:lnTo>
                  <a:pt x="286134" y="67474"/>
                </a:lnTo>
                <a:lnTo>
                  <a:pt x="316843" y="116097"/>
                </a:lnTo>
                <a:lnTo>
                  <a:pt x="341376" y="100584"/>
                </a:lnTo>
                <a:close/>
              </a:path>
              <a:path w="447040" h="297179">
                <a:moveTo>
                  <a:pt x="341376" y="154940"/>
                </a:moveTo>
                <a:lnTo>
                  <a:pt x="341376" y="100584"/>
                </a:lnTo>
                <a:lnTo>
                  <a:pt x="316843" y="116097"/>
                </a:lnTo>
                <a:lnTo>
                  <a:pt x="341376" y="1549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0">
            <a:extLst>
              <a:ext uri="{FF2B5EF4-FFF2-40B4-BE49-F238E27FC236}">
                <a16:creationId xmlns:a16="http://schemas.microsoft.com/office/drawing/2014/main" id="{CB2560EA-9A18-4346-A37A-68C9D23A3A37}"/>
              </a:ext>
            </a:extLst>
          </p:cNvPr>
          <p:cNvSpPr/>
          <p:nvPr/>
        </p:nvSpPr>
        <p:spPr>
          <a:xfrm>
            <a:off x="4976021" y="4344654"/>
            <a:ext cx="379730" cy="363220"/>
          </a:xfrm>
          <a:custGeom>
            <a:avLst/>
            <a:gdLst/>
            <a:ahLst/>
            <a:cxnLst/>
            <a:rect l="l" t="t" r="r" b="b"/>
            <a:pathLst>
              <a:path w="379729" h="363220">
                <a:moveTo>
                  <a:pt x="274840" y="224015"/>
                </a:moveTo>
                <a:lnTo>
                  <a:pt x="39624" y="0"/>
                </a:lnTo>
                <a:lnTo>
                  <a:pt x="0" y="42672"/>
                </a:lnTo>
                <a:lnTo>
                  <a:pt x="236083" y="264785"/>
                </a:lnTo>
                <a:lnTo>
                  <a:pt x="274840" y="224015"/>
                </a:lnTo>
                <a:close/>
              </a:path>
              <a:path w="379729" h="363220">
                <a:moveTo>
                  <a:pt x="295656" y="336867"/>
                </a:moveTo>
                <a:lnTo>
                  <a:pt x="295656" y="243840"/>
                </a:lnTo>
                <a:lnTo>
                  <a:pt x="257556" y="284988"/>
                </a:lnTo>
                <a:lnTo>
                  <a:pt x="236083" y="264785"/>
                </a:lnTo>
                <a:lnTo>
                  <a:pt x="196596" y="306324"/>
                </a:lnTo>
                <a:lnTo>
                  <a:pt x="295656" y="336867"/>
                </a:lnTo>
                <a:close/>
              </a:path>
              <a:path w="379729" h="363220">
                <a:moveTo>
                  <a:pt x="295656" y="243840"/>
                </a:moveTo>
                <a:lnTo>
                  <a:pt x="274840" y="224015"/>
                </a:lnTo>
                <a:lnTo>
                  <a:pt x="236083" y="264785"/>
                </a:lnTo>
                <a:lnTo>
                  <a:pt x="257556" y="284988"/>
                </a:lnTo>
                <a:lnTo>
                  <a:pt x="295656" y="243840"/>
                </a:lnTo>
                <a:close/>
              </a:path>
              <a:path w="379729" h="363220">
                <a:moveTo>
                  <a:pt x="379476" y="362712"/>
                </a:moveTo>
                <a:lnTo>
                  <a:pt x="313944" y="182880"/>
                </a:lnTo>
                <a:lnTo>
                  <a:pt x="274840" y="224015"/>
                </a:lnTo>
                <a:lnTo>
                  <a:pt x="295656" y="243840"/>
                </a:lnTo>
                <a:lnTo>
                  <a:pt x="295656" y="336867"/>
                </a:lnTo>
                <a:lnTo>
                  <a:pt x="379476" y="3627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1">
            <a:extLst>
              <a:ext uri="{FF2B5EF4-FFF2-40B4-BE49-F238E27FC236}">
                <a16:creationId xmlns:a16="http://schemas.microsoft.com/office/drawing/2014/main" id="{73882F17-356A-4006-9375-03995CAAB0B2}"/>
              </a:ext>
            </a:extLst>
          </p:cNvPr>
          <p:cNvSpPr/>
          <p:nvPr/>
        </p:nvSpPr>
        <p:spPr>
          <a:xfrm>
            <a:off x="7141624" y="5637006"/>
            <a:ext cx="447040" cy="297180"/>
          </a:xfrm>
          <a:custGeom>
            <a:avLst/>
            <a:gdLst/>
            <a:ahLst/>
            <a:cxnLst/>
            <a:rect l="l" t="t" r="r" b="b"/>
            <a:pathLst>
              <a:path w="447040" h="297179">
                <a:moveTo>
                  <a:pt x="317531" y="181517"/>
                </a:moveTo>
                <a:lnTo>
                  <a:pt x="30480" y="0"/>
                </a:lnTo>
                <a:lnTo>
                  <a:pt x="0" y="48768"/>
                </a:lnTo>
                <a:lnTo>
                  <a:pt x="286822" y="230140"/>
                </a:lnTo>
                <a:lnTo>
                  <a:pt x="317531" y="181517"/>
                </a:lnTo>
                <a:close/>
              </a:path>
              <a:path w="447040" h="297179">
                <a:moveTo>
                  <a:pt x="341376" y="287085"/>
                </a:moveTo>
                <a:lnTo>
                  <a:pt x="341376" y="196596"/>
                </a:lnTo>
                <a:lnTo>
                  <a:pt x="310896" y="245364"/>
                </a:lnTo>
                <a:lnTo>
                  <a:pt x="286822" y="230140"/>
                </a:lnTo>
                <a:lnTo>
                  <a:pt x="256032" y="278892"/>
                </a:lnTo>
                <a:lnTo>
                  <a:pt x="341376" y="287085"/>
                </a:lnTo>
                <a:close/>
              </a:path>
              <a:path w="447040" h="297179">
                <a:moveTo>
                  <a:pt x="341376" y="196596"/>
                </a:moveTo>
                <a:lnTo>
                  <a:pt x="317531" y="181517"/>
                </a:lnTo>
                <a:lnTo>
                  <a:pt x="286822" y="230140"/>
                </a:lnTo>
                <a:lnTo>
                  <a:pt x="310896" y="245364"/>
                </a:lnTo>
                <a:lnTo>
                  <a:pt x="341376" y="196596"/>
                </a:lnTo>
                <a:close/>
              </a:path>
              <a:path w="447040" h="297179">
                <a:moveTo>
                  <a:pt x="446532" y="297180"/>
                </a:moveTo>
                <a:lnTo>
                  <a:pt x="347472" y="134112"/>
                </a:lnTo>
                <a:lnTo>
                  <a:pt x="317531" y="181517"/>
                </a:lnTo>
                <a:lnTo>
                  <a:pt x="341376" y="196596"/>
                </a:lnTo>
                <a:lnTo>
                  <a:pt x="341376" y="287085"/>
                </a:lnTo>
                <a:lnTo>
                  <a:pt x="446532" y="2971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16674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/>
        </p:nvSpPr>
        <p:spPr>
          <a:xfrm>
            <a:off x="446202" y="1180976"/>
            <a:ext cx="10413476" cy="4022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pt-BR" sz="24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Coleta e tratamento → impacto na saúde pública.</a:t>
            </a:r>
          </a:p>
          <a:p>
            <a:pPr marL="7620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pt-BR" sz="2400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457200" indent="-381000" algn="just">
              <a:lnSpc>
                <a:spcPct val="150000"/>
              </a:lnSpc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b="1" spc="-5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Razão ecológica: </a:t>
            </a:r>
            <a:r>
              <a:rPr lang="pt-BR" sz="2400" spc="-5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Evitar a degradação ambiental, protegendo  a vida vegetal e animal;</a:t>
            </a:r>
          </a:p>
          <a:p>
            <a:pPr marL="457200" indent="-381000" algn="just">
              <a:lnSpc>
                <a:spcPct val="150000"/>
              </a:lnSpc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b="1" spc="-5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Razão de saúde  pública: </a:t>
            </a:r>
            <a:r>
              <a:rPr lang="pt-BR" sz="2400" spc="-5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Reduzir o número de organismos  patogênicos presentes nos esgotos,  possibilitando o seu retorno ao Meio  Ambiente sem o risco de transmissão de  doenças de veiculação hídrica;</a:t>
            </a:r>
          </a:p>
          <a:p>
            <a:pPr marL="457200" indent="-381000" algn="just">
              <a:lnSpc>
                <a:spcPct val="150000"/>
              </a:lnSpc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b="1" spc="-5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Razão econômica: </a:t>
            </a:r>
            <a:r>
              <a:rPr lang="pt-BR"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Reduzir 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pt-BR"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custo 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do </a:t>
            </a:r>
            <a:r>
              <a:rPr lang="pt-BR"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tratamento 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da </a:t>
            </a:r>
            <a:r>
              <a:rPr lang="pt-BR"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água 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e a  indi</a:t>
            </a:r>
            <a:r>
              <a:rPr lang="pt-BR"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ponibil</a:t>
            </a:r>
            <a:r>
              <a:rPr lang="pt-BR" sz="2400" spc="-10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pt-BR"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lang="pt-BR" sz="24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pt-BR"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ess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BR" sz="24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rec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pt-BR"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rs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pt-BR" sz="2400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pt-BR"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ar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a	di</a:t>
            </a:r>
            <a:r>
              <a:rPr lang="pt-BR" sz="2400" spc="-45" dirty="0"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pt-BR"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ers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os  </a:t>
            </a:r>
            <a:r>
              <a:rPr lang="pt-BR"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usos.</a:t>
            </a:r>
            <a:endParaRPr 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381000">
              <a:lnSpc>
                <a:spcPct val="150000"/>
              </a:lnSpc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b="1" spc="-5" dirty="0">
              <a:solidFill>
                <a:schemeClr val="tx1"/>
              </a:solidFill>
              <a:latin typeface="Arial"/>
              <a:cs typeface="Arial"/>
            </a:endParaRPr>
          </a:p>
          <a:p>
            <a:pPr marL="457200" indent="-381000">
              <a:lnSpc>
                <a:spcPct val="150000"/>
              </a:lnSpc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b="1" spc="-5" dirty="0">
              <a:solidFill>
                <a:schemeClr val="tx1"/>
              </a:solidFill>
              <a:latin typeface="Arial"/>
              <a:cs typeface="Arial"/>
            </a:endParaRPr>
          </a:p>
          <a:p>
            <a:pPr marL="457200" indent="-381000">
              <a:lnSpc>
                <a:spcPct val="150000"/>
              </a:lnSpc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b="1" spc="-5" dirty="0">
              <a:solidFill>
                <a:schemeClr val="tx1"/>
              </a:solidFill>
              <a:latin typeface="Arial"/>
              <a:cs typeface="Arial"/>
            </a:endParaRPr>
          </a:p>
          <a:p>
            <a:pPr marL="457200" indent="-381000">
              <a:lnSpc>
                <a:spcPct val="150000"/>
              </a:lnSpc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b="1" spc="-5" dirty="0">
              <a:solidFill>
                <a:schemeClr val="tx1"/>
              </a:solidFill>
              <a:latin typeface="Arial"/>
              <a:cs typeface="Arial"/>
            </a:endParaRPr>
          </a:p>
          <a:p>
            <a:pPr marL="457200" indent="-381000">
              <a:lnSpc>
                <a:spcPct val="150000"/>
              </a:lnSpc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b="1" spc="-5" dirty="0">
              <a:solidFill>
                <a:schemeClr val="tx1"/>
              </a:solidFill>
              <a:latin typeface="Arial"/>
              <a:cs typeface="Arial"/>
            </a:endParaRPr>
          </a:p>
          <a:p>
            <a:pPr marL="457200" indent="-381000">
              <a:lnSpc>
                <a:spcPct val="150000"/>
              </a:lnSpc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b="1" spc="-5" dirty="0">
              <a:solidFill>
                <a:schemeClr val="tx1"/>
              </a:solidFill>
              <a:latin typeface="Arial"/>
              <a:cs typeface="Arial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1231769" y="185690"/>
            <a:ext cx="6451076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ESGOTAMENTO SANITÁRIO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400432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/>
        </p:nvSpPr>
        <p:spPr>
          <a:xfrm>
            <a:off x="234074" y="589476"/>
            <a:ext cx="5634087" cy="102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Tecnologias mais comuns no Brasil.</a:t>
            </a:r>
          </a:p>
          <a:p>
            <a:pPr marL="762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1288329" y="146915"/>
            <a:ext cx="6451076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TRATAMENTO DE ESGOTO SANITÁRIO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sp>
        <p:nvSpPr>
          <p:cNvPr id="9" name="object 3">
            <a:extLst>
              <a:ext uri="{FF2B5EF4-FFF2-40B4-BE49-F238E27FC236}">
                <a16:creationId xmlns:a16="http://schemas.microsoft.com/office/drawing/2014/main" id="{441411BF-0BA1-49AD-BCEA-995B6ED4BDCA}"/>
              </a:ext>
            </a:extLst>
          </p:cNvPr>
          <p:cNvSpPr/>
          <p:nvPr/>
        </p:nvSpPr>
        <p:spPr>
          <a:xfrm>
            <a:off x="754207" y="2634488"/>
            <a:ext cx="1230630" cy="1080770"/>
          </a:xfrm>
          <a:custGeom>
            <a:avLst/>
            <a:gdLst/>
            <a:ahLst/>
            <a:cxnLst/>
            <a:rect l="l" t="t" r="r" b="b"/>
            <a:pathLst>
              <a:path w="1230630" h="1080770">
                <a:moveTo>
                  <a:pt x="354964" y="0"/>
                </a:moveTo>
                <a:lnTo>
                  <a:pt x="0" y="0"/>
                </a:lnTo>
                <a:lnTo>
                  <a:pt x="0" y="987932"/>
                </a:lnTo>
                <a:lnTo>
                  <a:pt x="843661" y="987932"/>
                </a:lnTo>
                <a:lnTo>
                  <a:pt x="843661" y="1080642"/>
                </a:lnTo>
                <a:lnTo>
                  <a:pt x="1230376" y="810513"/>
                </a:lnTo>
                <a:lnTo>
                  <a:pt x="976384" y="633094"/>
                </a:lnTo>
                <a:lnTo>
                  <a:pt x="354964" y="633094"/>
                </a:lnTo>
                <a:lnTo>
                  <a:pt x="354964" y="0"/>
                </a:lnTo>
                <a:close/>
              </a:path>
              <a:path w="1230630" h="1080770">
                <a:moveTo>
                  <a:pt x="843661" y="540384"/>
                </a:moveTo>
                <a:lnTo>
                  <a:pt x="843661" y="633094"/>
                </a:lnTo>
                <a:lnTo>
                  <a:pt x="976384" y="633094"/>
                </a:lnTo>
                <a:lnTo>
                  <a:pt x="843661" y="540384"/>
                </a:lnTo>
                <a:close/>
              </a:path>
            </a:pathLst>
          </a:custGeom>
          <a:solidFill>
            <a:srgbClr val="CDE4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9948A47B-087E-42FC-ABCA-D6A9CB9F5570}"/>
              </a:ext>
            </a:extLst>
          </p:cNvPr>
          <p:cNvSpPr/>
          <p:nvPr/>
        </p:nvSpPr>
        <p:spPr>
          <a:xfrm>
            <a:off x="754207" y="2634488"/>
            <a:ext cx="1230630" cy="1080770"/>
          </a:xfrm>
          <a:custGeom>
            <a:avLst/>
            <a:gdLst/>
            <a:ahLst/>
            <a:cxnLst/>
            <a:rect l="l" t="t" r="r" b="b"/>
            <a:pathLst>
              <a:path w="1230630" h="1080770">
                <a:moveTo>
                  <a:pt x="354964" y="0"/>
                </a:moveTo>
                <a:lnTo>
                  <a:pt x="354964" y="633094"/>
                </a:lnTo>
                <a:lnTo>
                  <a:pt x="843661" y="633094"/>
                </a:lnTo>
                <a:lnTo>
                  <a:pt x="843661" y="540384"/>
                </a:lnTo>
                <a:lnTo>
                  <a:pt x="1230376" y="810513"/>
                </a:lnTo>
                <a:lnTo>
                  <a:pt x="843661" y="1080642"/>
                </a:lnTo>
                <a:lnTo>
                  <a:pt x="843661" y="987932"/>
                </a:lnTo>
                <a:lnTo>
                  <a:pt x="0" y="987932"/>
                </a:lnTo>
                <a:lnTo>
                  <a:pt x="0" y="0"/>
                </a:lnTo>
                <a:lnTo>
                  <a:pt x="354964" y="0"/>
                </a:lnTo>
                <a:close/>
              </a:path>
            </a:pathLst>
          </a:custGeom>
          <a:ln w="25400">
            <a:solidFill>
              <a:srgbClr val="2BA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6027649B-1AF7-4B28-8855-F4C20C4A0C48}"/>
              </a:ext>
            </a:extLst>
          </p:cNvPr>
          <p:cNvSpPr/>
          <p:nvPr/>
        </p:nvSpPr>
        <p:spPr>
          <a:xfrm>
            <a:off x="542752" y="1361694"/>
            <a:ext cx="1819275" cy="1273810"/>
          </a:xfrm>
          <a:custGeom>
            <a:avLst/>
            <a:gdLst/>
            <a:ahLst/>
            <a:cxnLst/>
            <a:rect l="l" t="t" r="r" b="b"/>
            <a:pathLst>
              <a:path w="1819275" h="1273810">
                <a:moveTo>
                  <a:pt x="1606931" y="0"/>
                </a:moveTo>
                <a:lnTo>
                  <a:pt x="212217" y="0"/>
                </a:lnTo>
                <a:lnTo>
                  <a:pt x="163552" y="5603"/>
                </a:lnTo>
                <a:lnTo>
                  <a:pt x="118881" y="21567"/>
                </a:lnTo>
                <a:lnTo>
                  <a:pt x="79479" y="46616"/>
                </a:lnTo>
                <a:lnTo>
                  <a:pt x="46616" y="79479"/>
                </a:lnTo>
                <a:lnTo>
                  <a:pt x="21567" y="118881"/>
                </a:lnTo>
                <a:lnTo>
                  <a:pt x="5603" y="163552"/>
                </a:lnTo>
                <a:lnTo>
                  <a:pt x="0" y="212216"/>
                </a:lnTo>
                <a:lnTo>
                  <a:pt x="0" y="1061085"/>
                </a:lnTo>
                <a:lnTo>
                  <a:pt x="5603" y="1109756"/>
                </a:lnTo>
                <a:lnTo>
                  <a:pt x="21567" y="1154445"/>
                </a:lnTo>
                <a:lnTo>
                  <a:pt x="46616" y="1193872"/>
                </a:lnTo>
                <a:lnTo>
                  <a:pt x="79479" y="1226762"/>
                </a:lnTo>
                <a:lnTo>
                  <a:pt x="118881" y="1251836"/>
                </a:lnTo>
                <a:lnTo>
                  <a:pt x="163552" y="1267818"/>
                </a:lnTo>
                <a:lnTo>
                  <a:pt x="212217" y="1273428"/>
                </a:lnTo>
                <a:lnTo>
                  <a:pt x="1606931" y="1273428"/>
                </a:lnTo>
                <a:lnTo>
                  <a:pt x="1655642" y="1267818"/>
                </a:lnTo>
                <a:lnTo>
                  <a:pt x="1700346" y="1251836"/>
                </a:lnTo>
                <a:lnTo>
                  <a:pt x="1739772" y="1226762"/>
                </a:lnTo>
                <a:lnTo>
                  <a:pt x="1772648" y="1193872"/>
                </a:lnTo>
                <a:lnTo>
                  <a:pt x="1797704" y="1154445"/>
                </a:lnTo>
                <a:lnTo>
                  <a:pt x="1813670" y="1109756"/>
                </a:lnTo>
                <a:lnTo>
                  <a:pt x="1819275" y="1061085"/>
                </a:lnTo>
                <a:lnTo>
                  <a:pt x="1819275" y="212216"/>
                </a:lnTo>
                <a:lnTo>
                  <a:pt x="1813670" y="163552"/>
                </a:lnTo>
                <a:lnTo>
                  <a:pt x="1797704" y="118881"/>
                </a:lnTo>
                <a:lnTo>
                  <a:pt x="1772648" y="79479"/>
                </a:lnTo>
                <a:lnTo>
                  <a:pt x="1739772" y="46616"/>
                </a:lnTo>
                <a:lnTo>
                  <a:pt x="1700346" y="21567"/>
                </a:lnTo>
                <a:lnTo>
                  <a:pt x="1655642" y="5603"/>
                </a:lnTo>
                <a:lnTo>
                  <a:pt x="16069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4FE4BF9F-8D84-484D-8AB4-C85F0A8BD046}"/>
              </a:ext>
            </a:extLst>
          </p:cNvPr>
          <p:cNvSpPr/>
          <p:nvPr/>
        </p:nvSpPr>
        <p:spPr>
          <a:xfrm>
            <a:off x="542752" y="1361694"/>
            <a:ext cx="1819275" cy="1273810"/>
          </a:xfrm>
          <a:custGeom>
            <a:avLst/>
            <a:gdLst/>
            <a:ahLst/>
            <a:cxnLst/>
            <a:rect l="l" t="t" r="r" b="b"/>
            <a:pathLst>
              <a:path w="1819275" h="1273810">
                <a:moveTo>
                  <a:pt x="0" y="212216"/>
                </a:moveTo>
                <a:lnTo>
                  <a:pt x="5603" y="163552"/>
                </a:lnTo>
                <a:lnTo>
                  <a:pt x="21567" y="118881"/>
                </a:lnTo>
                <a:lnTo>
                  <a:pt x="46616" y="79479"/>
                </a:lnTo>
                <a:lnTo>
                  <a:pt x="79479" y="46616"/>
                </a:lnTo>
                <a:lnTo>
                  <a:pt x="118881" y="21567"/>
                </a:lnTo>
                <a:lnTo>
                  <a:pt x="163552" y="5603"/>
                </a:lnTo>
                <a:lnTo>
                  <a:pt x="212217" y="0"/>
                </a:lnTo>
                <a:lnTo>
                  <a:pt x="1606931" y="0"/>
                </a:lnTo>
                <a:lnTo>
                  <a:pt x="1655642" y="5603"/>
                </a:lnTo>
                <a:lnTo>
                  <a:pt x="1700346" y="21567"/>
                </a:lnTo>
                <a:lnTo>
                  <a:pt x="1739772" y="46616"/>
                </a:lnTo>
                <a:lnTo>
                  <a:pt x="1772648" y="79479"/>
                </a:lnTo>
                <a:lnTo>
                  <a:pt x="1797704" y="118881"/>
                </a:lnTo>
                <a:lnTo>
                  <a:pt x="1813670" y="163552"/>
                </a:lnTo>
                <a:lnTo>
                  <a:pt x="1819275" y="212216"/>
                </a:lnTo>
                <a:lnTo>
                  <a:pt x="1819275" y="1061085"/>
                </a:lnTo>
                <a:lnTo>
                  <a:pt x="1813670" y="1109756"/>
                </a:lnTo>
                <a:lnTo>
                  <a:pt x="1797704" y="1154445"/>
                </a:lnTo>
                <a:lnTo>
                  <a:pt x="1772648" y="1193872"/>
                </a:lnTo>
                <a:lnTo>
                  <a:pt x="1739772" y="1226762"/>
                </a:lnTo>
                <a:lnTo>
                  <a:pt x="1700346" y="1251836"/>
                </a:lnTo>
                <a:lnTo>
                  <a:pt x="1655642" y="1267818"/>
                </a:lnTo>
                <a:lnTo>
                  <a:pt x="1606931" y="1273428"/>
                </a:lnTo>
                <a:lnTo>
                  <a:pt x="212217" y="1273428"/>
                </a:lnTo>
                <a:lnTo>
                  <a:pt x="163552" y="1267818"/>
                </a:lnTo>
                <a:lnTo>
                  <a:pt x="118881" y="1251836"/>
                </a:lnTo>
                <a:lnTo>
                  <a:pt x="79479" y="1226762"/>
                </a:lnTo>
                <a:lnTo>
                  <a:pt x="46616" y="1193872"/>
                </a:lnTo>
                <a:lnTo>
                  <a:pt x="21567" y="1154445"/>
                </a:lnTo>
                <a:lnTo>
                  <a:pt x="5603" y="1109756"/>
                </a:lnTo>
                <a:lnTo>
                  <a:pt x="0" y="1061085"/>
                </a:lnTo>
                <a:lnTo>
                  <a:pt x="0" y="212216"/>
                </a:lnTo>
                <a:close/>
              </a:path>
            </a:pathLst>
          </a:custGeom>
          <a:ln w="25400">
            <a:solidFill>
              <a:srgbClr val="2BA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546B2B0F-158A-4DBD-B38E-F70BD328986A}"/>
              </a:ext>
            </a:extLst>
          </p:cNvPr>
          <p:cNvSpPr txBox="1"/>
          <p:nvPr/>
        </p:nvSpPr>
        <p:spPr>
          <a:xfrm>
            <a:off x="814278" y="1647445"/>
            <a:ext cx="1385315" cy="606448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78105" marR="5080" indent="-66040">
              <a:lnSpc>
                <a:spcPts val="2320"/>
              </a:lnSpc>
              <a:spcBef>
                <a:spcPts val="340"/>
              </a:spcBef>
            </a:pPr>
            <a:r>
              <a:rPr lang="pt-BR" sz="1600" spc="-395" dirty="0">
                <a:latin typeface="Arial"/>
                <a:cs typeface="Arial"/>
              </a:rPr>
              <a:t>T</a:t>
            </a:r>
            <a:r>
              <a:rPr lang="pt-BR" sz="1600" spc="-20" dirty="0">
                <a:latin typeface="Arial"/>
                <a:cs typeface="Arial"/>
              </a:rPr>
              <a:t>R</a:t>
            </a:r>
            <a:r>
              <a:rPr lang="pt-BR" sz="1600" spc="-190" dirty="0">
                <a:latin typeface="Arial"/>
                <a:cs typeface="Arial"/>
              </a:rPr>
              <a:t>A</a:t>
            </a:r>
            <a:r>
              <a:rPr lang="pt-BR" sz="1600" spc="100" dirty="0">
                <a:latin typeface="Arial"/>
                <a:cs typeface="Arial"/>
              </a:rPr>
              <a:t>T</a:t>
            </a:r>
            <a:r>
              <a:rPr lang="pt-BR" sz="1600" spc="-110" dirty="0">
                <a:latin typeface="Arial"/>
                <a:cs typeface="Arial"/>
              </a:rPr>
              <a:t>AME</a:t>
            </a:r>
            <a:r>
              <a:rPr lang="pt-BR" sz="1600" spc="-120" dirty="0">
                <a:latin typeface="Arial"/>
                <a:cs typeface="Arial"/>
              </a:rPr>
              <a:t>N</a:t>
            </a:r>
            <a:r>
              <a:rPr lang="pt-BR" sz="1600" spc="100" dirty="0">
                <a:latin typeface="Arial"/>
                <a:cs typeface="Arial"/>
              </a:rPr>
              <a:t>T</a:t>
            </a:r>
            <a:r>
              <a:rPr lang="pt-BR" sz="1600" spc="-45" dirty="0">
                <a:latin typeface="Arial"/>
                <a:cs typeface="Arial"/>
              </a:rPr>
              <a:t>O  PRELIMINAR</a:t>
            </a:r>
            <a:endParaRPr lang="pt-BR" sz="1600" dirty="0">
              <a:latin typeface="Arial"/>
              <a:cs typeface="Arial"/>
            </a:endParaRPr>
          </a:p>
        </p:txBody>
      </p:sp>
      <p:sp>
        <p:nvSpPr>
          <p:cNvPr id="15" name="object 8">
            <a:extLst>
              <a:ext uri="{FF2B5EF4-FFF2-40B4-BE49-F238E27FC236}">
                <a16:creationId xmlns:a16="http://schemas.microsoft.com/office/drawing/2014/main" id="{96E8C892-96EE-4BBD-A52B-C4C8404DC888}"/>
              </a:ext>
            </a:extLst>
          </p:cNvPr>
          <p:cNvSpPr txBox="1"/>
          <p:nvPr/>
        </p:nvSpPr>
        <p:spPr>
          <a:xfrm>
            <a:off x="2410794" y="1624584"/>
            <a:ext cx="1525906" cy="699743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0" marR="5080" indent="-114300">
              <a:lnSpc>
                <a:spcPts val="1320"/>
              </a:lnSpc>
              <a:spcBef>
                <a:spcPts val="240"/>
              </a:spcBef>
              <a:buChar char="•"/>
              <a:tabLst>
                <a:tab pos="127000" algn="l"/>
              </a:tabLst>
            </a:pPr>
            <a:r>
              <a:rPr sz="1500" spc="-165" dirty="0">
                <a:latin typeface="Arial"/>
                <a:cs typeface="Arial"/>
              </a:rPr>
              <a:t>SOLIDOS  </a:t>
            </a:r>
            <a:r>
              <a:rPr sz="1500" spc="-180" dirty="0">
                <a:latin typeface="Arial"/>
                <a:cs typeface="Arial"/>
              </a:rPr>
              <a:t>GROSSEIROS-  </a:t>
            </a:r>
            <a:r>
              <a:rPr sz="1500" spc="-204" dirty="0">
                <a:latin typeface="Arial"/>
                <a:cs typeface="Arial"/>
              </a:rPr>
              <a:t>G</a:t>
            </a:r>
            <a:r>
              <a:rPr sz="1500" spc="-195" dirty="0">
                <a:latin typeface="Arial"/>
                <a:cs typeface="Arial"/>
              </a:rPr>
              <a:t>R</a:t>
            </a:r>
            <a:r>
              <a:rPr sz="1500" spc="-114" dirty="0">
                <a:latin typeface="Arial"/>
                <a:cs typeface="Arial"/>
              </a:rPr>
              <a:t>A</a:t>
            </a:r>
            <a:r>
              <a:rPr sz="1500" spc="-120" dirty="0">
                <a:latin typeface="Arial"/>
                <a:cs typeface="Arial"/>
              </a:rPr>
              <a:t>D</a:t>
            </a:r>
            <a:r>
              <a:rPr sz="1500" spc="-225" dirty="0">
                <a:latin typeface="Arial"/>
                <a:cs typeface="Arial"/>
              </a:rPr>
              <a:t>E</a:t>
            </a:r>
            <a:r>
              <a:rPr sz="1500" spc="-40" dirty="0">
                <a:latin typeface="Arial"/>
                <a:cs typeface="Arial"/>
              </a:rPr>
              <a:t>AM</a:t>
            </a:r>
            <a:r>
              <a:rPr sz="1500" spc="-155" dirty="0">
                <a:latin typeface="Arial"/>
                <a:cs typeface="Arial"/>
              </a:rPr>
              <a:t>EN</a:t>
            </a:r>
            <a:r>
              <a:rPr sz="1500" spc="-185" dirty="0">
                <a:latin typeface="Arial"/>
                <a:cs typeface="Arial"/>
              </a:rPr>
              <a:t>T</a:t>
            </a:r>
            <a:r>
              <a:rPr sz="1500" spc="-170" dirty="0">
                <a:latin typeface="Arial"/>
                <a:cs typeface="Arial"/>
              </a:rPr>
              <a:t>O</a:t>
            </a:r>
            <a:r>
              <a:rPr sz="1500" spc="-35" dirty="0">
                <a:latin typeface="Arial"/>
                <a:cs typeface="Arial"/>
              </a:rPr>
              <a:t>,  </a:t>
            </a:r>
            <a:r>
              <a:rPr sz="1500" spc="-170" dirty="0">
                <a:latin typeface="Arial"/>
                <a:cs typeface="Arial"/>
              </a:rPr>
              <a:t>DESANERADOR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EB9E950C-222F-4E3A-8908-D553B086384D}"/>
              </a:ext>
            </a:extLst>
          </p:cNvPr>
          <p:cNvSpPr/>
          <p:nvPr/>
        </p:nvSpPr>
        <p:spPr>
          <a:xfrm>
            <a:off x="2262585" y="4065016"/>
            <a:ext cx="1230630" cy="1080770"/>
          </a:xfrm>
          <a:custGeom>
            <a:avLst/>
            <a:gdLst/>
            <a:ahLst/>
            <a:cxnLst/>
            <a:rect l="l" t="t" r="r" b="b"/>
            <a:pathLst>
              <a:path w="1230629" h="1080770">
                <a:moveTo>
                  <a:pt x="354964" y="0"/>
                </a:moveTo>
                <a:lnTo>
                  <a:pt x="0" y="0"/>
                </a:lnTo>
                <a:lnTo>
                  <a:pt x="0" y="987932"/>
                </a:lnTo>
                <a:lnTo>
                  <a:pt x="843661" y="987932"/>
                </a:lnTo>
                <a:lnTo>
                  <a:pt x="843661" y="1080643"/>
                </a:lnTo>
                <a:lnTo>
                  <a:pt x="1230376" y="810513"/>
                </a:lnTo>
                <a:lnTo>
                  <a:pt x="976321" y="632968"/>
                </a:lnTo>
                <a:lnTo>
                  <a:pt x="354964" y="632968"/>
                </a:lnTo>
                <a:lnTo>
                  <a:pt x="354964" y="0"/>
                </a:lnTo>
                <a:close/>
              </a:path>
              <a:path w="1230629" h="1080770">
                <a:moveTo>
                  <a:pt x="843661" y="540257"/>
                </a:moveTo>
                <a:lnTo>
                  <a:pt x="843661" y="632968"/>
                </a:lnTo>
                <a:lnTo>
                  <a:pt x="976321" y="632968"/>
                </a:lnTo>
                <a:lnTo>
                  <a:pt x="843661" y="540257"/>
                </a:lnTo>
                <a:close/>
              </a:path>
            </a:pathLst>
          </a:custGeom>
          <a:solidFill>
            <a:srgbClr val="CDE4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C1853DC5-87DF-43A1-80E5-A0A9D119A26C}"/>
              </a:ext>
            </a:extLst>
          </p:cNvPr>
          <p:cNvSpPr/>
          <p:nvPr/>
        </p:nvSpPr>
        <p:spPr>
          <a:xfrm>
            <a:off x="2262585" y="4065016"/>
            <a:ext cx="1230630" cy="1080770"/>
          </a:xfrm>
          <a:custGeom>
            <a:avLst/>
            <a:gdLst/>
            <a:ahLst/>
            <a:cxnLst/>
            <a:rect l="l" t="t" r="r" b="b"/>
            <a:pathLst>
              <a:path w="1230629" h="1080770">
                <a:moveTo>
                  <a:pt x="354964" y="0"/>
                </a:moveTo>
                <a:lnTo>
                  <a:pt x="354964" y="632968"/>
                </a:lnTo>
                <a:lnTo>
                  <a:pt x="843661" y="632968"/>
                </a:lnTo>
                <a:lnTo>
                  <a:pt x="843661" y="540257"/>
                </a:lnTo>
                <a:lnTo>
                  <a:pt x="1230376" y="810513"/>
                </a:lnTo>
                <a:lnTo>
                  <a:pt x="843661" y="1080643"/>
                </a:lnTo>
                <a:lnTo>
                  <a:pt x="843661" y="987932"/>
                </a:lnTo>
                <a:lnTo>
                  <a:pt x="0" y="987932"/>
                </a:lnTo>
                <a:lnTo>
                  <a:pt x="0" y="0"/>
                </a:lnTo>
                <a:lnTo>
                  <a:pt x="354964" y="0"/>
                </a:lnTo>
                <a:close/>
              </a:path>
            </a:pathLst>
          </a:custGeom>
          <a:ln w="25400">
            <a:solidFill>
              <a:srgbClr val="2BA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1">
            <a:extLst>
              <a:ext uri="{FF2B5EF4-FFF2-40B4-BE49-F238E27FC236}">
                <a16:creationId xmlns:a16="http://schemas.microsoft.com/office/drawing/2014/main" id="{E64643C8-BB01-462C-A928-D3816AD585C2}"/>
              </a:ext>
            </a:extLst>
          </p:cNvPr>
          <p:cNvSpPr/>
          <p:nvPr/>
        </p:nvSpPr>
        <p:spPr>
          <a:xfrm>
            <a:off x="2051131" y="2792095"/>
            <a:ext cx="1955260" cy="1273810"/>
          </a:xfrm>
          <a:custGeom>
            <a:avLst/>
            <a:gdLst/>
            <a:ahLst/>
            <a:cxnLst/>
            <a:rect l="l" t="t" r="r" b="b"/>
            <a:pathLst>
              <a:path w="1819275" h="1273810">
                <a:moveTo>
                  <a:pt x="1607057" y="0"/>
                </a:moveTo>
                <a:lnTo>
                  <a:pt x="212216" y="0"/>
                </a:lnTo>
                <a:lnTo>
                  <a:pt x="163552" y="5610"/>
                </a:lnTo>
                <a:lnTo>
                  <a:pt x="118881" y="21592"/>
                </a:lnTo>
                <a:lnTo>
                  <a:pt x="79479" y="46666"/>
                </a:lnTo>
                <a:lnTo>
                  <a:pt x="46616" y="79556"/>
                </a:lnTo>
                <a:lnTo>
                  <a:pt x="21567" y="118983"/>
                </a:lnTo>
                <a:lnTo>
                  <a:pt x="5603" y="163672"/>
                </a:lnTo>
                <a:lnTo>
                  <a:pt x="0" y="212344"/>
                </a:lnTo>
                <a:lnTo>
                  <a:pt x="0" y="1061212"/>
                </a:lnTo>
                <a:lnTo>
                  <a:pt x="5603" y="1109876"/>
                </a:lnTo>
                <a:lnTo>
                  <a:pt x="21567" y="1154547"/>
                </a:lnTo>
                <a:lnTo>
                  <a:pt x="46616" y="1193949"/>
                </a:lnTo>
                <a:lnTo>
                  <a:pt x="79479" y="1226812"/>
                </a:lnTo>
                <a:lnTo>
                  <a:pt x="118881" y="1251861"/>
                </a:lnTo>
                <a:lnTo>
                  <a:pt x="163552" y="1267825"/>
                </a:lnTo>
                <a:lnTo>
                  <a:pt x="212216" y="1273429"/>
                </a:lnTo>
                <a:lnTo>
                  <a:pt x="1607057" y="1273429"/>
                </a:lnTo>
                <a:lnTo>
                  <a:pt x="1655722" y="1267825"/>
                </a:lnTo>
                <a:lnTo>
                  <a:pt x="1700393" y="1251861"/>
                </a:lnTo>
                <a:lnTo>
                  <a:pt x="1739795" y="1226812"/>
                </a:lnTo>
                <a:lnTo>
                  <a:pt x="1772658" y="1193949"/>
                </a:lnTo>
                <a:lnTo>
                  <a:pt x="1797707" y="1154547"/>
                </a:lnTo>
                <a:lnTo>
                  <a:pt x="1813671" y="1109876"/>
                </a:lnTo>
                <a:lnTo>
                  <a:pt x="1819275" y="1061212"/>
                </a:lnTo>
                <a:lnTo>
                  <a:pt x="1819275" y="212344"/>
                </a:lnTo>
                <a:lnTo>
                  <a:pt x="1813671" y="163672"/>
                </a:lnTo>
                <a:lnTo>
                  <a:pt x="1797707" y="118983"/>
                </a:lnTo>
                <a:lnTo>
                  <a:pt x="1772658" y="79556"/>
                </a:lnTo>
                <a:lnTo>
                  <a:pt x="1739795" y="46666"/>
                </a:lnTo>
                <a:lnTo>
                  <a:pt x="1700393" y="21592"/>
                </a:lnTo>
                <a:lnTo>
                  <a:pt x="1655722" y="5610"/>
                </a:lnTo>
                <a:lnTo>
                  <a:pt x="16070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2">
            <a:extLst>
              <a:ext uri="{FF2B5EF4-FFF2-40B4-BE49-F238E27FC236}">
                <a16:creationId xmlns:a16="http://schemas.microsoft.com/office/drawing/2014/main" id="{060928C0-0696-4546-ACD1-E82F33003570}"/>
              </a:ext>
            </a:extLst>
          </p:cNvPr>
          <p:cNvSpPr/>
          <p:nvPr/>
        </p:nvSpPr>
        <p:spPr>
          <a:xfrm>
            <a:off x="2051131" y="2792095"/>
            <a:ext cx="1819275" cy="1273810"/>
          </a:xfrm>
          <a:custGeom>
            <a:avLst/>
            <a:gdLst/>
            <a:ahLst/>
            <a:cxnLst/>
            <a:rect l="l" t="t" r="r" b="b"/>
            <a:pathLst>
              <a:path w="1819275" h="1273810">
                <a:moveTo>
                  <a:pt x="0" y="212344"/>
                </a:moveTo>
                <a:lnTo>
                  <a:pt x="5603" y="163672"/>
                </a:lnTo>
                <a:lnTo>
                  <a:pt x="21567" y="118983"/>
                </a:lnTo>
                <a:lnTo>
                  <a:pt x="46616" y="79556"/>
                </a:lnTo>
                <a:lnTo>
                  <a:pt x="79479" y="46666"/>
                </a:lnTo>
                <a:lnTo>
                  <a:pt x="118881" y="21592"/>
                </a:lnTo>
                <a:lnTo>
                  <a:pt x="163552" y="5610"/>
                </a:lnTo>
                <a:lnTo>
                  <a:pt x="212216" y="0"/>
                </a:lnTo>
                <a:lnTo>
                  <a:pt x="1607057" y="0"/>
                </a:lnTo>
                <a:lnTo>
                  <a:pt x="1655722" y="5610"/>
                </a:lnTo>
                <a:lnTo>
                  <a:pt x="1700393" y="21592"/>
                </a:lnTo>
                <a:lnTo>
                  <a:pt x="1739795" y="46666"/>
                </a:lnTo>
                <a:lnTo>
                  <a:pt x="1772658" y="79556"/>
                </a:lnTo>
                <a:lnTo>
                  <a:pt x="1797707" y="118983"/>
                </a:lnTo>
                <a:lnTo>
                  <a:pt x="1813671" y="163672"/>
                </a:lnTo>
                <a:lnTo>
                  <a:pt x="1819275" y="212344"/>
                </a:lnTo>
                <a:lnTo>
                  <a:pt x="1819275" y="1061212"/>
                </a:lnTo>
                <a:lnTo>
                  <a:pt x="1813671" y="1109876"/>
                </a:lnTo>
                <a:lnTo>
                  <a:pt x="1797707" y="1154547"/>
                </a:lnTo>
                <a:lnTo>
                  <a:pt x="1772658" y="1193949"/>
                </a:lnTo>
                <a:lnTo>
                  <a:pt x="1739795" y="1226812"/>
                </a:lnTo>
                <a:lnTo>
                  <a:pt x="1700393" y="1251861"/>
                </a:lnTo>
                <a:lnTo>
                  <a:pt x="1655722" y="1267825"/>
                </a:lnTo>
                <a:lnTo>
                  <a:pt x="1607057" y="1273429"/>
                </a:lnTo>
                <a:lnTo>
                  <a:pt x="212216" y="1273429"/>
                </a:lnTo>
                <a:lnTo>
                  <a:pt x="163552" y="1267825"/>
                </a:lnTo>
                <a:lnTo>
                  <a:pt x="118881" y="1251861"/>
                </a:lnTo>
                <a:lnTo>
                  <a:pt x="79479" y="1226812"/>
                </a:lnTo>
                <a:lnTo>
                  <a:pt x="46616" y="1193949"/>
                </a:lnTo>
                <a:lnTo>
                  <a:pt x="21567" y="1154547"/>
                </a:lnTo>
                <a:lnTo>
                  <a:pt x="5603" y="1109876"/>
                </a:lnTo>
                <a:lnTo>
                  <a:pt x="0" y="1061212"/>
                </a:lnTo>
                <a:lnTo>
                  <a:pt x="0" y="212344"/>
                </a:lnTo>
                <a:close/>
              </a:path>
            </a:pathLst>
          </a:custGeom>
          <a:ln w="25400">
            <a:solidFill>
              <a:srgbClr val="2BA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3">
            <a:extLst>
              <a:ext uri="{FF2B5EF4-FFF2-40B4-BE49-F238E27FC236}">
                <a16:creationId xmlns:a16="http://schemas.microsoft.com/office/drawing/2014/main" id="{3F2DC16A-6045-4239-A537-D938521ED6E9}"/>
              </a:ext>
            </a:extLst>
          </p:cNvPr>
          <p:cNvSpPr txBox="1"/>
          <p:nvPr/>
        </p:nvSpPr>
        <p:spPr>
          <a:xfrm>
            <a:off x="2199593" y="3105927"/>
            <a:ext cx="1571372" cy="64008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01295" marR="5080" indent="-189230">
              <a:lnSpc>
                <a:spcPts val="2320"/>
              </a:lnSpc>
              <a:spcBef>
                <a:spcPts val="340"/>
              </a:spcBef>
            </a:pPr>
            <a:r>
              <a:rPr sz="2100" spc="-325" dirty="0">
                <a:latin typeface="Arial"/>
                <a:cs typeface="Arial"/>
              </a:rPr>
              <a:t>TR</a:t>
            </a:r>
            <a:r>
              <a:rPr sz="2100" spc="-365" dirty="0">
                <a:latin typeface="Arial"/>
                <a:cs typeface="Arial"/>
              </a:rPr>
              <a:t>A</a:t>
            </a:r>
            <a:r>
              <a:rPr sz="2100" spc="-434" dirty="0">
                <a:latin typeface="Arial"/>
                <a:cs typeface="Arial"/>
              </a:rPr>
              <a:t>T</a:t>
            </a:r>
            <a:r>
              <a:rPr sz="2100" spc="-195" dirty="0">
                <a:latin typeface="Arial"/>
                <a:cs typeface="Arial"/>
              </a:rPr>
              <a:t>AMEN</a:t>
            </a:r>
            <a:r>
              <a:rPr sz="2100" spc="-235" dirty="0">
                <a:latin typeface="Arial"/>
                <a:cs typeface="Arial"/>
              </a:rPr>
              <a:t>T</a:t>
            </a:r>
            <a:r>
              <a:rPr sz="2100" spc="-140" dirty="0">
                <a:latin typeface="Arial"/>
                <a:cs typeface="Arial"/>
              </a:rPr>
              <a:t>O  </a:t>
            </a:r>
            <a:r>
              <a:rPr sz="2100" spc="-200" dirty="0">
                <a:latin typeface="Arial"/>
                <a:cs typeface="Arial"/>
              </a:rPr>
              <a:t>PRIMÁRIO</a:t>
            </a:r>
            <a:endParaRPr sz="2100" dirty="0">
              <a:latin typeface="Arial"/>
              <a:cs typeface="Arial"/>
            </a:endParaRPr>
          </a:p>
        </p:txBody>
      </p:sp>
      <p:sp>
        <p:nvSpPr>
          <p:cNvPr id="21" name="object 14">
            <a:extLst>
              <a:ext uri="{FF2B5EF4-FFF2-40B4-BE49-F238E27FC236}">
                <a16:creationId xmlns:a16="http://schemas.microsoft.com/office/drawing/2014/main" id="{C0A4BE60-DA0A-4C85-B6D7-8C08F42E4F55}"/>
              </a:ext>
            </a:extLst>
          </p:cNvPr>
          <p:cNvSpPr txBox="1"/>
          <p:nvPr/>
        </p:nvSpPr>
        <p:spPr>
          <a:xfrm>
            <a:off x="4154853" y="3240846"/>
            <a:ext cx="1421810" cy="533031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0" marR="5080" indent="-114300">
              <a:lnSpc>
                <a:spcPts val="1320"/>
              </a:lnSpc>
              <a:spcBef>
                <a:spcPts val="240"/>
              </a:spcBef>
              <a:buChar char="•"/>
              <a:tabLst>
                <a:tab pos="127000" algn="l"/>
              </a:tabLst>
            </a:pPr>
            <a:r>
              <a:rPr sz="1500" spc="-130" dirty="0">
                <a:latin typeface="Arial"/>
                <a:cs typeface="Arial"/>
              </a:rPr>
              <a:t>D</a:t>
            </a:r>
            <a:r>
              <a:rPr sz="1500" spc="-225" dirty="0">
                <a:latin typeface="Arial"/>
                <a:cs typeface="Arial"/>
              </a:rPr>
              <a:t>E</a:t>
            </a:r>
            <a:r>
              <a:rPr sz="1500" spc="-155" dirty="0">
                <a:latin typeface="Arial"/>
                <a:cs typeface="Arial"/>
              </a:rPr>
              <a:t>CAN</a:t>
            </a:r>
            <a:r>
              <a:rPr sz="1500" spc="-225" dirty="0">
                <a:latin typeface="Arial"/>
                <a:cs typeface="Arial"/>
              </a:rPr>
              <a:t>T</a:t>
            </a:r>
            <a:r>
              <a:rPr sz="1500" spc="-114" dirty="0">
                <a:latin typeface="Arial"/>
                <a:cs typeface="Arial"/>
              </a:rPr>
              <a:t>A</a:t>
            </a:r>
            <a:r>
              <a:rPr sz="1500" spc="-120" dirty="0">
                <a:latin typeface="Arial"/>
                <a:cs typeface="Arial"/>
              </a:rPr>
              <a:t>D</a:t>
            </a:r>
            <a:r>
              <a:rPr sz="1500" spc="-185" dirty="0">
                <a:latin typeface="Arial"/>
                <a:cs typeface="Arial"/>
              </a:rPr>
              <a:t>OR</a:t>
            </a:r>
            <a:r>
              <a:rPr sz="1500" spc="-30" dirty="0">
                <a:latin typeface="Arial"/>
                <a:cs typeface="Arial"/>
              </a:rPr>
              <a:t>-  </a:t>
            </a:r>
            <a:r>
              <a:rPr sz="1500" spc="-165" dirty="0">
                <a:latin typeface="Arial"/>
                <a:cs typeface="Arial"/>
              </a:rPr>
              <a:t>SOLIDOS </a:t>
            </a:r>
            <a:r>
              <a:rPr sz="1500" spc="-100" dirty="0">
                <a:latin typeface="Arial"/>
                <a:cs typeface="Arial"/>
              </a:rPr>
              <a:t>EM  </a:t>
            </a:r>
            <a:r>
              <a:rPr sz="1500" spc="-185" dirty="0">
                <a:latin typeface="Arial"/>
                <a:cs typeface="Arial"/>
              </a:rPr>
              <a:t>SUSPENSÃO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22" name="object 15">
            <a:extLst>
              <a:ext uri="{FF2B5EF4-FFF2-40B4-BE49-F238E27FC236}">
                <a16:creationId xmlns:a16="http://schemas.microsoft.com/office/drawing/2014/main" id="{7E6C4009-8DB5-4EA6-9B4E-5AC55BE84B37}"/>
              </a:ext>
            </a:extLst>
          </p:cNvPr>
          <p:cNvSpPr/>
          <p:nvPr/>
        </p:nvSpPr>
        <p:spPr>
          <a:xfrm>
            <a:off x="3770965" y="5495417"/>
            <a:ext cx="1230630" cy="1080770"/>
          </a:xfrm>
          <a:custGeom>
            <a:avLst/>
            <a:gdLst/>
            <a:ahLst/>
            <a:cxnLst/>
            <a:rect l="l" t="t" r="r" b="b"/>
            <a:pathLst>
              <a:path w="1230629" h="1080770">
                <a:moveTo>
                  <a:pt x="354964" y="0"/>
                </a:moveTo>
                <a:lnTo>
                  <a:pt x="0" y="0"/>
                </a:lnTo>
                <a:lnTo>
                  <a:pt x="0" y="988034"/>
                </a:lnTo>
                <a:lnTo>
                  <a:pt x="843660" y="988034"/>
                </a:lnTo>
                <a:lnTo>
                  <a:pt x="843660" y="1080757"/>
                </a:lnTo>
                <a:lnTo>
                  <a:pt x="1230376" y="810577"/>
                </a:lnTo>
                <a:lnTo>
                  <a:pt x="976395" y="633133"/>
                </a:lnTo>
                <a:lnTo>
                  <a:pt x="354964" y="633133"/>
                </a:lnTo>
                <a:lnTo>
                  <a:pt x="354964" y="0"/>
                </a:lnTo>
                <a:close/>
              </a:path>
              <a:path w="1230629" h="1080770">
                <a:moveTo>
                  <a:pt x="843660" y="540397"/>
                </a:moveTo>
                <a:lnTo>
                  <a:pt x="843660" y="633133"/>
                </a:lnTo>
                <a:lnTo>
                  <a:pt x="976395" y="633133"/>
                </a:lnTo>
                <a:lnTo>
                  <a:pt x="843660" y="540397"/>
                </a:lnTo>
                <a:close/>
              </a:path>
            </a:pathLst>
          </a:custGeom>
          <a:solidFill>
            <a:srgbClr val="CDE4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6">
            <a:extLst>
              <a:ext uri="{FF2B5EF4-FFF2-40B4-BE49-F238E27FC236}">
                <a16:creationId xmlns:a16="http://schemas.microsoft.com/office/drawing/2014/main" id="{E8B3D646-B266-4E75-B467-4B2592CFFF4B}"/>
              </a:ext>
            </a:extLst>
          </p:cNvPr>
          <p:cNvSpPr/>
          <p:nvPr/>
        </p:nvSpPr>
        <p:spPr>
          <a:xfrm>
            <a:off x="3770965" y="5495417"/>
            <a:ext cx="1230630" cy="1080770"/>
          </a:xfrm>
          <a:custGeom>
            <a:avLst/>
            <a:gdLst/>
            <a:ahLst/>
            <a:cxnLst/>
            <a:rect l="l" t="t" r="r" b="b"/>
            <a:pathLst>
              <a:path w="1230629" h="1080770">
                <a:moveTo>
                  <a:pt x="354964" y="0"/>
                </a:moveTo>
                <a:lnTo>
                  <a:pt x="354964" y="633133"/>
                </a:lnTo>
                <a:lnTo>
                  <a:pt x="843660" y="633133"/>
                </a:lnTo>
                <a:lnTo>
                  <a:pt x="843660" y="540397"/>
                </a:lnTo>
                <a:lnTo>
                  <a:pt x="1230376" y="810577"/>
                </a:lnTo>
                <a:lnTo>
                  <a:pt x="843660" y="1080757"/>
                </a:lnTo>
                <a:lnTo>
                  <a:pt x="843660" y="988034"/>
                </a:lnTo>
                <a:lnTo>
                  <a:pt x="0" y="988034"/>
                </a:lnTo>
                <a:lnTo>
                  <a:pt x="0" y="0"/>
                </a:lnTo>
                <a:lnTo>
                  <a:pt x="354964" y="0"/>
                </a:lnTo>
                <a:close/>
              </a:path>
            </a:pathLst>
          </a:custGeom>
          <a:ln w="25400">
            <a:solidFill>
              <a:srgbClr val="2BA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7">
            <a:extLst>
              <a:ext uri="{FF2B5EF4-FFF2-40B4-BE49-F238E27FC236}">
                <a16:creationId xmlns:a16="http://schemas.microsoft.com/office/drawing/2014/main" id="{33B00F6C-78EB-452C-955D-F5885DE3D340}"/>
              </a:ext>
            </a:extLst>
          </p:cNvPr>
          <p:cNvSpPr/>
          <p:nvPr/>
        </p:nvSpPr>
        <p:spPr>
          <a:xfrm>
            <a:off x="3559510" y="4222623"/>
            <a:ext cx="1819275" cy="1273810"/>
          </a:xfrm>
          <a:custGeom>
            <a:avLst/>
            <a:gdLst/>
            <a:ahLst/>
            <a:cxnLst/>
            <a:rect l="l" t="t" r="r" b="b"/>
            <a:pathLst>
              <a:path w="1819275" h="1273810">
                <a:moveTo>
                  <a:pt x="1607058" y="0"/>
                </a:moveTo>
                <a:lnTo>
                  <a:pt x="212217" y="0"/>
                </a:lnTo>
                <a:lnTo>
                  <a:pt x="163552" y="5610"/>
                </a:lnTo>
                <a:lnTo>
                  <a:pt x="118881" y="21592"/>
                </a:lnTo>
                <a:lnTo>
                  <a:pt x="79479" y="46666"/>
                </a:lnTo>
                <a:lnTo>
                  <a:pt x="46616" y="79556"/>
                </a:lnTo>
                <a:lnTo>
                  <a:pt x="21567" y="118983"/>
                </a:lnTo>
                <a:lnTo>
                  <a:pt x="5603" y="163672"/>
                </a:lnTo>
                <a:lnTo>
                  <a:pt x="0" y="212343"/>
                </a:lnTo>
                <a:lnTo>
                  <a:pt x="0" y="1061211"/>
                </a:lnTo>
                <a:lnTo>
                  <a:pt x="5603" y="1109876"/>
                </a:lnTo>
                <a:lnTo>
                  <a:pt x="21567" y="1154547"/>
                </a:lnTo>
                <a:lnTo>
                  <a:pt x="46616" y="1193949"/>
                </a:lnTo>
                <a:lnTo>
                  <a:pt x="79479" y="1226812"/>
                </a:lnTo>
                <a:lnTo>
                  <a:pt x="118881" y="1251861"/>
                </a:lnTo>
                <a:lnTo>
                  <a:pt x="163552" y="1267825"/>
                </a:lnTo>
                <a:lnTo>
                  <a:pt x="212217" y="1273428"/>
                </a:lnTo>
                <a:lnTo>
                  <a:pt x="1607058" y="1273428"/>
                </a:lnTo>
                <a:lnTo>
                  <a:pt x="1655722" y="1267825"/>
                </a:lnTo>
                <a:lnTo>
                  <a:pt x="1700393" y="1251861"/>
                </a:lnTo>
                <a:lnTo>
                  <a:pt x="1739795" y="1226812"/>
                </a:lnTo>
                <a:lnTo>
                  <a:pt x="1772658" y="1193949"/>
                </a:lnTo>
                <a:lnTo>
                  <a:pt x="1797707" y="1154547"/>
                </a:lnTo>
                <a:lnTo>
                  <a:pt x="1813671" y="1109876"/>
                </a:lnTo>
                <a:lnTo>
                  <a:pt x="1819275" y="1061211"/>
                </a:lnTo>
                <a:lnTo>
                  <a:pt x="1819275" y="212343"/>
                </a:lnTo>
                <a:lnTo>
                  <a:pt x="1813671" y="163672"/>
                </a:lnTo>
                <a:lnTo>
                  <a:pt x="1797707" y="118983"/>
                </a:lnTo>
                <a:lnTo>
                  <a:pt x="1772658" y="79556"/>
                </a:lnTo>
                <a:lnTo>
                  <a:pt x="1739795" y="46666"/>
                </a:lnTo>
                <a:lnTo>
                  <a:pt x="1700393" y="21592"/>
                </a:lnTo>
                <a:lnTo>
                  <a:pt x="1655722" y="5610"/>
                </a:lnTo>
                <a:lnTo>
                  <a:pt x="160705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8">
            <a:extLst>
              <a:ext uri="{FF2B5EF4-FFF2-40B4-BE49-F238E27FC236}">
                <a16:creationId xmlns:a16="http://schemas.microsoft.com/office/drawing/2014/main" id="{3370EDE1-87C0-48E6-A070-9930A281DFCA}"/>
              </a:ext>
            </a:extLst>
          </p:cNvPr>
          <p:cNvSpPr/>
          <p:nvPr/>
        </p:nvSpPr>
        <p:spPr>
          <a:xfrm>
            <a:off x="3559510" y="4222623"/>
            <a:ext cx="1819275" cy="1273810"/>
          </a:xfrm>
          <a:custGeom>
            <a:avLst/>
            <a:gdLst/>
            <a:ahLst/>
            <a:cxnLst/>
            <a:rect l="l" t="t" r="r" b="b"/>
            <a:pathLst>
              <a:path w="1819275" h="1273810">
                <a:moveTo>
                  <a:pt x="0" y="212343"/>
                </a:moveTo>
                <a:lnTo>
                  <a:pt x="5603" y="163672"/>
                </a:lnTo>
                <a:lnTo>
                  <a:pt x="21567" y="118983"/>
                </a:lnTo>
                <a:lnTo>
                  <a:pt x="46616" y="79556"/>
                </a:lnTo>
                <a:lnTo>
                  <a:pt x="79479" y="46666"/>
                </a:lnTo>
                <a:lnTo>
                  <a:pt x="118881" y="21592"/>
                </a:lnTo>
                <a:lnTo>
                  <a:pt x="163552" y="5610"/>
                </a:lnTo>
                <a:lnTo>
                  <a:pt x="212217" y="0"/>
                </a:lnTo>
                <a:lnTo>
                  <a:pt x="1607058" y="0"/>
                </a:lnTo>
                <a:lnTo>
                  <a:pt x="1655722" y="5610"/>
                </a:lnTo>
                <a:lnTo>
                  <a:pt x="1700393" y="21592"/>
                </a:lnTo>
                <a:lnTo>
                  <a:pt x="1739795" y="46666"/>
                </a:lnTo>
                <a:lnTo>
                  <a:pt x="1772658" y="79556"/>
                </a:lnTo>
                <a:lnTo>
                  <a:pt x="1797707" y="118983"/>
                </a:lnTo>
                <a:lnTo>
                  <a:pt x="1813671" y="163672"/>
                </a:lnTo>
                <a:lnTo>
                  <a:pt x="1819275" y="212343"/>
                </a:lnTo>
                <a:lnTo>
                  <a:pt x="1819275" y="1061211"/>
                </a:lnTo>
                <a:lnTo>
                  <a:pt x="1813671" y="1109876"/>
                </a:lnTo>
                <a:lnTo>
                  <a:pt x="1797707" y="1154547"/>
                </a:lnTo>
                <a:lnTo>
                  <a:pt x="1772658" y="1193949"/>
                </a:lnTo>
                <a:lnTo>
                  <a:pt x="1739795" y="1226812"/>
                </a:lnTo>
                <a:lnTo>
                  <a:pt x="1700393" y="1251861"/>
                </a:lnTo>
                <a:lnTo>
                  <a:pt x="1655722" y="1267825"/>
                </a:lnTo>
                <a:lnTo>
                  <a:pt x="1607058" y="1273428"/>
                </a:lnTo>
                <a:lnTo>
                  <a:pt x="212217" y="1273428"/>
                </a:lnTo>
                <a:lnTo>
                  <a:pt x="163552" y="1267825"/>
                </a:lnTo>
                <a:lnTo>
                  <a:pt x="118881" y="1251861"/>
                </a:lnTo>
                <a:lnTo>
                  <a:pt x="79479" y="1226812"/>
                </a:lnTo>
                <a:lnTo>
                  <a:pt x="46616" y="1193949"/>
                </a:lnTo>
                <a:lnTo>
                  <a:pt x="21567" y="1154547"/>
                </a:lnTo>
                <a:lnTo>
                  <a:pt x="5603" y="1109876"/>
                </a:lnTo>
                <a:lnTo>
                  <a:pt x="0" y="1061211"/>
                </a:lnTo>
                <a:lnTo>
                  <a:pt x="0" y="212343"/>
                </a:lnTo>
                <a:close/>
              </a:path>
            </a:pathLst>
          </a:custGeom>
          <a:ln w="25400">
            <a:solidFill>
              <a:srgbClr val="2BA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9">
            <a:extLst>
              <a:ext uri="{FF2B5EF4-FFF2-40B4-BE49-F238E27FC236}">
                <a16:creationId xmlns:a16="http://schemas.microsoft.com/office/drawing/2014/main" id="{81FAB640-D248-4FB9-B06C-5AB8F45A60B9}"/>
              </a:ext>
            </a:extLst>
          </p:cNvPr>
          <p:cNvSpPr txBox="1"/>
          <p:nvPr/>
        </p:nvSpPr>
        <p:spPr>
          <a:xfrm>
            <a:off x="3708099" y="4508831"/>
            <a:ext cx="1524000" cy="640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420"/>
              </a:lnSpc>
              <a:spcBef>
                <a:spcPts val="100"/>
              </a:spcBef>
            </a:pPr>
            <a:r>
              <a:rPr sz="2100" spc="-325" dirty="0">
                <a:latin typeface="Arial"/>
                <a:cs typeface="Arial"/>
              </a:rPr>
              <a:t>TR</a:t>
            </a:r>
            <a:r>
              <a:rPr sz="2100" spc="-365" dirty="0">
                <a:latin typeface="Arial"/>
                <a:cs typeface="Arial"/>
              </a:rPr>
              <a:t>A</a:t>
            </a:r>
            <a:r>
              <a:rPr sz="2100" spc="-434" dirty="0">
                <a:latin typeface="Arial"/>
                <a:cs typeface="Arial"/>
              </a:rPr>
              <a:t>T</a:t>
            </a:r>
            <a:r>
              <a:rPr sz="2100" spc="-180" dirty="0">
                <a:latin typeface="Arial"/>
                <a:cs typeface="Arial"/>
              </a:rPr>
              <a:t>AM</a:t>
            </a:r>
            <a:r>
              <a:rPr sz="2100" spc="-170" dirty="0">
                <a:latin typeface="Arial"/>
                <a:cs typeface="Arial"/>
              </a:rPr>
              <a:t>E</a:t>
            </a:r>
            <a:r>
              <a:rPr sz="2100" spc="-229" dirty="0">
                <a:latin typeface="Arial"/>
                <a:cs typeface="Arial"/>
              </a:rPr>
              <a:t>N</a:t>
            </a:r>
            <a:r>
              <a:rPr sz="2100" spc="-260" dirty="0">
                <a:latin typeface="Arial"/>
                <a:cs typeface="Arial"/>
              </a:rPr>
              <a:t>T</a:t>
            </a:r>
            <a:r>
              <a:rPr sz="2100" spc="-245" dirty="0">
                <a:latin typeface="Arial"/>
                <a:cs typeface="Arial"/>
              </a:rPr>
              <a:t>O</a:t>
            </a:r>
            <a:endParaRPr sz="2100" dirty="0">
              <a:latin typeface="Arial"/>
              <a:cs typeface="Arial"/>
            </a:endParaRPr>
          </a:p>
          <a:p>
            <a:pPr marL="43180">
              <a:lnSpc>
                <a:spcPts val="2420"/>
              </a:lnSpc>
            </a:pPr>
            <a:r>
              <a:rPr sz="2100" spc="-275" dirty="0">
                <a:latin typeface="Arial"/>
                <a:cs typeface="Arial"/>
              </a:rPr>
              <a:t>SECUNDÁRIO</a:t>
            </a:r>
            <a:endParaRPr sz="2100" dirty="0">
              <a:latin typeface="Arial"/>
              <a:cs typeface="Arial"/>
            </a:endParaRPr>
          </a:p>
        </p:txBody>
      </p:sp>
      <p:sp>
        <p:nvSpPr>
          <p:cNvPr id="27" name="object 20">
            <a:extLst>
              <a:ext uri="{FF2B5EF4-FFF2-40B4-BE49-F238E27FC236}">
                <a16:creationId xmlns:a16="http://schemas.microsoft.com/office/drawing/2014/main" id="{21AA7DF7-2E37-470D-A0DF-A2A5503D65CB}"/>
              </a:ext>
            </a:extLst>
          </p:cNvPr>
          <p:cNvSpPr txBox="1"/>
          <p:nvPr/>
        </p:nvSpPr>
        <p:spPr>
          <a:xfrm>
            <a:off x="5493847" y="4626484"/>
            <a:ext cx="100012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indent="-114300">
              <a:lnSpc>
                <a:spcPts val="1380"/>
              </a:lnSpc>
              <a:spcBef>
                <a:spcPts val="100"/>
              </a:spcBef>
              <a:buChar char="•"/>
              <a:tabLst>
                <a:tab pos="127635" algn="l"/>
              </a:tabLst>
            </a:pPr>
            <a:r>
              <a:rPr sz="1200" spc="-155" dirty="0">
                <a:latin typeface="Arial"/>
                <a:cs typeface="Arial"/>
              </a:rPr>
              <a:t>TRATAMENTO</a:t>
            </a:r>
            <a:endParaRPr sz="1200">
              <a:latin typeface="Arial"/>
              <a:cs typeface="Arial"/>
            </a:endParaRPr>
          </a:p>
          <a:p>
            <a:pPr marR="40005" algn="ctr">
              <a:lnSpc>
                <a:spcPts val="1380"/>
              </a:lnSpc>
            </a:pPr>
            <a:r>
              <a:rPr sz="1200" spc="-145" dirty="0">
                <a:latin typeface="Arial"/>
                <a:cs typeface="Arial"/>
              </a:rPr>
              <a:t>BIOLÓGICO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2">
            <a:extLst>
              <a:ext uri="{FF2B5EF4-FFF2-40B4-BE49-F238E27FC236}">
                <a16:creationId xmlns:a16="http://schemas.microsoft.com/office/drawing/2014/main" id="{3F8C445B-20AA-4D6E-9D70-5C781315EF3A}"/>
              </a:ext>
            </a:extLst>
          </p:cNvPr>
          <p:cNvSpPr txBox="1"/>
          <p:nvPr/>
        </p:nvSpPr>
        <p:spPr>
          <a:xfrm>
            <a:off x="5216859" y="5939917"/>
            <a:ext cx="1819275" cy="64008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84785" marR="5080" indent="-172720">
              <a:lnSpc>
                <a:spcPts val="2320"/>
              </a:lnSpc>
              <a:spcBef>
                <a:spcPts val="340"/>
              </a:spcBef>
            </a:pPr>
            <a:r>
              <a:rPr sz="2100" spc="-325" dirty="0">
                <a:latin typeface="Arial"/>
                <a:cs typeface="Arial"/>
              </a:rPr>
              <a:t>TR</a:t>
            </a:r>
            <a:r>
              <a:rPr sz="2100" spc="-365" dirty="0">
                <a:latin typeface="Arial"/>
                <a:cs typeface="Arial"/>
              </a:rPr>
              <a:t>A</a:t>
            </a:r>
            <a:r>
              <a:rPr sz="2100" spc="-434" dirty="0">
                <a:latin typeface="Arial"/>
                <a:cs typeface="Arial"/>
              </a:rPr>
              <a:t>T</a:t>
            </a:r>
            <a:r>
              <a:rPr sz="2100" spc="-195" dirty="0">
                <a:latin typeface="Arial"/>
                <a:cs typeface="Arial"/>
              </a:rPr>
              <a:t>AMEN</a:t>
            </a:r>
            <a:r>
              <a:rPr sz="2100" spc="-235" dirty="0">
                <a:latin typeface="Arial"/>
                <a:cs typeface="Arial"/>
              </a:rPr>
              <a:t>T</a:t>
            </a:r>
            <a:r>
              <a:rPr sz="2100" spc="-140" dirty="0">
                <a:latin typeface="Arial"/>
                <a:cs typeface="Arial"/>
              </a:rPr>
              <a:t>O  </a:t>
            </a:r>
            <a:r>
              <a:rPr sz="2100" spc="-270" dirty="0">
                <a:latin typeface="Arial"/>
                <a:cs typeface="Arial"/>
              </a:rPr>
              <a:t>TERCIÁRIO</a:t>
            </a:r>
            <a:endParaRPr sz="2100" dirty="0">
              <a:latin typeface="Arial"/>
              <a:cs typeface="Arial"/>
            </a:endParaRPr>
          </a:p>
        </p:txBody>
      </p:sp>
      <p:pic>
        <p:nvPicPr>
          <p:cNvPr id="10242" name="Picture 2" descr="Água">
            <a:extLst>
              <a:ext uri="{FF2B5EF4-FFF2-40B4-BE49-F238E27FC236}">
                <a16:creationId xmlns:a16="http://schemas.microsoft.com/office/drawing/2014/main" id="{9E7156E2-B09E-4AA9-9BDD-406D33E32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018956"/>
            <a:ext cx="5218357" cy="293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A História do Processo de Lodo Ativado - Instituto de Engenharia">
            <a:extLst>
              <a:ext uri="{FF2B5EF4-FFF2-40B4-BE49-F238E27FC236}">
                <a16:creationId xmlns:a16="http://schemas.microsoft.com/office/drawing/2014/main" id="{C7C4E52F-F673-4F82-9B5B-CCFDBF2D2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825" y="4115644"/>
            <a:ext cx="3889532" cy="2594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22644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1231769" y="185690"/>
            <a:ext cx="6451076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ESGOTAMENTO SANITÁRIO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8D54F5E3-FDFB-4104-B87C-A26B0FE70A74}"/>
              </a:ext>
            </a:extLst>
          </p:cNvPr>
          <p:cNvGrpSpPr/>
          <p:nvPr/>
        </p:nvGrpSpPr>
        <p:grpSpPr>
          <a:xfrm>
            <a:off x="2026763" y="1563751"/>
            <a:ext cx="7890235" cy="5147334"/>
            <a:chOff x="774071" y="1284732"/>
            <a:chExt cx="9144001" cy="5920739"/>
          </a:xfrm>
        </p:grpSpPr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AB5E8867-72A2-45A0-AADF-888A89A2B44F}"/>
                </a:ext>
              </a:extLst>
            </p:cNvPr>
            <p:cNvSpPr/>
            <p:nvPr/>
          </p:nvSpPr>
          <p:spPr>
            <a:xfrm>
              <a:off x="774071" y="1284732"/>
              <a:ext cx="9144001" cy="592073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F962AC39-10C4-4D8F-A102-D075EF005792}"/>
                </a:ext>
              </a:extLst>
            </p:cNvPr>
            <p:cNvSpPr/>
            <p:nvPr/>
          </p:nvSpPr>
          <p:spPr>
            <a:xfrm>
              <a:off x="774073" y="3775894"/>
              <a:ext cx="9143999" cy="34290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5" name="Google Shape;95;p15"/>
          <p:cNvSpPr txBox="1"/>
          <p:nvPr/>
        </p:nvSpPr>
        <p:spPr>
          <a:xfrm>
            <a:off x="2821756" y="1067944"/>
            <a:ext cx="8669518" cy="760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pt-BR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CUSTO DE IMPLANTAÇÃO DAS REDES  COLETORAS DE ESGOTO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61295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377861" y="128621"/>
            <a:ext cx="8060455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RESÍDUOS SÓLIDOS E SAÚDE AMBIENTAL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pic>
        <p:nvPicPr>
          <p:cNvPr id="11268" name="Picture 4" descr="500 toneladas dos resíduos que chegam ao aterro sanitário são recicláveis -  Serviço de Limpeza Urbana do Distrito Federal - Serviço de Limpeza Urbana  do Distrito Federal">
            <a:extLst>
              <a:ext uri="{FF2B5EF4-FFF2-40B4-BE49-F238E27FC236}">
                <a16:creationId xmlns:a16="http://schemas.microsoft.com/office/drawing/2014/main" id="{98560C6E-56D4-43B1-9181-D83C91B84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717" y="957837"/>
            <a:ext cx="4785577" cy="2871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Aterro sanitário enterra cerca de 15 mil toneladas de lixo urbano por mês">
            <a:extLst>
              <a:ext uri="{FF2B5EF4-FFF2-40B4-BE49-F238E27FC236}">
                <a16:creationId xmlns:a16="http://schemas.microsoft.com/office/drawing/2014/main" id="{637AC42F-EB45-4D69-BD23-2365E1C9D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169" y="4000499"/>
            <a:ext cx="4284160" cy="2857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 descr="Reciclagem mecânica - O que é, etapas, vantagens e desafios">
            <a:extLst>
              <a:ext uri="{FF2B5EF4-FFF2-40B4-BE49-F238E27FC236}">
                <a16:creationId xmlns:a16="http://schemas.microsoft.com/office/drawing/2014/main" id="{3ED19A55-75F5-42C5-AEAF-BC0E6086C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536" y="4144930"/>
            <a:ext cx="4042932" cy="2693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8" name="Picture 14" descr="Incineração de Resíduos - Cril Soluções Ambientais">
            <a:extLst>
              <a:ext uri="{FF2B5EF4-FFF2-40B4-BE49-F238E27FC236}">
                <a16:creationId xmlns:a16="http://schemas.microsoft.com/office/drawing/2014/main" id="{03673CA7-55C8-4F4A-B2CA-E5607CADE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016" y="957837"/>
            <a:ext cx="5071972" cy="2871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7301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/>
        </p:nvSpPr>
        <p:spPr>
          <a:xfrm>
            <a:off x="377861" y="917026"/>
            <a:ext cx="9357675" cy="4022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Consequências da destinação inadequada: vetores, contaminação.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sp>
        <p:nvSpPr>
          <p:cNvPr id="9" name="Google Shape;94;p15">
            <a:extLst>
              <a:ext uri="{FF2B5EF4-FFF2-40B4-BE49-F238E27FC236}">
                <a16:creationId xmlns:a16="http://schemas.microsoft.com/office/drawing/2014/main" id="{938419B4-49C7-44EB-B78D-717194D3D261}"/>
              </a:ext>
            </a:extLst>
          </p:cNvPr>
          <p:cNvSpPr txBox="1"/>
          <p:nvPr/>
        </p:nvSpPr>
        <p:spPr>
          <a:xfrm>
            <a:off x="377861" y="128621"/>
            <a:ext cx="8060455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RESÍDUOS SÓLIDOS E SAÚDE AMBIENTAL</a:t>
            </a:r>
          </a:p>
        </p:txBody>
      </p:sp>
      <p:pic>
        <p:nvPicPr>
          <p:cNvPr id="12292" name="Picture 4" descr="Destinação inadequada de lixo cresce 16% em uma década">
            <a:extLst>
              <a:ext uri="{FF2B5EF4-FFF2-40B4-BE49-F238E27FC236}">
                <a16:creationId xmlns:a16="http://schemas.microsoft.com/office/drawing/2014/main" id="{414F3B0F-904C-417A-8BFB-15EE2E89A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61" y="4064401"/>
            <a:ext cx="4005603" cy="2516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Mais de 41% dos resíduos urbanos tiveram destinação inadequada">
            <a:extLst>
              <a:ext uri="{FF2B5EF4-FFF2-40B4-BE49-F238E27FC236}">
                <a16:creationId xmlns:a16="http://schemas.microsoft.com/office/drawing/2014/main" id="{A8376FE8-5B2B-4076-A514-A4ABC471E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263" y="1598917"/>
            <a:ext cx="4493473" cy="2351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Recicla Sampa - Saiba como evitar que os roedores façam parte da sua rotina">
            <a:extLst>
              <a:ext uri="{FF2B5EF4-FFF2-40B4-BE49-F238E27FC236}">
                <a16:creationId xmlns:a16="http://schemas.microsoft.com/office/drawing/2014/main" id="{8C857BE8-053A-4022-A15D-4A433223C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6632" y="4064401"/>
            <a:ext cx="4197506" cy="2516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3856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/>
        </p:nvSpPr>
        <p:spPr>
          <a:xfrm>
            <a:off x="671024" y="958510"/>
            <a:ext cx="10413478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>
              <a:lnSpc>
                <a:spcPct val="150000"/>
              </a:lnSpc>
              <a:buClr>
                <a:schemeClr val="dk1"/>
              </a:buClr>
              <a:buSzPts val="2400"/>
            </a:pP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 nº 12.305/2010: 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 gestão e gerenciamento de resíduos sólidos, deve ser observada a ordem  de prioridade.</a:t>
            </a:r>
          </a:p>
          <a:p>
            <a:pPr marL="762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377863" y="244211"/>
            <a:ext cx="7839168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POLÍTICA NACIONAL DE RESÍDUOS SÓLIDOS </a:t>
            </a:r>
            <a:endParaRPr lang="pt-BR" sz="4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sp>
        <p:nvSpPr>
          <p:cNvPr id="9" name="object 6">
            <a:extLst>
              <a:ext uri="{FF2B5EF4-FFF2-40B4-BE49-F238E27FC236}">
                <a16:creationId xmlns:a16="http://schemas.microsoft.com/office/drawing/2014/main" id="{4F3F99D5-680E-4FDC-90FC-96D2FA22581C}"/>
              </a:ext>
            </a:extLst>
          </p:cNvPr>
          <p:cNvSpPr txBox="1"/>
          <p:nvPr/>
        </p:nvSpPr>
        <p:spPr>
          <a:xfrm>
            <a:off x="1176501" y="3045756"/>
            <a:ext cx="18592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Carlito"/>
                <a:cs typeface="Carlito"/>
              </a:rPr>
              <a:t>Não</a:t>
            </a:r>
            <a:r>
              <a:rPr sz="2800" b="1" spc="-55" dirty="0">
                <a:latin typeface="Carlito"/>
                <a:cs typeface="Carlito"/>
              </a:rPr>
              <a:t> </a:t>
            </a:r>
            <a:r>
              <a:rPr sz="2800" b="1" spc="-20" dirty="0">
                <a:latin typeface="Carlito"/>
                <a:cs typeface="Carlito"/>
              </a:rPr>
              <a:t>geração</a:t>
            </a:r>
            <a:endParaRPr sz="2800">
              <a:latin typeface="Carlito"/>
              <a:cs typeface="Carlito"/>
            </a:endParaRPr>
          </a:p>
        </p:txBody>
      </p:sp>
      <p:grpSp>
        <p:nvGrpSpPr>
          <p:cNvPr id="10" name="object 7">
            <a:extLst>
              <a:ext uri="{FF2B5EF4-FFF2-40B4-BE49-F238E27FC236}">
                <a16:creationId xmlns:a16="http://schemas.microsoft.com/office/drawing/2014/main" id="{3371ADF5-F45E-4B79-8DE3-2F35D5539CB9}"/>
              </a:ext>
            </a:extLst>
          </p:cNvPr>
          <p:cNvGrpSpPr/>
          <p:nvPr/>
        </p:nvGrpSpPr>
        <p:grpSpPr>
          <a:xfrm>
            <a:off x="3507509" y="2591222"/>
            <a:ext cx="3134360" cy="1443355"/>
            <a:chOff x="3582923" y="2227452"/>
            <a:chExt cx="3134360" cy="1443355"/>
          </a:xfrm>
        </p:grpSpPr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3633001F-2983-4183-9943-C0B0595427E6}"/>
                </a:ext>
              </a:extLst>
            </p:cNvPr>
            <p:cNvSpPr/>
            <p:nvPr/>
          </p:nvSpPr>
          <p:spPr>
            <a:xfrm>
              <a:off x="3582923" y="2653283"/>
              <a:ext cx="505459" cy="591185"/>
            </a:xfrm>
            <a:custGeom>
              <a:avLst/>
              <a:gdLst/>
              <a:ahLst/>
              <a:cxnLst/>
              <a:rect l="l" t="t" r="r" b="b"/>
              <a:pathLst>
                <a:path w="505460" h="591185">
                  <a:moveTo>
                    <a:pt x="252729" y="0"/>
                  </a:moveTo>
                  <a:lnTo>
                    <a:pt x="252729" y="118237"/>
                  </a:lnTo>
                  <a:lnTo>
                    <a:pt x="0" y="118237"/>
                  </a:lnTo>
                  <a:lnTo>
                    <a:pt x="0" y="472948"/>
                  </a:lnTo>
                  <a:lnTo>
                    <a:pt x="252729" y="472948"/>
                  </a:lnTo>
                  <a:lnTo>
                    <a:pt x="252729" y="591185"/>
                  </a:lnTo>
                  <a:lnTo>
                    <a:pt x="505333" y="295528"/>
                  </a:lnTo>
                  <a:lnTo>
                    <a:pt x="252729" y="0"/>
                  </a:lnTo>
                  <a:close/>
                </a:path>
              </a:pathLst>
            </a:custGeom>
            <a:solidFill>
              <a:srgbClr val="AFBB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D6FDB203-171B-4993-A62C-353B5E0881FD}"/>
                </a:ext>
              </a:extLst>
            </p:cNvPr>
            <p:cNvSpPr/>
            <p:nvPr/>
          </p:nvSpPr>
          <p:spPr>
            <a:xfrm>
              <a:off x="4326635" y="2233802"/>
              <a:ext cx="2383790" cy="1430655"/>
            </a:xfrm>
            <a:custGeom>
              <a:avLst/>
              <a:gdLst/>
              <a:ahLst/>
              <a:cxnLst/>
              <a:rect l="l" t="t" r="r" b="b"/>
              <a:pathLst>
                <a:path w="2383790" h="1430654">
                  <a:moveTo>
                    <a:pt x="2240788" y="0"/>
                  </a:moveTo>
                  <a:lnTo>
                    <a:pt x="143001" y="0"/>
                  </a:lnTo>
                  <a:lnTo>
                    <a:pt x="97796" y="7288"/>
                  </a:lnTo>
                  <a:lnTo>
                    <a:pt x="58539" y="27586"/>
                  </a:lnTo>
                  <a:lnTo>
                    <a:pt x="27586" y="58539"/>
                  </a:lnTo>
                  <a:lnTo>
                    <a:pt x="7288" y="97796"/>
                  </a:lnTo>
                  <a:lnTo>
                    <a:pt x="0" y="143001"/>
                  </a:lnTo>
                  <a:lnTo>
                    <a:pt x="0" y="1287145"/>
                  </a:lnTo>
                  <a:lnTo>
                    <a:pt x="7288" y="1332350"/>
                  </a:lnTo>
                  <a:lnTo>
                    <a:pt x="27586" y="1371607"/>
                  </a:lnTo>
                  <a:lnTo>
                    <a:pt x="58539" y="1402560"/>
                  </a:lnTo>
                  <a:lnTo>
                    <a:pt x="97796" y="1422858"/>
                  </a:lnTo>
                  <a:lnTo>
                    <a:pt x="143001" y="1430147"/>
                  </a:lnTo>
                  <a:lnTo>
                    <a:pt x="2240788" y="1430147"/>
                  </a:lnTo>
                  <a:lnTo>
                    <a:pt x="2285945" y="1422858"/>
                  </a:lnTo>
                  <a:lnTo>
                    <a:pt x="2325195" y="1402560"/>
                  </a:lnTo>
                  <a:lnTo>
                    <a:pt x="2356166" y="1371607"/>
                  </a:lnTo>
                  <a:lnTo>
                    <a:pt x="2376489" y="1332350"/>
                  </a:lnTo>
                  <a:lnTo>
                    <a:pt x="2383790" y="1287145"/>
                  </a:lnTo>
                  <a:lnTo>
                    <a:pt x="2383790" y="143001"/>
                  </a:lnTo>
                  <a:lnTo>
                    <a:pt x="2376489" y="97796"/>
                  </a:lnTo>
                  <a:lnTo>
                    <a:pt x="2356166" y="58539"/>
                  </a:lnTo>
                  <a:lnTo>
                    <a:pt x="2325195" y="27586"/>
                  </a:lnTo>
                  <a:lnTo>
                    <a:pt x="2285945" y="7288"/>
                  </a:lnTo>
                  <a:lnTo>
                    <a:pt x="22407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5C762BC5-6D91-41DB-99BC-3B26C8808368}"/>
                </a:ext>
              </a:extLst>
            </p:cNvPr>
            <p:cNvSpPr/>
            <p:nvPr/>
          </p:nvSpPr>
          <p:spPr>
            <a:xfrm>
              <a:off x="4326635" y="2233802"/>
              <a:ext cx="2383790" cy="1430655"/>
            </a:xfrm>
            <a:custGeom>
              <a:avLst/>
              <a:gdLst/>
              <a:ahLst/>
              <a:cxnLst/>
              <a:rect l="l" t="t" r="r" b="b"/>
              <a:pathLst>
                <a:path w="2383790" h="1430654">
                  <a:moveTo>
                    <a:pt x="0" y="143001"/>
                  </a:moveTo>
                  <a:lnTo>
                    <a:pt x="7288" y="97796"/>
                  </a:lnTo>
                  <a:lnTo>
                    <a:pt x="27586" y="58539"/>
                  </a:lnTo>
                  <a:lnTo>
                    <a:pt x="58539" y="27586"/>
                  </a:lnTo>
                  <a:lnTo>
                    <a:pt x="97796" y="7288"/>
                  </a:lnTo>
                  <a:lnTo>
                    <a:pt x="143001" y="0"/>
                  </a:lnTo>
                  <a:lnTo>
                    <a:pt x="2240788" y="0"/>
                  </a:lnTo>
                  <a:lnTo>
                    <a:pt x="2285945" y="7288"/>
                  </a:lnTo>
                  <a:lnTo>
                    <a:pt x="2325195" y="27586"/>
                  </a:lnTo>
                  <a:lnTo>
                    <a:pt x="2356166" y="58539"/>
                  </a:lnTo>
                  <a:lnTo>
                    <a:pt x="2376489" y="97796"/>
                  </a:lnTo>
                  <a:lnTo>
                    <a:pt x="2383790" y="143001"/>
                  </a:lnTo>
                  <a:lnTo>
                    <a:pt x="2383790" y="1287145"/>
                  </a:lnTo>
                  <a:lnTo>
                    <a:pt x="2376489" y="1332350"/>
                  </a:lnTo>
                  <a:lnTo>
                    <a:pt x="2356166" y="1371607"/>
                  </a:lnTo>
                  <a:lnTo>
                    <a:pt x="2325195" y="1402560"/>
                  </a:lnTo>
                  <a:lnTo>
                    <a:pt x="2285945" y="1422858"/>
                  </a:lnTo>
                  <a:lnTo>
                    <a:pt x="2240788" y="1430147"/>
                  </a:lnTo>
                  <a:lnTo>
                    <a:pt x="143001" y="1430147"/>
                  </a:lnTo>
                  <a:lnTo>
                    <a:pt x="97796" y="1422858"/>
                  </a:lnTo>
                  <a:lnTo>
                    <a:pt x="58539" y="1402560"/>
                  </a:lnTo>
                  <a:lnTo>
                    <a:pt x="27586" y="1371607"/>
                  </a:lnTo>
                  <a:lnTo>
                    <a:pt x="7288" y="1332350"/>
                  </a:lnTo>
                  <a:lnTo>
                    <a:pt x="0" y="1287145"/>
                  </a:lnTo>
                  <a:lnTo>
                    <a:pt x="0" y="143001"/>
                  </a:lnTo>
                  <a:close/>
                </a:path>
              </a:pathLst>
            </a:custGeom>
            <a:ln w="12699">
              <a:solidFill>
                <a:srgbClr val="3C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1">
            <a:extLst>
              <a:ext uri="{FF2B5EF4-FFF2-40B4-BE49-F238E27FC236}">
                <a16:creationId xmlns:a16="http://schemas.microsoft.com/office/drawing/2014/main" id="{BA31667B-EFF0-4375-AFA2-F9EFB105ECD0}"/>
              </a:ext>
            </a:extLst>
          </p:cNvPr>
          <p:cNvSpPr txBox="1"/>
          <p:nvPr/>
        </p:nvSpPr>
        <p:spPr>
          <a:xfrm>
            <a:off x="4796306" y="3045756"/>
            <a:ext cx="12934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5" dirty="0">
                <a:latin typeface="Carlito"/>
                <a:cs typeface="Carlito"/>
              </a:rPr>
              <a:t>Redução</a:t>
            </a:r>
            <a:endParaRPr sz="2800">
              <a:latin typeface="Carlito"/>
              <a:cs typeface="Carlito"/>
            </a:endParaRPr>
          </a:p>
        </p:txBody>
      </p:sp>
      <p:grpSp>
        <p:nvGrpSpPr>
          <p:cNvPr id="16" name="object 12">
            <a:extLst>
              <a:ext uri="{FF2B5EF4-FFF2-40B4-BE49-F238E27FC236}">
                <a16:creationId xmlns:a16="http://schemas.microsoft.com/office/drawing/2014/main" id="{9D3F6B8D-BDC8-4C7A-872E-DA011D78FD66}"/>
              </a:ext>
            </a:extLst>
          </p:cNvPr>
          <p:cNvGrpSpPr/>
          <p:nvPr/>
        </p:nvGrpSpPr>
        <p:grpSpPr>
          <a:xfrm>
            <a:off x="6844689" y="2591222"/>
            <a:ext cx="3910965" cy="1443355"/>
            <a:chOff x="6920103" y="2227452"/>
            <a:chExt cx="3910965" cy="1443355"/>
          </a:xfrm>
        </p:grpSpPr>
        <p:sp>
          <p:nvSpPr>
            <p:cNvPr id="17" name="object 13">
              <a:extLst>
                <a:ext uri="{FF2B5EF4-FFF2-40B4-BE49-F238E27FC236}">
                  <a16:creationId xmlns:a16="http://schemas.microsoft.com/office/drawing/2014/main" id="{30EE0B30-51E0-43A0-BCCC-CF2681DB5928}"/>
                </a:ext>
              </a:extLst>
            </p:cNvPr>
            <p:cNvSpPr/>
            <p:nvPr/>
          </p:nvSpPr>
          <p:spPr>
            <a:xfrm>
              <a:off x="6920103" y="2653283"/>
              <a:ext cx="505459" cy="591185"/>
            </a:xfrm>
            <a:custGeom>
              <a:avLst/>
              <a:gdLst/>
              <a:ahLst/>
              <a:cxnLst/>
              <a:rect l="l" t="t" r="r" b="b"/>
              <a:pathLst>
                <a:path w="505459" h="591185">
                  <a:moveTo>
                    <a:pt x="252729" y="0"/>
                  </a:moveTo>
                  <a:lnTo>
                    <a:pt x="252729" y="118237"/>
                  </a:lnTo>
                  <a:lnTo>
                    <a:pt x="0" y="118237"/>
                  </a:lnTo>
                  <a:lnTo>
                    <a:pt x="0" y="472948"/>
                  </a:lnTo>
                  <a:lnTo>
                    <a:pt x="252729" y="472948"/>
                  </a:lnTo>
                  <a:lnTo>
                    <a:pt x="252729" y="591185"/>
                  </a:lnTo>
                  <a:lnTo>
                    <a:pt x="505460" y="295528"/>
                  </a:lnTo>
                  <a:lnTo>
                    <a:pt x="252729" y="0"/>
                  </a:lnTo>
                  <a:close/>
                </a:path>
              </a:pathLst>
            </a:custGeom>
            <a:solidFill>
              <a:srgbClr val="AFBB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4">
              <a:extLst>
                <a:ext uri="{FF2B5EF4-FFF2-40B4-BE49-F238E27FC236}">
                  <a16:creationId xmlns:a16="http://schemas.microsoft.com/office/drawing/2014/main" id="{B215F1A8-6187-4F59-8057-A0B04F55F36D}"/>
                </a:ext>
              </a:extLst>
            </p:cNvPr>
            <p:cNvSpPr/>
            <p:nvPr/>
          </p:nvSpPr>
          <p:spPr>
            <a:xfrm>
              <a:off x="7663942" y="2233802"/>
              <a:ext cx="3161030" cy="1430655"/>
            </a:xfrm>
            <a:custGeom>
              <a:avLst/>
              <a:gdLst/>
              <a:ahLst/>
              <a:cxnLst/>
              <a:rect l="l" t="t" r="r" b="b"/>
              <a:pathLst>
                <a:path w="3161029" h="1430654">
                  <a:moveTo>
                    <a:pt x="0" y="143001"/>
                  </a:moveTo>
                  <a:lnTo>
                    <a:pt x="7288" y="97796"/>
                  </a:lnTo>
                  <a:lnTo>
                    <a:pt x="27586" y="58539"/>
                  </a:lnTo>
                  <a:lnTo>
                    <a:pt x="58539" y="27586"/>
                  </a:lnTo>
                  <a:lnTo>
                    <a:pt x="97796" y="7288"/>
                  </a:lnTo>
                  <a:lnTo>
                    <a:pt x="143001" y="0"/>
                  </a:lnTo>
                  <a:lnTo>
                    <a:pt x="3017774" y="0"/>
                  </a:lnTo>
                  <a:lnTo>
                    <a:pt x="3062979" y="7288"/>
                  </a:lnTo>
                  <a:lnTo>
                    <a:pt x="3102236" y="27586"/>
                  </a:lnTo>
                  <a:lnTo>
                    <a:pt x="3133189" y="58539"/>
                  </a:lnTo>
                  <a:lnTo>
                    <a:pt x="3153487" y="97796"/>
                  </a:lnTo>
                  <a:lnTo>
                    <a:pt x="3160776" y="143001"/>
                  </a:lnTo>
                  <a:lnTo>
                    <a:pt x="3160776" y="1287145"/>
                  </a:lnTo>
                  <a:lnTo>
                    <a:pt x="3153487" y="1332350"/>
                  </a:lnTo>
                  <a:lnTo>
                    <a:pt x="3133189" y="1371607"/>
                  </a:lnTo>
                  <a:lnTo>
                    <a:pt x="3102236" y="1402560"/>
                  </a:lnTo>
                  <a:lnTo>
                    <a:pt x="3062979" y="1422858"/>
                  </a:lnTo>
                  <a:lnTo>
                    <a:pt x="3017774" y="1430147"/>
                  </a:lnTo>
                  <a:lnTo>
                    <a:pt x="143001" y="1430147"/>
                  </a:lnTo>
                  <a:lnTo>
                    <a:pt x="97796" y="1422858"/>
                  </a:lnTo>
                  <a:lnTo>
                    <a:pt x="58539" y="1402560"/>
                  </a:lnTo>
                  <a:lnTo>
                    <a:pt x="27586" y="1371607"/>
                  </a:lnTo>
                  <a:lnTo>
                    <a:pt x="7288" y="1332350"/>
                  </a:lnTo>
                  <a:lnTo>
                    <a:pt x="0" y="1287145"/>
                  </a:lnTo>
                  <a:lnTo>
                    <a:pt x="0" y="143001"/>
                  </a:lnTo>
                  <a:close/>
                </a:path>
              </a:pathLst>
            </a:custGeom>
            <a:ln w="12700">
              <a:solidFill>
                <a:srgbClr val="3C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5">
            <a:extLst>
              <a:ext uri="{FF2B5EF4-FFF2-40B4-BE49-F238E27FC236}">
                <a16:creationId xmlns:a16="http://schemas.microsoft.com/office/drawing/2014/main" id="{9D9C09B9-CD22-493C-B086-052D7025D4F8}"/>
              </a:ext>
            </a:extLst>
          </p:cNvPr>
          <p:cNvSpPr txBox="1"/>
          <p:nvPr/>
        </p:nvSpPr>
        <p:spPr>
          <a:xfrm>
            <a:off x="8269502" y="3045756"/>
            <a:ext cx="18008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5" dirty="0">
                <a:latin typeface="Carlito"/>
                <a:cs typeface="Carlito"/>
              </a:rPr>
              <a:t>Reutilização</a:t>
            </a:r>
            <a:endParaRPr sz="2800">
              <a:latin typeface="Carlito"/>
              <a:cs typeface="Carlito"/>
            </a:endParaRPr>
          </a:p>
        </p:txBody>
      </p:sp>
      <p:grpSp>
        <p:nvGrpSpPr>
          <p:cNvPr id="20" name="object 16">
            <a:extLst>
              <a:ext uri="{FF2B5EF4-FFF2-40B4-BE49-F238E27FC236}">
                <a16:creationId xmlns:a16="http://schemas.microsoft.com/office/drawing/2014/main" id="{0356A616-6A1D-4458-868F-21B6EDC0B9BD}"/>
              </a:ext>
            </a:extLst>
          </p:cNvPr>
          <p:cNvGrpSpPr/>
          <p:nvPr/>
        </p:nvGrpSpPr>
        <p:grpSpPr>
          <a:xfrm>
            <a:off x="7593862" y="4237142"/>
            <a:ext cx="3162300" cy="2181225"/>
            <a:chOff x="7669276" y="3873372"/>
            <a:chExt cx="3162300" cy="2181225"/>
          </a:xfrm>
        </p:grpSpPr>
        <p:sp>
          <p:nvSpPr>
            <p:cNvPr id="21" name="object 17">
              <a:extLst>
                <a:ext uri="{FF2B5EF4-FFF2-40B4-BE49-F238E27FC236}">
                  <a16:creationId xmlns:a16="http://schemas.microsoft.com/office/drawing/2014/main" id="{A635521B-A92B-4D93-B932-E491A62E9831}"/>
                </a:ext>
              </a:extLst>
            </p:cNvPr>
            <p:cNvSpPr/>
            <p:nvPr/>
          </p:nvSpPr>
          <p:spPr>
            <a:xfrm>
              <a:off x="8951595" y="3873372"/>
              <a:ext cx="591185" cy="506095"/>
            </a:xfrm>
            <a:custGeom>
              <a:avLst/>
              <a:gdLst/>
              <a:ahLst/>
              <a:cxnLst/>
              <a:rect l="l" t="t" r="r" b="b"/>
              <a:pathLst>
                <a:path w="591184" h="506095">
                  <a:moveTo>
                    <a:pt x="472312" y="0"/>
                  </a:moveTo>
                  <a:lnTo>
                    <a:pt x="117601" y="762"/>
                  </a:lnTo>
                  <a:lnTo>
                    <a:pt x="118236" y="253491"/>
                  </a:lnTo>
                  <a:lnTo>
                    <a:pt x="0" y="253745"/>
                  </a:lnTo>
                  <a:lnTo>
                    <a:pt x="296290" y="505713"/>
                  </a:lnTo>
                  <a:lnTo>
                    <a:pt x="591184" y="252349"/>
                  </a:lnTo>
                  <a:lnTo>
                    <a:pt x="472948" y="252602"/>
                  </a:lnTo>
                  <a:lnTo>
                    <a:pt x="472312" y="0"/>
                  </a:lnTo>
                  <a:close/>
                </a:path>
              </a:pathLst>
            </a:custGeom>
            <a:solidFill>
              <a:srgbClr val="AFBB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8">
              <a:extLst>
                <a:ext uri="{FF2B5EF4-FFF2-40B4-BE49-F238E27FC236}">
                  <a16:creationId xmlns:a16="http://schemas.microsoft.com/office/drawing/2014/main" id="{80C01F6D-767D-469D-B9CA-BDB390261F86}"/>
                </a:ext>
              </a:extLst>
            </p:cNvPr>
            <p:cNvSpPr/>
            <p:nvPr/>
          </p:nvSpPr>
          <p:spPr>
            <a:xfrm>
              <a:off x="7675626" y="4617465"/>
              <a:ext cx="3149600" cy="1430655"/>
            </a:xfrm>
            <a:custGeom>
              <a:avLst/>
              <a:gdLst/>
              <a:ahLst/>
              <a:cxnLst/>
              <a:rect l="l" t="t" r="r" b="b"/>
              <a:pathLst>
                <a:path w="3149600" h="1430654">
                  <a:moveTo>
                    <a:pt x="0" y="143001"/>
                  </a:moveTo>
                  <a:lnTo>
                    <a:pt x="7288" y="97796"/>
                  </a:lnTo>
                  <a:lnTo>
                    <a:pt x="27586" y="58539"/>
                  </a:lnTo>
                  <a:lnTo>
                    <a:pt x="58539" y="27586"/>
                  </a:lnTo>
                  <a:lnTo>
                    <a:pt x="97796" y="7288"/>
                  </a:lnTo>
                  <a:lnTo>
                    <a:pt x="143001" y="0"/>
                  </a:lnTo>
                  <a:lnTo>
                    <a:pt x="3006090" y="0"/>
                  </a:lnTo>
                  <a:lnTo>
                    <a:pt x="3051295" y="7288"/>
                  </a:lnTo>
                  <a:lnTo>
                    <a:pt x="3090552" y="27586"/>
                  </a:lnTo>
                  <a:lnTo>
                    <a:pt x="3121505" y="58539"/>
                  </a:lnTo>
                  <a:lnTo>
                    <a:pt x="3141803" y="97796"/>
                  </a:lnTo>
                  <a:lnTo>
                    <a:pt x="3149092" y="143001"/>
                  </a:lnTo>
                  <a:lnTo>
                    <a:pt x="3149092" y="1287221"/>
                  </a:lnTo>
                  <a:lnTo>
                    <a:pt x="3141803" y="1332429"/>
                  </a:lnTo>
                  <a:lnTo>
                    <a:pt x="3121505" y="1371692"/>
                  </a:lnTo>
                  <a:lnTo>
                    <a:pt x="3090552" y="1402653"/>
                  </a:lnTo>
                  <a:lnTo>
                    <a:pt x="3051295" y="1422957"/>
                  </a:lnTo>
                  <a:lnTo>
                    <a:pt x="3006090" y="1430248"/>
                  </a:lnTo>
                  <a:lnTo>
                    <a:pt x="143001" y="1430248"/>
                  </a:lnTo>
                  <a:lnTo>
                    <a:pt x="97796" y="1422957"/>
                  </a:lnTo>
                  <a:lnTo>
                    <a:pt x="58539" y="1402653"/>
                  </a:lnTo>
                  <a:lnTo>
                    <a:pt x="27586" y="1371692"/>
                  </a:lnTo>
                  <a:lnTo>
                    <a:pt x="7288" y="1332429"/>
                  </a:lnTo>
                  <a:lnTo>
                    <a:pt x="0" y="1287221"/>
                  </a:lnTo>
                  <a:lnTo>
                    <a:pt x="0" y="143001"/>
                  </a:lnTo>
                  <a:close/>
                </a:path>
              </a:pathLst>
            </a:custGeom>
            <a:ln w="12699">
              <a:solidFill>
                <a:srgbClr val="3C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19">
            <a:extLst>
              <a:ext uri="{FF2B5EF4-FFF2-40B4-BE49-F238E27FC236}">
                <a16:creationId xmlns:a16="http://schemas.microsoft.com/office/drawing/2014/main" id="{AFD9B706-CA6F-4E61-8497-9D778619937F}"/>
              </a:ext>
            </a:extLst>
          </p:cNvPr>
          <p:cNvSpPr txBox="1"/>
          <p:nvPr/>
        </p:nvSpPr>
        <p:spPr>
          <a:xfrm>
            <a:off x="7985783" y="5234600"/>
            <a:ext cx="2379980" cy="84201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 marR="5080" indent="19685">
              <a:lnSpc>
                <a:spcPts val="3070"/>
              </a:lnSpc>
              <a:spcBef>
                <a:spcPts val="440"/>
              </a:spcBef>
            </a:pPr>
            <a:r>
              <a:rPr sz="2800" b="1" spc="-35" dirty="0">
                <a:latin typeface="Carlito"/>
                <a:cs typeface="Carlito"/>
              </a:rPr>
              <a:t>Tratamento </a:t>
            </a:r>
            <a:r>
              <a:rPr sz="2800" b="1" spc="-5" dirty="0">
                <a:latin typeface="Carlito"/>
                <a:cs typeface="Carlito"/>
              </a:rPr>
              <a:t>dos  </a:t>
            </a:r>
            <a:r>
              <a:rPr sz="2800" b="1" spc="-10" dirty="0">
                <a:latin typeface="Carlito"/>
                <a:cs typeface="Carlito"/>
              </a:rPr>
              <a:t>resíduos</a:t>
            </a:r>
            <a:r>
              <a:rPr sz="2800" b="1" spc="-65" dirty="0">
                <a:latin typeface="Carlito"/>
                <a:cs typeface="Carlito"/>
              </a:rPr>
              <a:t> </a:t>
            </a:r>
            <a:r>
              <a:rPr sz="2800" b="1" spc="-5" dirty="0">
                <a:latin typeface="Carlito"/>
                <a:cs typeface="Carlito"/>
              </a:rPr>
              <a:t>sólidos</a:t>
            </a:r>
            <a:endParaRPr sz="2800">
              <a:latin typeface="Carlito"/>
              <a:cs typeface="Carlito"/>
            </a:endParaRPr>
          </a:p>
        </p:txBody>
      </p:sp>
      <p:grpSp>
        <p:nvGrpSpPr>
          <p:cNvPr id="24" name="object 20">
            <a:extLst>
              <a:ext uri="{FF2B5EF4-FFF2-40B4-BE49-F238E27FC236}">
                <a16:creationId xmlns:a16="http://schemas.microsoft.com/office/drawing/2014/main" id="{45BCF152-05ED-47F8-BD21-D48DDE4D55A3}"/>
              </a:ext>
            </a:extLst>
          </p:cNvPr>
          <p:cNvGrpSpPr/>
          <p:nvPr/>
        </p:nvGrpSpPr>
        <p:grpSpPr>
          <a:xfrm>
            <a:off x="3499508" y="4975774"/>
            <a:ext cx="3891279" cy="1441450"/>
            <a:chOff x="3574922" y="4612004"/>
            <a:chExt cx="3891279" cy="1441450"/>
          </a:xfrm>
          <a:noFill/>
        </p:grpSpPr>
        <p:sp>
          <p:nvSpPr>
            <p:cNvPr id="25" name="object 21">
              <a:extLst>
                <a:ext uri="{FF2B5EF4-FFF2-40B4-BE49-F238E27FC236}">
                  <a16:creationId xmlns:a16="http://schemas.microsoft.com/office/drawing/2014/main" id="{BD950427-05EF-4803-9227-C3B5788453AA}"/>
                </a:ext>
              </a:extLst>
            </p:cNvPr>
            <p:cNvSpPr/>
            <p:nvPr/>
          </p:nvSpPr>
          <p:spPr>
            <a:xfrm>
              <a:off x="6960488" y="5037073"/>
              <a:ext cx="505459" cy="591185"/>
            </a:xfrm>
            <a:custGeom>
              <a:avLst/>
              <a:gdLst/>
              <a:ahLst/>
              <a:cxnLst/>
              <a:rect l="l" t="t" r="r" b="b"/>
              <a:pathLst>
                <a:path w="505459" h="591185">
                  <a:moveTo>
                    <a:pt x="252729" y="0"/>
                  </a:moveTo>
                  <a:lnTo>
                    <a:pt x="0" y="295528"/>
                  </a:lnTo>
                  <a:lnTo>
                    <a:pt x="252729" y="591108"/>
                  </a:lnTo>
                  <a:lnTo>
                    <a:pt x="252729" y="472820"/>
                  </a:lnTo>
                  <a:lnTo>
                    <a:pt x="505459" y="472820"/>
                  </a:lnTo>
                  <a:lnTo>
                    <a:pt x="505459" y="118109"/>
                  </a:lnTo>
                  <a:lnTo>
                    <a:pt x="252729" y="118109"/>
                  </a:lnTo>
                  <a:lnTo>
                    <a:pt x="25272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2">
              <a:extLst>
                <a:ext uri="{FF2B5EF4-FFF2-40B4-BE49-F238E27FC236}">
                  <a16:creationId xmlns:a16="http://schemas.microsoft.com/office/drawing/2014/main" id="{54AC4BD9-D26A-4418-AEC1-F0456B204E51}"/>
                </a:ext>
              </a:extLst>
            </p:cNvPr>
            <p:cNvSpPr/>
            <p:nvPr/>
          </p:nvSpPr>
          <p:spPr>
            <a:xfrm>
              <a:off x="3581272" y="4618354"/>
              <a:ext cx="3141345" cy="1428750"/>
            </a:xfrm>
            <a:custGeom>
              <a:avLst/>
              <a:gdLst/>
              <a:ahLst/>
              <a:cxnLst/>
              <a:rect l="l" t="t" r="r" b="b"/>
              <a:pathLst>
                <a:path w="3141345" h="1428750">
                  <a:moveTo>
                    <a:pt x="2998088" y="0"/>
                  </a:moveTo>
                  <a:lnTo>
                    <a:pt x="142748" y="0"/>
                  </a:lnTo>
                  <a:lnTo>
                    <a:pt x="97617" y="7287"/>
                  </a:lnTo>
                  <a:lnTo>
                    <a:pt x="58430" y="27578"/>
                  </a:lnTo>
                  <a:lnTo>
                    <a:pt x="27533" y="58512"/>
                  </a:lnTo>
                  <a:lnTo>
                    <a:pt x="7274" y="97731"/>
                  </a:lnTo>
                  <a:lnTo>
                    <a:pt x="0" y="142875"/>
                  </a:lnTo>
                  <a:lnTo>
                    <a:pt x="0" y="1285582"/>
                  </a:lnTo>
                  <a:lnTo>
                    <a:pt x="7274" y="1330732"/>
                  </a:lnTo>
                  <a:lnTo>
                    <a:pt x="27533" y="1369943"/>
                  </a:lnTo>
                  <a:lnTo>
                    <a:pt x="58430" y="1400862"/>
                  </a:lnTo>
                  <a:lnTo>
                    <a:pt x="97617" y="1421138"/>
                  </a:lnTo>
                  <a:lnTo>
                    <a:pt x="142748" y="1428419"/>
                  </a:lnTo>
                  <a:lnTo>
                    <a:pt x="2998088" y="1428419"/>
                  </a:lnTo>
                  <a:lnTo>
                    <a:pt x="3043219" y="1421138"/>
                  </a:lnTo>
                  <a:lnTo>
                    <a:pt x="3082406" y="1400862"/>
                  </a:lnTo>
                  <a:lnTo>
                    <a:pt x="3113303" y="1369943"/>
                  </a:lnTo>
                  <a:lnTo>
                    <a:pt x="3133562" y="1330732"/>
                  </a:lnTo>
                  <a:lnTo>
                    <a:pt x="3140836" y="1285582"/>
                  </a:lnTo>
                  <a:lnTo>
                    <a:pt x="3140836" y="142875"/>
                  </a:lnTo>
                  <a:lnTo>
                    <a:pt x="3133562" y="97731"/>
                  </a:lnTo>
                  <a:lnTo>
                    <a:pt x="3113303" y="58512"/>
                  </a:lnTo>
                  <a:lnTo>
                    <a:pt x="3082406" y="27578"/>
                  </a:lnTo>
                  <a:lnTo>
                    <a:pt x="3043219" y="7287"/>
                  </a:lnTo>
                  <a:lnTo>
                    <a:pt x="299808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3">
              <a:extLst>
                <a:ext uri="{FF2B5EF4-FFF2-40B4-BE49-F238E27FC236}">
                  <a16:creationId xmlns:a16="http://schemas.microsoft.com/office/drawing/2014/main" id="{25A6C84E-8906-4519-B955-37B5A7A73933}"/>
                </a:ext>
              </a:extLst>
            </p:cNvPr>
            <p:cNvSpPr/>
            <p:nvPr/>
          </p:nvSpPr>
          <p:spPr>
            <a:xfrm>
              <a:off x="3581272" y="4618354"/>
              <a:ext cx="3141345" cy="1428750"/>
            </a:xfrm>
            <a:custGeom>
              <a:avLst/>
              <a:gdLst/>
              <a:ahLst/>
              <a:cxnLst/>
              <a:rect l="l" t="t" r="r" b="b"/>
              <a:pathLst>
                <a:path w="3141345" h="1428750">
                  <a:moveTo>
                    <a:pt x="0" y="142875"/>
                  </a:moveTo>
                  <a:lnTo>
                    <a:pt x="7274" y="97731"/>
                  </a:lnTo>
                  <a:lnTo>
                    <a:pt x="27533" y="58512"/>
                  </a:lnTo>
                  <a:lnTo>
                    <a:pt x="58430" y="27578"/>
                  </a:lnTo>
                  <a:lnTo>
                    <a:pt x="97617" y="7287"/>
                  </a:lnTo>
                  <a:lnTo>
                    <a:pt x="142748" y="0"/>
                  </a:lnTo>
                  <a:lnTo>
                    <a:pt x="2998088" y="0"/>
                  </a:lnTo>
                  <a:lnTo>
                    <a:pt x="3043219" y="7287"/>
                  </a:lnTo>
                  <a:lnTo>
                    <a:pt x="3082406" y="27578"/>
                  </a:lnTo>
                  <a:lnTo>
                    <a:pt x="3113303" y="58512"/>
                  </a:lnTo>
                  <a:lnTo>
                    <a:pt x="3133562" y="97731"/>
                  </a:lnTo>
                  <a:lnTo>
                    <a:pt x="3140836" y="142875"/>
                  </a:lnTo>
                  <a:lnTo>
                    <a:pt x="3140836" y="1285582"/>
                  </a:lnTo>
                  <a:lnTo>
                    <a:pt x="3133562" y="1330732"/>
                  </a:lnTo>
                  <a:lnTo>
                    <a:pt x="3113303" y="1369943"/>
                  </a:lnTo>
                  <a:lnTo>
                    <a:pt x="3082406" y="1400862"/>
                  </a:lnTo>
                  <a:lnTo>
                    <a:pt x="3043219" y="1421138"/>
                  </a:lnTo>
                  <a:lnTo>
                    <a:pt x="2998088" y="1428419"/>
                  </a:lnTo>
                  <a:lnTo>
                    <a:pt x="142748" y="1428419"/>
                  </a:lnTo>
                  <a:lnTo>
                    <a:pt x="97617" y="1421138"/>
                  </a:lnTo>
                  <a:lnTo>
                    <a:pt x="58430" y="1400862"/>
                  </a:lnTo>
                  <a:lnTo>
                    <a:pt x="27533" y="1369943"/>
                  </a:lnTo>
                  <a:lnTo>
                    <a:pt x="7274" y="1330732"/>
                  </a:lnTo>
                  <a:lnTo>
                    <a:pt x="0" y="1285582"/>
                  </a:lnTo>
                  <a:lnTo>
                    <a:pt x="0" y="142875"/>
                  </a:lnTo>
                  <a:close/>
                </a:path>
              </a:pathLst>
            </a:custGeom>
            <a:grpFill/>
            <a:ln w="12700">
              <a:solidFill>
                <a:srgbClr val="3C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4">
            <a:extLst>
              <a:ext uri="{FF2B5EF4-FFF2-40B4-BE49-F238E27FC236}">
                <a16:creationId xmlns:a16="http://schemas.microsoft.com/office/drawing/2014/main" id="{FDCE5DF0-E5B3-41D7-AEEA-A2B6A37304DB}"/>
              </a:ext>
            </a:extLst>
          </p:cNvPr>
          <p:cNvSpPr txBox="1"/>
          <p:nvPr/>
        </p:nvSpPr>
        <p:spPr>
          <a:xfrm>
            <a:off x="3908702" y="5234600"/>
            <a:ext cx="2332355" cy="84201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311150" marR="5080" indent="-299085">
              <a:lnSpc>
                <a:spcPts val="3070"/>
              </a:lnSpc>
              <a:spcBef>
                <a:spcPts val="440"/>
              </a:spcBef>
            </a:pPr>
            <a:r>
              <a:rPr sz="2800" b="1" spc="-10" dirty="0">
                <a:latin typeface="Carlito"/>
                <a:cs typeface="Carlito"/>
              </a:rPr>
              <a:t>Disposição final  </a:t>
            </a:r>
            <a:r>
              <a:rPr sz="2800" b="1" spc="-5" dirty="0">
                <a:latin typeface="Carlito"/>
                <a:cs typeface="Carlito"/>
              </a:rPr>
              <a:t>dos</a:t>
            </a:r>
            <a:r>
              <a:rPr sz="2800" b="1" spc="-15" dirty="0">
                <a:latin typeface="Carlito"/>
                <a:cs typeface="Carlito"/>
              </a:rPr>
              <a:t> rejeitos</a:t>
            </a:r>
            <a:endParaRPr sz="2800">
              <a:latin typeface="Carlito"/>
              <a:cs typeface="Carlito"/>
            </a:endParaRPr>
          </a:p>
        </p:txBody>
      </p:sp>
      <p:grpSp>
        <p:nvGrpSpPr>
          <p:cNvPr id="29" name="object 7">
            <a:extLst>
              <a:ext uri="{FF2B5EF4-FFF2-40B4-BE49-F238E27FC236}">
                <a16:creationId xmlns:a16="http://schemas.microsoft.com/office/drawing/2014/main" id="{8A42B720-8C9D-492D-AE9B-58D9F3FA1376}"/>
              </a:ext>
            </a:extLst>
          </p:cNvPr>
          <p:cNvGrpSpPr/>
          <p:nvPr/>
        </p:nvGrpSpPr>
        <p:grpSpPr>
          <a:xfrm>
            <a:off x="165565" y="2582594"/>
            <a:ext cx="3134360" cy="1443355"/>
            <a:chOff x="3582923" y="2227452"/>
            <a:chExt cx="3134360" cy="1443355"/>
          </a:xfrm>
          <a:noFill/>
        </p:grpSpPr>
        <p:sp>
          <p:nvSpPr>
            <p:cNvPr id="30" name="object 8">
              <a:extLst>
                <a:ext uri="{FF2B5EF4-FFF2-40B4-BE49-F238E27FC236}">
                  <a16:creationId xmlns:a16="http://schemas.microsoft.com/office/drawing/2014/main" id="{1CECF225-7886-4D3E-ABE9-A9228CB95720}"/>
                </a:ext>
              </a:extLst>
            </p:cNvPr>
            <p:cNvSpPr/>
            <p:nvPr/>
          </p:nvSpPr>
          <p:spPr>
            <a:xfrm>
              <a:off x="3582923" y="2653283"/>
              <a:ext cx="505459" cy="591185"/>
            </a:xfrm>
            <a:custGeom>
              <a:avLst/>
              <a:gdLst/>
              <a:ahLst/>
              <a:cxnLst/>
              <a:rect l="l" t="t" r="r" b="b"/>
              <a:pathLst>
                <a:path w="505460" h="591185">
                  <a:moveTo>
                    <a:pt x="252729" y="0"/>
                  </a:moveTo>
                  <a:lnTo>
                    <a:pt x="252729" y="118237"/>
                  </a:lnTo>
                  <a:lnTo>
                    <a:pt x="0" y="118237"/>
                  </a:lnTo>
                  <a:lnTo>
                    <a:pt x="0" y="472948"/>
                  </a:lnTo>
                  <a:lnTo>
                    <a:pt x="252729" y="472948"/>
                  </a:lnTo>
                  <a:lnTo>
                    <a:pt x="252729" y="591185"/>
                  </a:lnTo>
                  <a:lnTo>
                    <a:pt x="505333" y="295528"/>
                  </a:lnTo>
                  <a:lnTo>
                    <a:pt x="25272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9">
              <a:extLst>
                <a:ext uri="{FF2B5EF4-FFF2-40B4-BE49-F238E27FC236}">
                  <a16:creationId xmlns:a16="http://schemas.microsoft.com/office/drawing/2014/main" id="{54693AE6-5CF3-483D-A8E1-4895D72C8E37}"/>
                </a:ext>
              </a:extLst>
            </p:cNvPr>
            <p:cNvSpPr/>
            <p:nvPr/>
          </p:nvSpPr>
          <p:spPr>
            <a:xfrm>
              <a:off x="4326635" y="2233802"/>
              <a:ext cx="2383790" cy="1430655"/>
            </a:xfrm>
            <a:custGeom>
              <a:avLst/>
              <a:gdLst/>
              <a:ahLst/>
              <a:cxnLst/>
              <a:rect l="l" t="t" r="r" b="b"/>
              <a:pathLst>
                <a:path w="2383790" h="1430654">
                  <a:moveTo>
                    <a:pt x="2240788" y="0"/>
                  </a:moveTo>
                  <a:lnTo>
                    <a:pt x="143001" y="0"/>
                  </a:lnTo>
                  <a:lnTo>
                    <a:pt x="97796" y="7288"/>
                  </a:lnTo>
                  <a:lnTo>
                    <a:pt x="58539" y="27586"/>
                  </a:lnTo>
                  <a:lnTo>
                    <a:pt x="27586" y="58539"/>
                  </a:lnTo>
                  <a:lnTo>
                    <a:pt x="7288" y="97796"/>
                  </a:lnTo>
                  <a:lnTo>
                    <a:pt x="0" y="143001"/>
                  </a:lnTo>
                  <a:lnTo>
                    <a:pt x="0" y="1287145"/>
                  </a:lnTo>
                  <a:lnTo>
                    <a:pt x="7288" y="1332350"/>
                  </a:lnTo>
                  <a:lnTo>
                    <a:pt x="27586" y="1371607"/>
                  </a:lnTo>
                  <a:lnTo>
                    <a:pt x="58539" y="1402560"/>
                  </a:lnTo>
                  <a:lnTo>
                    <a:pt x="97796" y="1422858"/>
                  </a:lnTo>
                  <a:lnTo>
                    <a:pt x="143001" y="1430147"/>
                  </a:lnTo>
                  <a:lnTo>
                    <a:pt x="2240788" y="1430147"/>
                  </a:lnTo>
                  <a:lnTo>
                    <a:pt x="2285945" y="1422858"/>
                  </a:lnTo>
                  <a:lnTo>
                    <a:pt x="2325195" y="1402560"/>
                  </a:lnTo>
                  <a:lnTo>
                    <a:pt x="2356166" y="1371607"/>
                  </a:lnTo>
                  <a:lnTo>
                    <a:pt x="2376489" y="1332350"/>
                  </a:lnTo>
                  <a:lnTo>
                    <a:pt x="2383790" y="1287145"/>
                  </a:lnTo>
                  <a:lnTo>
                    <a:pt x="2383790" y="143001"/>
                  </a:lnTo>
                  <a:lnTo>
                    <a:pt x="2376489" y="97796"/>
                  </a:lnTo>
                  <a:lnTo>
                    <a:pt x="2356166" y="58539"/>
                  </a:lnTo>
                  <a:lnTo>
                    <a:pt x="2325195" y="27586"/>
                  </a:lnTo>
                  <a:lnTo>
                    <a:pt x="2285945" y="7288"/>
                  </a:lnTo>
                  <a:lnTo>
                    <a:pt x="224078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0">
              <a:extLst>
                <a:ext uri="{FF2B5EF4-FFF2-40B4-BE49-F238E27FC236}">
                  <a16:creationId xmlns:a16="http://schemas.microsoft.com/office/drawing/2014/main" id="{6CC12CAD-D818-4529-900F-7BD7B2812789}"/>
                </a:ext>
              </a:extLst>
            </p:cNvPr>
            <p:cNvSpPr/>
            <p:nvPr/>
          </p:nvSpPr>
          <p:spPr>
            <a:xfrm>
              <a:off x="4326635" y="2233802"/>
              <a:ext cx="2383790" cy="1430655"/>
            </a:xfrm>
            <a:custGeom>
              <a:avLst/>
              <a:gdLst/>
              <a:ahLst/>
              <a:cxnLst/>
              <a:rect l="l" t="t" r="r" b="b"/>
              <a:pathLst>
                <a:path w="2383790" h="1430654">
                  <a:moveTo>
                    <a:pt x="0" y="143001"/>
                  </a:moveTo>
                  <a:lnTo>
                    <a:pt x="7288" y="97796"/>
                  </a:lnTo>
                  <a:lnTo>
                    <a:pt x="27586" y="58539"/>
                  </a:lnTo>
                  <a:lnTo>
                    <a:pt x="58539" y="27586"/>
                  </a:lnTo>
                  <a:lnTo>
                    <a:pt x="97796" y="7288"/>
                  </a:lnTo>
                  <a:lnTo>
                    <a:pt x="143001" y="0"/>
                  </a:lnTo>
                  <a:lnTo>
                    <a:pt x="2240788" y="0"/>
                  </a:lnTo>
                  <a:lnTo>
                    <a:pt x="2285945" y="7288"/>
                  </a:lnTo>
                  <a:lnTo>
                    <a:pt x="2325195" y="27586"/>
                  </a:lnTo>
                  <a:lnTo>
                    <a:pt x="2356166" y="58539"/>
                  </a:lnTo>
                  <a:lnTo>
                    <a:pt x="2376489" y="97796"/>
                  </a:lnTo>
                  <a:lnTo>
                    <a:pt x="2383790" y="143001"/>
                  </a:lnTo>
                  <a:lnTo>
                    <a:pt x="2383790" y="1287145"/>
                  </a:lnTo>
                  <a:lnTo>
                    <a:pt x="2376489" y="1332350"/>
                  </a:lnTo>
                  <a:lnTo>
                    <a:pt x="2356166" y="1371607"/>
                  </a:lnTo>
                  <a:lnTo>
                    <a:pt x="2325195" y="1402560"/>
                  </a:lnTo>
                  <a:lnTo>
                    <a:pt x="2285945" y="1422858"/>
                  </a:lnTo>
                  <a:lnTo>
                    <a:pt x="2240788" y="1430147"/>
                  </a:lnTo>
                  <a:lnTo>
                    <a:pt x="143001" y="1430147"/>
                  </a:lnTo>
                  <a:lnTo>
                    <a:pt x="97796" y="1422858"/>
                  </a:lnTo>
                  <a:lnTo>
                    <a:pt x="58539" y="1402560"/>
                  </a:lnTo>
                  <a:lnTo>
                    <a:pt x="27586" y="1371607"/>
                  </a:lnTo>
                  <a:lnTo>
                    <a:pt x="7288" y="1332350"/>
                  </a:lnTo>
                  <a:lnTo>
                    <a:pt x="0" y="1287145"/>
                  </a:lnTo>
                  <a:lnTo>
                    <a:pt x="0" y="143001"/>
                  </a:lnTo>
                  <a:close/>
                </a:path>
              </a:pathLst>
            </a:custGeom>
            <a:grpFill/>
            <a:ln w="12699">
              <a:solidFill>
                <a:srgbClr val="3C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294609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/>
        </p:nvSpPr>
        <p:spPr>
          <a:xfrm>
            <a:off x="377863" y="854693"/>
            <a:ext cx="3458846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>
              <a:lnSpc>
                <a:spcPct val="150000"/>
              </a:lnSpc>
              <a:buClr>
                <a:schemeClr val="dk1"/>
              </a:buClr>
              <a:buSzPts val="2400"/>
            </a:pP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 nº 12.305/2010</a:t>
            </a:r>
          </a:p>
          <a:p>
            <a:pPr marL="76200">
              <a:lnSpc>
                <a:spcPct val="150000"/>
              </a:lnSpc>
              <a:buClr>
                <a:schemeClr val="dk1"/>
              </a:buClr>
              <a:buSzPts val="2400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377863" y="244211"/>
            <a:ext cx="7839168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POLÍTICA NACIONAL DE RESÍDUOS SÓLIDOS </a:t>
            </a:r>
            <a:endParaRPr lang="pt-BR" sz="4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sp>
        <p:nvSpPr>
          <p:cNvPr id="33" name="object 2">
            <a:extLst>
              <a:ext uri="{FF2B5EF4-FFF2-40B4-BE49-F238E27FC236}">
                <a16:creationId xmlns:a16="http://schemas.microsoft.com/office/drawing/2014/main" id="{E8738EE5-B322-4E11-A8A7-0A0CC8BA8304}"/>
              </a:ext>
            </a:extLst>
          </p:cNvPr>
          <p:cNvSpPr txBox="1"/>
          <p:nvPr/>
        </p:nvSpPr>
        <p:spPr>
          <a:xfrm>
            <a:off x="377863" y="1769093"/>
            <a:ext cx="11315700" cy="4293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95"/>
              </a:spcBef>
            </a:pPr>
            <a:r>
              <a:rPr sz="2800" b="1" spc="-15" dirty="0">
                <a:latin typeface="Carlito"/>
                <a:cs typeface="Carlito"/>
              </a:rPr>
              <a:t>Geradores </a:t>
            </a:r>
            <a:r>
              <a:rPr sz="2800" b="1" spc="-5" dirty="0">
                <a:latin typeface="Carlito"/>
                <a:cs typeface="Carlito"/>
              </a:rPr>
              <a:t>de </a:t>
            </a:r>
            <a:r>
              <a:rPr sz="2800" b="1" spc="-10" dirty="0">
                <a:latin typeface="Carlito"/>
                <a:cs typeface="Carlito"/>
              </a:rPr>
              <a:t>resíduos </a:t>
            </a:r>
            <a:r>
              <a:rPr sz="2800" b="1" spc="-5" dirty="0">
                <a:latin typeface="Carlito"/>
                <a:cs typeface="Carlito"/>
              </a:rPr>
              <a:t>sólidos: </a:t>
            </a:r>
            <a:r>
              <a:rPr sz="2800" spc="-5" dirty="0">
                <a:latin typeface="Carlito"/>
                <a:cs typeface="Carlito"/>
              </a:rPr>
              <a:t>pessoas </a:t>
            </a:r>
            <a:r>
              <a:rPr sz="2800" spc="-10" dirty="0">
                <a:latin typeface="Carlito"/>
                <a:cs typeface="Carlito"/>
              </a:rPr>
              <a:t>físicas </a:t>
            </a:r>
            <a:r>
              <a:rPr sz="2800" dirty="0">
                <a:latin typeface="Carlito"/>
                <a:cs typeface="Carlito"/>
              </a:rPr>
              <a:t>ou </a:t>
            </a:r>
            <a:r>
              <a:rPr sz="2800" spc="-10" dirty="0">
                <a:latin typeface="Carlito"/>
                <a:cs typeface="Carlito"/>
              </a:rPr>
              <a:t>jurídicas, </a:t>
            </a:r>
            <a:r>
              <a:rPr sz="2800" spc="-5" dirty="0">
                <a:latin typeface="Carlito"/>
                <a:cs typeface="Carlito"/>
              </a:rPr>
              <a:t>de </a:t>
            </a:r>
            <a:r>
              <a:rPr sz="2800" spc="-15" dirty="0">
                <a:latin typeface="Carlito"/>
                <a:cs typeface="Carlito"/>
              </a:rPr>
              <a:t>direito </a:t>
            </a:r>
            <a:r>
              <a:rPr sz="2800" spc="-10" dirty="0">
                <a:latin typeface="Carlito"/>
                <a:cs typeface="Carlito"/>
              </a:rPr>
              <a:t>público  </a:t>
            </a:r>
            <a:r>
              <a:rPr sz="2800" spc="-5" dirty="0">
                <a:latin typeface="Carlito"/>
                <a:cs typeface="Carlito"/>
              </a:rPr>
              <a:t>ou </a:t>
            </a:r>
            <a:r>
              <a:rPr sz="2800" spc="-15" dirty="0">
                <a:latin typeface="Carlito"/>
                <a:cs typeface="Carlito"/>
              </a:rPr>
              <a:t>privado, </a:t>
            </a:r>
            <a:r>
              <a:rPr sz="2800" spc="-10" dirty="0">
                <a:latin typeface="Carlito"/>
                <a:cs typeface="Carlito"/>
              </a:rPr>
              <a:t>que </a:t>
            </a:r>
            <a:r>
              <a:rPr sz="2800" spc="-20" dirty="0">
                <a:latin typeface="Carlito"/>
                <a:cs typeface="Carlito"/>
              </a:rPr>
              <a:t>geram </a:t>
            </a:r>
            <a:r>
              <a:rPr sz="2800" spc="-10" dirty="0">
                <a:latin typeface="Carlito"/>
                <a:cs typeface="Carlito"/>
              </a:rPr>
              <a:t>resíduos </a:t>
            </a:r>
            <a:r>
              <a:rPr sz="2800" spc="-5" dirty="0">
                <a:latin typeface="Carlito"/>
                <a:cs typeface="Carlito"/>
              </a:rPr>
              <a:t>sólidos por meio </a:t>
            </a:r>
            <a:r>
              <a:rPr sz="2800" spc="-10" dirty="0">
                <a:latin typeface="Carlito"/>
                <a:cs typeface="Carlito"/>
              </a:rPr>
              <a:t>de </a:t>
            </a:r>
            <a:r>
              <a:rPr sz="2800" spc="-5" dirty="0">
                <a:latin typeface="Carlito"/>
                <a:cs typeface="Carlito"/>
              </a:rPr>
              <a:t>suas </a:t>
            </a:r>
            <a:r>
              <a:rPr sz="2800" spc="-10" dirty="0">
                <a:latin typeface="Carlito"/>
                <a:cs typeface="Carlito"/>
              </a:rPr>
              <a:t>atividades,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nelas </a:t>
            </a:r>
            <a:r>
              <a:rPr sz="2800" spc="-10" dirty="0">
                <a:latin typeface="Carlito"/>
                <a:cs typeface="Carlito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incluído </a:t>
            </a: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o</a:t>
            </a:r>
            <a:r>
              <a:rPr sz="2800" u="heavy" spc="4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consumo;</a:t>
            </a:r>
            <a:r>
              <a:rPr sz="2800" u="heavy" spc="4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endParaRPr sz="28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 dirty="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</a:pPr>
            <a:r>
              <a:rPr lang="pt-BR" sz="2800" b="1" spc="-10" dirty="0">
                <a:latin typeface="Carlito"/>
                <a:cs typeface="Carlito"/>
              </a:rPr>
              <a:t>Logística </a:t>
            </a:r>
            <a:r>
              <a:rPr lang="pt-BR" sz="2800" b="1" spc="-15" dirty="0">
                <a:latin typeface="Carlito"/>
                <a:cs typeface="Carlito"/>
              </a:rPr>
              <a:t>reversa: </a:t>
            </a:r>
            <a:r>
              <a:rPr lang="pt-BR" sz="2800" spc="-10" dirty="0">
                <a:latin typeface="Carlito"/>
                <a:cs typeface="Carlito"/>
              </a:rPr>
              <a:t>viabilizar </a:t>
            </a:r>
            <a:r>
              <a:rPr lang="pt-BR" sz="2800" spc="-5" dirty="0">
                <a:latin typeface="Carlito"/>
                <a:cs typeface="Carlito"/>
              </a:rPr>
              <a:t>a </a:t>
            </a:r>
            <a:r>
              <a:rPr lang="pt-BR" sz="2800" spc="-20" dirty="0">
                <a:latin typeface="Carlito"/>
                <a:cs typeface="Carlito"/>
              </a:rPr>
              <a:t>coleta </a:t>
            </a:r>
            <a:r>
              <a:rPr lang="pt-BR" sz="2800" spc="-5" dirty="0">
                <a:latin typeface="Carlito"/>
                <a:cs typeface="Carlito"/>
              </a:rPr>
              <a:t>e a </a:t>
            </a:r>
            <a:r>
              <a:rPr lang="pt-BR" sz="2800" spc="-15" dirty="0">
                <a:latin typeface="Carlito"/>
                <a:cs typeface="Carlito"/>
              </a:rPr>
              <a:t>restituição </a:t>
            </a:r>
            <a:r>
              <a:rPr lang="pt-BR" sz="2800" spc="-5" dirty="0">
                <a:latin typeface="Carlito"/>
                <a:cs typeface="Carlito"/>
              </a:rPr>
              <a:t>dos </a:t>
            </a:r>
            <a:r>
              <a:rPr lang="pt-BR" sz="2800" spc="-10" dirty="0">
                <a:latin typeface="Carlito"/>
                <a:cs typeface="Carlito"/>
              </a:rPr>
              <a:t>resíduos </a:t>
            </a:r>
            <a:r>
              <a:rPr lang="pt-BR" sz="2800" spc="-5" dirty="0">
                <a:latin typeface="Carlito"/>
                <a:cs typeface="Carlito"/>
              </a:rPr>
              <a:t>sólidos </a:t>
            </a:r>
            <a:r>
              <a:rPr lang="pt-BR" sz="2800" spc="10" dirty="0">
                <a:latin typeface="Carlito"/>
                <a:cs typeface="Carlito"/>
              </a:rPr>
              <a:t>ao  </a:t>
            </a:r>
            <a:r>
              <a:rPr lang="pt-BR" sz="2800" spc="-15" dirty="0">
                <a:latin typeface="Carlito"/>
                <a:cs typeface="Carlito"/>
              </a:rPr>
              <a:t>setor </a:t>
            </a:r>
            <a:r>
              <a:rPr lang="pt-BR" sz="2800" spc="-10" dirty="0">
                <a:latin typeface="Carlito"/>
                <a:cs typeface="Carlito"/>
              </a:rPr>
              <a:t>empresarial, </a:t>
            </a:r>
            <a:r>
              <a:rPr lang="pt-BR" sz="2800" spc="-20" dirty="0">
                <a:latin typeface="Carlito"/>
                <a:cs typeface="Carlito"/>
              </a:rPr>
              <a:t>para reaproveitamento, </a:t>
            </a:r>
            <a:r>
              <a:rPr lang="pt-BR" sz="2800" spc="-5" dirty="0">
                <a:latin typeface="Carlito"/>
                <a:cs typeface="Carlito"/>
              </a:rPr>
              <a:t>em seu ciclo </a:t>
            </a:r>
            <a:r>
              <a:rPr lang="pt-BR" sz="2800" dirty="0">
                <a:latin typeface="Carlito"/>
                <a:cs typeface="Carlito"/>
              </a:rPr>
              <a:t>ou </a:t>
            </a:r>
            <a:r>
              <a:rPr lang="pt-BR" sz="2800" spc="-5" dirty="0">
                <a:latin typeface="Carlito"/>
                <a:cs typeface="Carlito"/>
              </a:rPr>
              <a:t>em </a:t>
            </a:r>
            <a:r>
              <a:rPr lang="pt-BR" sz="2800" spc="-15" dirty="0">
                <a:latin typeface="Carlito"/>
                <a:cs typeface="Carlito"/>
              </a:rPr>
              <a:t>outros </a:t>
            </a:r>
            <a:r>
              <a:rPr lang="pt-BR" sz="2800" spc="-5" dirty="0">
                <a:latin typeface="Carlito"/>
                <a:cs typeface="Carlito"/>
              </a:rPr>
              <a:t>ciclos  </a:t>
            </a:r>
            <a:r>
              <a:rPr lang="pt-BR" sz="2800" spc="-15" dirty="0">
                <a:latin typeface="Carlito"/>
                <a:cs typeface="Carlito"/>
              </a:rPr>
              <a:t>produtivos, </a:t>
            </a:r>
            <a:r>
              <a:rPr lang="pt-BR" sz="2800" spc="-5" dirty="0">
                <a:latin typeface="Carlito"/>
                <a:cs typeface="Carlito"/>
              </a:rPr>
              <a:t>ou </a:t>
            </a:r>
            <a:r>
              <a:rPr lang="pt-BR" sz="2800" spc="-20" dirty="0">
                <a:latin typeface="Carlito"/>
                <a:cs typeface="Carlito"/>
              </a:rPr>
              <a:t>outra </a:t>
            </a:r>
            <a:r>
              <a:rPr lang="pt-BR" sz="2800" spc="-15" dirty="0">
                <a:latin typeface="Carlito"/>
                <a:cs typeface="Carlito"/>
              </a:rPr>
              <a:t>destinação </a:t>
            </a:r>
            <a:r>
              <a:rPr lang="pt-BR" sz="2800" spc="-10" dirty="0">
                <a:latin typeface="Carlito"/>
                <a:cs typeface="Carlito"/>
              </a:rPr>
              <a:t>final </a:t>
            </a:r>
            <a:r>
              <a:rPr lang="pt-BR" sz="2800" spc="-15" dirty="0">
                <a:latin typeface="Carlito"/>
                <a:cs typeface="Carlito"/>
              </a:rPr>
              <a:t>ambientalmente</a:t>
            </a:r>
            <a:r>
              <a:rPr lang="pt-BR" sz="2800" spc="220" dirty="0">
                <a:latin typeface="Carlito"/>
                <a:cs typeface="Carlito"/>
              </a:rPr>
              <a:t> </a:t>
            </a:r>
            <a:r>
              <a:rPr lang="pt-BR" sz="2800" spc="-5" dirty="0">
                <a:latin typeface="Carlito"/>
                <a:cs typeface="Carlito"/>
              </a:rPr>
              <a:t>adequada;</a:t>
            </a:r>
            <a:endParaRPr lang="pt-BR" sz="28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 dirty="0">
              <a:latin typeface="Carlito"/>
              <a:cs typeface="Carlito"/>
            </a:endParaRPr>
          </a:p>
          <a:p>
            <a:pPr marL="12700" marR="5715" algn="just">
              <a:lnSpc>
                <a:spcPct val="100000"/>
              </a:lnSpc>
            </a:pPr>
            <a:r>
              <a:rPr sz="2800" b="1" spc="-10" dirty="0">
                <a:latin typeface="Carlito"/>
                <a:cs typeface="Carlito"/>
              </a:rPr>
              <a:t>Coleta seletiva: </a:t>
            </a:r>
            <a:r>
              <a:rPr sz="2800" spc="-20" dirty="0">
                <a:latin typeface="Carlito"/>
                <a:cs typeface="Carlito"/>
              </a:rPr>
              <a:t>coleta </a:t>
            </a:r>
            <a:r>
              <a:rPr sz="2800" spc="-5" dirty="0">
                <a:latin typeface="Carlito"/>
                <a:cs typeface="Carlito"/>
              </a:rPr>
              <a:t>de </a:t>
            </a:r>
            <a:r>
              <a:rPr sz="2800" spc="-10" dirty="0">
                <a:latin typeface="Carlito"/>
                <a:cs typeface="Carlito"/>
              </a:rPr>
              <a:t>resíduos </a:t>
            </a:r>
            <a:r>
              <a:rPr sz="2800" spc="-5" dirty="0">
                <a:latin typeface="Carlito"/>
                <a:cs typeface="Carlito"/>
              </a:rPr>
              <a:t>sólidos </a:t>
            </a:r>
            <a:r>
              <a:rPr sz="2800" spc="-15" dirty="0">
                <a:latin typeface="Carlito"/>
                <a:cs typeface="Carlito"/>
              </a:rPr>
              <a:t>previamente segregados </a:t>
            </a:r>
            <a:r>
              <a:rPr sz="2800" spc="-20" dirty="0">
                <a:latin typeface="Carlito"/>
                <a:cs typeface="Carlito"/>
              </a:rPr>
              <a:t>conforme  </a:t>
            </a:r>
            <a:r>
              <a:rPr sz="2800" spc="-10" dirty="0">
                <a:latin typeface="Carlito"/>
                <a:cs typeface="Carlito"/>
              </a:rPr>
              <a:t>sua </a:t>
            </a:r>
            <a:r>
              <a:rPr sz="2800" spc="-15" dirty="0">
                <a:latin typeface="Carlito"/>
                <a:cs typeface="Carlito"/>
              </a:rPr>
              <a:t>constituição </a:t>
            </a:r>
            <a:r>
              <a:rPr sz="2800" spc="-5" dirty="0" err="1">
                <a:latin typeface="Carlito"/>
                <a:cs typeface="Carlito"/>
              </a:rPr>
              <a:t>ou</a:t>
            </a:r>
            <a:r>
              <a:rPr sz="2800" spc="90" dirty="0">
                <a:latin typeface="Carlito"/>
                <a:cs typeface="Carlito"/>
              </a:rPr>
              <a:t> </a:t>
            </a:r>
            <a:r>
              <a:rPr sz="2800" spc="-10" dirty="0" err="1">
                <a:latin typeface="Carlito"/>
                <a:cs typeface="Carlito"/>
              </a:rPr>
              <a:t>composição</a:t>
            </a:r>
            <a:r>
              <a:rPr lang="pt-BR" sz="2800" spc="-10" dirty="0">
                <a:latin typeface="Carlito"/>
                <a:cs typeface="Carlito"/>
              </a:rPr>
              <a:t>,</a:t>
            </a:r>
            <a:endParaRPr sz="2800" dirty="0">
              <a:latin typeface="Carlito"/>
              <a:cs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27941621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/>
        </p:nvSpPr>
        <p:spPr>
          <a:xfrm>
            <a:off x="377863" y="854693"/>
            <a:ext cx="3458846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>
              <a:lnSpc>
                <a:spcPct val="150000"/>
              </a:lnSpc>
              <a:buClr>
                <a:schemeClr val="dk1"/>
              </a:buClr>
              <a:buSzPts val="2400"/>
            </a:pP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 nº 12.305/2010</a:t>
            </a:r>
          </a:p>
          <a:p>
            <a:pPr marL="76200">
              <a:lnSpc>
                <a:spcPct val="150000"/>
              </a:lnSpc>
              <a:buClr>
                <a:schemeClr val="dk1"/>
              </a:buClr>
              <a:buSzPts val="2400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377863" y="244211"/>
            <a:ext cx="7839168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POLÍTICA NACIONAL DE RESÍDUOS SÓLIDOS </a:t>
            </a:r>
            <a:endParaRPr lang="pt-BR" sz="4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sp>
        <p:nvSpPr>
          <p:cNvPr id="9" name="object 2">
            <a:extLst>
              <a:ext uri="{FF2B5EF4-FFF2-40B4-BE49-F238E27FC236}">
                <a16:creationId xmlns:a16="http://schemas.microsoft.com/office/drawing/2014/main" id="{02BD4BD2-85CA-4531-BFD2-6E183E7F259F}"/>
              </a:ext>
            </a:extLst>
          </p:cNvPr>
          <p:cNvSpPr txBox="1"/>
          <p:nvPr/>
        </p:nvSpPr>
        <p:spPr>
          <a:xfrm>
            <a:off x="497802" y="1453113"/>
            <a:ext cx="12020994" cy="51342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80210">
              <a:lnSpc>
                <a:spcPct val="137000"/>
              </a:lnSpc>
              <a:spcBef>
                <a:spcPts val="100"/>
              </a:spcBef>
            </a:pPr>
            <a:r>
              <a:rPr sz="2700" spc="-20" dirty="0">
                <a:latin typeface="Carlito"/>
                <a:cs typeface="Carlito"/>
              </a:rPr>
              <a:t>Estão </a:t>
            </a:r>
            <a:r>
              <a:rPr sz="2700" dirty="0">
                <a:latin typeface="Carlito"/>
                <a:cs typeface="Carlito"/>
              </a:rPr>
              <a:t>incluídos </a:t>
            </a:r>
            <a:r>
              <a:rPr sz="2700" spc="-5" dirty="0">
                <a:latin typeface="Carlito"/>
                <a:cs typeface="Carlito"/>
              </a:rPr>
              <a:t>no </a:t>
            </a:r>
            <a:r>
              <a:rPr sz="2700" spc="-10" dirty="0">
                <a:latin typeface="Carlito"/>
                <a:cs typeface="Carlito"/>
              </a:rPr>
              <a:t>sistema </a:t>
            </a:r>
            <a:r>
              <a:rPr sz="2700" spc="-5" dirty="0">
                <a:latin typeface="Carlito"/>
                <a:cs typeface="Carlito"/>
              </a:rPr>
              <a:t>de </a:t>
            </a:r>
            <a:r>
              <a:rPr sz="2700" b="1" spc="-10" dirty="0">
                <a:latin typeface="Carlito"/>
                <a:cs typeface="Carlito"/>
              </a:rPr>
              <a:t>logística </a:t>
            </a:r>
            <a:r>
              <a:rPr sz="2700" b="1" spc="-25" dirty="0">
                <a:latin typeface="Carlito"/>
                <a:cs typeface="Carlito"/>
              </a:rPr>
              <a:t>reversa </a:t>
            </a:r>
            <a:r>
              <a:rPr sz="2700" spc="-5" dirty="0">
                <a:latin typeface="Carlito"/>
                <a:cs typeface="Carlito"/>
              </a:rPr>
              <a:t>os </a:t>
            </a:r>
            <a:r>
              <a:rPr sz="2700" spc="-10" dirty="0">
                <a:latin typeface="Carlito"/>
                <a:cs typeface="Carlito"/>
              </a:rPr>
              <a:t>seguintes </a:t>
            </a:r>
            <a:r>
              <a:rPr sz="2700" spc="-5" dirty="0">
                <a:latin typeface="Carlito"/>
                <a:cs typeface="Carlito"/>
              </a:rPr>
              <a:t>materiais:  </a:t>
            </a:r>
            <a:endParaRPr lang="pt-BR" sz="2700" spc="-5" dirty="0">
              <a:latin typeface="Carlito"/>
              <a:cs typeface="Carlito"/>
            </a:endParaRPr>
          </a:p>
          <a:p>
            <a:pPr marL="12700" marR="1680210">
              <a:lnSpc>
                <a:spcPct val="137000"/>
              </a:lnSpc>
              <a:spcBef>
                <a:spcPts val="100"/>
              </a:spcBef>
            </a:pPr>
            <a:r>
              <a:rPr sz="2700" dirty="0">
                <a:latin typeface="Carlito"/>
                <a:cs typeface="Carlito"/>
              </a:rPr>
              <a:t>I - </a:t>
            </a:r>
            <a:r>
              <a:rPr sz="2700" spc="-20" dirty="0">
                <a:latin typeface="Carlito"/>
                <a:cs typeface="Carlito"/>
              </a:rPr>
              <a:t>agrotóxicos, </a:t>
            </a:r>
            <a:r>
              <a:rPr sz="2700" spc="-5" dirty="0">
                <a:latin typeface="Carlito"/>
                <a:cs typeface="Carlito"/>
              </a:rPr>
              <a:t>seus </a:t>
            </a:r>
            <a:r>
              <a:rPr sz="2700" spc="-10" dirty="0">
                <a:latin typeface="Carlito"/>
                <a:cs typeface="Carlito"/>
              </a:rPr>
              <a:t>resíduos </a:t>
            </a:r>
            <a:r>
              <a:rPr sz="2700" dirty="0">
                <a:latin typeface="Carlito"/>
                <a:cs typeface="Carlito"/>
              </a:rPr>
              <a:t>e</a:t>
            </a:r>
            <a:r>
              <a:rPr sz="2700" spc="-30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embalagens</a:t>
            </a:r>
            <a:endParaRPr sz="2700" dirty="0">
              <a:latin typeface="Carlito"/>
              <a:cs typeface="Carlito"/>
            </a:endParaRPr>
          </a:p>
          <a:p>
            <a:pPr marL="12700" marR="8512810">
              <a:lnSpc>
                <a:spcPct val="137000"/>
              </a:lnSpc>
              <a:spcBef>
                <a:spcPts val="5"/>
              </a:spcBef>
            </a:pPr>
            <a:r>
              <a:rPr sz="2700" dirty="0">
                <a:latin typeface="Carlito"/>
                <a:cs typeface="Carlito"/>
              </a:rPr>
              <a:t>II - </a:t>
            </a:r>
            <a:r>
              <a:rPr sz="2700" spc="-5" dirty="0">
                <a:latin typeface="Carlito"/>
                <a:cs typeface="Carlito"/>
              </a:rPr>
              <a:t>pilhas </a:t>
            </a:r>
            <a:r>
              <a:rPr sz="2700" dirty="0">
                <a:latin typeface="Carlito"/>
                <a:cs typeface="Carlito"/>
              </a:rPr>
              <a:t>e</a:t>
            </a:r>
            <a:r>
              <a:rPr sz="2700" spc="-100" dirty="0">
                <a:latin typeface="Carlito"/>
                <a:cs typeface="Carlito"/>
              </a:rPr>
              <a:t> </a:t>
            </a:r>
            <a:r>
              <a:rPr sz="2700" spc="-10" dirty="0">
                <a:latin typeface="Carlito"/>
                <a:cs typeface="Carlito"/>
              </a:rPr>
              <a:t>baterias;  </a:t>
            </a:r>
            <a:endParaRPr lang="pt-BR" sz="2700" spc="-10" dirty="0">
              <a:latin typeface="Carlito"/>
              <a:cs typeface="Carlito"/>
            </a:endParaRPr>
          </a:p>
          <a:p>
            <a:pPr marL="12700" marR="8512810">
              <a:lnSpc>
                <a:spcPct val="137000"/>
              </a:lnSpc>
              <a:spcBef>
                <a:spcPts val="5"/>
              </a:spcBef>
            </a:pPr>
            <a:r>
              <a:rPr sz="2700" dirty="0">
                <a:latin typeface="Carlito"/>
                <a:cs typeface="Carlito"/>
              </a:rPr>
              <a:t>III -</a:t>
            </a:r>
            <a:r>
              <a:rPr sz="2700" spc="-35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pneus;</a:t>
            </a:r>
            <a:endParaRPr sz="2700" dirty="0">
              <a:latin typeface="Carlito"/>
              <a:cs typeface="Carlito"/>
            </a:endParaRPr>
          </a:p>
          <a:p>
            <a:pPr marL="370840" indent="-358140">
              <a:lnSpc>
                <a:spcPct val="100000"/>
              </a:lnSpc>
              <a:spcBef>
                <a:spcPts val="1200"/>
              </a:spcBef>
              <a:buAutoNum type="romanUcPeriod" startAt="4"/>
              <a:tabLst>
                <a:tab pos="370840" algn="l"/>
              </a:tabLst>
            </a:pPr>
            <a:r>
              <a:rPr sz="2700" dirty="0">
                <a:latin typeface="Carlito"/>
                <a:cs typeface="Carlito"/>
              </a:rPr>
              <a:t>- </a:t>
            </a:r>
            <a:r>
              <a:rPr sz="2700" spc="-5" dirty="0">
                <a:latin typeface="Carlito"/>
                <a:cs typeface="Carlito"/>
              </a:rPr>
              <a:t>óleos </a:t>
            </a:r>
            <a:r>
              <a:rPr sz="2700" spc="-10" dirty="0">
                <a:latin typeface="Carlito"/>
                <a:cs typeface="Carlito"/>
              </a:rPr>
              <a:t>lubrificantes, </a:t>
            </a:r>
            <a:r>
              <a:rPr sz="2700" spc="-5" dirty="0">
                <a:latin typeface="Carlito"/>
                <a:cs typeface="Carlito"/>
              </a:rPr>
              <a:t>seus </a:t>
            </a:r>
            <a:r>
              <a:rPr sz="2700" spc="-10" dirty="0">
                <a:latin typeface="Carlito"/>
                <a:cs typeface="Carlito"/>
              </a:rPr>
              <a:t>resíduos </a:t>
            </a:r>
            <a:r>
              <a:rPr sz="2700" dirty="0">
                <a:latin typeface="Carlito"/>
                <a:cs typeface="Carlito"/>
              </a:rPr>
              <a:t>e</a:t>
            </a:r>
            <a:r>
              <a:rPr sz="2700" spc="-65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embalagens;</a:t>
            </a:r>
            <a:endParaRPr sz="2700" dirty="0">
              <a:latin typeface="Carlito"/>
              <a:cs typeface="Carlito"/>
            </a:endParaRPr>
          </a:p>
          <a:p>
            <a:pPr marL="12700" marR="1257935">
              <a:lnSpc>
                <a:spcPts val="4520"/>
              </a:lnSpc>
              <a:spcBef>
                <a:spcPts val="285"/>
              </a:spcBef>
              <a:buAutoNum type="romanUcPeriod" startAt="4"/>
              <a:tabLst>
                <a:tab pos="285750" algn="l"/>
              </a:tabLst>
            </a:pPr>
            <a:r>
              <a:rPr sz="2700" dirty="0">
                <a:latin typeface="Carlito"/>
                <a:cs typeface="Carlito"/>
              </a:rPr>
              <a:t>- </a:t>
            </a:r>
            <a:r>
              <a:rPr sz="2700" spc="-5" dirty="0">
                <a:latin typeface="Carlito"/>
                <a:cs typeface="Carlito"/>
              </a:rPr>
              <a:t>lâmpadas </a:t>
            </a:r>
            <a:r>
              <a:rPr sz="2700" spc="-10" dirty="0">
                <a:latin typeface="Carlito"/>
                <a:cs typeface="Carlito"/>
              </a:rPr>
              <a:t>fluorescentes, </a:t>
            </a:r>
            <a:r>
              <a:rPr sz="2700" spc="-5" dirty="0">
                <a:latin typeface="Carlito"/>
                <a:cs typeface="Carlito"/>
              </a:rPr>
              <a:t>de </a:t>
            </a:r>
            <a:r>
              <a:rPr sz="2700" spc="-10" dirty="0">
                <a:latin typeface="Carlito"/>
                <a:cs typeface="Carlito"/>
              </a:rPr>
              <a:t>vapor </a:t>
            </a:r>
            <a:r>
              <a:rPr sz="2700" spc="-5" dirty="0">
                <a:latin typeface="Carlito"/>
                <a:cs typeface="Carlito"/>
              </a:rPr>
              <a:t>de sódio </a:t>
            </a:r>
            <a:r>
              <a:rPr sz="2700" dirty="0">
                <a:latin typeface="Carlito"/>
                <a:cs typeface="Carlito"/>
              </a:rPr>
              <a:t>e </a:t>
            </a:r>
            <a:r>
              <a:rPr sz="2700" spc="-10" dirty="0">
                <a:latin typeface="Carlito"/>
                <a:cs typeface="Carlito"/>
              </a:rPr>
              <a:t>mercúrio </a:t>
            </a:r>
            <a:r>
              <a:rPr sz="2700" dirty="0">
                <a:latin typeface="Carlito"/>
                <a:cs typeface="Carlito"/>
              </a:rPr>
              <a:t>e </a:t>
            </a:r>
            <a:r>
              <a:rPr sz="2700" spc="-5" dirty="0">
                <a:latin typeface="Carlito"/>
                <a:cs typeface="Carlito"/>
              </a:rPr>
              <a:t>de </a:t>
            </a:r>
            <a:r>
              <a:rPr sz="2700" dirty="0">
                <a:latin typeface="Carlito"/>
                <a:cs typeface="Carlito"/>
              </a:rPr>
              <a:t>luz </a:t>
            </a:r>
            <a:r>
              <a:rPr sz="2700" spc="-15" dirty="0">
                <a:latin typeface="Carlito"/>
                <a:cs typeface="Carlito"/>
              </a:rPr>
              <a:t>mista;  </a:t>
            </a:r>
            <a:r>
              <a:rPr sz="2700" spc="-5" dirty="0">
                <a:latin typeface="Carlito"/>
                <a:cs typeface="Carlito"/>
              </a:rPr>
              <a:t>VI </a:t>
            </a:r>
            <a:r>
              <a:rPr sz="2700" dirty="0">
                <a:latin typeface="Carlito"/>
                <a:cs typeface="Carlito"/>
              </a:rPr>
              <a:t>- </a:t>
            </a:r>
            <a:r>
              <a:rPr sz="2700" spc="-15" dirty="0">
                <a:latin typeface="Carlito"/>
                <a:cs typeface="Carlito"/>
              </a:rPr>
              <a:t>produtos eletroeletrônicos </a:t>
            </a:r>
            <a:r>
              <a:rPr sz="2700" dirty="0">
                <a:latin typeface="Carlito"/>
                <a:cs typeface="Carlito"/>
              </a:rPr>
              <a:t>e </a:t>
            </a:r>
            <a:r>
              <a:rPr sz="2700" spc="-5" dirty="0">
                <a:latin typeface="Carlito"/>
                <a:cs typeface="Carlito"/>
              </a:rPr>
              <a:t>seus</a:t>
            </a:r>
            <a:r>
              <a:rPr sz="2700" spc="-55" dirty="0">
                <a:latin typeface="Carlito"/>
                <a:cs typeface="Carlito"/>
              </a:rPr>
              <a:t> </a:t>
            </a:r>
            <a:r>
              <a:rPr sz="2700" spc="-10" dirty="0" err="1">
                <a:latin typeface="Carlito"/>
                <a:cs typeface="Carlito"/>
              </a:rPr>
              <a:t>componentes</a:t>
            </a:r>
            <a:r>
              <a:rPr sz="2700" spc="-10" dirty="0">
                <a:latin typeface="Carlito"/>
                <a:cs typeface="Carlito"/>
              </a:rPr>
              <a:t>.</a:t>
            </a:r>
            <a:endParaRPr sz="2700" dirty="0">
              <a:latin typeface="Carlito"/>
              <a:cs typeface="Carlito"/>
            </a:endParaRPr>
          </a:p>
          <a:p>
            <a:pPr marL="469900" marR="5080" indent="-457200">
              <a:lnSpc>
                <a:spcPct val="100000"/>
              </a:lnSpc>
              <a:spcBef>
                <a:spcPts val="2145"/>
              </a:spcBef>
              <a:buFont typeface="Arial"/>
              <a:buChar char="•"/>
              <a:tabLst>
                <a:tab pos="469265" algn="l"/>
                <a:tab pos="469900" algn="l"/>
                <a:tab pos="1593215" algn="l"/>
                <a:tab pos="2938780" algn="l"/>
                <a:tab pos="3577590" algn="l"/>
                <a:tab pos="5310505" algn="l"/>
                <a:tab pos="6071235" algn="l"/>
                <a:tab pos="6532880" algn="l"/>
                <a:tab pos="7340600" algn="l"/>
                <a:tab pos="8745855" algn="l"/>
                <a:tab pos="9039860" algn="l"/>
                <a:tab pos="9326880" algn="l"/>
                <a:tab pos="10253345" algn="l"/>
              </a:tabLst>
            </a:pPr>
            <a:r>
              <a:rPr sz="2600" spc="-5" dirty="0">
                <a:latin typeface="Carlito"/>
                <a:cs typeface="Carlito"/>
              </a:rPr>
              <a:t>Dema</a:t>
            </a:r>
            <a:r>
              <a:rPr sz="2600" spc="-10" dirty="0">
                <a:latin typeface="Carlito"/>
                <a:cs typeface="Carlito"/>
              </a:rPr>
              <a:t>i</a:t>
            </a:r>
            <a:r>
              <a:rPr sz="2600" dirty="0">
                <a:latin typeface="Carlito"/>
                <a:cs typeface="Carlito"/>
              </a:rPr>
              <a:t>s	</a:t>
            </a:r>
            <a:r>
              <a:rPr sz="2600" spc="-5" dirty="0">
                <a:latin typeface="Carlito"/>
                <a:cs typeface="Carlito"/>
              </a:rPr>
              <a:t>p</a:t>
            </a:r>
            <a:r>
              <a:rPr sz="2600" spc="-50" dirty="0">
                <a:latin typeface="Carlito"/>
                <a:cs typeface="Carlito"/>
              </a:rPr>
              <a:t>r</a:t>
            </a:r>
            <a:r>
              <a:rPr sz="2600" spc="-5" dirty="0">
                <a:latin typeface="Carlito"/>
                <a:cs typeface="Carlito"/>
              </a:rPr>
              <a:t>odu</a:t>
            </a:r>
            <a:r>
              <a:rPr sz="2600" spc="-25" dirty="0">
                <a:latin typeface="Carlito"/>
                <a:cs typeface="Carlito"/>
              </a:rPr>
              <a:t>t</a:t>
            </a:r>
            <a:r>
              <a:rPr sz="2600" spc="-5" dirty="0">
                <a:latin typeface="Carlito"/>
                <a:cs typeface="Carlito"/>
              </a:rPr>
              <a:t>o</a:t>
            </a:r>
            <a:r>
              <a:rPr sz="2600" dirty="0">
                <a:latin typeface="Carlito"/>
                <a:cs typeface="Carlito"/>
              </a:rPr>
              <a:t>s	</a:t>
            </a:r>
            <a:r>
              <a:rPr sz="2600" spc="-15" dirty="0">
                <a:latin typeface="Carlito"/>
                <a:cs typeface="Carlito"/>
              </a:rPr>
              <a:t>qu</a:t>
            </a:r>
            <a:r>
              <a:rPr sz="2600" dirty="0">
                <a:latin typeface="Carlito"/>
                <a:cs typeface="Carlito"/>
              </a:rPr>
              <a:t>e	ap</a:t>
            </a:r>
            <a:r>
              <a:rPr sz="2600" spc="-45" dirty="0">
                <a:latin typeface="Carlito"/>
                <a:cs typeface="Carlito"/>
              </a:rPr>
              <a:t>r</a:t>
            </a:r>
            <a:r>
              <a:rPr sz="2600" dirty="0">
                <a:latin typeface="Carlito"/>
                <a:cs typeface="Carlito"/>
              </a:rPr>
              <a:t>e</a:t>
            </a:r>
            <a:r>
              <a:rPr sz="2600" spc="-10" dirty="0">
                <a:latin typeface="Carlito"/>
                <a:cs typeface="Carlito"/>
              </a:rPr>
              <a:t>s</a:t>
            </a:r>
            <a:r>
              <a:rPr sz="2600" spc="-15" dirty="0">
                <a:latin typeface="Carlito"/>
                <a:cs typeface="Carlito"/>
              </a:rPr>
              <a:t>e</a:t>
            </a:r>
            <a:r>
              <a:rPr sz="2600" spc="-25" dirty="0">
                <a:latin typeface="Carlito"/>
                <a:cs typeface="Carlito"/>
              </a:rPr>
              <a:t>n</a:t>
            </a:r>
            <a:r>
              <a:rPr sz="2600" spc="-35" dirty="0">
                <a:latin typeface="Carlito"/>
                <a:cs typeface="Carlito"/>
              </a:rPr>
              <a:t>t</a:t>
            </a:r>
            <a:r>
              <a:rPr sz="2600" dirty="0">
                <a:latin typeface="Carlito"/>
                <a:cs typeface="Carlito"/>
              </a:rPr>
              <a:t>em	ris</a:t>
            </a:r>
            <a:r>
              <a:rPr sz="2600" spc="-30" dirty="0">
                <a:latin typeface="Carlito"/>
                <a:cs typeface="Carlito"/>
              </a:rPr>
              <a:t>c</a:t>
            </a:r>
            <a:r>
              <a:rPr sz="2600" dirty="0">
                <a:latin typeface="Carlito"/>
                <a:cs typeface="Carlito"/>
              </a:rPr>
              <a:t>o	ao	meio	ambi</a:t>
            </a:r>
            <a:r>
              <a:rPr sz="2600" spc="-20" dirty="0">
                <a:latin typeface="Carlito"/>
                <a:cs typeface="Carlito"/>
              </a:rPr>
              <a:t>e</a:t>
            </a:r>
            <a:r>
              <a:rPr sz="2600" spc="-25" dirty="0">
                <a:latin typeface="Carlito"/>
                <a:cs typeface="Carlito"/>
              </a:rPr>
              <a:t>n</a:t>
            </a:r>
            <a:r>
              <a:rPr sz="2600" spc="-35" dirty="0">
                <a:latin typeface="Carlito"/>
                <a:cs typeface="Carlito"/>
              </a:rPr>
              <a:t>t</a:t>
            </a:r>
            <a:r>
              <a:rPr sz="2600" dirty="0">
                <a:latin typeface="Carlito"/>
                <a:cs typeface="Carlito"/>
              </a:rPr>
              <a:t>e	e	à	</a:t>
            </a:r>
            <a:r>
              <a:rPr sz="2600" spc="-5" dirty="0">
                <a:latin typeface="Carlito"/>
                <a:cs typeface="Carlito"/>
              </a:rPr>
              <a:t>sa</a:t>
            </a:r>
            <a:r>
              <a:rPr sz="2600" spc="-10" dirty="0">
                <a:latin typeface="Carlito"/>
                <a:cs typeface="Carlito"/>
              </a:rPr>
              <a:t>ú</a:t>
            </a:r>
            <a:r>
              <a:rPr sz="2600" spc="-5" dirty="0">
                <a:latin typeface="Carlito"/>
                <a:cs typeface="Carlito"/>
              </a:rPr>
              <a:t>d</a:t>
            </a:r>
            <a:r>
              <a:rPr sz="2600" dirty="0">
                <a:latin typeface="Carlito"/>
                <a:cs typeface="Carlito"/>
              </a:rPr>
              <a:t>e	</a:t>
            </a:r>
            <a:r>
              <a:rPr sz="2600" spc="-5" dirty="0">
                <a:latin typeface="Carlito"/>
                <a:cs typeface="Carlito"/>
              </a:rPr>
              <a:t>p</a:t>
            </a:r>
            <a:r>
              <a:rPr sz="2600" spc="-15" dirty="0">
                <a:latin typeface="Carlito"/>
                <a:cs typeface="Carlito"/>
              </a:rPr>
              <a:t>ú</a:t>
            </a:r>
            <a:r>
              <a:rPr sz="2600" spc="-5" dirty="0">
                <a:latin typeface="Carlito"/>
                <a:cs typeface="Carlito"/>
              </a:rPr>
              <a:t>bli</a:t>
            </a:r>
            <a:r>
              <a:rPr sz="2600" spc="-20" dirty="0">
                <a:latin typeface="Carlito"/>
                <a:cs typeface="Carlito"/>
              </a:rPr>
              <a:t>c</a:t>
            </a:r>
            <a:r>
              <a:rPr sz="2600" dirty="0">
                <a:latin typeface="Carlito"/>
                <a:cs typeface="Carlito"/>
              </a:rPr>
              <a:t>a,  </a:t>
            </a:r>
            <a:r>
              <a:rPr sz="2600" spc="-5" dirty="0">
                <a:latin typeface="Carlito"/>
                <a:cs typeface="Carlito"/>
              </a:rPr>
              <a:t>podem, mediante </a:t>
            </a:r>
            <a:r>
              <a:rPr sz="2600" spc="-20" dirty="0">
                <a:latin typeface="Carlito"/>
                <a:cs typeface="Carlito"/>
              </a:rPr>
              <a:t>acordo, </a:t>
            </a:r>
            <a:r>
              <a:rPr sz="2600" spc="-10" dirty="0">
                <a:latin typeface="Carlito"/>
                <a:cs typeface="Carlito"/>
              </a:rPr>
              <a:t>serem incorporados </a:t>
            </a:r>
            <a:r>
              <a:rPr sz="2600" spc="-5" dirty="0">
                <a:latin typeface="Carlito"/>
                <a:cs typeface="Carlito"/>
              </a:rPr>
              <a:t>no </a:t>
            </a:r>
            <a:r>
              <a:rPr sz="2600" spc="-10" dirty="0">
                <a:latin typeface="Carlito"/>
                <a:cs typeface="Carlito"/>
              </a:rPr>
              <a:t>sistema </a:t>
            </a:r>
            <a:r>
              <a:rPr sz="2600" dirty="0">
                <a:latin typeface="Carlito"/>
                <a:cs typeface="Carlito"/>
              </a:rPr>
              <a:t>acima</a:t>
            </a:r>
            <a:r>
              <a:rPr sz="2600" spc="-35" dirty="0">
                <a:latin typeface="Carlito"/>
                <a:cs typeface="Carlito"/>
              </a:rPr>
              <a:t> </a:t>
            </a:r>
            <a:r>
              <a:rPr sz="2600" spc="-5" dirty="0">
                <a:latin typeface="Carlito"/>
                <a:cs typeface="Carlito"/>
              </a:rPr>
              <a:t>descrito.</a:t>
            </a:r>
            <a:endParaRPr sz="2600" dirty="0">
              <a:latin typeface="Carlito"/>
              <a:cs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22506074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/>
        </p:nvSpPr>
        <p:spPr>
          <a:xfrm>
            <a:off x="671024" y="958510"/>
            <a:ext cx="10413478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>
              <a:lnSpc>
                <a:spcPct val="150000"/>
              </a:lnSpc>
              <a:buClr>
                <a:schemeClr val="dk1"/>
              </a:buClr>
              <a:buSzPts val="2400"/>
            </a:pP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 nº 12.305/2010</a:t>
            </a: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377863" y="244211"/>
            <a:ext cx="7839168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POLÍTICA NACIONAL DE RESÍDUOS SÓLIDOS </a:t>
            </a:r>
            <a:endParaRPr lang="pt-BR" sz="4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0EFD5427-6DAB-4192-8D48-FEE9FE89C4F8}"/>
              </a:ext>
            </a:extLst>
          </p:cNvPr>
          <p:cNvGrpSpPr/>
          <p:nvPr/>
        </p:nvGrpSpPr>
        <p:grpSpPr>
          <a:xfrm>
            <a:off x="892969" y="1731990"/>
            <a:ext cx="10225899" cy="4892294"/>
            <a:chOff x="764813" y="1721495"/>
            <a:chExt cx="10225899" cy="4892294"/>
          </a:xfrm>
        </p:grpSpPr>
        <p:sp>
          <p:nvSpPr>
            <p:cNvPr id="33" name="object 2">
              <a:extLst>
                <a:ext uri="{FF2B5EF4-FFF2-40B4-BE49-F238E27FC236}">
                  <a16:creationId xmlns:a16="http://schemas.microsoft.com/office/drawing/2014/main" id="{74FB5866-5F90-4A7F-86B8-43C8EF258376}"/>
                </a:ext>
              </a:extLst>
            </p:cNvPr>
            <p:cNvSpPr/>
            <p:nvPr/>
          </p:nvSpPr>
          <p:spPr>
            <a:xfrm>
              <a:off x="764813" y="1721495"/>
              <a:ext cx="10225899" cy="489229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9919FBC2-F161-4835-AF08-2887226763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092944" y="4985091"/>
              <a:ext cx="1897768" cy="16286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22690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sp>
        <p:nvSpPr>
          <p:cNvPr id="9" name="Google Shape;94;p15">
            <a:extLst>
              <a:ext uri="{FF2B5EF4-FFF2-40B4-BE49-F238E27FC236}">
                <a16:creationId xmlns:a16="http://schemas.microsoft.com/office/drawing/2014/main" id="{BFCCD1A7-8475-46BD-A934-0D9B48CE1BAE}"/>
              </a:ext>
            </a:extLst>
          </p:cNvPr>
          <p:cNvSpPr txBox="1"/>
          <p:nvPr/>
        </p:nvSpPr>
        <p:spPr>
          <a:xfrm>
            <a:off x="377861" y="128621"/>
            <a:ext cx="8060455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RESÍDUOS SÓLIDOS E SAÚDE AMBIENTAL</a:t>
            </a:r>
          </a:p>
        </p:txBody>
      </p:sp>
      <p:sp>
        <p:nvSpPr>
          <p:cNvPr id="10" name="Google Shape;95;p15">
            <a:extLst>
              <a:ext uri="{FF2B5EF4-FFF2-40B4-BE49-F238E27FC236}">
                <a16:creationId xmlns:a16="http://schemas.microsoft.com/office/drawing/2014/main" id="{3D213B59-FFC7-4325-A777-BB7FC4652BAB}"/>
              </a:ext>
            </a:extLst>
          </p:cNvPr>
          <p:cNvSpPr txBox="1"/>
          <p:nvPr/>
        </p:nvSpPr>
        <p:spPr>
          <a:xfrm>
            <a:off x="4408088" y="871089"/>
            <a:ext cx="2545801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Aterro Sanitário</a:t>
            </a:r>
          </a:p>
        </p:txBody>
      </p:sp>
      <p:pic>
        <p:nvPicPr>
          <p:cNvPr id="13318" name="Picture 6">
            <a:extLst>
              <a:ext uri="{FF2B5EF4-FFF2-40B4-BE49-F238E27FC236}">
                <a16:creationId xmlns:a16="http://schemas.microsoft.com/office/drawing/2014/main" id="{C5E526BE-C8A4-4395-AC43-F4F06FA08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513" y="1559337"/>
            <a:ext cx="9261024" cy="515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3257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568751" y="244211"/>
            <a:ext cx="764828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DRENAGEM URBANA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pic>
        <p:nvPicPr>
          <p:cNvPr id="14338" name="Picture 2" descr="Drenagem - ARÍETE - Engenharia Ambiental">
            <a:extLst>
              <a:ext uri="{FF2B5EF4-FFF2-40B4-BE49-F238E27FC236}">
                <a16:creationId xmlns:a16="http://schemas.microsoft.com/office/drawing/2014/main" id="{7174612C-C912-40BA-A2E5-38E352070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57" y="1141601"/>
            <a:ext cx="4249197" cy="262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Drenagem urbana é um desafio para a capital">
            <a:extLst>
              <a:ext uri="{FF2B5EF4-FFF2-40B4-BE49-F238E27FC236}">
                <a16:creationId xmlns:a16="http://schemas.microsoft.com/office/drawing/2014/main" id="{BBF472CF-8E5B-4770-88DC-A97D621B2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57" y="4022306"/>
            <a:ext cx="4249197" cy="2829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O desafio da drenagem urbana. – Sinergia Engenharia">
            <a:extLst>
              <a:ext uri="{FF2B5EF4-FFF2-40B4-BE49-F238E27FC236}">
                <a16:creationId xmlns:a16="http://schemas.microsoft.com/office/drawing/2014/main" id="{54ABD4D9-2196-47A1-8CB0-7B554048D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034" y="1141600"/>
            <a:ext cx="4249197" cy="262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DER conclui obras da galeria de macrodrenagem na BR-343 — Assembleia  Legislativa do Piauí">
            <a:extLst>
              <a:ext uri="{FF2B5EF4-FFF2-40B4-BE49-F238E27FC236}">
                <a16:creationId xmlns:a16="http://schemas.microsoft.com/office/drawing/2014/main" id="{AB6C119C-6402-4215-B9B1-8AC405FE0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464" y="4022497"/>
            <a:ext cx="4249197" cy="2835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734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568751" y="244211"/>
            <a:ext cx="764828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DRENAGEM URBANA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ED6C83CB-8B52-4499-B0DE-D3FE87443F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4307873"/>
              </p:ext>
            </p:extLst>
          </p:nvPr>
        </p:nvGraphicFramePr>
        <p:xfrm>
          <a:off x="1580781" y="1668544"/>
          <a:ext cx="8720267" cy="50425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8192155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568751" y="244211"/>
            <a:ext cx="764828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DRENAGEM URBANA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pic>
        <p:nvPicPr>
          <p:cNvPr id="9" name="Picture 2" descr="Resultado de imagem para COMO EVITAR INUNDAÇÕES">
            <a:extLst>
              <a:ext uri="{FF2B5EF4-FFF2-40B4-BE49-F238E27FC236}">
                <a16:creationId xmlns:a16="http://schemas.microsoft.com/office/drawing/2014/main" id="{A46AC07C-B221-4B40-B464-21881A8CD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 t="1379"/>
          <a:stretch>
            <a:fillRect/>
          </a:stretch>
        </p:blipFill>
        <p:spPr bwMode="auto">
          <a:xfrm>
            <a:off x="1350390" y="1376314"/>
            <a:ext cx="8763000" cy="54483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831265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568751" y="244211"/>
            <a:ext cx="764828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DRENAGEM URBANA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40C893D2-D7C3-4347-9F7D-5C7E5051BB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37951"/>
              </p:ext>
            </p:extLst>
          </p:nvPr>
        </p:nvGraphicFramePr>
        <p:xfrm>
          <a:off x="2476500" y="1791092"/>
          <a:ext cx="6752341" cy="50669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3" name="Título 1">
            <a:extLst>
              <a:ext uri="{FF2B5EF4-FFF2-40B4-BE49-F238E27FC236}">
                <a16:creationId xmlns:a16="http://schemas.microsoft.com/office/drawing/2014/main" id="{C6A85973-CC9F-4A55-A73C-18CBFE718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8369" y="1300045"/>
            <a:ext cx="4408602" cy="375919"/>
          </a:xfrm>
        </p:spPr>
        <p:txBody>
          <a:bodyPr>
            <a:noAutofit/>
          </a:bodyPr>
          <a:lstStyle/>
          <a:p>
            <a:pPr algn="ctr"/>
            <a:r>
              <a:rPr lang="pt-BR" sz="3000" b="1" dirty="0"/>
              <a:t>CONSEQUÊNCIAS</a:t>
            </a:r>
          </a:p>
        </p:txBody>
      </p:sp>
    </p:spTree>
    <p:extLst>
      <p:ext uri="{BB962C8B-B14F-4D97-AF65-F5344CB8AC3E}">
        <p14:creationId xmlns:p14="http://schemas.microsoft.com/office/powerpoint/2010/main" val="26566230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568751" y="244211"/>
            <a:ext cx="764828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DRENAGEM URBANA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88E7BC91-4FF5-474C-9820-90D7087B9C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2301445"/>
              </p:ext>
            </p:extLst>
          </p:nvPr>
        </p:nvGraphicFramePr>
        <p:xfrm>
          <a:off x="2255362" y="1649691"/>
          <a:ext cx="6945199" cy="54067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9" name="Título 1">
            <a:extLst>
              <a:ext uri="{FF2B5EF4-FFF2-40B4-BE49-F238E27FC236}">
                <a16:creationId xmlns:a16="http://schemas.microsoft.com/office/drawing/2014/main" id="{F6611F58-24D1-4F9B-8A92-9FE5554F8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43" y="1185503"/>
            <a:ext cx="6884036" cy="369332"/>
          </a:xfrm>
        </p:spPr>
        <p:txBody>
          <a:bodyPr>
            <a:noAutofit/>
          </a:bodyPr>
          <a:lstStyle/>
          <a:p>
            <a:pPr algn="ctr"/>
            <a:r>
              <a:rPr lang="pt-BR" sz="2500" b="1" dirty="0"/>
              <a:t>MEDIDAS DE PREVENÇÃO DE INUNDAÇÕES</a:t>
            </a:r>
          </a:p>
        </p:txBody>
      </p:sp>
    </p:spTree>
    <p:extLst>
      <p:ext uri="{BB962C8B-B14F-4D97-AF65-F5344CB8AC3E}">
        <p14:creationId xmlns:p14="http://schemas.microsoft.com/office/powerpoint/2010/main" val="34006289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/>
        </p:nvSpPr>
        <p:spPr>
          <a:xfrm>
            <a:off x="568750" y="1529768"/>
            <a:ext cx="9854848" cy="4022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Marco Legal do Saneamento (Lei nº 14.026/2020).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Universalização até 2033.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Debate: entraves e soluções locais.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735291" y="244211"/>
            <a:ext cx="7481739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PERSPECTIVAS E DESAFIOS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96777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/>
        </p:nvSpPr>
        <p:spPr>
          <a:xfrm>
            <a:off x="568750" y="1529768"/>
            <a:ext cx="9854848" cy="4022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Revisão dos pontos discutidos.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Conexão entre saneamento e saúde pública.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Dinâmica final: 'O que levo deste minicurso para minha prática'.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endParaRPr lang="pt-B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94;p15">
            <a:extLst>
              <a:ext uri="{FF2B5EF4-FFF2-40B4-BE49-F238E27FC236}">
                <a16:creationId xmlns:a16="http://schemas.microsoft.com/office/drawing/2014/main" id="{82078D39-EA1E-4217-ADC4-946AA9B4E121}"/>
              </a:ext>
            </a:extLst>
          </p:cNvPr>
          <p:cNvSpPr txBox="1"/>
          <p:nvPr/>
        </p:nvSpPr>
        <p:spPr>
          <a:xfrm>
            <a:off x="886121" y="244211"/>
            <a:ext cx="733091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SÍNTESE E ENCERRAMENTO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1CC1B4B-2477-4C95-B774-D67513BE11C9}"/>
              </a:ext>
            </a:extLst>
          </p:cNvPr>
          <p:cNvGrpSpPr/>
          <p:nvPr/>
        </p:nvGrpSpPr>
        <p:grpSpPr>
          <a:xfrm>
            <a:off x="8438317" y="146915"/>
            <a:ext cx="3375821" cy="542310"/>
            <a:chOff x="5779958" y="2465426"/>
            <a:chExt cx="3375821" cy="54231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A8B590-903B-4B3E-BCC7-288BD524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285" t="-1" b="-1152"/>
            <a:stretch/>
          </p:blipFill>
          <p:spPr>
            <a:xfrm>
              <a:off x="5779958" y="2465426"/>
              <a:ext cx="2026125" cy="54231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09FB071-18AB-4A75-A3DA-DB769F4F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5239" y="2552227"/>
              <a:ext cx="1390540" cy="4083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21607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2204006-975D-4FF8-9F97-94B156830B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217" y="2415413"/>
            <a:ext cx="3373983" cy="111236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1889111-B9DE-4930-A4C9-BD5CE7D3B8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0629" y="2058429"/>
            <a:ext cx="1845181" cy="184518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1160</TotalTime>
  <Words>2153</Words>
  <Application>Microsoft Office PowerPoint</Application>
  <PresentationFormat>Widescreen</PresentationFormat>
  <Paragraphs>262</Paragraphs>
  <Slides>45</Slides>
  <Notes>45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45</vt:i4>
      </vt:variant>
    </vt:vector>
  </HeadingPairs>
  <TitlesOfParts>
    <vt:vector size="50" baseType="lpstr">
      <vt:lpstr>Arial</vt:lpstr>
      <vt:lpstr>Calibri</vt:lpstr>
      <vt:lpstr>Carlito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CONSEQUÊNCIAS</vt:lpstr>
      <vt:lpstr>MEDIDAS DE PREVENÇÃO DE INUNDAÇÕES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Katia Sales</dc:creator>
  <cp:lastModifiedBy>Katia Sales</cp:lastModifiedBy>
  <cp:revision>199</cp:revision>
  <dcterms:modified xsi:type="dcterms:W3CDTF">2025-09-23T15:29:53Z</dcterms:modified>
</cp:coreProperties>
</file>