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7CC2"/>
    <a:srgbClr val="0000FF"/>
    <a:srgbClr val="FFFFFF"/>
    <a:srgbClr val="0033CC"/>
    <a:srgbClr val="0066FF"/>
    <a:srgbClr val="0099FF"/>
    <a:srgbClr val="33CCFF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2168"/>
  </p:normalViewPr>
  <p:slideViewPr>
    <p:cSldViewPr>
      <p:cViewPr varScale="1">
        <p:scale>
          <a:sx n="13" d="100"/>
          <a:sy n="13" d="100"/>
        </p:scale>
        <p:origin x="2971" y="187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AD2FC87-5D84-9A68-031B-3B2D959C7EF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9D7F5D0-D6FE-F911-86E8-75D46BAF727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48F240A-58A0-5542-600E-4367E5B4F7E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3076CC2-7D6B-5D28-9052-CA17C6BA16C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3338713-EA4B-E546-676D-0EC1572A8A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6509F5D-41B3-6E17-83A5-6766B39E0A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D8FCB43-0B86-4450-9F0F-430E3DCB39E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14626" y="11836400"/>
            <a:ext cx="30765750" cy="81661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29251" y="21590000"/>
            <a:ext cx="25336500" cy="9736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3FBB84-0FE0-2176-DF45-DB0D9E04E8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298364-1740-D2BC-24FC-87CB4159FC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CCBF38-F9E6-F896-E3DE-78ED0BECF6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52BEC-697B-440B-9D2C-AD03E5E5FBC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0455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80A62E-40E5-C6CF-5BC3-BF8F09E6E9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3A0B15-8204-E4DE-9FE7-7EED9EB136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9D5822-27F0-BFD7-79B8-F90F15FE6D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FBD3A-969D-4414-87B4-A7CF455D29B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24392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9088" y="24482427"/>
            <a:ext cx="30765750" cy="75676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59088" y="16148052"/>
            <a:ext cx="30765750" cy="83343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56CB9D-61ED-19FD-1F22-63016CA159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F42B71-22D6-2332-406F-0E12ACC31E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DF069-874C-11CD-D1F4-2458573CC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BDA70-7167-4786-A156-85AB6DE353E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79315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714626" y="11006138"/>
            <a:ext cx="15306675" cy="2286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173701" y="11006138"/>
            <a:ext cx="15306675" cy="2286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E59673-76FC-5670-1BCE-30A22E4FE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90B11-9FB2-0BEE-7F8C-7F3379FCD6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472811-4200-D27C-3AC3-A546550B9F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CA620-0C3B-46C7-B387-4A1BD34C844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944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50" y="1525588"/>
            <a:ext cx="32575500" cy="6350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09751" y="8528052"/>
            <a:ext cx="15992475" cy="3554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09751" y="12082463"/>
            <a:ext cx="15992475" cy="21951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8386426" y="8528052"/>
            <a:ext cx="15998825" cy="3554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8386426" y="12082463"/>
            <a:ext cx="15998825" cy="21951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EECEBB6-EF24-9C96-AB3A-2CF094435B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9C1BCC-262F-8016-06A7-1C22052E65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20BFC47-39A7-FED9-0C67-FF5CABEA79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A5422-2625-41D1-94CD-A17656286D0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481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7EBBE87-78CB-AF1B-3C28-BE7FEF88A8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0D88DA-F672-EFF6-89AD-9CCD28864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02F647B-1BCF-A451-4958-F1D628C6E5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715CD-7486-4114-BD01-31DA91B1783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9340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9A08097-B613-9183-858C-3BAD83373C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35320A-59E7-1F44-5446-CD49A472FB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3FF3986-F1E5-4528-9BB2-AC4C3FB291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E56A7-155B-4B89-95F5-1BB2D8BC0FC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144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50" y="1517652"/>
            <a:ext cx="11907838" cy="6454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150976" y="1517652"/>
            <a:ext cx="20234275" cy="32516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09750" y="7972425"/>
            <a:ext cx="11907838" cy="2606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7CD6DB-9501-C4EB-2C31-94790F5823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C5DB07-298B-453F-F0FC-67D402CD10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038F28-0124-F070-BD13-00C9554B99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8802F-5E9D-4A00-9359-30E2D788847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5455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4538" y="26670002"/>
            <a:ext cx="21717000" cy="31480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094538" y="3403600"/>
            <a:ext cx="21717000" cy="2286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094538" y="29818015"/>
            <a:ext cx="21717000" cy="44719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CF6ADB-8391-837D-05AA-410C29D69E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ACFEB2-7108-BA06-E429-95B62DBDE5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471C3C-7AA3-0390-4985-DB15E7460C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B8A45-C104-4064-9071-A19E0ACF6D4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2664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496387-00A8-AC6A-27C9-92ED3E7EAF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875FBE-EC36-0FE7-5FF7-2224F64906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52F27C-E7E6-A00E-6465-DBF388F9D7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6F650-8D62-47D3-BFD1-CF7AF3415B9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6989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5788939" y="3386138"/>
            <a:ext cx="7691437" cy="30480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714626" y="3386138"/>
            <a:ext cx="22921913" cy="304800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E73CAA-65B2-0368-E665-3606FBB52C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E0E472-9FED-48EB-1199-1AE5832176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E2729A-2DC3-0062-C3B1-075FCC5D4A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9C0C2-B6B9-475C-8DD8-4FE3820263D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69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9885102-6779-4956-7B58-87960DAEA2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430463" y="3840163"/>
            <a:ext cx="2754312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23BEC4-5AE7-D1FF-D76D-9BDDE6F4C3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430463" y="12480925"/>
            <a:ext cx="27543125" cy="259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3AA765-FA1E-474D-D741-4215859EBA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0463" y="39365238"/>
            <a:ext cx="675005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eaLnBrk="1" hangingPunct="1">
              <a:defRPr sz="6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2784480-76B8-EB98-4DA9-9106FFB86EC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65238"/>
            <a:ext cx="1026160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algn="ctr" eaLnBrk="1" hangingPunct="1">
              <a:defRPr sz="6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9848160-E67F-BAC6-8C6A-68D13CB4F80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65238"/>
            <a:ext cx="675005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300"/>
            </a:lvl1pPr>
          </a:lstStyle>
          <a:p>
            <a:pPr>
              <a:defRPr/>
            </a:pPr>
            <a:fld id="{72E6571A-B184-48A3-82AF-F9B7D7B53CC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2pPr>
      <a:lvl3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3pPr>
      <a:lvl4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4pPr>
      <a:lvl5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5pPr>
      <a:lvl6pPr marL="4572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6pPr>
      <a:lvl7pPr marL="9144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1550988" indent="-1550988" algn="l" defTabSz="4137025" rtl="0" eaLnBrk="0" fontAlgn="base" hangingPunct="0">
        <a:spcBef>
          <a:spcPct val="20000"/>
        </a:spcBef>
        <a:spcAft>
          <a:spcPct val="0"/>
        </a:spcAft>
        <a:buChar char="•"/>
        <a:defRPr sz="14500">
          <a:solidFill>
            <a:schemeClr val="tx1"/>
          </a:solidFill>
          <a:latin typeface="+mn-lt"/>
          <a:ea typeface="+mn-ea"/>
          <a:cs typeface="+mn-cs"/>
        </a:defRPr>
      </a:lvl1pPr>
      <a:lvl2pPr marL="3360738" indent="-1292225" algn="l" defTabSz="4137025" rtl="0" eaLnBrk="0" fontAlgn="base" hangingPunct="0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170488" indent="-1033463" algn="l" defTabSz="4137025" rtl="0" eaLnBrk="0" fontAlgn="base" hangingPunct="0">
        <a:spcBef>
          <a:spcPct val="20000"/>
        </a:spcBef>
        <a:spcAft>
          <a:spcPct val="0"/>
        </a:spcAft>
        <a:buChar char="•"/>
        <a:defRPr sz="10900">
          <a:solidFill>
            <a:schemeClr val="tx1"/>
          </a:solidFill>
          <a:latin typeface="+mn-lt"/>
        </a:defRPr>
      </a:lvl3pPr>
      <a:lvl4pPr marL="7239000" indent="-1033463" algn="l" defTabSz="4137025" rtl="0" eaLnBrk="0" fontAlgn="base" hangingPunct="0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4pPr>
      <a:lvl5pPr marL="9307513" indent="-1035050" algn="l" defTabSz="4137025" rtl="0" eaLnBrk="0" fontAlgn="base" hangingPunct="0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5pPr>
      <a:lvl6pPr marL="97650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6pPr>
      <a:lvl7pPr marL="102222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7pPr>
      <a:lvl8pPr marL="106794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8pPr>
      <a:lvl9pPr marL="111366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png"/><Relationship Id="rId4" Type="http://schemas.openxmlformats.org/officeDocument/2006/relationships/image" Target="../media/image1.emf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F1DAF77C-131A-43DA-1324-624AD95E8F06}"/>
              </a:ext>
            </a:extLst>
          </p:cNvPr>
          <p:cNvSpPr txBox="1"/>
          <p:nvPr/>
        </p:nvSpPr>
        <p:spPr>
          <a:xfrm>
            <a:off x="1147763" y="5894388"/>
            <a:ext cx="30110112" cy="22129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65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Arial, negrito, corpo 72pt, podendo ser reduzido para até corpo 60, caso a quantidade de texto ultrapasse o espaço delimitado</a:t>
            </a:r>
            <a:endParaRPr lang="en-US" sz="6500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36B1736C-5BFC-A062-AD72-3E5B8F0B7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63" y="8037513"/>
            <a:ext cx="27544712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>
                <a:latin typeface="Arial" panose="020B0604020202020204" pitchFamily="34" charset="0"/>
                <a:cs typeface="Arial" panose="020B0604020202020204" pitchFamily="34" charset="0"/>
              </a:rPr>
              <a:t>Nomes dos autores: arial, negrito, corpo 40pt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000">
                <a:latin typeface="Arial" panose="020B0604020202020204" pitchFamily="34" charset="0"/>
                <a:cs typeface="Arial" panose="020B0604020202020204" pitchFamily="34" charset="0"/>
              </a:rPr>
              <a:t>Instituições; unidade acadêmica e endereço eletrônico: arial, regular, corpo 30pt </a:t>
            </a:r>
            <a:endParaRPr lang="en-US" altLang="pt-BR" sz="3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Subtitle 2">
            <a:extLst>
              <a:ext uri="{FF2B5EF4-FFF2-40B4-BE49-F238E27FC236}">
                <a16:creationId xmlns:a16="http://schemas.microsoft.com/office/drawing/2014/main" id="{027D72D5-9E6D-51F5-1876-02B7A1691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7237075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METODOLOGIA</a:t>
            </a:r>
            <a:endParaRPr lang="pt-BR" altLang="pt-BR" sz="240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endParaRPr lang="pt-BR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7" name="Subtitle 2">
            <a:extLst>
              <a:ext uri="{FF2B5EF4-FFF2-40B4-BE49-F238E27FC236}">
                <a16:creationId xmlns:a16="http://schemas.microsoft.com/office/drawing/2014/main" id="{6280938F-73A5-B140-C796-DEC0FCF1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1650" y="29757688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CONCLUSÃO/CONSIDERAÇÕES FINAIS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8" name="Subtitle 2">
            <a:extLst>
              <a:ext uri="{FF2B5EF4-FFF2-40B4-BE49-F238E27FC236}">
                <a16:creationId xmlns:a16="http://schemas.microsoft.com/office/drawing/2014/main" id="{F34EB8B5-3012-EC71-07DD-0EAEBA745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2913" y="35661600"/>
            <a:ext cx="14400212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</p:txBody>
      </p:sp>
      <p:sp>
        <p:nvSpPr>
          <p:cNvPr id="3079" name="Subtitle 2">
            <a:extLst>
              <a:ext uri="{FF2B5EF4-FFF2-40B4-BE49-F238E27FC236}">
                <a16:creationId xmlns:a16="http://schemas.microsoft.com/office/drawing/2014/main" id="{0C57456A-8E2E-9596-A19A-0E49BBF30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24606250"/>
            <a:ext cx="14400212" cy="1064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RESULTADOS E DISCUSSÃO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64" name="Table 16">
            <a:extLst>
              <a:ext uri="{FF2B5EF4-FFF2-40B4-BE49-F238E27FC236}">
                <a16:creationId xmlns:a16="http://schemas.microsoft.com/office/drawing/2014/main" id="{3A53575A-972A-15F8-DD9D-A0E8DCCBD819}"/>
              </a:ext>
            </a:extLst>
          </p:cNvPr>
          <p:cNvGraphicFramePr>
            <a:graphicFrameLocks noGrp="1"/>
          </p:cNvGraphicFramePr>
          <p:nvPr/>
        </p:nvGraphicFramePr>
        <p:xfrm>
          <a:off x="1146175" y="35471100"/>
          <a:ext cx="14317665" cy="46561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63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1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2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4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5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109" name="Chart 15">
            <a:extLst>
              <a:ext uri="{FF2B5EF4-FFF2-40B4-BE49-F238E27FC236}">
                <a16:creationId xmlns:a16="http://schemas.microsoft.com/office/drawing/2014/main" id="{6CDBF4CD-88E5-6CEB-6B53-3E88B537D9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19838" y="18761075"/>
          <a:ext cx="10515600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4390640" imgH="7076520" progId="Excel.Chart.8">
                  <p:embed/>
                </p:oleObj>
              </mc:Choice>
              <mc:Fallback>
                <p:oleObj r:id="rId3" imgW="14390640" imgH="7076520" progId="Excel.Chart.8">
                  <p:embed/>
                  <p:pic>
                    <p:nvPicPr>
                      <p:cNvPr id="0" name="Char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9838" y="18761075"/>
                        <a:ext cx="10515600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0" name="Rectangle 37">
            <a:extLst>
              <a:ext uri="{FF2B5EF4-FFF2-40B4-BE49-F238E27FC236}">
                <a16:creationId xmlns:a16="http://schemas.microsoft.com/office/drawing/2014/main" id="{6472259D-FE01-529B-8D7D-C6BEA1ADF44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04913" y="5046663"/>
            <a:ext cx="30052962" cy="5080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47CC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3111" name="Rectangle 37">
            <a:extLst>
              <a:ext uri="{FF2B5EF4-FFF2-40B4-BE49-F238E27FC236}">
                <a16:creationId xmlns:a16="http://schemas.microsoft.com/office/drawing/2014/main" id="{4A33C95C-3528-FF09-EB56-60A3C48B1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825" y="10706100"/>
            <a:ext cx="29960888" cy="46038"/>
          </a:xfrm>
          <a:prstGeom prst="rect">
            <a:avLst/>
          </a:prstGeom>
          <a:solidFill>
            <a:srgbClr val="002B7B"/>
          </a:solidFill>
          <a:ln w="38100">
            <a:solidFill>
              <a:srgbClr val="047CC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3112" name="Subtitle 2">
            <a:extLst>
              <a:ext uri="{FF2B5EF4-FFF2-40B4-BE49-F238E27FC236}">
                <a16:creationId xmlns:a16="http://schemas.microsoft.com/office/drawing/2014/main" id="{017A9B12-46BF-BF88-43E7-241E0527F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1857038"/>
            <a:ext cx="144002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3113" name="Objeto 10">
            <a:extLst>
              <a:ext uri="{FF2B5EF4-FFF2-40B4-BE49-F238E27FC236}">
                <a16:creationId xmlns:a16="http://schemas.microsoft.com/office/drawing/2014/main" id="{606D2427-B495-1826-80E1-BFFBDCF6CA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88025" y="12115800"/>
          <a:ext cx="11191875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4397562" imgH="5869963" progId="Excel.Chart.8">
                  <p:embed/>
                </p:oleObj>
              </mc:Choice>
              <mc:Fallback>
                <p:oleObj r:id="rId5" imgW="14397562" imgH="5869963" progId="Excel.Chart.8">
                  <p:embed/>
                  <p:pic>
                    <p:nvPicPr>
                      <p:cNvPr id="0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88025" y="12115800"/>
                        <a:ext cx="11191875" cy="430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4" name="CaixaDeTexto 1">
            <a:extLst>
              <a:ext uri="{FF2B5EF4-FFF2-40B4-BE49-F238E27FC236}">
                <a16:creationId xmlns:a16="http://schemas.microsoft.com/office/drawing/2014/main" id="{C3EE43D4-ABDF-E2BF-FBB4-E46565F43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40347900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5" name="CaixaDeTexto 18">
            <a:extLst>
              <a:ext uri="{FF2B5EF4-FFF2-40B4-BE49-F238E27FC236}">
                <a16:creationId xmlns:a16="http://schemas.microsoft.com/office/drawing/2014/main" id="{DD676ED6-A3FB-AA8E-95FC-1F27F09D5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8025" y="16684625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6" name="CaixaDeTexto 19">
            <a:extLst>
              <a:ext uri="{FF2B5EF4-FFF2-40B4-BE49-F238E27FC236}">
                <a16:creationId xmlns:a16="http://schemas.microsoft.com/office/drawing/2014/main" id="{08DBB163-81A4-ED1B-96A2-2574CDA08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9838" y="24176038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Figura 2 -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7" name="Retângulo 2">
            <a:extLst>
              <a:ext uri="{FF2B5EF4-FFF2-40B4-BE49-F238E27FC236}">
                <a16:creationId xmlns:a16="http://schemas.microsoft.com/office/drawing/2014/main" id="{78C1FB86-E8A0-21A7-2E98-CB800A474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51325" y="25304750"/>
            <a:ext cx="1620202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</a:t>
            </a:r>
            <a:endParaRPr lang="pt-BR" altLang="pt-BR"/>
          </a:p>
        </p:txBody>
      </p:sp>
      <p:grpSp>
        <p:nvGrpSpPr>
          <p:cNvPr id="3118" name="Agrupar 1">
            <a:extLst>
              <a:ext uri="{FF2B5EF4-FFF2-40B4-BE49-F238E27FC236}">
                <a16:creationId xmlns:a16="http://schemas.microsoft.com/office/drawing/2014/main" id="{55477BB9-58E2-7E81-1777-E6DD92D7E56E}"/>
              </a:ext>
            </a:extLst>
          </p:cNvPr>
          <p:cNvGrpSpPr>
            <a:grpSpLocks/>
          </p:cNvGrpSpPr>
          <p:nvPr/>
        </p:nvGrpSpPr>
        <p:grpSpPr bwMode="auto">
          <a:xfrm>
            <a:off x="1825625" y="1657350"/>
            <a:ext cx="28843288" cy="1776413"/>
            <a:chOff x="0" y="0"/>
            <a:chExt cx="6803390" cy="419100"/>
          </a:xfrm>
        </p:grpSpPr>
        <p:pic>
          <p:nvPicPr>
            <p:cNvPr id="3120" name="Imagem 2">
              <a:extLst>
                <a:ext uri="{FF2B5EF4-FFF2-40B4-BE49-F238E27FC236}">
                  <a16:creationId xmlns:a16="http://schemas.microsoft.com/office/drawing/2014/main" id="{E5D54E00-33A3-53EE-ACFB-9A4EE744FE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98" t="30431" r="18369" b="44763"/>
            <a:stretch>
              <a:fillRect/>
            </a:stretch>
          </p:blipFill>
          <p:spPr bwMode="auto">
            <a:xfrm>
              <a:off x="1021080" y="83820"/>
              <a:ext cx="2171700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1" name="Imagem 3">
              <a:extLst>
                <a:ext uri="{FF2B5EF4-FFF2-40B4-BE49-F238E27FC236}">
                  <a16:creationId xmlns:a16="http://schemas.microsoft.com/office/drawing/2014/main" id="{E073F94E-D753-CA15-B558-0F68B85BA8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03" t="28114" r="13474" b="41786"/>
            <a:stretch>
              <a:fillRect/>
            </a:stretch>
          </p:blipFill>
          <p:spPr bwMode="auto">
            <a:xfrm>
              <a:off x="3284220" y="53340"/>
              <a:ext cx="2011680" cy="34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2" name="Imagem 4">
              <a:extLst>
                <a:ext uri="{FF2B5EF4-FFF2-40B4-BE49-F238E27FC236}">
                  <a16:creationId xmlns:a16="http://schemas.microsoft.com/office/drawing/2014/main" id="{B42BFF3E-4E69-F519-FEE8-7606490B05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6" t="30032" b="28819"/>
            <a:stretch>
              <a:fillRect/>
            </a:stretch>
          </p:blipFill>
          <p:spPr bwMode="auto">
            <a:xfrm>
              <a:off x="0" y="38100"/>
              <a:ext cx="91186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3" name="Imagem 5">
              <a:extLst>
                <a:ext uri="{FF2B5EF4-FFF2-40B4-BE49-F238E27FC236}">
                  <a16:creationId xmlns:a16="http://schemas.microsoft.com/office/drawing/2014/main" id="{011EF82F-5DDD-8181-B3E0-D7B1FBA65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2" t="3207" r="2492" b="6583"/>
            <a:stretch>
              <a:fillRect/>
            </a:stretch>
          </p:blipFill>
          <p:spPr bwMode="auto">
            <a:xfrm>
              <a:off x="5478780" y="0"/>
              <a:ext cx="1324610" cy="408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19" name="Subtitle 2">
            <a:extLst>
              <a:ext uri="{FF2B5EF4-FFF2-40B4-BE49-F238E27FC236}">
                <a16:creationId xmlns:a16="http://schemas.microsoft.com/office/drawing/2014/main" id="{6ECD1579-A72D-466C-1AAD-299A17564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0213" y="38504813"/>
            <a:ext cx="14400212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AGRADECIMENTOS 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33CCCC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DE2E2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280</Words>
  <Application>Microsoft Office PowerPoint</Application>
  <PresentationFormat>Personalizar</PresentationFormat>
  <Paragraphs>53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Times New Roman</vt:lpstr>
      <vt:lpstr>Arial</vt:lpstr>
      <vt:lpstr>Geneva</vt:lpstr>
      <vt:lpstr>MS PGothic</vt:lpstr>
      <vt:lpstr>Estrutura padrão</vt:lpstr>
      <vt:lpstr>Gráfico do Microsoft Excel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UniRV</dc:creator>
  <cp:lastModifiedBy>Esther Barros</cp:lastModifiedBy>
  <cp:revision>253</cp:revision>
  <dcterms:created xsi:type="dcterms:W3CDTF">2007-11-19T21:30:54Z</dcterms:created>
  <dcterms:modified xsi:type="dcterms:W3CDTF">2025-10-06T11:59:54Z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