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y="10287000" cx="18288000"/>
  <p:notesSz cx="6858000" cy="9144000"/>
  <p:embeddedFontLst>
    <p:embeddedFont>
      <p:font typeface="League Spartan"/>
      <p:regular r:id="rId58"/>
      <p:bold r:id="rId59"/>
    </p:embeddedFont>
    <p:embeddedFont>
      <p:font typeface="Poppins"/>
      <p:regular r:id="rId60"/>
      <p:bold r:id="rId61"/>
      <p:italic r:id="rId62"/>
      <p:boldItalic r:id="rId63"/>
    </p:embeddedFont>
    <p:embeddedFont>
      <p:font typeface="Poppins Medium"/>
      <p:regular r:id="rId64"/>
      <p:bold r:id="rId65"/>
      <p:italic r:id="rId66"/>
      <p:boldItalic r:id="rId67"/>
    </p:embeddedFont>
    <p:embeddedFont>
      <p:font typeface="Poppins SemiBold"/>
      <p:regular r:id="rId68"/>
      <p:bold r:id="rId69"/>
      <p:italic r:id="rId70"/>
      <p:boldItalic r:id="rId71"/>
    </p:embeddedFont>
    <p:embeddedFont>
      <p:font typeface="Courier Prime"/>
      <p:regular r:id="rId72"/>
      <p:bold r:id="rId73"/>
      <p:italic r:id="rId74"/>
      <p:boldItalic r:id="rId7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CourierPrime-bold.fntdata"/><Relationship Id="rId72" Type="http://schemas.openxmlformats.org/officeDocument/2006/relationships/font" Target="fonts/CourierPrime-regular.fntdata"/><Relationship Id="rId31" Type="http://schemas.openxmlformats.org/officeDocument/2006/relationships/slide" Target="slides/slide26.xml"/><Relationship Id="rId75" Type="http://schemas.openxmlformats.org/officeDocument/2006/relationships/font" Target="fonts/CourierPrime-boldItalic.fntdata"/><Relationship Id="rId30" Type="http://schemas.openxmlformats.org/officeDocument/2006/relationships/slide" Target="slides/slide25.xml"/><Relationship Id="rId74" Type="http://schemas.openxmlformats.org/officeDocument/2006/relationships/font" Target="fonts/CourierPrime-italic.fntdata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PoppinsSemiBold-boldItalic.fntdata"/><Relationship Id="rId70" Type="http://schemas.openxmlformats.org/officeDocument/2006/relationships/font" Target="fonts/PoppinsSemiBold-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Poppins-italic.fntdata"/><Relationship Id="rId61" Type="http://schemas.openxmlformats.org/officeDocument/2006/relationships/font" Target="fonts/Poppins-bold.fntdata"/><Relationship Id="rId20" Type="http://schemas.openxmlformats.org/officeDocument/2006/relationships/slide" Target="slides/slide15.xml"/><Relationship Id="rId64" Type="http://schemas.openxmlformats.org/officeDocument/2006/relationships/font" Target="fonts/PoppinsMedium-regular.fntdata"/><Relationship Id="rId63" Type="http://schemas.openxmlformats.org/officeDocument/2006/relationships/font" Target="fonts/Poppins-boldItalic.fntdata"/><Relationship Id="rId22" Type="http://schemas.openxmlformats.org/officeDocument/2006/relationships/slide" Target="slides/slide17.xml"/><Relationship Id="rId66" Type="http://schemas.openxmlformats.org/officeDocument/2006/relationships/font" Target="fonts/PoppinsMedium-italic.fntdata"/><Relationship Id="rId21" Type="http://schemas.openxmlformats.org/officeDocument/2006/relationships/slide" Target="slides/slide16.xml"/><Relationship Id="rId65" Type="http://schemas.openxmlformats.org/officeDocument/2006/relationships/font" Target="fonts/PoppinsMedium-bold.fntdata"/><Relationship Id="rId24" Type="http://schemas.openxmlformats.org/officeDocument/2006/relationships/slide" Target="slides/slide19.xml"/><Relationship Id="rId68" Type="http://schemas.openxmlformats.org/officeDocument/2006/relationships/font" Target="fonts/PoppinsSemiBold-regular.fntdata"/><Relationship Id="rId23" Type="http://schemas.openxmlformats.org/officeDocument/2006/relationships/slide" Target="slides/slide18.xml"/><Relationship Id="rId67" Type="http://schemas.openxmlformats.org/officeDocument/2006/relationships/font" Target="fonts/PoppinsMedium-boldItalic.fntdata"/><Relationship Id="rId60" Type="http://schemas.openxmlformats.org/officeDocument/2006/relationships/font" Target="fonts/Poppins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PoppinsSemiBold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LeagueSpartan-bold.fntdata"/><Relationship Id="rId14" Type="http://schemas.openxmlformats.org/officeDocument/2006/relationships/slide" Target="slides/slide9.xml"/><Relationship Id="rId58" Type="http://schemas.openxmlformats.org/officeDocument/2006/relationships/font" Target="fonts/LeagueSpartan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2fd94f9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a2fd94f99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a2fd94f99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3a2fd94f993_0_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a2fd94f993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a2fd94f993_0_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a2fd94f993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3a2fd94f993_0_4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a2fd94f993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3a2fd94f993_0_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a2fd94f993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3a2fd94f993_0_1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a2fd94f99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g3a2fd94f993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a2fd94f99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g3a2fd94f993_0_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a2e30a11a5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g3a2e30a11a5_0_4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a2e30a11a5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g3a2e30a11a5_0_4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a2e30a11a5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g3a2e30a11a5_0_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a2e30a11a5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g3a2e30a11a5_0_4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a2e30a11a5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g3a2e30a11a5_0_4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a2fd94f993_0_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g3a2fd94f993_0_6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a2fd94f993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g3a2fd94f993_0_6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a2e30a11a5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g3a2e30a11a5_0_3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a2e30a11a5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g3a2e30a11a5_0_3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a2e30a11a5_0_1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g3a2e30a11a5_0_12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a2e30a11a5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g3a2e30a11a5_0_3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a2fd94f993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g3a2fd94f993_0_6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a2fd94f993_0_1143:notes"/>
          <p:cNvSpPr txBox="1"/>
          <p:nvPr>
            <p:ph idx="1" type="body"/>
          </p:nvPr>
        </p:nvSpPr>
        <p:spPr>
          <a:xfrm>
            <a:off x="685959" y="4343110"/>
            <a:ext cx="5486100" cy="41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g3a2fd94f993_0_1143:notes"/>
          <p:cNvSpPr/>
          <p:nvPr>
            <p:ph idx="2" type="sldImg"/>
          </p:nvPr>
        </p:nvSpPr>
        <p:spPr>
          <a:xfrm>
            <a:off x="104590" y="685221"/>
            <a:ext cx="6648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a2fd94f993_0_1148:notes"/>
          <p:cNvSpPr txBox="1"/>
          <p:nvPr>
            <p:ph idx="1" type="body"/>
          </p:nvPr>
        </p:nvSpPr>
        <p:spPr>
          <a:xfrm>
            <a:off x="685959" y="4343110"/>
            <a:ext cx="5486100" cy="41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g3a2fd94f993_0_1148:notes"/>
          <p:cNvSpPr/>
          <p:nvPr>
            <p:ph idx="2" type="sldImg"/>
          </p:nvPr>
        </p:nvSpPr>
        <p:spPr>
          <a:xfrm>
            <a:off x="104590" y="685221"/>
            <a:ext cx="6648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a2fd94f993_0_1157:notes"/>
          <p:cNvSpPr txBox="1"/>
          <p:nvPr>
            <p:ph idx="1" type="body"/>
          </p:nvPr>
        </p:nvSpPr>
        <p:spPr>
          <a:xfrm>
            <a:off x="685959" y="4343110"/>
            <a:ext cx="5486100" cy="41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g3a2fd94f993_0_1157:notes"/>
          <p:cNvSpPr/>
          <p:nvPr>
            <p:ph idx="2" type="sldImg"/>
          </p:nvPr>
        </p:nvSpPr>
        <p:spPr>
          <a:xfrm>
            <a:off x="104590" y="685221"/>
            <a:ext cx="6648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a2fd94f993_0_1168:notes"/>
          <p:cNvSpPr txBox="1"/>
          <p:nvPr>
            <p:ph idx="1" type="body"/>
          </p:nvPr>
        </p:nvSpPr>
        <p:spPr>
          <a:xfrm>
            <a:off x="685959" y="4343110"/>
            <a:ext cx="5486100" cy="41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g3a2fd94f993_0_1168:notes"/>
          <p:cNvSpPr/>
          <p:nvPr>
            <p:ph idx="2" type="sldImg"/>
          </p:nvPr>
        </p:nvSpPr>
        <p:spPr>
          <a:xfrm>
            <a:off x="104590" y="685221"/>
            <a:ext cx="6648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a2fd94f993_0_1179:notes"/>
          <p:cNvSpPr/>
          <p:nvPr>
            <p:ph idx="2" type="sldImg"/>
          </p:nvPr>
        </p:nvSpPr>
        <p:spPr>
          <a:xfrm>
            <a:off x="104590" y="685221"/>
            <a:ext cx="6648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2" name="Google Shape;772;g3a2fd94f993_0_1179:notes"/>
          <p:cNvSpPr txBox="1"/>
          <p:nvPr>
            <p:ph idx="1" type="body"/>
          </p:nvPr>
        </p:nvSpPr>
        <p:spPr>
          <a:xfrm>
            <a:off x="685959" y="4343110"/>
            <a:ext cx="5486100" cy="41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4225" lIns="88500" spcFirstLastPara="1" rIns="88500" wrap="square" tIns="44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a2e30a11a5_0_1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g3a2e30a11a5_0_12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a2fd94f993_0_1190:notes"/>
          <p:cNvSpPr txBox="1"/>
          <p:nvPr>
            <p:ph idx="1" type="body"/>
          </p:nvPr>
        </p:nvSpPr>
        <p:spPr>
          <a:xfrm>
            <a:off x="685959" y="4343110"/>
            <a:ext cx="5486100" cy="41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g3a2fd94f993_0_1190:notes"/>
          <p:cNvSpPr/>
          <p:nvPr>
            <p:ph idx="2" type="sldImg"/>
          </p:nvPr>
        </p:nvSpPr>
        <p:spPr>
          <a:xfrm>
            <a:off x="104590" y="685221"/>
            <a:ext cx="6648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a2e30a11a5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g3a2e30a11a5_0_3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a2e30a11a5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g3a2e30a11a5_0_3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8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14.png"/><Relationship Id="rId8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15.png"/><Relationship Id="rId5" Type="http://schemas.openxmlformats.org/officeDocument/2006/relationships/image" Target="../media/image23.png"/><Relationship Id="rId6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6.png"/><Relationship Id="rId4" Type="http://schemas.openxmlformats.org/officeDocument/2006/relationships/image" Target="../media/image36.png"/><Relationship Id="rId11" Type="http://schemas.openxmlformats.org/officeDocument/2006/relationships/image" Target="../media/image42.png"/><Relationship Id="rId10" Type="http://schemas.openxmlformats.org/officeDocument/2006/relationships/image" Target="../media/image27.png"/><Relationship Id="rId9" Type="http://schemas.openxmlformats.org/officeDocument/2006/relationships/image" Target="../media/image21.png"/><Relationship Id="rId5" Type="http://schemas.openxmlformats.org/officeDocument/2006/relationships/image" Target="../media/image20.png"/><Relationship Id="rId6" Type="http://schemas.openxmlformats.org/officeDocument/2006/relationships/image" Target="../media/image28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8.jpg"/><Relationship Id="rId4" Type="http://schemas.openxmlformats.org/officeDocument/2006/relationships/image" Target="../media/image33.jpg"/><Relationship Id="rId5" Type="http://schemas.openxmlformats.org/officeDocument/2006/relationships/image" Target="../media/image34.png"/><Relationship Id="rId6" Type="http://schemas.openxmlformats.org/officeDocument/2006/relationships/image" Target="../media/image28.png"/><Relationship Id="rId7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10" Type="http://schemas.openxmlformats.org/officeDocument/2006/relationships/image" Target="../media/image41.jpg"/><Relationship Id="rId9" Type="http://schemas.openxmlformats.org/officeDocument/2006/relationships/image" Target="../media/image60.jp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7" Type="http://schemas.openxmlformats.org/officeDocument/2006/relationships/image" Target="../media/image36.png"/><Relationship Id="rId8" Type="http://schemas.openxmlformats.org/officeDocument/2006/relationships/image" Target="../media/image4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43.jp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7" Type="http://schemas.openxmlformats.org/officeDocument/2006/relationships/image" Target="../media/image36.png"/><Relationship Id="rId8" Type="http://schemas.openxmlformats.org/officeDocument/2006/relationships/image" Target="../media/image3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11" Type="http://schemas.openxmlformats.org/officeDocument/2006/relationships/image" Target="../media/image44.png"/><Relationship Id="rId10" Type="http://schemas.openxmlformats.org/officeDocument/2006/relationships/image" Target="../media/image40.png"/><Relationship Id="rId9" Type="http://schemas.openxmlformats.org/officeDocument/2006/relationships/image" Target="../media/image45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7" Type="http://schemas.openxmlformats.org/officeDocument/2006/relationships/image" Target="../media/image36.png"/><Relationship Id="rId8" Type="http://schemas.openxmlformats.org/officeDocument/2006/relationships/image" Target="../media/image4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7.jpg"/><Relationship Id="rId4" Type="http://schemas.openxmlformats.org/officeDocument/2006/relationships/image" Target="../media/image55.jpg"/><Relationship Id="rId5" Type="http://schemas.openxmlformats.org/officeDocument/2006/relationships/image" Target="../media/image5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9.png"/><Relationship Id="rId4" Type="http://schemas.openxmlformats.org/officeDocument/2006/relationships/image" Target="../media/image50.jpg"/><Relationship Id="rId5" Type="http://schemas.openxmlformats.org/officeDocument/2006/relationships/image" Target="../media/image7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Relationship Id="rId5" Type="http://schemas.openxmlformats.org/officeDocument/2006/relationships/image" Target="../media/image66.png"/><Relationship Id="rId6" Type="http://schemas.openxmlformats.org/officeDocument/2006/relationships/image" Target="../media/image5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2.png"/><Relationship Id="rId4" Type="http://schemas.openxmlformats.org/officeDocument/2006/relationships/image" Target="../media/image57.png"/><Relationship Id="rId5" Type="http://schemas.openxmlformats.org/officeDocument/2006/relationships/image" Target="../media/image65.png"/><Relationship Id="rId6" Type="http://schemas.openxmlformats.org/officeDocument/2006/relationships/image" Target="../media/image6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3.png"/><Relationship Id="rId4" Type="http://schemas.openxmlformats.org/officeDocument/2006/relationships/image" Target="../media/image6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4.png"/><Relationship Id="rId4" Type="http://schemas.openxmlformats.org/officeDocument/2006/relationships/hyperlink" Target="https://www.epe.gov.br/pt/publicacoes-dados-abertos/publicacoes/balanco-energetico-nacional-2025" TargetMode="External"/><Relationship Id="rId5" Type="http://schemas.openxmlformats.org/officeDocument/2006/relationships/hyperlink" Target="https://www.epe.gov.br/pt/abcdenergia/planejamento-energetico-e-a-epe#TEP" TargetMode="External"/><Relationship Id="rId6" Type="http://schemas.openxmlformats.org/officeDocument/2006/relationships/image" Target="../media/image90.png"/><Relationship Id="rId7" Type="http://schemas.openxmlformats.org/officeDocument/2006/relationships/hyperlink" Target="https://www.epe.gov.br/pt/publicacoes-dados-abertos/publicacoes/balanco-energetico-nacional-2025" TargetMode="External"/><Relationship Id="rId8" Type="http://schemas.openxmlformats.org/officeDocument/2006/relationships/hyperlink" Target="https://www.epe.gov.br/pt/abcdenergia/planejamento-energetico-e-a-epe#TEP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1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7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3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6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91.jpg"/><Relationship Id="rId4" Type="http://schemas.openxmlformats.org/officeDocument/2006/relationships/image" Target="../media/image75.jpg"/><Relationship Id="rId5" Type="http://schemas.openxmlformats.org/officeDocument/2006/relationships/image" Target="../media/image76.jpg"/><Relationship Id="rId6" Type="http://schemas.openxmlformats.org/officeDocument/2006/relationships/image" Target="../media/image82.jpg"/><Relationship Id="rId7" Type="http://schemas.openxmlformats.org/officeDocument/2006/relationships/image" Target="../media/image84.jpg"/><Relationship Id="rId8" Type="http://schemas.openxmlformats.org/officeDocument/2006/relationships/image" Target="../media/image85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89.jpg"/><Relationship Id="rId4" Type="http://schemas.openxmlformats.org/officeDocument/2006/relationships/image" Target="../media/image88.jpg"/><Relationship Id="rId5" Type="http://schemas.openxmlformats.org/officeDocument/2006/relationships/image" Target="../media/image87.jpg"/><Relationship Id="rId6" Type="http://schemas.openxmlformats.org/officeDocument/2006/relationships/image" Target="../media/image92.jpg"/><Relationship Id="rId7" Type="http://schemas.openxmlformats.org/officeDocument/2006/relationships/image" Target="../media/image96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7.jpg"/><Relationship Id="rId4" Type="http://schemas.openxmlformats.org/officeDocument/2006/relationships/image" Target="../media/image92.jpg"/><Relationship Id="rId5" Type="http://schemas.openxmlformats.org/officeDocument/2006/relationships/image" Target="../media/image96.jpg"/><Relationship Id="rId6" Type="http://schemas.openxmlformats.org/officeDocument/2006/relationships/image" Target="../media/image102.jpg"/><Relationship Id="rId7" Type="http://schemas.openxmlformats.org/officeDocument/2006/relationships/image" Target="../media/image104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00.png"/><Relationship Id="rId4" Type="http://schemas.openxmlformats.org/officeDocument/2006/relationships/image" Target="../media/image98.jpg"/><Relationship Id="rId5" Type="http://schemas.openxmlformats.org/officeDocument/2006/relationships/image" Target="../media/image10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hyperlink" Target="http://drive.google.com/file/d/1yS1uDQsWCfiD7JUNipoBffIs0Y1fS2uu/view" TargetMode="External"/><Relationship Id="rId4" Type="http://schemas.openxmlformats.org/officeDocument/2006/relationships/image" Target="../media/image8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9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01.png"/><Relationship Id="rId4" Type="http://schemas.openxmlformats.org/officeDocument/2006/relationships/image" Target="../media/image99.png"/><Relationship Id="rId5" Type="http://schemas.openxmlformats.org/officeDocument/2006/relationships/hyperlink" Target="mailto:peasa@peasa.ufcg.edu.br" TargetMode="External"/><Relationship Id="rId6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3735150" y="8281650"/>
            <a:ext cx="10225800" cy="16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Palestra no III Simpósio de Recursos Hídricos &amp; Segurança de Barragens - João Pessoa 13/11/2025</a:t>
            </a:r>
            <a:endParaRPr b="1" sz="3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E28B46"/>
                </a:solidFill>
                <a:latin typeface="Poppins"/>
                <a:ea typeface="Poppins"/>
                <a:cs typeface="Poppins"/>
                <a:sym typeface="Poppins"/>
              </a:rPr>
              <a:t>Contenção da Poluição DIfusa: Uso do BIODIGESTOR</a:t>
            </a:r>
            <a:r>
              <a:rPr b="1" lang="en-US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3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10692482" y="5909564"/>
            <a:ext cx="1502050" cy="1496880"/>
          </a:xfrm>
          <a:custGeom>
            <a:rect b="b" l="l" r="r" t="t"/>
            <a:pathLst>
              <a:path extrusionOk="0" h="1496880" w="1502050">
                <a:moveTo>
                  <a:pt x="0" y="0"/>
                </a:moveTo>
                <a:lnTo>
                  <a:pt x="1502050" y="0"/>
                </a:lnTo>
                <a:lnTo>
                  <a:pt x="1502050" y="1496880"/>
                </a:lnTo>
                <a:lnTo>
                  <a:pt x="0" y="1496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1" name="Google Shape;91;p14"/>
          <p:cNvGrpSpPr/>
          <p:nvPr/>
        </p:nvGrpSpPr>
        <p:grpSpPr>
          <a:xfrm>
            <a:off x="-38100" y="-715961"/>
            <a:ext cx="6210343" cy="1579890"/>
            <a:chOff x="0" y="-66675"/>
            <a:chExt cx="1635635" cy="416100"/>
          </a:xfrm>
        </p:grpSpPr>
        <p:sp>
          <p:nvSpPr>
            <p:cNvPr id="92" name="Google Shape;92;p14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93" name="Google Shape;93;p14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4"/>
          <p:cNvGrpSpPr/>
          <p:nvPr/>
        </p:nvGrpSpPr>
        <p:grpSpPr>
          <a:xfrm>
            <a:off x="12126388" y="9511642"/>
            <a:ext cx="6213722" cy="1624314"/>
            <a:chOff x="0" y="-66675"/>
            <a:chExt cx="1636525" cy="427800"/>
          </a:xfrm>
        </p:grpSpPr>
        <p:sp>
          <p:nvSpPr>
            <p:cNvPr id="95" name="Google Shape;95;p14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96" name="Google Shape;96;p14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4"/>
          <p:cNvSpPr txBox="1"/>
          <p:nvPr/>
        </p:nvSpPr>
        <p:spPr>
          <a:xfrm>
            <a:off x="2439150" y="1607375"/>
            <a:ext cx="13409700" cy="65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Palestra no III Simpósio de Recursos Hídricos &amp; Segurança de Barragens - João Pessoa 13/11/2025</a:t>
            </a:r>
            <a:endParaRPr b="1" sz="7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0">
                <a:solidFill>
                  <a:srgbClr val="E28B46"/>
                </a:solidFill>
                <a:latin typeface="Poppins"/>
                <a:ea typeface="Poppins"/>
                <a:cs typeface="Poppins"/>
                <a:sym typeface="Poppins"/>
              </a:rPr>
              <a:t>“</a:t>
            </a:r>
            <a:r>
              <a:rPr b="1" lang="en-US" sz="7000">
                <a:solidFill>
                  <a:srgbClr val="E28B46"/>
                </a:solidFill>
                <a:latin typeface="Poppins"/>
                <a:ea typeface="Poppins"/>
                <a:cs typeface="Poppins"/>
                <a:sym typeface="Poppins"/>
              </a:rPr>
              <a:t>Contenção da Poluição DIfusa: Uso do BIODIGESTOR”</a:t>
            </a:r>
            <a:r>
              <a:rPr b="1" lang="en-US" sz="7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““</a:t>
            </a:r>
            <a:endParaRPr b="1" sz="7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10692482" y="5909564"/>
            <a:ext cx="1502050" cy="1496880"/>
          </a:xfrm>
          <a:custGeom>
            <a:rect b="b" l="l" r="r" t="t"/>
            <a:pathLst>
              <a:path extrusionOk="0" h="1496880" w="1502050">
                <a:moveTo>
                  <a:pt x="0" y="0"/>
                </a:moveTo>
                <a:lnTo>
                  <a:pt x="1502050" y="0"/>
                </a:lnTo>
                <a:lnTo>
                  <a:pt x="1502050" y="1496880"/>
                </a:lnTo>
                <a:lnTo>
                  <a:pt x="0" y="1496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5"/>
          <p:cNvSpPr txBox="1"/>
          <p:nvPr/>
        </p:nvSpPr>
        <p:spPr>
          <a:xfrm>
            <a:off x="946325" y="2305425"/>
            <a:ext cx="5257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EQUIPE DO PEASA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870125" y="3549075"/>
            <a:ext cx="5257800" cy="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3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COORDENAÇÃO: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7701982" y="753525"/>
            <a:ext cx="8343900" cy="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3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COLABORADORES INTERNOS E EXTERNOS: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870125" y="4269075"/>
            <a:ext cx="6040800" cy="46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Coordenador Geral</a:t>
            </a:r>
            <a:endParaRPr b="1"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Vicente de Paulo Albuquerque Araújo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Coordenador Adjunto</a:t>
            </a:r>
            <a:r>
              <a:rPr b="1" i="0" lang="en-US" sz="27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Rossino Ramos de Almeida 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Coordenador de Inovação</a:t>
            </a:r>
            <a:endParaRPr b="1"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Daniel Casimiro da Silveira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Coordenadora de Projetos </a:t>
            </a:r>
            <a:endParaRPr b="1"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Mônica Correia Gonçalves</a:t>
            </a:r>
            <a:endParaRPr sz="26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7" name="Google Shape;107;p15"/>
          <p:cNvSpPr txBox="1"/>
          <p:nvPr/>
        </p:nvSpPr>
        <p:spPr>
          <a:xfrm>
            <a:off x="7516225" y="1821300"/>
            <a:ext cx="5437200" cy="50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José Jackson - PEASA UFCG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Marleide Caboclo - MISA</a:t>
            </a:r>
            <a:endParaRPr sz="13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Francisco Brasileiro - PaqTcPB </a:t>
            </a:r>
            <a:endParaRPr sz="2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Nadja Oliveira - PaqTcPB </a:t>
            </a:r>
            <a:endParaRPr sz="2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Daniel Duarte - CCA UFPB</a:t>
            </a:r>
            <a:endParaRPr b="0" i="0" sz="2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Poppins"/>
                <a:ea typeface="Poppins"/>
                <a:cs typeface="Poppins"/>
                <a:sym typeface="Poppins"/>
              </a:rPr>
              <a:t>Verônica Macário - UAAC CH</a:t>
            </a:r>
            <a:endParaRPr sz="26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Poppins"/>
                <a:ea typeface="Poppins"/>
                <a:cs typeface="Poppins"/>
                <a:sym typeface="Poppins"/>
              </a:rPr>
              <a:t>Estela Maris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 UAD CCT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Fernando Garcia - Univ. Cidadãs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Anahi Castro - UAS CH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Rômulo Ventura - UAA CDSA</a:t>
            </a:r>
            <a:endParaRPr sz="13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300"/>
          </a:p>
        </p:txBody>
      </p:sp>
      <p:sp>
        <p:nvSpPr>
          <p:cNvPr id="108" name="Google Shape;108;p15"/>
          <p:cNvSpPr txBox="1"/>
          <p:nvPr/>
        </p:nvSpPr>
        <p:spPr>
          <a:xfrm>
            <a:off x="13104601" y="1821300"/>
            <a:ext cx="5183400" cy="42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Giovanna Cardins - UAD CCT</a:t>
            </a:r>
            <a:endParaRPr sz="2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Maria Eduarda - UAEC CTRN</a:t>
            </a:r>
            <a:endParaRPr sz="2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Poppins"/>
                <a:ea typeface="Poppins"/>
                <a:cs typeface="Poppins"/>
                <a:sym typeface="Poppins"/>
              </a:rPr>
              <a:t>Rian Tavares </a:t>
            </a:r>
            <a:r>
              <a:rPr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 UAAMI CH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Nerivaldo Muniz - Interagro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Ayron Kerlly - SEBRAE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Poppins"/>
                <a:ea typeface="Poppins"/>
                <a:cs typeface="Poppins"/>
                <a:sym typeface="Poppins"/>
              </a:rPr>
              <a:t>Geovergue Medeiros - INSA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Rafaela Guimarães - Epatagri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Daniele Melo - Epatagri</a:t>
            </a:r>
            <a:endParaRPr sz="1300"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Austro Tavares - Inovat Solar</a:t>
            </a:r>
            <a:endParaRPr sz="2600"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09" name="Google Shape;109;p15"/>
          <p:cNvGrpSpPr/>
          <p:nvPr/>
        </p:nvGrpSpPr>
        <p:grpSpPr>
          <a:xfrm rot="-5400000">
            <a:off x="2240429" y="5154309"/>
            <a:ext cx="9469567" cy="128574"/>
            <a:chOff x="0" y="-66675"/>
            <a:chExt cx="1406629" cy="79308"/>
          </a:xfrm>
        </p:grpSpPr>
        <p:sp>
          <p:nvSpPr>
            <p:cNvPr id="110" name="Google Shape;110;p15"/>
            <p:cNvSpPr/>
            <p:nvPr/>
          </p:nvSpPr>
          <p:spPr>
            <a:xfrm>
              <a:off x="0" y="0"/>
              <a:ext cx="1406629" cy="12633"/>
            </a:xfrm>
            <a:custGeom>
              <a:rect b="b" l="l" r="r" t="t"/>
              <a:pathLst>
                <a:path extrusionOk="0" h="12633" w="1406629">
                  <a:moveTo>
                    <a:pt x="0" y="0"/>
                  </a:moveTo>
                  <a:lnTo>
                    <a:pt x="1406629" y="0"/>
                  </a:lnTo>
                  <a:lnTo>
                    <a:pt x="1406629" y="12633"/>
                  </a:lnTo>
                  <a:lnTo>
                    <a:pt x="0" y="12633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111" name="Google Shape;111;p15"/>
            <p:cNvSpPr txBox="1"/>
            <p:nvPr/>
          </p:nvSpPr>
          <p:spPr>
            <a:xfrm>
              <a:off x="0" y="-66675"/>
              <a:ext cx="1406629" cy="79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15"/>
          <p:cNvGrpSpPr/>
          <p:nvPr/>
        </p:nvGrpSpPr>
        <p:grpSpPr>
          <a:xfrm>
            <a:off x="-38100" y="-715961"/>
            <a:ext cx="6210343" cy="1579890"/>
            <a:chOff x="0" y="-66675"/>
            <a:chExt cx="1635635" cy="416100"/>
          </a:xfrm>
        </p:grpSpPr>
        <p:sp>
          <p:nvSpPr>
            <p:cNvPr id="113" name="Google Shape;113;p15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114" name="Google Shape;114;p15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15"/>
          <p:cNvGrpSpPr/>
          <p:nvPr/>
        </p:nvGrpSpPr>
        <p:grpSpPr>
          <a:xfrm>
            <a:off x="12126388" y="9511642"/>
            <a:ext cx="6213722" cy="1624314"/>
            <a:chOff x="0" y="-66675"/>
            <a:chExt cx="1636525" cy="427800"/>
          </a:xfrm>
        </p:grpSpPr>
        <p:sp>
          <p:nvSpPr>
            <p:cNvPr id="116" name="Google Shape;116;p15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117" name="Google Shape;117;p15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15"/>
          <p:cNvSpPr txBox="1"/>
          <p:nvPr/>
        </p:nvSpPr>
        <p:spPr>
          <a:xfrm>
            <a:off x="7701975" y="6639675"/>
            <a:ext cx="87414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REITORIA</a:t>
            </a:r>
            <a:endParaRPr b="1"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9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REITOR DA UFCG:</a:t>
            </a:r>
            <a:endParaRPr b="1" sz="29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Camilo Alysson Simões de Farias</a:t>
            </a:r>
            <a:endParaRPr b="1" sz="29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9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VICE-REITORA / PRÓ-REITORA DE EXTENSÃO:</a:t>
            </a:r>
            <a:endParaRPr b="1" sz="29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Fernanda de Lourdes Almeida Leal</a:t>
            </a:r>
            <a:endParaRPr sz="2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376" r="377" t="0"/>
          <a:stretch/>
        </p:blipFill>
        <p:spPr>
          <a:xfrm>
            <a:off x="9296400" y="0"/>
            <a:ext cx="89916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6"/>
          <p:cNvGrpSpPr/>
          <p:nvPr/>
        </p:nvGrpSpPr>
        <p:grpSpPr>
          <a:xfrm>
            <a:off x="13409435" y="2045646"/>
            <a:ext cx="9141637" cy="14233013"/>
            <a:chOff x="1" y="-291783"/>
            <a:chExt cx="12188849" cy="18977352"/>
          </a:xfrm>
        </p:grpSpPr>
        <p:grpSp>
          <p:nvGrpSpPr>
            <p:cNvPr id="125" name="Google Shape;125;p16"/>
            <p:cNvGrpSpPr/>
            <p:nvPr/>
          </p:nvGrpSpPr>
          <p:grpSpPr>
            <a:xfrm rot="1810905">
              <a:off x="4333230" y="-1238414"/>
              <a:ext cx="517793" cy="15885943"/>
              <a:chOff x="0" y="-66675"/>
              <a:chExt cx="102280" cy="3137964"/>
            </a:xfrm>
          </p:grpSpPr>
          <p:sp>
            <p:nvSpPr>
              <p:cNvPr id="126" name="Google Shape;126;p16"/>
              <p:cNvSpPr/>
              <p:nvPr/>
            </p:nvSpPr>
            <p:spPr>
              <a:xfrm>
                <a:off x="0" y="0"/>
                <a:ext cx="102280" cy="3071289"/>
              </a:xfrm>
              <a:custGeom>
                <a:rect b="b" l="l" r="r" t="t"/>
                <a:pathLst>
                  <a:path extrusionOk="0" h="3071289" w="102280">
                    <a:moveTo>
                      <a:pt x="0" y="0"/>
                    </a:moveTo>
                    <a:lnTo>
                      <a:pt x="102280" y="0"/>
                    </a:lnTo>
                    <a:lnTo>
                      <a:pt x="102280" y="3071289"/>
                    </a:lnTo>
                    <a:lnTo>
                      <a:pt x="0" y="3071289"/>
                    </a:lnTo>
                    <a:close/>
                  </a:path>
                </a:pathLst>
              </a:custGeom>
              <a:solidFill>
                <a:srgbClr val="9C6A6A"/>
              </a:solidFill>
              <a:ln>
                <a:noFill/>
              </a:ln>
            </p:spPr>
          </p:sp>
          <p:sp>
            <p:nvSpPr>
              <p:cNvPr id="127" name="Google Shape;127;p16"/>
              <p:cNvSpPr txBox="1"/>
              <p:nvPr/>
            </p:nvSpPr>
            <p:spPr>
              <a:xfrm>
                <a:off x="0" y="-66675"/>
                <a:ext cx="102280" cy="3137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" name="Google Shape;128;p16"/>
            <p:cNvGrpSpPr/>
            <p:nvPr/>
          </p:nvGrpSpPr>
          <p:grpSpPr>
            <a:xfrm rot="1744249">
              <a:off x="4621952" y="-571658"/>
              <a:ext cx="2944946" cy="19788229"/>
              <a:chOff x="0" y="-66675"/>
              <a:chExt cx="581718" cy="3908786"/>
            </a:xfrm>
          </p:grpSpPr>
          <p:sp>
            <p:nvSpPr>
              <p:cNvPr id="129" name="Google Shape;129;p16"/>
              <p:cNvSpPr/>
              <p:nvPr/>
            </p:nvSpPr>
            <p:spPr>
              <a:xfrm>
                <a:off x="0" y="0"/>
                <a:ext cx="581718" cy="3842111"/>
              </a:xfrm>
              <a:custGeom>
                <a:rect b="b" l="l" r="r" t="t"/>
                <a:pathLst>
                  <a:path extrusionOk="0" h="3842111" w="581718">
                    <a:moveTo>
                      <a:pt x="0" y="0"/>
                    </a:moveTo>
                    <a:lnTo>
                      <a:pt x="581718" y="0"/>
                    </a:lnTo>
                    <a:lnTo>
                      <a:pt x="581718" y="3842111"/>
                    </a:lnTo>
                    <a:lnTo>
                      <a:pt x="0" y="3842111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</p:spPr>
          </p:sp>
          <p:sp>
            <p:nvSpPr>
              <p:cNvPr id="130" name="Google Shape;130;p16"/>
              <p:cNvSpPr txBox="1"/>
              <p:nvPr/>
            </p:nvSpPr>
            <p:spPr>
              <a:xfrm>
                <a:off x="0" y="-66675"/>
                <a:ext cx="581718" cy="39087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1" name="Google Shape;131;p16"/>
          <p:cNvSpPr txBox="1"/>
          <p:nvPr/>
        </p:nvSpPr>
        <p:spPr>
          <a:xfrm>
            <a:off x="952500" y="2070100"/>
            <a:ext cx="7106334" cy="7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 PEASA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952500" y="3095625"/>
            <a:ext cx="6519123" cy="412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Mecanismo destinado a articular e promover, dentro da UFCG e em parceria com outras instituições de P&amp;D do Estado da Paraíba, a realização de estudos e intervenções nas atividades de ensino, pesquisa e extensão tecnológica relacionadas à produção de alimentos, de artesanato e de serviços no Semiárido.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/>
        </p:nvSpPr>
        <p:spPr>
          <a:xfrm>
            <a:off x="4084975" y="1687075"/>
            <a:ext cx="4308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OBJETIVOS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952500" y="3105150"/>
            <a:ext cx="7440463" cy="6267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0671" lvl="1" marL="561344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Utilizar as competências da Universidade para promover o desenvolvimento da sociedade regional do Semiárido em bases socialmente justas e ecologicamente sustentáveis, por meio do esforço e aperfeiçoamento da infraestrutura socioeconômica e do sistema produtivo;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80671" lvl="1" marL="561344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US" sz="2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Desenvolver a capacidade de assegurar a produção dos meios de sobrevivência e aumentar a competitividade da produção, permitindo melhorias na condição de vida da população da região do Semiárido paraibano.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39" name="Google Shape;139;p17"/>
          <p:cNvGrpSpPr/>
          <p:nvPr/>
        </p:nvGrpSpPr>
        <p:grpSpPr>
          <a:xfrm rot="3502159">
            <a:off x="1824682" y="-4023442"/>
            <a:ext cx="407568" cy="11881475"/>
            <a:chOff x="0" y="-66675"/>
            <a:chExt cx="102300" cy="3138000"/>
          </a:xfrm>
        </p:grpSpPr>
        <p:sp>
          <p:nvSpPr>
            <p:cNvPr id="140" name="Google Shape;140;p17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141" name="Google Shape;141;p17"/>
            <p:cNvSpPr txBox="1"/>
            <p:nvPr/>
          </p:nvSpPr>
          <p:spPr>
            <a:xfrm>
              <a:off x="0" y="-66675"/>
              <a:ext cx="102300" cy="3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17"/>
          <p:cNvGrpSpPr/>
          <p:nvPr/>
        </p:nvGrpSpPr>
        <p:grpSpPr>
          <a:xfrm rot="3530248">
            <a:off x="-2367905" y="-5061063"/>
            <a:ext cx="2320610" cy="14778711"/>
            <a:chOff x="0" y="-66675"/>
            <a:chExt cx="581718" cy="3908786"/>
          </a:xfrm>
        </p:grpSpPr>
        <p:sp>
          <p:nvSpPr>
            <p:cNvPr id="143" name="Google Shape;143;p17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  <p:sp>
          <p:nvSpPr>
            <p:cNvPr id="144" name="Google Shape;144;p17"/>
            <p:cNvSpPr txBox="1"/>
            <p:nvPr/>
          </p:nvSpPr>
          <p:spPr>
            <a:xfrm>
              <a:off x="0" y="-66675"/>
              <a:ext cx="581700" cy="390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74250" y="-37312"/>
            <a:ext cx="9113751" cy="1036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8"/>
          <p:cNvGrpSpPr/>
          <p:nvPr/>
        </p:nvGrpSpPr>
        <p:grpSpPr>
          <a:xfrm>
            <a:off x="-278807" y="381343"/>
            <a:ext cx="6489107" cy="9451655"/>
            <a:chOff x="0" y="-66675"/>
            <a:chExt cx="1709065" cy="2489325"/>
          </a:xfrm>
        </p:grpSpPr>
        <p:sp>
          <p:nvSpPr>
            <p:cNvPr id="151" name="Google Shape;151;p18"/>
            <p:cNvSpPr/>
            <p:nvPr/>
          </p:nvSpPr>
          <p:spPr>
            <a:xfrm>
              <a:off x="0" y="0"/>
              <a:ext cx="1709065" cy="2422650"/>
            </a:xfrm>
            <a:custGeom>
              <a:rect b="b" l="l" r="r" t="t"/>
              <a:pathLst>
                <a:path extrusionOk="0" h="2422650" w="1709065">
                  <a:moveTo>
                    <a:pt x="35792" y="0"/>
                  </a:moveTo>
                  <a:lnTo>
                    <a:pt x="1673273" y="0"/>
                  </a:lnTo>
                  <a:cubicBezTo>
                    <a:pt x="1682766" y="0"/>
                    <a:pt x="1691870" y="3771"/>
                    <a:pt x="1698582" y="10483"/>
                  </a:cubicBezTo>
                  <a:cubicBezTo>
                    <a:pt x="1705294" y="17195"/>
                    <a:pt x="1709065" y="26299"/>
                    <a:pt x="1709065" y="35792"/>
                  </a:cubicBezTo>
                  <a:lnTo>
                    <a:pt x="1709065" y="2386858"/>
                  </a:lnTo>
                  <a:cubicBezTo>
                    <a:pt x="1709065" y="2396350"/>
                    <a:pt x="1705294" y="2405454"/>
                    <a:pt x="1698582" y="2412167"/>
                  </a:cubicBezTo>
                  <a:cubicBezTo>
                    <a:pt x="1691870" y="2418879"/>
                    <a:pt x="1682766" y="2422650"/>
                    <a:pt x="1673273" y="2422650"/>
                  </a:cubicBezTo>
                  <a:lnTo>
                    <a:pt x="35792" y="2422650"/>
                  </a:lnTo>
                  <a:cubicBezTo>
                    <a:pt x="26299" y="2422650"/>
                    <a:pt x="17195" y="2418879"/>
                    <a:pt x="10483" y="2412167"/>
                  </a:cubicBezTo>
                  <a:cubicBezTo>
                    <a:pt x="3771" y="2405454"/>
                    <a:pt x="0" y="2396350"/>
                    <a:pt x="0" y="2386858"/>
                  </a:cubicBezTo>
                  <a:lnTo>
                    <a:pt x="0" y="35792"/>
                  </a:lnTo>
                  <a:cubicBezTo>
                    <a:pt x="0" y="26299"/>
                    <a:pt x="3771" y="17195"/>
                    <a:pt x="10483" y="10483"/>
                  </a:cubicBezTo>
                  <a:cubicBezTo>
                    <a:pt x="17195" y="3771"/>
                    <a:pt x="26299" y="0"/>
                    <a:pt x="35792" y="0"/>
                  </a:cubicBez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 txBox="1"/>
            <p:nvPr/>
          </p:nvSpPr>
          <p:spPr>
            <a:xfrm>
              <a:off x="0" y="-66675"/>
              <a:ext cx="1709065" cy="24893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18"/>
          <p:cNvGrpSpPr/>
          <p:nvPr/>
        </p:nvGrpSpPr>
        <p:grpSpPr>
          <a:xfrm>
            <a:off x="6731252" y="235948"/>
            <a:ext cx="10604248" cy="1217297"/>
            <a:chOff x="0" y="-66675"/>
            <a:chExt cx="3204198" cy="367821"/>
          </a:xfrm>
        </p:grpSpPr>
        <p:sp>
          <p:nvSpPr>
            <p:cNvPr id="154" name="Google Shape;154;p18"/>
            <p:cNvSpPr/>
            <p:nvPr/>
          </p:nvSpPr>
          <p:spPr>
            <a:xfrm>
              <a:off x="0" y="0"/>
              <a:ext cx="3204198" cy="301146"/>
            </a:xfrm>
            <a:custGeom>
              <a:rect b="b" l="l" r="r" t="t"/>
              <a:pathLst>
                <a:path extrusionOk="0" h="301146" w="3204198">
                  <a:moveTo>
                    <a:pt x="10951" y="0"/>
                  </a:moveTo>
                  <a:lnTo>
                    <a:pt x="3193247" y="0"/>
                  </a:lnTo>
                  <a:cubicBezTo>
                    <a:pt x="3196152" y="0"/>
                    <a:pt x="3198937" y="1154"/>
                    <a:pt x="3200991" y="3208"/>
                  </a:cubicBezTo>
                  <a:cubicBezTo>
                    <a:pt x="3203045" y="5261"/>
                    <a:pt x="3204198" y="8047"/>
                    <a:pt x="3204198" y="10951"/>
                  </a:cubicBezTo>
                  <a:lnTo>
                    <a:pt x="3204198" y="290195"/>
                  </a:lnTo>
                  <a:cubicBezTo>
                    <a:pt x="3204198" y="293099"/>
                    <a:pt x="3203045" y="295884"/>
                    <a:pt x="3200991" y="297938"/>
                  </a:cubicBezTo>
                  <a:cubicBezTo>
                    <a:pt x="3198937" y="299992"/>
                    <a:pt x="3196152" y="301146"/>
                    <a:pt x="3193247" y="301146"/>
                  </a:cubicBezTo>
                  <a:lnTo>
                    <a:pt x="10951" y="301146"/>
                  </a:lnTo>
                  <a:cubicBezTo>
                    <a:pt x="8047" y="301146"/>
                    <a:pt x="5261" y="299992"/>
                    <a:pt x="3208" y="297938"/>
                  </a:cubicBezTo>
                  <a:cubicBezTo>
                    <a:pt x="1154" y="295884"/>
                    <a:pt x="0" y="293099"/>
                    <a:pt x="0" y="290195"/>
                  </a:cubicBezTo>
                  <a:lnTo>
                    <a:pt x="0" y="10951"/>
                  </a:lnTo>
                  <a:cubicBezTo>
                    <a:pt x="0" y="8047"/>
                    <a:pt x="1154" y="5261"/>
                    <a:pt x="3208" y="3208"/>
                  </a:cubicBezTo>
                  <a:cubicBezTo>
                    <a:pt x="5261" y="1154"/>
                    <a:pt x="8047" y="0"/>
                    <a:pt x="10951" y="0"/>
                  </a:cubicBez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8"/>
            <p:cNvSpPr txBox="1"/>
            <p:nvPr/>
          </p:nvSpPr>
          <p:spPr>
            <a:xfrm>
              <a:off x="0" y="-66675"/>
              <a:ext cx="3204198" cy="3678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18"/>
          <p:cNvGrpSpPr/>
          <p:nvPr/>
        </p:nvGrpSpPr>
        <p:grpSpPr>
          <a:xfrm>
            <a:off x="6731252" y="1632635"/>
            <a:ext cx="10604248" cy="1213141"/>
            <a:chOff x="0" y="-66675"/>
            <a:chExt cx="3204198" cy="366565"/>
          </a:xfrm>
        </p:grpSpPr>
        <p:sp>
          <p:nvSpPr>
            <p:cNvPr id="157" name="Google Shape;157;p18"/>
            <p:cNvSpPr/>
            <p:nvPr/>
          </p:nvSpPr>
          <p:spPr>
            <a:xfrm>
              <a:off x="0" y="0"/>
              <a:ext cx="3204198" cy="299890"/>
            </a:xfrm>
            <a:custGeom>
              <a:rect b="b" l="l" r="r" t="t"/>
              <a:pathLst>
                <a:path extrusionOk="0" h="299890" w="3204198">
                  <a:moveTo>
                    <a:pt x="10951" y="0"/>
                  </a:moveTo>
                  <a:lnTo>
                    <a:pt x="3193247" y="0"/>
                  </a:lnTo>
                  <a:cubicBezTo>
                    <a:pt x="3196152" y="0"/>
                    <a:pt x="3198937" y="1154"/>
                    <a:pt x="3200991" y="3208"/>
                  </a:cubicBezTo>
                  <a:cubicBezTo>
                    <a:pt x="3203045" y="5261"/>
                    <a:pt x="3204198" y="8047"/>
                    <a:pt x="3204198" y="10951"/>
                  </a:cubicBezTo>
                  <a:lnTo>
                    <a:pt x="3204198" y="288939"/>
                  </a:lnTo>
                  <a:cubicBezTo>
                    <a:pt x="3204198" y="291843"/>
                    <a:pt x="3203045" y="294628"/>
                    <a:pt x="3200991" y="296682"/>
                  </a:cubicBezTo>
                  <a:cubicBezTo>
                    <a:pt x="3198937" y="298736"/>
                    <a:pt x="3196152" y="299890"/>
                    <a:pt x="3193247" y="299890"/>
                  </a:cubicBezTo>
                  <a:lnTo>
                    <a:pt x="10951" y="299890"/>
                  </a:lnTo>
                  <a:cubicBezTo>
                    <a:pt x="8047" y="299890"/>
                    <a:pt x="5261" y="298736"/>
                    <a:pt x="3208" y="296682"/>
                  </a:cubicBezTo>
                  <a:cubicBezTo>
                    <a:pt x="1154" y="294628"/>
                    <a:pt x="0" y="291843"/>
                    <a:pt x="0" y="288939"/>
                  </a:cubicBezTo>
                  <a:lnTo>
                    <a:pt x="0" y="10951"/>
                  </a:lnTo>
                  <a:cubicBezTo>
                    <a:pt x="0" y="8047"/>
                    <a:pt x="1154" y="5261"/>
                    <a:pt x="3208" y="3208"/>
                  </a:cubicBezTo>
                  <a:cubicBezTo>
                    <a:pt x="5261" y="1154"/>
                    <a:pt x="8047" y="0"/>
                    <a:pt x="10951" y="0"/>
                  </a:cubicBezTo>
                  <a:close/>
                </a:path>
              </a:pathLst>
            </a:custGeom>
            <a:solidFill>
              <a:srgbClr val="CD8D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8"/>
            <p:cNvSpPr txBox="1"/>
            <p:nvPr/>
          </p:nvSpPr>
          <p:spPr>
            <a:xfrm>
              <a:off x="0" y="-66675"/>
              <a:ext cx="3204198" cy="3665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18"/>
          <p:cNvGrpSpPr/>
          <p:nvPr/>
        </p:nvGrpSpPr>
        <p:grpSpPr>
          <a:xfrm>
            <a:off x="6731252" y="3029323"/>
            <a:ext cx="10604248" cy="1213141"/>
            <a:chOff x="0" y="-66675"/>
            <a:chExt cx="3204198" cy="366565"/>
          </a:xfrm>
        </p:grpSpPr>
        <p:sp>
          <p:nvSpPr>
            <p:cNvPr id="160" name="Google Shape;160;p18"/>
            <p:cNvSpPr/>
            <p:nvPr/>
          </p:nvSpPr>
          <p:spPr>
            <a:xfrm>
              <a:off x="0" y="0"/>
              <a:ext cx="3204198" cy="299890"/>
            </a:xfrm>
            <a:custGeom>
              <a:rect b="b" l="l" r="r" t="t"/>
              <a:pathLst>
                <a:path extrusionOk="0" h="299890" w="3204198">
                  <a:moveTo>
                    <a:pt x="10951" y="0"/>
                  </a:moveTo>
                  <a:lnTo>
                    <a:pt x="3193247" y="0"/>
                  </a:lnTo>
                  <a:cubicBezTo>
                    <a:pt x="3196152" y="0"/>
                    <a:pt x="3198937" y="1154"/>
                    <a:pt x="3200991" y="3208"/>
                  </a:cubicBezTo>
                  <a:cubicBezTo>
                    <a:pt x="3203045" y="5261"/>
                    <a:pt x="3204198" y="8047"/>
                    <a:pt x="3204198" y="10951"/>
                  </a:cubicBezTo>
                  <a:lnTo>
                    <a:pt x="3204198" y="288939"/>
                  </a:lnTo>
                  <a:cubicBezTo>
                    <a:pt x="3204198" y="291843"/>
                    <a:pt x="3203045" y="294628"/>
                    <a:pt x="3200991" y="296682"/>
                  </a:cubicBezTo>
                  <a:cubicBezTo>
                    <a:pt x="3198937" y="298736"/>
                    <a:pt x="3196152" y="299890"/>
                    <a:pt x="3193247" y="299890"/>
                  </a:cubicBezTo>
                  <a:lnTo>
                    <a:pt x="10951" y="299890"/>
                  </a:lnTo>
                  <a:cubicBezTo>
                    <a:pt x="8047" y="299890"/>
                    <a:pt x="5261" y="298736"/>
                    <a:pt x="3208" y="296682"/>
                  </a:cubicBezTo>
                  <a:cubicBezTo>
                    <a:pt x="1154" y="294628"/>
                    <a:pt x="0" y="291843"/>
                    <a:pt x="0" y="288939"/>
                  </a:cubicBezTo>
                  <a:lnTo>
                    <a:pt x="0" y="10951"/>
                  </a:lnTo>
                  <a:cubicBezTo>
                    <a:pt x="0" y="8047"/>
                    <a:pt x="1154" y="5261"/>
                    <a:pt x="3208" y="3208"/>
                  </a:cubicBezTo>
                  <a:cubicBezTo>
                    <a:pt x="5261" y="1154"/>
                    <a:pt x="8047" y="0"/>
                    <a:pt x="10951" y="0"/>
                  </a:cubicBezTo>
                  <a:close/>
                </a:path>
              </a:pathLst>
            </a:custGeom>
            <a:solidFill>
              <a:srgbClr val="EC7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8"/>
            <p:cNvSpPr txBox="1"/>
            <p:nvPr/>
          </p:nvSpPr>
          <p:spPr>
            <a:xfrm>
              <a:off x="0" y="-66675"/>
              <a:ext cx="3204198" cy="3665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18"/>
          <p:cNvGrpSpPr/>
          <p:nvPr/>
        </p:nvGrpSpPr>
        <p:grpSpPr>
          <a:xfrm>
            <a:off x="6731252" y="4426010"/>
            <a:ext cx="10604248" cy="1213141"/>
            <a:chOff x="0" y="-66675"/>
            <a:chExt cx="3204198" cy="366565"/>
          </a:xfrm>
        </p:grpSpPr>
        <p:sp>
          <p:nvSpPr>
            <p:cNvPr id="163" name="Google Shape;163;p18"/>
            <p:cNvSpPr/>
            <p:nvPr/>
          </p:nvSpPr>
          <p:spPr>
            <a:xfrm>
              <a:off x="0" y="0"/>
              <a:ext cx="3204198" cy="299890"/>
            </a:xfrm>
            <a:custGeom>
              <a:rect b="b" l="l" r="r" t="t"/>
              <a:pathLst>
                <a:path extrusionOk="0" h="299890" w="3204198">
                  <a:moveTo>
                    <a:pt x="10951" y="0"/>
                  </a:moveTo>
                  <a:lnTo>
                    <a:pt x="3193247" y="0"/>
                  </a:lnTo>
                  <a:cubicBezTo>
                    <a:pt x="3196152" y="0"/>
                    <a:pt x="3198937" y="1154"/>
                    <a:pt x="3200991" y="3208"/>
                  </a:cubicBezTo>
                  <a:cubicBezTo>
                    <a:pt x="3203045" y="5261"/>
                    <a:pt x="3204198" y="8047"/>
                    <a:pt x="3204198" y="10951"/>
                  </a:cubicBezTo>
                  <a:lnTo>
                    <a:pt x="3204198" y="288939"/>
                  </a:lnTo>
                  <a:cubicBezTo>
                    <a:pt x="3204198" y="291843"/>
                    <a:pt x="3203045" y="294628"/>
                    <a:pt x="3200991" y="296682"/>
                  </a:cubicBezTo>
                  <a:cubicBezTo>
                    <a:pt x="3198937" y="298736"/>
                    <a:pt x="3196152" y="299890"/>
                    <a:pt x="3193247" y="299890"/>
                  </a:cubicBezTo>
                  <a:lnTo>
                    <a:pt x="10951" y="299890"/>
                  </a:lnTo>
                  <a:cubicBezTo>
                    <a:pt x="8047" y="299890"/>
                    <a:pt x="5261" y="298736"/>
                    <a:pt x="3208" y="296682"/>
                  </a:cubicBezTo>
                  <a:cubicBezTo>
                    <a:pt x="1154" y="294628"/>
                    <a:pt x="0" y="291843"/>
                    <a:pt x="0" y="288939"/>
                  </a:cubicBezTo>
                  <a:lnTo>
                    <a:pt x="0" y="10951"/>
                  </a:lnTo>
                  <a:cubicBezTo>
                    <a:pt x="0" y="8047"/>
                    <a:pt x="1154" y="5261"/>
                    <a:pt x="3208" y="3208"/>
                  </a:cubicBezTo>
                  <a:cubicBezTo>
                    <a:pt x="5261" y="1154"/>
                    <a:pt x="8047" y="0"/>
                    <a:pt x="10951" y="0"/>
                  </a:cubicBezTo>
                  <a:close/>
                </a:path>
              </a:pathLst>
            </a:custGeom>
            <a:solidFill>
              <a:srgbClr val="E645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8"/>
            <p:cNvSpPr txBox="1"/>
            <p:nvPr/>
          </p:nvSpPr>
          <p:spPr>
            <a:xfrm>
              <a:off x="0" y="-66675"/>
              <a:ext cx="3204198" cy="3665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18"/>
          <p:cNvGrpSpPr/>
          <p:nvPr/>
        </p:nvGrpSpPr>
        <p:grpSpPr>
          <a:xfrm>
            <a:off x="6731252" y="5822697"/>
            <a:ext cx="10604248" cy="1213141"/>
            <a:chOff x="0" y="-66675"/>
            <a:chExt cx="3204198" cy="366565"/>
          </a:xfrm>
        </p:grpSpPr>
        <p:sp>
          <p:nvSpPr>
            <p:cNvPr id="166" name="Google Shape;166;p18"/>
            <p:cNvSpPr/>
            <p:nvPr/>
          </p:nvSpPr>
          <p:spPr>
            <a:xfrm>
              <a:off x="0" y="0"/>
              <a:ext cx="3204198" cy="299890"/>
            </a:xfrm>
            <a:custGeom>
              <a:rect b="b" l="l" r="r" t="t"/>
              <a:pathLst>
                <a:path extrusionOk="0" h="299890" w="3204198">
                  <a:moveTo>
                    <a:pt x="10951" y="0"/>
                  </a:moveTo>
                  <a:lnTo>
                    <a:pt x="3193247" y="0"/>
                  </a:lnTo>
                  <a:cubicBezTo>
                    <a:pt x="3196152" y="0"/>
                    <a:pt x="3198937" y="1154"/>
                    <a:pt x="3200991" y="3208"/>
                  </a:cubicBezTo>
                  <a:cubicBezTo>
                    <a:pt x="3203045" y="5261"/>
                    <a:pt x="3204198" y="8047"/>
                    <a:pt x="3204198" y="10951"/>
                  </a:cubicBezTo>
                  <a:lnTo>
                    <a:pt x="3204198" y="288939"/>
                  </a:lnTo>
                  <a:cubicBezTo>
                    <a:pt x="3204198" y="291843"/>
                    <a:pt x="3203045" y="294628"/>
                    <a:pt x="3200991" y="296682"/>
                  </a:cubicBezTo>
                  <a:cubicBezTo>
                    <a:pt x="3198937" y="298736"/>
                    <a:pt x="3196152" y="299890"/>
                    <a:pt x="3193247" y="299890"/>
                  </a:cubicBezTo>
                  <a:lnTo>
                    <a:pt x="10951" y="299890"/>
                  </a:lnTo>
                  <a:cubicBezTo>
                    <a:pt x="8047" y="299890"/>
                    <a:pt x="5261" y="298736"/>
                    <a:pt x="3208" y="296682"/>
                  </a:cubicBezTo>
                  <a:cubicBezTo>
                    <a:pt x="1154" y="294628"/>
                    <a:pt x="0" y="291843"/>
                    <a:pt x="0" y="288939"/>
                  </a:cubicBezTo>
                  <a:lnTo>
                    <a:pt x="0" y="10951"/>
                  </a:lnTo>
                  <a:cubicBezTo>
                    <a:pt x="0" y="8047"/>
                    <a:pt x="1154" y="5261"/>
                    <a:pt x="3208" y="3208"/>
                  </a:cubicBezTo>
                  <a:cubicBezTo>
                    <a:pt x="5261" y="1154"/>
                    <a:pt x="8047" y="0"/>
                    <a:pt x="10951" y="0"/>
                  </a:cubicBez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 txBox="1"/>
            <p:nvPr/>
          </p:nvSpPr>
          <p:spPr>
            <a:xfrm>
              <a:off x="0" y="-66675"/>
              <a:ext cx="3204198" cy="3665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18"/>
          <p:cNvGrpSpPr/>
          <p:nvPr/>
        </p:nvGrpSpPr>
        <p:grpSpPr>
          <a:xfrm>
            <a:off x="6731252" y="7219385"/>
            <a:ext cx="10604248" cy="1213141"/>
            <a:chOff x="0" y="-66675"/>
            <a:chExt cx="3204198" cy="366565"/>
          </a:xfrm>
        </p:grpSpPr>
        <p:sp>
          <p:nvSpPr>
            <p:cNvPr id="169" name="Google Shape;169;p18"/>
            <p:cNvSpPr/>
            <p:nvPr/>
          </p:nvSpPr>
          <p:spPr>
            <a:xfrm>
              <a:off x="0" y="0"/>
              <a:ext cx="3204198" cy="299890"/>
            </a:xfrm>
            <a:custGeom>
              <a:rect b="b" l="l" r="r" t="t"/>
              <a:pathLst>
                <a:path extrusionOk="0" h="299890" w="3204198">
                  <a:moveTo>
                    <a:pt x="10951" y="0"/>
                  </a:moveTo>
                  <a:lnTo>
                    <a:pt x="3193247" y="0"/>
                  </a:lnTo>
                  <a:cubicBezTo>
                    <a:pt x="3196152" y="0"/>
                    <a:pt x="3198937" y="1154"/>
                    <a:pt x="3200991" y="3208"/>
                  </a:cubicBezTo>
                  <a:cubicBezTo>
                    <a:pt x="3203045" y="5261"/>
                    <a:pt x="3204198" y="8047"/>
                    <a:pt x="3204198" y="10951"/>
                  </a:cubicBezTo>
                  <a:lnTo>
                    <a:pt x="3204198" y="288939"/>
                  </a:lnTo>
                  <a:cubicBezTo>
                    <a:pt x="3204198" y="291843"/>
                    <a:pt x="3203045" y="294628"/>
                    <a:pt x="3200991" y="296682"/>
                  </a:cubicBezTo>
                  <a:cubicBezTo>
                    <a:pt x="3198937" y="298736"/>
                    <a:pt x="3196152" y="299890"/>
                    <a:pt x="3193247" y="299890"/>
                  </a:cubicBezTo>
                  <a:lnTo>
                    <a:pt x="10951" y="299890"/>
                  </a:lnTo>
                  <a:cubicBezTo>
                    <a:pt x="8047" y="299890"/>
                    <a:pt x="5261" y="298736"/>
                    <a:pt x="3208" y="296682"/>
                  </a:cubicBezTo>
                  <a:cubicBezTo>
                    <a:pt x="1154" y="294628"/>
                    <a:pt x="0" y="291843"/>
                    <a:pt x="0" y="288939"/>
                  </a:cubicBezTo>
                  <a:lnTo>
                    <a:pt x="0" y="10951"/>
                  </a:lnTo>
                  <a:cubicBezTo>
                    <a:pt x="0" y="8047"/>
                    <a:pt x="1154" y="5261"/>
                    <a:pt x="3208" y="3208"/>
                  </a:cubicBezTo>
                  <a:cubicBezTo>
                    <a:pt x="5261" y="1154"/>
                    <a:pt x="8047" y="0"/>
                    <a:pt x="10951" y="0"/>
                  </a:cubicBez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8"/>
            <p:cNvSpPr txBox="1"/>
            <p:nvPr/>
          </p:nvSpPr>
          <p:spPr>
            <a:xfrm>
              <a:off x="0" y="-66675"/>
              <a:ext cx="3204198" cy="3665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p18"/>
          <p:cNvSpPr/>
          <p:nvPr/>
        </p:nvSpPr>
        <p:spPr>
          <a:xfrm>
            <a:off x="6914697" y="615853"/>
            <a:ext cx="693223" cy="673304"/>
          </a:xfrm>
          <a:custGeom>
            <a:rect b="b" l="l" r="r" t="t"/>
            <a:pathLst>
              <a:path extrusionOk="0" h="541528" w="557548">
                <a:moveTo>
                  <a:pt x="0" y="0"/>
                </a:moveTo>
                <a:lnTo>
                  <a:pt x="557548" y="0"/>
                </a:lnTo>
                <a:lnTo>
                  <a:pt x="557548" y="541528"/>
                </a:lnTo>
                <a:lnTo>
                  <a:pt x="0" y="54152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478" l="0" r="0" t="-1479"/>
            </a:stretch>
          </a:blipFill>
          <a:ln>
            <a:noFill/>
          </a:ln>
        </p:spPr>
      </p:sp>
      <p:sp>
        <p:nvSpPr>
          <p:cNvPr id="172" name="Google Shape;172;p18"/>
          <p:cNvSpPr/>
          <p:nvPr/>
        </p:nvSpPr>
        <p:spPr>
          <a:xfrm>
            <a:off x="7017616" y="2048130"/>
            <a:ext cx="620653" cy="602820"/>
          </a:xfrm>
          <a:custGeom>
            <a:rect b="b" l="l" r="r" t="t"/>
            <a:pathLst>
              <a:path extrusionOk="0" h="541528" w="557548">
                <a:moveTo>
                  <a:pt x="0" y="0"/>
                </a:moveTo>
                <a:lnTo>
                  <a:pt x="557548" y="0"/>
                </a:lnTo>
                <a:lnTo>
                  <a:pt x="557548" y="541528"/>
                </a:lnTo>
                <a:lnTo>
                  <a:pt x="0" y="541528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478" l="0" r="0" t="-1479"/>
            </a:stretch>
          </a:blipFill>
          <a:ln>
            <a:noFill/>
          </a:ln>
        </p:spPr>
      </p:sp>
      <p:sp>
        <p:nvSpPr>
          <p:cNvPr id="173" name="Google Shape;173;p18"/>
          <p:cNvSpPr/>
          <p:nvPr/>
        </p:nvSpPr>
        <p:spPr>
          <a:xfrm>
            <a:off x="6980350" y="3408623"/>
            <a:ext cx="695185" cy="675210"/>
          </a:xfrm>
          <a:custGeom>
            <a:rect b="b" l="l" r="r" t="t"/>
            <a:pathLst>
              <a:path extrusionOk="0" h="541528" w="557548">
                <a:moveTo>
                  <a:pt x="0" y="0"/>
                </a:moveTo>
                <a:lnTo>
                  <a:pt x="557548" y="0"/>
                </a:lnTo>
                <a:lnTo>
                  <a:pt x="557548" y="541528"/>
                </a:lnTo>
                <a:lnTo>
                  <a:pt x="0" y="54152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78" l="0" r="0" t="-1479"/>
            </a:stretch>
          </a:blipFill>
          <a:ln>
            <a:noFill/>
          </a:ln>
        </p:spPr>
      </p:sp>
      <p:sp>
        <p:nvSpPr>
          <p:cNvPr id="174" name="Google Shape;174;p18"/>
          <p:cNvSpPr/>
          <p:nvPr/>
        </p:nvSpPr>
        <p:spPr>
          <a:xfrm>
            <a:off x="6962420" y="4787896"/>
            <a:ext cx="731045" cy="710039"/>
          </a:xfrm>
          <a:custGeom>
            <a:rect b="b" l="l" r="r" t="t"/>
            <a:pathLst>
              <a:path extrusionOk="0" h="541528" w="557548">
                <a:moveTo>
                  <a:pt x="0" y="0"/>
                </a:moveTo>
                <a:lnTo>
                  <a:pt x="557548" y="0"/>
                </a:lnTo>
                <a:lnTo>
                  <a:pt x="557548" y="541528"/>
                </a:lnTo>
                <a:lnTo>
                  <a:pt x="0" y="541528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478" l="0" r="0" t="-1479"/>
            </a:stretch>
          </a:blipFill>
          <a:ln>
            <a:noFill/>
          </a:ln>
        </p:spPr>
      </p:sp>
      <p:sp>
        <p:nvSpPr>
          <p:cNvPr id="175" name="Google Shape;175;p18"/>
          <p:cNvSpPr/>
          <p:nvPr/>
        </p:nvSpPr>
        <p:spPr>
          <a:xfrm>
            <a:off x="7047966" y="6267671"/>
            <a:ext cx="559952" cy="543862"/>
          </a:xfrm>
          <a:custGeom>
            <a:rect b="b" l="l" r="r" t="t"/>
            <a:pathLst>
              <a:path extrusionOk="0" h="541528" w="557548">
                <a:moveTo>
                  <a:pt x="0" y="0"/>
                </a:moveTo>
                <a:lnTo>
                  <a:pt x="557548" y="0"/>
                </a:lnTo>
                <a:lnTo>
                  <a:pt x="557548" y="541528"/>
                </a:lnTo>
                <a:lnTo>
                  <a:pt x="0" y="541528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478" l="0" r="0" t="-1479"/>
            </a:stretch>
          </a:blipFill>
          <a:ln>
            <a:noFill/>
          </a:ln>
        </p:spPr>
      </p:sp>
      <p:sp>
        <p:nvSpPr>
          <p:cNvPr id="176" name="Google Shape;176;p18"/>
          <p:cNvSpPr/>
          <p:nvPr/>
        </p:nvSpPr>
        <p:spPr>
          <a:xfrm>
            <a:off x="7014158" y="7631522"/>
            <a:ext cx="627568" cy="609536"/>
          </a:xfrm>
          <a:custGeom>
            <a:rect b="b" l="l" r="r" t="t"/>
            <a:pathLst>
              <a:path extrusionOk="0" h="541528" w="557548">
                <a:moveTo>
                  <a:pt x="0" y="0"/>
                </a:moveTo>
                <a:lnTo>
                  <a:pt x="557548" y="0"/>
                </a:lnTo>
                <a:lnTo>
                  <a:pt x="557548" y="541528"/>
                </a:lnTo>
                <a:lnTo>
                  <a:pt x="0" y="541528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478" l="0" r="0" t="-1479"/>
            </a:stretch>
          </a:blipFill>
          <a:ln>
            <a:noFill/>
          </a:ln>
        </p:spPr>
      </p:sp>
      <p:grpSp>
        <p:nvGrpSpPr>
          <p:cNvPr id="177" name="Google Shape;177;p18"/>
          <p:cNvGrpSpPr/>
          <p:nvPr/>
        </p:nvGrpSpPr>
        <p:grpSpPr>
          <a:xfrm>
            <a:off x="6731252" y="8619858"/>
            <a:ext cx="10604248" cy="1213141"/>
            <a:chOff x="0" y="-66675"/>
            <a:chExt cx="3204198" cy="366565"/>
          </a:xfrm>
        </p:grpSpPr>
        <p:sp>
          <p:nvSpPr>
            <p:cNvPr id="178" name="Google Shape;178;p18"/>
            <p:cNvSpPr/>
            <p:nvPr/>
          </p:nvSpPr>
          <p:spPr>
            <a:xfrm>
              <a:off x="0" y="0"/>
              <a:ext cx="3204198" cy="299890"/>
            </a:xfrm>
            <a:custGeom>
              <a:rect b="b" l="l" r="r" t="t"/>
              <a:pathLst>
                <a:path extrusionOk="0" h="299890" w="3204198">
                  <a:moveTo>
                    <a:pt x="10951" y="0"/>
                  </a:moveTo>
                  <a:lnTo>
                    <a:pt x="3193247" y="0"/>
                  </a:lnTo>
                  <a:cubicBezTo>
                    <a:pt x="3196152" y="0"/>
                    <a:pt x="3198937" y="1154"/>
                    <a:pt x="3200991" y="3208"/>
                  </a:cubicBezTo>
                  <a:cubicBezTo>
                    <a:pt x="3203045" y="5261"/>
                    <a:pt x="3204198" y="8047"/>
                    <a:pt x="3204198" y="10951"/>
                  </a:cubicBezTo>
                  <a:lnTo>
                    <a:pt x="3204198" y="288939"/>
                  </a:lnTo>
                  <a:cubicBezTo>
                    <a:pt x="3204198" y="291843"/>
                    <a:pt x="3203045" y="294628"/>
                    <a:pt x="3200991" y="296682"/>
                  </a:cubicBezTo>
                  <a:cubicBezTo>
                    <a:pt x="3198937" y="298736"/>
                    <a:pt x="3196152" y="299890"/>
                    <a:pt x="3193247" y="299890"/>
                  </a:cubicBezTo>
                  <a:lnTo>
                    <a:pt x="10951" y="299890"/>
                  </a:lnTo>
                  <a:cubicBezTo>
                    <a:pt x="8047" y="299890"/>
                    <a:pt x="5261" y="298736"/>
                    <a:pt x="3208" y="296682"/>
                  </a:cubicBezTo>
                  <a:cubicBezTo>
                    <a:pt x="1154" y="294628"/>
                    <a:pt x="0" y="291843"/>
                    <a:pt x="0" y="288939"/>
                  </a:cubicBezTo>
                  <a:lnTo>
                    <a:pt x="0" y="10951"/>
                  </a:lnTo>
                  <a:cubicBezTo>
                    <a:pt x="0" y="8047"/>
                    <a:pt x="1154" y="5261"/>
                    <a:pt x="3208" y="3208"/>
                  </a:cubicBezTo>
                  <a:cubicBezTo>
                    <a:pt x="5261" y="1154"/>
                    <a:pt x="8047" y="0"/>
                    <a:pt x="10951" y="0"/>
                  </a:cubicBezTo>
                  <a:close/>
                </a:path>
              </a:pathLst>
            </a:custGeom>
            <a:solidFill>
              <a:srgbClr val="CD8D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8"/>
            <p:cNvSpPr txBox="1"/>
            <p:nvPr/>
          </p:nvSpPr>
          <p:spPr>
            <a:xfrm>
              <a:off x="0" y="-66675"/>
              <a:ext cx="3204198" cy="3665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18"/>
          <p:cNvSpPr/>
          <p:nvPr/>
        </p:nvSpPr>
        <p:spPr>
          <a:xfrm>
            <a:off x="7025816" y="8956178"/>
            <a:ext cx="604253" cy="604253"/>
          </a:xfrm>
          <a:custGeom>
            <a:rect b="b" l="l" r="r" t="t"/>
            <a:pathLst>
              <a:path extrusionOk="0" h="541528" w="541528">
                <a:moveTo>
                  <a:pt x="0" y="0"/>
                </a:moveTo>
                <a:lnTo>
                  <a:pt x="541528" y="0"/>
                </a:lnTo>
                <a:lnTo>
                  <a:pt x="541528" y="541528"/>
                </a:lnTo>
                <a:lnTo>
                  <a:pt x="0" y="541528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18"/>
          <p:cNvSpPr txBox="1"/>
          <p:nvPr/>
        </p:nvSpPr>
        <p:spPr>
          <a:xfrm>
            <a:off x="952500" y="3114675"/>
            <a:ext cx="4578208" cy="227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Atuação prioritária em processos Agroindustriais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952500" y="5867400"/>
            <a:ext cx="4578208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7931B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Esta ação junto às agroindústrias tem como foco: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7972843" y="621551"/>
            <a:ext cx="9286457" cy="638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Viabilizar alternativas para o desenvolvimento local em comunidades e assentamentos no Semiárido;</a:t>
            </a:r>
            <a:endParaRPr/>
          </a:p>
        </p:txBody>
      </p:sp>
      <p:sp>
        <p:nvSpPr>
          <p:cNvPr id="184" name="Google Shape;184;p18"/>
          <p:cNvSpPr txBox="1"/>
          <p:nvPr/>
        </p:nvSpPr>
        <p:spPr>
          <a:xfrm>
            <a:off x="7972843" y="2019555"/>
            <a:ext cx="9286457" cy="638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Trabalhar em comunidades rurais do semiárido paraibano, excluídas do modelo econômico vigente;</a:t>
            </a:r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7972843" y="3417559"/>
            <a:ext cx="9286457" cy="638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Valorizar o resgate da cidadania com vistas na inclusão social dessas comunidades;</a:t>
            </a:r>
            <a:endParaRPr/>
          </a:p>
        </p:txBody>
      </p:sp>
      <p:sp>
        <p:nvSpPr>
          <p:cNvPr id="186" name="Google Shape;186;p18"/>
          <p:cNvSpPr txBox="1"/>
          <p:nvPr/>
        </p:nvSpPr>
        <p:spPr>
          <a:xfrm>
            <a:off x="7972843" y="4962525"/>
            <a:ext cx="9286457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Atender às demandas e vocações produtivas das comunidades;</a:t>
            </a:r>
            <a:endParaRPr/>
          </a:p>
        </p:txBody>
      </p:sp>
      <p:sp>
        <p:nvSpPr>
          <p:cNvPr id="187" name="Google Shape;187;p18"/>
          <p:cNvSpPr txBox="1"/>
          <p:nvPr/>
        </p:nvSpPr>
        <p:spPr>
          <a:xfrm>
            <a:off x="7972843" y="6363051"/>
            <a:ext cx="9286457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Respeitar as condições culturais, econômicas, educacionais e sociais;</a:t>
            </a:r>
            <a:endParaRPr/>
          </a:p>
        </p:txBody>
      </p:sp>
      <p:sp>
        <p:nvSpPr>
          <p:cNvPr id="188" name="Google Shape;188;p18"/>
          <p:cNvSpPr txBox="1"/>
          <p:nvPr/>
        </p:nvSpPr>
        <p:spPr>
          <a:xfrm>
            <a:off x="7972843" y="7750213"/>
            <a:ext cx="9286457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Promover o resgate da autoestima das populações rurais;</a:t>
            </a:r>
            <a:endParaRPr/>
          </a:p>
        </p:txBody>
      </p:sp>
      <p:sp>
        <p:nvSpPr>
          <p:cNvPr id="189" name="Google Shape;189;p18"/>
          <p:cNvSpPr txBox="1"/>
          <p:nvPr/>
        </p:nvSpPr>
        <p:spPr>
          <a:xfrm>
            <a:off x="7972843" y="9146901"/>
            <a:ext cx="9286457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Gerar emprego e renda.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19"/>
          <p:cNvGrpSpPr/>
          <p:nvPr/>
        </p:nvGrpSpPr>
        <p:grpSpPr>
          <a:xfrm>
            <a:off x="0" y="9081343"/>
            <a:ext cx="6213681" cy="1624061"/>
            <a:chOff x="0" y="-66675"/>
            <a:chExt cx="1636525" cy="427736"/>
          </a:xfrm>
        </p:grpSpPr>
        <p:sp>
          <p:nvSpPr>
            <p:cNvPr id="195" name="Google Shape;195;p19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196" name="Google Shape;196;p19"/>
            <p:cNvSpPr txBox="1"/>
            <p:nvPr/>
          </p:nvSpPr>
          <p:spPr>
            <a:xfrm>
              <a:off x="0" y="-66675"/>
              <a:ext cx="1636525" cy="4277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7" name="Google Shape;197;p19"/>
          <p:cNvSpPr txBox="1"/>
          <p:nvPr/>
        </p:nvSpPr>
        <p:spPr>
          <a:xfrm>
            <a:off x="952500" y="2133600"/>
            <a:ext cx="5257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AÇÕES DO PEASA</a:t>
            </a:r>
            <a:endParaRPr/>
          </a:p>
        </p:txBody>
      </p:sp>
      <p:grpSp>
        <p:nvGrpSpPr>
          <p:cNvPr id="198" name="Google Shape;198;p19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199" name="Google Shape;199;p19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200" name="Google Shape;200;p19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19"/>
          <p:cNvSpPr txBox="1"/>
          <p:nvPr/>
        </p:nvSpPr>
        <p:spPr>
          <a:xfrm>
            <a:off x="952500" y="3095625"/>
            <a:ext cx="8039100" cy="2076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 PEASA desenvolve ações de ensino, pesquisa e extensão relacionadas à temática do Semiárido com uma metodologia de trabalho multidisciplinar. Conheça mais sobre as ações do PEASA.</a:t>
            </a:r>
            <a:endParaRPr/>
          </a:p>
        </p:txBody>
      </p:sp>
      <p:sp>
        <p:nvSpPr>
          <p:cNvPr descr="Uma imagem contendo captura de tela, prato  Descrição gerada automaticamente" id="202" name="Google Shape;202;p19"/>
          <p:cNvSpPr/>
          <p:nvPr/>
        </p:nvSpPr>
        <p:spPr>
          <a:xfrm>
            <a:off x="9296400" y="5996845"/>
            <a:ext cx="8991600" cy="4290155"/>
          </a:xfrm>
          <a:custGeom>
            <a:rect b="b" l="l" r="r" t="t"/>
            <a:pathLst>
              <a:path extrusionOk="0" h="4290155" w="8991600">
                <a:moveTo>
                  <a:pt x="0" y="0"/>
                </a:moveTo>
                <a:lnTo>
                  <a:pt x="8991600" y="0"/>
                </a:lnTo>
                <a:lnTo>
                  <a:pt x="8991600" y="4290155"/>
                </a:lnTo>
                <a:lnTo>
                  <a:pt x="0" y="42901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029" l="-50677" r="-19448" t="-102184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20"/>
          <p:cNvGrpSpPr/>
          <p:nvPr/>
        </p:nvGrpSpPr>
        <p:grpSpPr>
          <a:xfrm>
            <a:off x="9296400" y="-253157"/>
            <a:ext cx="8991600" cy="10540157"/>
            <a:chOff x="0" y="-66675"/>
            <a:chExt cx="2368158" cy="2776008"/>
          </a:xfrm>
        </p:grpSpPr>
        <p:sp>
          <p:nvSpPr>
            <p:cNvPr id="208" name="Google Shape;208;p20"/>
            <p:cNvSpPr/>
            <p:nvPr/>
          </p:nvSpPr>
          <p:spPr>
            <a:xfrm>
              <a:off x="0" y="0"/>
              <a:ext cx="2368158" cy="2709333"/>
            </a:xfrm>
            <a:custGeom>
              <a:rect b="b" l="l" r="r" t="t"/>
              <a:pathLst>
                <a:path extrusionOk="0" h="2709333" w="2368158">
                  <a:moveTo>
                    <a:pt x="0" y="0"/>
                  </a:moveTo>
                  <a:lnTo>
                    <a:pt x="2368158" y="0"/>
                  </a:lnTo>
                  <a:lnTo>
                    <a:pt x="23681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  <p:sp>
          <p:nvSpPr>
            <p:cNvPr id="209" name="Google Shape;209;p20"/>
            <p:cNvSpPr txBox="1"/>
            <p:nvPr/>
          </p:nvSpPr>
          <p:spPr>
            <a:xfrm>
              <a:off x="0" y="-66675"/>
              <a:ext cx="2368158" cy="2776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20"/>
          <p:cNvSpPr/>
          <p:nvPr/>
        </p:nvSpPr>
        <p:spPr>
          <a:xfrm>
            <a:off x="9296400" y="2250153"/>
            <a:ext cx="8991600" cy="6091494"/>
          </a:xfrm>
          <a:custGeom>
            <a:rect b="b" l="l" r="r" t="t"/>
            <a:pathLst>
              <a:path extrusionOk="0" h="6091494" w="8991600">
                <a:moveTo>
                  <a:pt x="0" y="0"/>
                </a:moveTo>
                <a:lnTo>
                  <a:pt x="8991600" y="0"/>
                </a:lnTo>
                <a:lnTo>
                  <a:pt x="8991600" y="6091494"/>
                </a:lnTo>
                <a:lnTo>
                  <a:pt x="0" y="6091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636" l="0" r="0" t="-7067"/>
            </a:stretch>
          </a:blipFill>
          <a:ln>
            <a:noFill/>
          </a:ln>
        </p:spPr>
      </p:sp>
      <p:sp>
        <p:nvSpPr>
          <p:cNvPr id="211" name="Google Shape;211;p20"/>
          <p:cNvSpPr txBox="1"/>
          <p:nvPr/>
        </p:nvSpPr>
        <p:spPr>
          <a:xfrm>
            <a:off x="952500" y="2070100"/>
            <a:ext cx="7106334" cy="7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SOMOS PARCEIROS:</a:t>
            </a:r>
            <a:endParaRPr/>
          </a:p>
        </p:txBody>
      </p:sp>
      <p:grpSp>
        <p:nvGrpSpPr>
          <p:cNvPr id="212" name="Google Shape;212;p20"/>
          <p:cNvGrpSpPr/>
          <p:nvPr/>
        </p:nvGrpSpPr>
        <p:grpSpPr>
          <a:xfrm rot="-2163007">
            <a:off x="1265375" y="1919676"/>
            <a:ext cx="388345" cy="11914458"/>
            <a:chOff x="0" y="-66675"/>
            <a:chExt cx="102280" cy="3137964"/>
          </a:xfrm>
        </p:grpSpPr>
        <p:sp>
          <p:nvSpPr>
            <p:cNvPr id="213" name="Google Shape;213;p20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214" name="Google Shape;214;p20"/>
            <p:cNvSpPr txBox="1"/>
            <p:nvPr/>
          </p:nvSpPr>
          <p:spPr>
            <a:xfrm>
              <a:off x="0" y="-66675"/>
              <a:ext cx="102280" cy="31379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5" name="Google Shape;215;p20"/>
          <p:cNvGrpSpPr/>
          <p:nvPr/>
        </p:nvGrpSpPr>
        <p:grpSpPr>
          <a:xfrm rot="-2133086">
            <a:off x="727164" y="3917016"/>
            <a:ext cx="2208710" cy="14841172"/>
            <a:chOff x="0" y="-66675"/>
            <a:chExt cx="581718" cy="3908786"/>
          </a:xfrm>
        </p:grpSpPr>
        <p:sp>
          <p:nvSpPr>
            <p:cNvPr id="216" name="Google Shape;216;p20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217" name="Google Shape;217;p20"/>
            <p:cNvSpPr txBox="1"/>
            <p:nvPr/>
          </p:nvSpPr>
          <p:spPr>
            <a:xfrm>
              <a:off x="0" y="-66675"/>
              <a:ext cx="581718" cy="3908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21"/>
          <p:cNvGrpSpPr/>
          <p:nvPr/>
        </p:nvGrpSpPr>
        <p:grpSpPr>
          <a:xfrm>
            <a:off x="0" y="-253157"/>
            <a:ext cx="8991600" cy="10540157"/>
            <a:chOff x="0" y="-66675"/>
            <a:chExt cx="2368158" cy="2776008"/>
          </a:xfrm>
        </p:grpSpPr>
        <p:sp>
          <p:nvSpPr>
            <p:cNvPr id="223" name="Google Shape;223;p21"/>
            <p:cNvSpPr/>
            <p:nvPr/>
          </p:nvSpPr>
          <p:spPr>
            <a:xfrm>
              <a:off x="0" y="0"/>
              <a:ext cx="2368158" cy="2709333"/>
            </a:xfrm>
            <a:custGeom>
              <a:rect b="b" l="l" r="r" t="t"/>
              <a:pathLst>
                <a:path extrusionOk="0" h="2709333" w="2368158">
                  <a:moveTo>
                    <a:pt x="0" y="0"/>
                  </a:moveTo>
                  <a:lnTo>
                    <a:pt x="2368158" y="0"/>
                  </a:lnTo>
                  <a:lnTo>
                    <a:pt x="23681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224" name="Google Shape;224;p21"/>
            <p:cNvSpPr txBox="1"/>
            <p:nvPr/>
          </p:nvSpPr>
          <p:spPr>
            <a:xfrm>
              <a:off x="0" y="-66675"/>
              <a:ext cx="2368158" cy="2776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21"/>
          <p:cNvSpPr txBox="1"/>
          <p:nvPr/>
        </p:nvSpPr>
        <p:spPr>
          <a:xfrm>
            <a:off x="952500" y="2595563"/>
            <a:ext cx="6763434" cy="5048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MANTEMOS UMA AÇÃO PERMANENTE DE CRIAÇÃO, APLICAÇÃO E REGISTRO DE MARCAS COLETIVAS PARA AGRICULTURA COMUNITÁRIA:</a:t>
            </a:r>
            <a:endParaRPr/>
          </a:p>
        </p:txBody>
      </p:sp>
      <p:sp>
        <p:nvSpPr>
          <p:cNvPr id="226" name="Google Shape;226;p21"/>
          <p:cNvSpPr/>
          <p:nvPr/>
        </p:nvSpPr>
        <p:spPr>
          <a:xfrm>
            <a:off x="9296400" y="2508422"/>
            <a:ext cx="8039100" cy="5574957"/>
          </a:xfrm>
          <a:custGeom>
            <a:rect b="b" l="l" r="r" t="t"/>
            <a:pathLst>
              <a:path extrusionOk="0" h="5574957" w="8039100">
                <a:moveTo>
                  <a:pt x="0" y="0"/>
                </a:moveTo>
                <a:lnTo>
                  <a:pt x="8039100" y="0"/>
                </a:lnTo>
                <a:lnTo>
                  <a:pt x="8039100" y="5574956"/>
                </a:lnTo>
                <a:lnTo>
                  <a:pt x="0" y="5574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80" r="-16029" t="-20842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"/>
          <p:cNvSpPr txBox="1"/>
          <p:nvPr/>
        </p:nvSpPr>
        <p:spPr>
          <a:xfrm>
            <a:off x="952500" y="1160463"/>
            <a:ext cx="7106400" cy="16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RÓTULOS PARA EMBALAGENS</a:t>
            </a:r>
            <a:endParaRPr/>
          </a:p>
        </p:txBody>
      </p:sp>
      <p:sp>
        <p:nvSpPr>
          <p:cNvPr id="232" name="Google Shape;232;p22"/>
          <p:cNvSpPr/>
          <p:nvPr/>
        </p:nvSpPr>
        <p:spPr>
          <a:xfrm>
            <a:off x="952500" y="5895714"/>
            <a:ext cx="8039100" cy="3224474"/>
          </a:xfrm>
          <a:custGeom>
            <a:rect b="b" l="l" r="r" t="t"/>
            <a:pathLst>
              <a:path extrusionOk="0" h="3224474" w="8039100">
                <a:moveTo>
                  <a:pt x="0" y="0"/>
                </a:moveTo>
                <a:lnTo>
                  <a:pt x="8039100" y="0"/>
                </a:lnTo>
                <a:lnTo>
                  <a:pt x="8039100" y="3224474"/>
                </a:lnTo>
                <a:lnTo>
                  <a:pt x="0" y="32244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3192" l="-913" r="-2318" t="-2654"/>
            </a:stretch>
          </a:blipFill>
          <a:ln>
            <a:noFill/>
          </a:ln>
        </p:spPr>
      </p:sp>
      <p:sp>
        <p:nvSpPr>
          <p:cNvPr id="233" name="Google Shape;233;p22"/>
          <p:cNvSpPr/>
          <p:nvPr/>
        </p:nvSpPr>
        <p:spPr>
          <a:xfrm>
            <a:off x="952500" y="2909888"/>
            <a:ext cx="4922389" cy="2673964"/>
          </a:xfrm>
          <a:custGeom>
            <a:rect b="b" l="l" r="r" t="t"/>
            <a:pathLst>
              <a:path extrusionOk="0" h="2673964" w="4922389">
                <a:moveTo>
                  <a:pt x="0" y="0"/>
                </a:moveTo>
                <a:lnTo>
                  <a:pt x="4922389" y="0"/>
                </a:lnTo>
                <a:lnTo>
                  <a:pt x="4922389" y="2673964"/>
                </a:lnTo>
                <a:lnTo>
                  <a:pt x="0" y="26739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71" l="-1603" r="-28881" t="-101174"/>
            </a:stretch>
          </a:blipFill>
          <a:ln>
            <a:noFill/>
          </a:ln>
        </p:spPr>
      </p:sp>
      <p:sp>
        <p:nvSpPr>
          <p:cNvPr id="234" name="Google Shape;234;p22"/>
          <p:cNvSpPr/>
          <p:nvPr/>
        </p:nvSpPr>
        <p:spPr>
          <a:xfrm>
            <a:off x="12725038" y="2912344"/>
            <a:ext cx="4610462" cy="6210300"/>
          </a:xfrm>
          <a:custGeom>
            <a:rect b="b" l="l" r="r" t="t"/>
            <a:pathLst>
              <a:path extrusionOk="0" h="6210300" w="4610462">
                <a:moveTo>
                  <a:pt x="0" y="0"/>
                </a:moveTo>
                <a:lnTo>
                  <a:pt x="4610462" y="0"/>
                </a:lnTo>
                <a:lnTo>
                  <a:pt x="4610462" y="6210300"/>
                </a:lnTo>
                <a:lnTo>
                  <a:pt x="0" y="6210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62" l="-6473" r="-6043" t="-4486"/>
            </a:stretch>
          </a:blipFill>
          <a:ln>
            <a:noFill/>
          </a:ln>
        </p:spPr>
      </p:sp>
      <p:sp>
        <p:nvSpPr>
          <p:cNvPr id="235" name="Google Shape;235;p22"/>
          <p:cNvSpPr/>
          <p:nvPr/>
        </p:nvSpPr>
        <p:spPr>
          <a:xfrm>
            <a:off x="9296237" y="5895714"/>
            <a:ext cx="2583630" cy="3224474"/>
          </a:xfrm>
          <a:custGeom>
            <a:rect b="b" l="l" r="r" t="t"/>
            <a:pathLst>
              <a:path extrusionOk="0" h="3224474" w="2583630">
                <a:moveTo>
                  <a:pt x="0" y="0"/>
                </a:moveTo>
                <a:lnTo>
                  <a:pt x="2583629" y="0"/>
                </a:lnTo>
                <a:lnTo>
                  <a:pt x="2583629" y="3224474"/>
                </a:lnTo>
                <a:lnTo>
                  <a:pt x="0" y="32244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844" l="0" r="0" t="-3844"/>
            </a:stretch>
          </a:blipFill>
          <a:ln>
            <a:noFill/>
          </a:ln>
        </p:spPr>
      </p:sp>
      <p:sp>
        <p:nvSpPr>
          <p:cNvPr id="236" name="Google Shape;236;p22"/>
          <p:cNvSpPr/>
          <p:nvPr/>
        </p:nvSpPr>
        <p:spPr>
          <a:xfrm>
            <a:off x="7217840" y="2912344"/>
            <a:ext cx="3852321" cy="2671508"/>
          </a:xfrm>
          <a:custGeom>
            <a:rect b="b" l="l" r="r" t="t"/>
            <a:pathLst>
              <a:path extrusionOk="0" h="2671508" w="3852321">
                <a:moveTo>
                  <a:pt x="0" y="0"/>
                </a:moveTo>
                <a:lnTo>
                  <a:pt x="3852320" y="0"/>
                </a:lnTo>
                <a:lnTo>
                  <a:pt x="3852320" y="2671508"/>
                </a:lnTo>
                <a:lnTo>
                  <a:pt x="0" y="2671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1080" r="-16029" t="-20842"/>
            </a:stretch>
          </a:blipFill>
          <a:ln>
            <a:noFill/>
          </a:ln>
        </p:spPr>
      </p:sp>
      <p:grpSp>
        <p:nvGrpSpPr>
          <p:cNvPr id="237" name="Google Shape;237;p22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238" name="Google Shape;238;p22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239" name="Google Shape;239;p22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0" name="Google Shape;240;p22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241" name="Google Shape;241;p22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242" name="Google Shape;242;p22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CF8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"/>
          <p:cNvSpPr/>
          <p:nvPr/>
        </p:nvSpPr>
        <p:spPr>
          <a:xfrm>
            <a:off x="6515100" y="952500"/>
            <a:ext cx="10820400" cy="4038600"/>
          </a:xfrm>
          <a:custGeom>
            <a:rect b="b" l="l" r="r" t="t"/>
            <a:pathLst>
              <a:path extrusionOk="0" h="4038600" w="10820400">
                <a:moveTo>
                  <a:pt x="0" y="0"/>
                </a:moveTo>
                <a:lnTo>
                  <a:pt x="10820400" y="0"/>
                </a:lnTo>
                <a:lnTo>
                  <a:pt x="10820400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7655" l="0" r="0" t="-9717"/>
            </a:stretch>
          </a:blipFill>
          <a:ln>
            <a:noFill/>
          </a:ln>
        </p:spPr>
      </p:sp>
      <p:grpSp>
        <p:nvGrpSpPr>
          <p:cNvPr id="248" name="Google Shape;248;p23"/>
          <p:cNvGrpSpPr/>
          <p:nvPr/>
        </p:nvGrpSpPr>
        <p:grpSpPr>
          <a:xfrm>
            <a:off x="0" y="-253157"/>
            <a:ext cx="6247701" cy="10540157"/>
            <a:chOff x="0" y="-66675"/>
            <a:chExt cx="1645485" cy="2776008"/>
          </a:xfrm>
        </p:grpSpPr>
        <p:sp>
          <p:nvSpPr>
            <p:cNvPr id="249" name="Google Shape;249;p23"/>
            <p:cNvSpPr/>
            <p:nvPr/>
          </p:nvSpPr>
          <p:spPr>
            <a:xfrm>
              <a:off x="0" y="0"/>
              <a:ext cx="1645485" cy="2709333"/>
            </a:xfrm>
            <a:custGeom>
              <a:rect b="b" l="l" r="r" t="t"/>
              <a:pathLst>
                <a:path extrusionOk="0" h="2709333" w="1645485">
                  <a:moveTo>
                    <a:pt x="0" y="0"/>
                  </a:moveTo>
                  <a:lnTo>
                    <a:pt x="1645485" y="0"/>
                  </a:lnTo>
                  <a:lnTo>
                    <a:pt x="164548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28B46"/>
            </a:solidFill>
            <a:ln>
              <a:noFill/>
            </a:ln>
          </p:spPr>
        </p:sp>
        <p:sp>
          <p:nvSpPr>
            <p:cNvPr id="250" name="Google Shape;250;p23"/>
            <p:cNvSpPr txBox="1"/>
            <p:nvPr/>
          </p:nvSpPr>
          <p:spPr>
            <a:xfrm>
              <a:off x="0" y="-66675"/>
              <a:ext cx="1645485" cy="2776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23"/>
          <p:cNvSpPr/>
          <p:nvPr/>
        </p:nvSpPr>
        <p:spPr>
          <a:xfrm>
            <a:off x="952500" y="4112793"/>
            <a:ext cx="4493501" cy="2366214"/>
          </a:xfrm>
          <a:custGeom>
            <a:rect b="b" l="l" r="r" t="t"/>
            <a:pathLst>
              <a:path extrusionOk="0" h="2366214" w="4493501">
                <a:moveTo>
                  <a:pt x="0" y="0"/>
                </a:moveTo>
                <a:lnTo>
                  <a:pt x="4493501" y="0"/>
                </a:lnTo>
                <a:lnTo>
                  <a:pt x="4493501" y="2366214"/>
                </a:lnTo>
                <a:lnTo>
                  <a:pt x="0" y="2366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3823" l="-24756" r="-9221" t="-56229"/>
            </a:stretch>
          </a:blipFill>
          <a:ln>
            <a:noFill/>
          </a:ln>
        </p:spPr>
      </p:sp>
      <p:sp>
        <p:nvSpPr>
          <p:cNvPr id="252" name="Google Shape;252;p23"/>
          <p:cNvSpPr/>
          <p:nvPr/>
        </p:nvSpPr>
        <p:spPr>
          <a:xfrm>
            <a:off x="9296400" y="5295900"/>
            <a:ext cx="3496358" cy="4038600"/>
          </a:xfrm>
          <a:custGeom>
            <a:rect b="b" l="l" r="r" t="t"/>
            <a:pathLst>
              <a:path extrusionOk="0" h="4038600" w="3496358">
                <a:moveTo>
                  <a:pt x="0" y="0"/>
                </a:moveTo>
                <a:lnTo>
                  <a:pt x="3496358" y="0"/>
                </a:lnTo>
                <a:lnTo>
                  <a:pt x="3496358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47" l="0" r="0" t="0"/>
            </a:stretch>
          </a:blipFill>
          <a:ln>
            <a:noFill/>
          </a:ln>
        </p:spPr>
      </p:sp>
      <p:sp>
        <p:nvSpPr>
          <p:cNvPr id="253" name="Google Shape;253;p23"/>
          <p:cNvSpPr/>
          <p:nvPr/>
        </p:nvSpPr>
        <p:spPr>
          <a:xfrm>
            <a:off x="13800385" y="5295900"/>
            <a:ext cx="3535115" cy="4038600"/>
          </a:xfrm>
          <a:custGeom>
            <a:rect b="b" l="l" r="r" t="t"/>
            <a:pathLst>
              <a:path extrusionOk="0" h="4038600" w="3535115">
                <a:moveTo>
                  <a:pt x="0" y="0"/>
                </a:moveTo>
                <a:lnTo>
                  <a:pt x="3535115" y="0"/>
                </a:lnTo>
                <a:lnTo>
                  <a:pt x="3535115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4" name="Google Shape;254;p23"/>
          <p:cNvGrpSpPr/>
          <p:nvPr/>
        </p:nvGrpSpPr>
        <p:grpSpPr>
          <a:xfrm>
            <a:off x="13963650" y="3994993"/>
            <a:ext cx="3371850" cy="996107"/>
            <a:chOff x="0" y="-66675"/>
            <a:chExt cx="888059" cy="262349"/>
          </a:xfrm>
        </p:grpSpPr>
        <p:sp>
          <p:nvSpPr>
            <p:cNvPr id="255" name="Google Shape;255;p23"/>
            <p:cNvSpPr/>
            <p:nvPr/>
          </p:nvSpPr>
          <p:spPr>
            <a:xfrm>
              <a:off x="0" y="0"/>
              <a:ext cx="888059" cy="195674"/>
            </a:xfrm>
            <a:custGeom>
              <a:rect b="b" l="l" r="r" t="t"/>
              <a:pathLst>
                <a:path extrusionOk="0" h="195674" w="888059">
                  <a:moveTo>
                    <a:pt x="0" y="0"/>
                  </a:moveTo>
                  <a:lnTo>
                    <a:pt x="888059" y="0"/>
                  </a:lnTo>
                  <a:lnTo>
                    <a:pt x="888059" y="195674"/>
                  </a:lnTo>
                  <a:lnTo>
                    <a:pt x="0" y="195674"/>
                  </a:lnTo>
                  <a:close/>
                </a:path>
              </a:pathLst>
            </a:custGeom>
            <a:solidFill>
              <a:srgbClr val="FDFCF8"/>
            </a:solidFill>
            <a:ln>
              <a:noFill/>
            </a:ln>
          </p:spPr>
        </p:sp>
        <p:sp>
          <p:nvSpPr>
            <p:cNvPr id="256" name="Google Shape;256;p23"/>
            <p:cNvSpPr txBox="1"/>
            <p:nvPr/>
          </p:nvSpPr>
          <p:spPr>
            <a:xfrm>
              <a:off x="0" y="-66675"/>
              <a:ext cx="888059" cy="262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C683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4"/>
          <p:cNvSpPr/>
          <p:nvPr/>
        </p:nvSpPr>
        <p:spPr>
          <a:xfrm>
            <a:off x="1676953" y="1299039"/>
            <a:ext cx="12192000" cy="8229600"/>
          </a:xfrm>
          <a:custGeom>
            <a:rect b="b" l="l" r="r" t="t"/>
            <a:pathLst>
              <a:path extrusionOk="0" h="8229600" w="12192000">
                <a:moveTo>
                  <a:pt x="0" y="0"/>
                </a:moveTo>
                <a:lnTo>
                  <a:pt x="12192000" y="0"/>
                </a:lnTo>
                <a:lnTo>
                  <a:pt x="121920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24"/>
          <p:cNvSpPr txBox="1"/>
          <p:nvPr/>
        </p:nvSpPr>
        <p:spPr>
          <a:xfrm>
            <a:off x="178301" y="3412997"/>
            <a:ext cx="13909500" cy="25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14" u="none" cap="none" strike="noStrike">
                <a:solidFill>
                  <a:srgbClr val="00296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AÇÕES DO PEASA VOLTADAS A CADEIA DE LÁCTEOS    </a:t>
            </a:r>
            <a:endParaRPr/>
          </a:p>
        </p:txBody>
      </p:sp>
      <p:sp>
        <p:nvSpPr>
          <p:cNvPr id="263" name="Google Shape;263;p24"/>
          <p:cNvSpPr/>
          <p:nvPr/>
        </p:nvSpPr>
        <p:spPr>
          <a:xfrm rot="5400000">
            <a:off x="10247473" y="2508175"/>
            <a:ext cx="7244880" cy="5270650"/>
          </a:xfrm>
          <a:custGeom>
            <a:rect b="b" l="l" r="r" t="t"/>
            <a:pathLst>
              <a:path extrusionOk="0" h="5270650" w="7244880">
                <a:moveTo>
                  <a:pt x="0" y="0"/>
                </a:moveTo>
                <a:lnTo>
                  <a:pt x="7244880" y="0"/>
                </a:lnTo>
                <a:lnTo>
                  <a:pt x="7244880" y="5270650"/>
                </a:lnTo>
                <a:lnTo>
                  <a:pt x="0" y="5270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24"/>
          <p:cNvSpPr/>
          <p:nvPr/>
        </p:nvSpPr>
        <p:spPr>
          <a:xfrm rot="-1478714">
            <a:off x="13964310" y="1393978"/>
            <a:ext cx="585179" cy="585179"/>
          </a:xfrm>
          <a:custGeom>
            <a:rect b="b" l="l" r="r" t="t"/>
            <a:pathLst>
              <a:path extrusionOk="0" h="584476" w="584476">
                <a:moveTo>
                  <a:pt x="0" y="0"/>
                </a:moveTo>
                <a:lnTo>
                  <a:pt x="584475" y="0"/>
                </a:lnTo>
                <a:lnTo>
                  <a:pt x="584475" y="584476"/>
                </a:lnTo>
                <a:lnTo>
                  <a:pt x="0" y="5844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5" name="Google Shape;265;p24"/>
          <p:cNvGrpSpPr/>
          <p:nvPr/>
        </p:nvGrpSpPr>
        <p:grpSpPr>
          <a:xfrm>
            <a:off x="9260788" y="8125200"/>
            <a:ext cx="1224077" cy="1252766"/>
            <a:chOff x="0" y="-19050"/>
            <a:chExt cx="812800" cy="831850"/>
          </a:xfrm>
        </p:grpSpPr>
        <p:sp>
          <p:nvSpPr>
            <p:cNvPr id="266" name="Google Shape;266;p2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4"/>
            <p:cNvSpPr txBox="1"/>
            <p:nvPr/>
          </p:nvSpPr>
          <p:spPr>
            <a:xfrm>
              <a:off x="76200" y="-19050"/>
              <a:ext cx="660300" cy="75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24"/>
          <p:cNvSpPr/>
          <p:nvPr/>
        </p:nvSpPr>
        <p:spPr>
          <a:xfrm rot="-1478714">
            <a:off x="9953172" y="9021402"/>
            <a:ext cx="492984" cy="492984"/>
          </a:xfrm>
          <a:custGeom>
            <a:rect b="b" l="l" r="r" t="t"/>
            <a:pathLst>
              <a:path extrusionOk="0" h="492392" w="492392">
                <a:moveTo>
                  <a:pt x="0" y="0"/>
                </a:moveTo>
                <a:lnTo>
                  <a:pt x="492391" y="0"/>
                </a:lnTo>
                <a:lnTo>
                  <a:pt x="492391" y="492392"/>
                </a:lnTo>
                <a:lnTo>
                  <a:pt x="0" y="492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9" name="Google Shape;269;p24"/>
          <p:cNvGrpSpPr/>
          <p:nvPr/>
        </p:nvGrpSpPr>
        <p:grpSpPr>
          <a:xfrm>
            <a:off x="1028700" y="796530"/>
            <a:ext cx="491012" cy="502521"/>
            <a:chOff x="0" y="-19050"/>
            <a:chExt cx="812800" cy="831850"/>
          </a:xfrm>
        </p:grpSpPr>
        <p:sp>
          <p:nvSpPr>
            <p:cNvPr id="270" name="Google Shape;270;p2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33A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4"/>
            <p:cNvSpPr txBox="1"/>
            <p:nvPr/>
          </p:nvSpPr>
          <p:spPr>
            <a:xfrm>
              <a:off x="76200" y="-19050"/>
              <a:ext cx="660300" cy="75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2" name="Google Shape;272;p24"/>
          <p:cNvSpPr/>
          <p:nvPr/>
        </p:nvSpPr>
        <p:spPr>
          <a:xfrm>
            <a:off x="3788485" y="9076052"/>
            <a:ext cx="1530412" cy="1158845"/>
          </a:xfrm>
          <a:custGeom>
            <a:rect b="b" l="l" r="r" t="t"/>
            <a:pathLst>
              <a:path extrusionOk="0" h="1158845" w="1530412">
                <a:moveTo>
                  <a:pt x="0" y="0"/>
                </a:moveTo>
                <a:lnTo>
                  <a:pt x="1530411" y="0"/>
                </a:lnTo>
                <a:lnTo>
                  <a:pt x="1530411" y="1158845"/>
                </a:lnTo>
                <a:lnTo>
                  <a:pt x="0" y="11588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24"/>
          <p:cNvSpPr/>
          <p:nvPr/>
        </p:nvSpPr>
        <p:spPr>
          <a:xfrm>
            <a:off x="5241789" y="9132767"/>
            <a:ext cx="2458537" cy="1311430"/>
          </a:xfrm>
          <a:custGeom>
            <a:rect b="b" l="l" r="r" t="t"/>
            <a:pathLst>
              <a:path extrusionOk="0" h="1311430" w="2458537">
                <a:moveTo>
                  <a:pt x="0" y="0"/>
                </a:moveTo>
                <a:lnTo>
                  <a:pt x="2458537" y="0"/>
                </a:lnTo>
                <a:lnTo>
                  <a:pt x="2458537" y="1311430"/>
                </a:lnTo>
                <a:lnTo>
                  <a:pt x="0" y="1311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4" name="Google Shape;274;p24"/>
          <p:cNvSpPr/>
          <p:nvPr/>
        </p:nvSpPr>
        <p:spPr>
          <a:xfrm>
            <a:off x="2391753" y="9132767"/>
            <a:ext cx="1289575" cy="1045415"/>
          </a:xfrm>
          <a:custGeom>
            <a:rect b="b" l="l" r="r" t="t"/>
            <a:pathLst>
              <a:path extrusionOk="0" h="1045415" w="1289575">
                <a:moveTo>
                  <a:pt x="0" y="0"/>
                </a:moveTo>
                <a:lnTo>
                  <a:pt x="1289574" y="0"/>
                </a:lnTo>
                <a:lnTo>
                  <a:pt x="1289574" y="1045415"/>
                </a:lnTo>
                <a:lnTo>
                  <a:pt x="0" y="1045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5" name="Google Shape;275;p24"/>
          <p:cNvSpPr/>
          <p:nvPr/>
        </p:nvSpPr>
        <p:spPr>
          <a:xfrm>
            <a:off x="1028700" y="9023949"/>
            <a:ext cx="1577242" cy="1263051"/>
          </a:xfrm>
          <a:custGeom>
            <a:rect b="b" l="l" r="r" t="t"/>
            <a:pathLst>
              <a:path extrusionOk="0" h="1263051" w="1577242">
                <a:moveTo>
                  <a:pt x="0" y="0"/>
                </a:moveTo>
                <a:lnTo>
                  <a:pt x="1577242" y="0"/>
                </a:lnTo>
                <a:lnTo>
                  <a:pt x="1577242" y="1263051"/>
                </a:lnTo>
                <a:lnTo>
                  <a:pt x="0" y="1263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6" name="Google Shape;276;p24"/>
          <p:cNvSpPr/>
          <p:nvPr/>
        </p:nvSpPr>
        <p:spPr>
          <a:xfrm>
            <a:off x="139812" y="9132767"/>
            <a:ext cx="1154233" cy="1154233"/>
          </a:xfrm>
          <a:custGeom>
            <a:rect b="b" l="l" r="r" t="t"/>
            <a:pathLst>
              <a:path extrusionOk="0" h="1154233" w="1154233">
                <a:moveTo>
                  <a:pt x="0" y="0"/>
                </a:moveTo>
                <a:lnTo>
                  <a:pt x="1154233" y="0"/>
                </a:lnTo>
                <a:lnTo>
                  <a:pt x="1154233" y="1154233"/>
                </a:lnTo>
                <a:lnTo>
                  <a:pt x="0" y="11542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7" name="Google Shape;277;p24"/>
          <p:cNvSpPr txBox="1"/>
          <p:nvPr/>
        </p:nvSpPr>
        <p:spPr>
          <a:xfrm>
            <a:off x="1758938" y="6912077"/>
            <a:ext cx="123288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66">
                <a:solidFill>
                  <a:srgbClr val="00296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SOB A COORDENAÇÃO DA </a:t>
            </a:r>
            <a:r>
              <a:rPr b="0" i="0" lang="en-US" sz="2266" u="none" cap="none" strike="noStrike">
                <a:solidFill>
                  <a:srgbClr val="00296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PROFA. MÔNICA CORREIA GONÇALVES </a:t>
            </a:r>
            <a:endParaRPr/>
          </a:p>
          <a:p>
            <a:pPr indent="0" lvl="0" marL="0" marR="0" rtl="0" algn="ctr">
              <a:lnSpc>
                <a:spcPct val="1099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66" u="none" cap="none" strike="noStrike">
                <a:solidFill>
                  <a:srgbClr val="00296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COORDENADORA DE PROJETOS DO PEASA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9" l="0" r="0" t="-9219"/>
            </a:stretch>
          </a:blipFill>
          <a:ln>
            <a:noFill/>
          </a:ln>
        </p:spPr>
      </p:sp>
      <p:sp>
        <p:nvSpPr>
          <p:cNvPr id="283" name="Google Shape;283;p25"/>
          <p:cNvSpPr/>
          <p:nvPr/>
        </p:nvSpPr>
        <p:spPr>
          <a:xfrm>
            <a:off x="827411" y="917258"/>
            <a:ext cx="6264528" cy="8624842"/>
          </a:xfrm>
          <a:custGeom>
            <a:rect b="b" l="l" r="r" t="t"/>
            <a:pathLst>
              <a:path extrusionOk="0" h="8624842" w="6264528">
                <a:moveTo>
                  <a:pt x="0" y="0"/>
                </a:moveTo>
                <a:lnTo>
                  <a:pt x="6264528" y="0"/>
                </a:lnTo>
                <a:lnTo>
                  <a:pt x="6264528" y="8624842"/>
                </a:lnTo>
                <a:lnTo>
                  <a:pt x="0" y="86248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0867" r="-40878" t="0"/>
            </a:stretch>
          </a:blipFill>
          <a:ln>
            <a:noFill/>
          </a:ln>
        </p:spPr>
      </p:sp>
      <p:grpSp>
        <p:nvGrpSpPr>
          <p:cNvPr id="284" name="Google Shape;284;p25"/>
          <p:cNvGrpSpPr/>
          <p:nvPr/>
        </p:nvGrpSpPr>
        <p:grpSpPr>
          <a:xfrm>
            <a:off x="8741276" y="4280923"/>
            <a:ext cx="1224077" cy="1252766"/>
            <a:chOff x="0" y="-19050"/>
            <a:chExt cx="812800" cy="831850"/>
          </a:xfrm>
        </p:grpSpPr>
        <p:sp>
          <p:nvSpPr>
            <p:cNvPr id="285" name="Google Shape;285;p2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BA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5"/>
            <p:cNvSpPr txBox="1"/>
            <p:nvPr/>
          </p:nvSpPr>
          <p:spPr>
            <a:xfrm>
              <a:off x="76200" y="-19050"/>
              <a:ext cx="660300" cy="75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287;p25"/>
          <p:cNvGrpSpPr/>
          <p:nvPr/>
        </p:nvGrpSpPr>
        <p:grpSpPr>
          <a:xfrm>
            <a:off x="12496118" y="4127484"/>
            <a:ext cx="1224077" cy="1252766"/>
            <a:chOff x="0" y="-19050"/>
            <a:chExt cx="812800" cy="831850"/>
          </a:xfrm>
        </p:grpSpPr>
        <p:sp>
          <p:nvSpPr>
            <p:cNvPr id="288" name="Google Shape;288;p2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BA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5"/>
            <p:cNvSpPr txBox="1"/>
            <p:nvPr/>
          </p:nvSpPr>
          <p:spPr>
            <a:xfrm>
              <a:off x="76200" y="-19050"/>
              <a:ext cx="660300" cy="75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0" name="Google Shape;290;p25"/>
          <p:cNvGrpSpPr/>
          <p:nvPr/>
        </p:nvGrpSpPr>
        <p:grpSpPr>
          <a:xfrm>
            <a:off x="9485219" y="6300483"/>
            <a:ext cx="1224077" cy="1252766"/>
            <a:chOff x="0" y="-19050"/>
            <a:chExt cx="812800" cy="831850"/>
          </a:xfrm>
        </p:grpSpPr>
        <p:sp>
          <p:nvSpPr>
            <p:cNvPr id="291" name="Google Shape;291;p2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BA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5"/>
            <p:cNvSpPr txBox="1"/>
            <p:nvPr/>
          </p:nvSpPr>
          <p:spPr>
            <a:xfrm>
              <a:off x="76200" y="-19050"/>
              <a:ext cx="660300" cy="75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25"/>
          <p:cNvSpPr/>
          <p:nvPr/>
        </p:nvSpPr>
        <p:spPr>
          <a:xfrm rot="5400000">
            <a:off x="11188656" y="1379625"/>
            <a:ext cx="2069219" cy="1505357"/>
          </a:xfrm>
          <a:custGeom>
            <a:rect b="b" l="l" r="r" t="t"/>
            <a:pathLst>
              <a:path extrusionOk="0" h="1505357" w="2069219">
                <a:moveTo>
                  <a:pt x="0" y="0"/>
                </a:moveTo>
                <a:lnTo>
                  <a:pt x="2069219" y="0"/>
                </a:lnTo>
                <a:lnTo>
                  <a:pt x="2069219" y="1505356"/>
                </a:lnTo>
                <a:lnTo>
                  <a:pt x="0" y="1505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4" name="Google Shape;294;p25"/>
          <p:cNvSpPr/>
          <p:nvPr/>
        </p:nvSpPr>
        <p:spPr>
          <a:xfrm rot="-1397564">
            <a:off x="6389161" y="4063711"/>
            <a:ext cx="491858" cy="491858"/>
          </a:xfrm>
          <a:custGeom>
            <a:rect b="b" l="l" r="r" t="t"/>
            <a:pathLst>
              <a:path extrusionOk="0" h="492392" w="492392">
                <a:moveTo>
                  <a:pt x="0" y="0"/>
                </a:moveTo>
                <a:lnTo>
                  <a:pt x="492392" y="0"/>
                </a:lnTo>
                <a:lnTo>
                  <a:pt x="492392" y="492392"/>
                </a:lnTo>
                <a:lnTo>
                  <a:pt x="0" y="492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95" name="Google Shape;295;p25"/>
          <p:cNvGrpSpPr/>
          <p:nvPr/>
        </p:nvGrpSpPr>
        <p:grpSpPr>
          <a:xfrm rot="9579845">
            <a:off x="500232" y="686505"/>
            <a:ext cx="683407" cy="699425"/>
            <a:chOff x="0" y="-19050"/>
            <a:chExt cx="812800" cy="831850"/>
          </a:xfrm>
        </p:grpSpPr>
        <p:sp>
          <p:nvSpPr>
            <p:cNvPr id="296" name="Google Shape;296;p2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33A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5"/>
            <p:cNvSpPr txBox="1"/>
            <p:nvPr/>
          </p:nvSpPr>
          <p:spPr>
            <a:xfrm>
              <a:off x="76200" y="-19050"/>
              <a:ext cx="660300" cy="75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25"/>
          <p:cNvSpPr/>
          <p:nvPr/>
        </p:nvSpPr>
        <p:spPr>
          <a:xfrm rot="8100000">
            <a:off x="922612" y="963350"/>
            <a:ext cx="461422" cy="461422"/>
          </a:xfrm>
          <a:custGeom>
            <a:rect b="b" l="l" r="r" t="t"/>
            <a:pathLst>
              <a:path extrusionOk="0" h="461166" w="461166">
                <a:moveTo>
                  <a:pt x="0" y="0"/>
                </a:moveTo>
                <a:lnTo>
                  <a:pt x="461166" y="0"/>
                </a:lnTo>
                <a:lnTo>
                  <a:pt x="461166" y="461166"/>
                </a:lnTo>
                <a:lnTo>
                  <a:pt x="0" y="461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25"/>
          <p:cNvSpPr txBox="1"/>
          <p:nvPr/>
        </p:nvSpPr>
        <p:spPr>
          <a:xfrm>
            <a:off x="9353327" y="4875485"/>
            <a:ext cx="14955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729" u="none" cap="none" strike="noStrike">
                <a:solidFill>
                  <a:srgbClr val="00296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/>
          </a:p>
        </p:txBody>
      </p:sp>
      <p:sp>
        <p:nvSpPr>
          <p:cNvPr id="300" name="Google Shape;300;p25"/>
          <p:cNvSpPr txBox="1"/>
          <p:nvPr/>
        </p:nvSpPr>
        <p:spPr>
          <a:xfrm>
            <a:off x="13108168" y="4825373"/>
            <a:ext cx="14886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29" u="none" cap="none" strike="noStrike">
                <a:solidFill>
                  <a:srgbClr val="00296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/>
          </a:p>
        </p:txBody>
      </p:sp>
      <p:sp>
        <p:nvSpPr>
          <p:cNvPr id="301" name="Google Shape;301;p25"/>
          <p:cNvSpPr txBox="1"/>
          <p:nvPr/>
        </p:nvSpPr>
        <p:spPr>
          <a:xfrm>
            <a:off x="10294094" y="6825406"/>
            <a:ext cx="14886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29" u="none" cap="none" strike="noStrike">
                <a:solidFill>
                  <a:srgbClr val="00296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/>
          </a:p>
        </p:txBody>
      </p:sp>
      <p:sp>
        <p:nvSpPr>
          <p:cNvPr id="302" name="Google Shape;302;p25"/>
          <p:cNvSpPr txBox="1"/>
          <p:nvPr/>
        </p:nvSpPr>
        <p:spPr>
          <a:xfrm>
            <a:off x="10294094" y="5055347"/>
            <a:ext cx="35583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9" u="none" cap="none" strike="noStrike">
                <a:solidFill>
                  <a:srgbClr val="00296B"/>
                </a:solidFill>
                <a:latin typeface="Courier Prime"/>
                <a:ea typeface="Courier Prime"/>
                <a:cs typeface="Courier Prime"/>
                <a:sym typeface="Courier Prime"/>
              </a:rPr>
              <a:t>Projetos  </a:t>
            </a:r>
            <a:endParaRPr/>
          </a:p>
        </p:txBody>
      </p:sp>
      <p:sp>
        <p:nvSpPr>
          <p:cNvPr id="303" name="Google Shape;303;p25"/>
          <p:cNvSpPr txBox="1"/>
          <p:nvPr/>
        </p:nvSpPr>
        <p:spPr>
          <a:xfrm>
            <a:off x="14330263" y="5034619"/>
            <a:ext cx="39576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78" u="none" cap="none" strike="noStrike">
                <a:solidFill>
                  <a:srgbClr val="00296B"/>
                </a:solidFill>
                <a:latin typeface="Courier Prime"/>
                <a:ea typeface="Courier Prime"/>
                <a:cs typeface="Courier Prime"/>
                <a:sym typeface="Courier Prime"/>
              </a:rPr>
              <a:t>Capacitações/Cursos </a:t>
            </a:r>
            <a:endParaRPr/>
          </a:p>
        </p:txBody>
      </p:sp>
      <p:sp>
        <p:nvSpPr>
          <p:cNvPr id="304" name="Google Shape;304;p25"/>
          <p:cNvSpPr txBox="1"/>
          <p:nvPr/>
        </p:nvSpPr>
        <p:spPr>
          <a:xfrm>
            <a:off x="11617420" y="6576486"/>
            <a:ext cx="44700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99" u="none" cap="none" strike="noStrike">
                <a:solidFill>
                  <a:srgbClr val="00296B"/>
                </a:solidFill>
                <a:latin typeface="Courier Prime"/>
                <a:ea typeface="Courier Prime"/>
                <a:cs typeface="Courier Prime"/>
                <a:sym typeface="Courier Prime"/>
              </a:rPr>
              <a:t>Ações de incentivo a valorização dos produtos lácteos  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BA32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"/>
          <p:cNvSpPr txBox="1"/>
          <p:nvPr/>
        </p:nvSpPr>
        <p:spPr>
          <a:xfrm>
            <a:off x="-552450" y="1076325"/>
            <a:ext cx="11790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1133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ORGANIZAÇÃO DE CONCURSOS </a:t>
            </a:r>
            <a:endParaRPr/>
          </a:p>
        </p:txBody>
      </p:sp>
      <p:sp>
        <p:nvSpPr>
          <p:cNvPr id="310" name="Google Shape;310;p26"/>
          <p:cNvSpPr/>
          <p:nvPr/>
        </p:nvSpPr>
        <p:spPr>
          <a:xfrm rot="-2095297">
            <a:off x="782491" y="3667293"/>
            <a:ext cx="492430" cy="492430"/>
          </a:xfrm>
          <a:custGeom>
            <a:rect b="b" l="l" r="r" t="t"/>
            <a:pathLst>
              <a:path extrusionOk="0" h="492392" w="492392">
                <a:moveTo>
                  <a:pt x="0" y="0"/>
                </a:moveTo>
                <a:lnTo>
                  <a:pt x="492392" y="0"/>
                </a:lnTo>
                <a:lnTo>
                  <a:pt x="492392" y="492391"/>
                </a:lnTo>
                <a:lnTo>
                  <a:pt x="0" y="4923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26"/>
          <p:cNvSpPr/>
          <p:nvPr/>
        </p:nvSpPr>
        <p:spPr>
          <a:xfrm>
            <a:off x="-398049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3" y="0"/>
                </a:lnTo>
                <a:lnTo>
                  <a:pt x="971313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26"/>
          <p:cNvSpPr/>
          <p:nvPr/>
        </p:nvSpPr>
        <p:spPr>
          <a:xfrm rot="10800000">
            <a:off x="17924793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" name="Google Shape;313;p26"/>
          <p:cNvSpPr/>
          <p:nvPr/>
        </p:nvSpPr>
        <p:spPr>
          <a:xfrm>
            <a:off x="1484136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3" y="0"/>
                </a:lnTo>
                <a:lnTo>
                  <a:pt x="971313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4" name="Google Shape;314;p26"/>
          <p:cNvSpPr/>
          <p:nvPr/>
        </p:nvSpPr>
        <p:spPr>
          <a:xfrm rot="10800000">
            <a:off x="16042608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5" name="Google Shape;315;p26"/>
          <p:cNvSpPr/>
          <p:nvPr/>
        </p:nvSpPr>
        <p:spPr>
          <a:xfrm>
            <a:off x="541397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p26"/>
          <p:cNvSpPr/>
          <p:nvPr/>
        </p:nvSpPr>
        <p:spPr>
          <a:xfrm rot="10800000">
            <a:off x="16985347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7" name="Google Shape;317;p26"/>
          <p:cNvSpPr/>
          <p:nvPr/>
        </p:nvSpPr>
        <p:spPr>
          <a:xfrm rot="-1274586">
            <a:off x="1343189" y="7446064"/>
            <a:ext cx="1990635" cy="562354"/>
          </a:xfrm>
          <a:custGeom>
            <a:rect b="b" l="l" r="r" t="t"/>
            <a:pathLst>
              <a:path extrusionOk="0" h="562084" w="1989678">
                <a:moveTo>
                  <a:pt x="0" y="0"/>
                </a:moveTo>
                <a:lnTo>
                  <a:pt x="1989678" y="0"/>
                </a:lnTo>
                <a:lnTo>
                  <a:pt x="1989678" y="562084"/>
                </a:lnTo>
                <a:lnTo>
                  <a:pt x="0" y="5620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26"/>
          <p:cNvSpPr/>
          <p:nvPr/>
        </p:nvSpPr>
        <p:spPr>
          <a:xfrm flipH="1" rot="-9036659">
            <a:off x="7432582" y="3066453"/>
            <a:ext cx="2563859" cy="724290"/>
          </a:xfrm>
          <a:custGeom>
            <a:rect b="b" l="l" r="r" t="t"/>
            <a:pathLst>
              <a:path extrusionOk="0" h="725379" w="2567713">
                <a:moveTo>
                  <a:pt x="0" y="725379"/>
                </a:moveTo>
                <a:lnTo>
                  <a:pt x="2567713" y="725379"/>
                </a:lnTo>
                <a:lnTo>
                  <a:pt x="2567713" y="0"/>
                </a:lnTo>
                <a:lnTo>
                  <a:pt x="0" y="0"/>
                </a:lnTo>
                <a:lnTo>
                  <a:pt x="0" y="725379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9" name="Google Shape;319;p26"/>
          <p:cNvSpPr/>
          <p:nvPr/>
        </p:nvSpPr>
        <p:spPr>
          <a:xfrm rot="7576153">
            <a:off x="14450745" y="8385952"/>
            <a:ext cx="407734" cy="407734"/>
          </a:xfrm>
          <a:custGeom>
            <a:rect b="b" l="l" r="r" t="t"/>
            <a:pathLst>
              <a:path extrusionOk="0" h="407101" w="407101">
                <a:moveTo>
                  <a:pt x="0" y="0"/>
                </a:moveTo>
                <a:lnTo>
                  <a:pt x="407101" y="0"/>
                </a:lnTo>
                <a:lnTo>
                  <a:pt x="407101" y="407101"/>
                </a:lnTo>
                <a:lnTo>
                  <a:pt x="0" y="4071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0" name="Google Shape;320;p26"/>
          <p:cNvSpPr/>
          <p:nvPr/>
        </p:nvSpPr>
        <p:spPr>
          <a:xfrm rot="5400000">
            <a:off x="8078878" y="-3122980"/>
            <a:ext cx="6523938" cy="4746165"/>
          </a:xfrm>
          <a:custGeom>
            <a:rect b="b" l="l" r="r" t="t"/>
            <a:pathLst>
              <a:path extrusionOk="0" h="4746165" w="6523938">
                <a:moveTo>
                  <a:pt x="0" y="0"/>
                </a:moveTo>
                <a:lnTo>
                  <a:pt x="6523938" y="0"/>
                </a:lnTo>
                <a:lnTo>
                  <a:pt x="6523938" y="4746165"/>
                </a:lnTo>
                <a:lnTo>
                  <a:pt x="0" y="47461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21" name="Google Shape;321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25672" y="2251147"/>
            <a:ext cx="5487977" cy="5487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56375" y="1435424"/>
            <a:ext cx="3746050" cy="665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154825" y="2774863"/>
            <a:ext cx="3980775" cy="398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BA32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7"/>
          <p:cNvSpPr txBox="1"/>
          <p:nvPr/>
        </p:nvSpPr>
        <p:spPr>
          <a:xfrm>
            <a:off x="-552450" y="1076325"/>
            <a:ext cx="11790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1133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ORGANIZAÇÃO DE CONCURSOS </a:t>
            </a:r>
            <a:endParaRPr/>
          </a:p>
        </p:txBody>
      </p:sp>
      <p:sp>
        <p:nvSpPr>
          <p:cNvPr id="329" name="Google Shape;329;p27"/>
          <p:cNvSpPr/>
          <p:nvPr/>
        </p:nvSpPr>
        <p:spPr>
          <a:xfrm rot="-2095297">
            <a:off x="782491" y="3667293"/>
            <a:ext cx="492430" cy="492430"/>
          </a:xfrm>
          <a:custGeom>
            <a:rect b="b" l="l" r="r" t="t"/>
            <a:pathLst>
              <a:path extrusionOk="0" h="492392" w="492392">
                <a:moveTo>
                  <a:pt x="0" y="0"/>
                </a:moveTo>
                <a:lnTo>
                  <a:pt x="492392" y="0"/>
                </a:lnTo>
                <a:lnTo>
                  <a:pt x="492392" y="492391"/>
                </a:lnTo>
                <a:lnTo>
                  <a:pt x="0" y="4923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0" name="Google Shape;330;p27"/>
          <p:cNvSpPr/>
          <p:nvPr/>
        </p:nvSpPr>
        <p:spPr>
          <a:xfrm>
            <a:off x="-398049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3" y="0"/>
                </a:lnTo>
                <a:lnTo>
                  <a:pt x="971313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27"/>
          <p:cNvSpPr/>
          <p:nvPr/>
        </p:nvSpPr>
        <p:spPr>
          <a:xfrm rot="10800000">
            <a:off x="17924793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2" name="Google Shape;332;p27"/>
          <p:cNvSpPr/>
          <p:nvPr/>
        </p:nvSpPr>
        <p:spPr>
          <a:xfrm>
            <a:off x="1484136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3" y="0"/>
                </a:lnTo>
                <a:lnTo>
                  <a:pt x="971313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27"/>
          <p:cNvSpPr/>
          <p:nvPr/>
        </p:nvSpPr>
        <p:spPr>
          <a:xfrm rot="10800000">
            <a:off x="16042608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p27"/>
          <p:cNvSpPr/>
          <p:nvPr/>
        </p:nvSpPr>
        <p:spPr>
          <a:xfrm>
            <a:off x="541397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5" name="Google Shape;335;p27"/>
          <p:cNvSpPr/>
          <p:nvPr/>
        </p:nvSpPr>
        <p:spPr>
          <a:xfrm rot="10800000">
            <a:off x="16985347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27"/>
          <p:cNvSpPr/>
          <p:nvPr/>
        </p:nvSpPr>
        <p:spPr>
          <a:xfrm rot="-1274586">
            <a:off x="1343189" y="7446064"/>
            <a:ext cx="1990635" cy="562354"/>
          </a:xfrm>
          <a:custGeom>
            <a:rect b="b" l="l" r="r" t="t"/>
            <a:pathLst>
              <a:path extrusionOk="0" h="562084" w="1989678">
                <a:moveTo>
                  <a:pt x="0" y="0"/>
                </a:moveTo>
                <a:lnTo>
                  <a:pt x="1989678" y="0"/>
                </a:lnTo>
                <a:lnTo>
                  <a:pt x="1989678" y="562084"/>
                </a:lnTo>
                <a:lnTo>
                  <a:pt x="0" y="5620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p27"/>
          <p:cNvSpPr/>
          <p:nvPr/>
        </p:nvSpPr>
        <p:spPr>
          <a:xfrm flipH="1" rot="-9036659">
            <a:off x="7432582" y="3066453"/>
            <a:ext cx="2563859" cy="724290"/>
          </a:xfrm>
          <a:custGeom>
            <a:rect b="b" l="l" r="r" t="t"/>
            <a:pathLst>
              <a:path extrusionOk="0" h="725379" w="2567713">
                <a:moveTo>
                  <a:pt x="0" y="725379"/>
                </a:moveTo>
                <a:lnTo>
                  <a:pt x="2567713" y="725379"/>
                </a:lnTo>
                <a:lnTo>
                  <a:pt x="2567713" y="0"/>
                </a:lnTo>
                <a:lnTo>
                  <a:pt x="0" y="0"/>
                </a:lnTo>
                <a:lnTo>
                  <a:pt x="0" y="725379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p27"/>
          <p:cNvSpPr/>
          <p:nvPr/>
        </p:nvSpPr>
        <p:spPr>
          <a:xfrm rot="7576153">
            <a:off x="14450745" y="8385952"/>
            <a:ext cx="407734" cy="407734"/>
          </a:xfrm>
          <a:custGeom>
            <a:rect b="b" l="l" r="r" t="t"/>
            <a:pathLst>
              <a:path extrusionOk="0" h="407101" w="407101">
                <a:moveTo>
                  <a:pt x="0" y="0"/>
                </a:moveTo>
                <a:lnTo>
                  <a:pt x="407101" y="0"/>
                </a:lnTo>
                <a:lnTo>
                  <a:pt x="407101" y="407101"/>
                </a:lnTo>
                <a:lnTo>
                  <a:pt x="0" y="4071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27"/>
          <p:cNvSpPr/>
          <p:nvPr/>
        </p:nvSpPr>
        <p:spPr>
          <a:xfrm rot="5400000">
            <a:off x="8078878" y="-3122980"/>
            <a:ext cx="6523938" cy="4746165"/>
          </a:xfrm>
          <a:custGeom>
            <a:rect b="b" l="l" r="r" t="t"/>
            <a:pathLst>
              <a:path extrusionOk="0" h="4746165" w="6523938">
                <a:moveTo>
                  <a:pt x="0" y="0"/>
                </a:moveTo>
                <a:lnTo>
                  <a:pt x="6523938" y="0"/>
                </a:lnTo>
                <a:lnTo>
                  <a:pt x="6523938" y="4746165"/>
                </a:lnTo>
                <a:lnTo>
                  <a:pt x="0" y="47461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40" name="Google Shape;340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95847" y="2232953"/>
            <a:ext cx="5608972" cy="5608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696609" y="2816871"/>
            <a:ext cx="7317304" cy="5487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BA32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28"/>
          <p:cNvGrpSpPr/>
          <p:nvPr/>
        </p:nvGrpSpPr>
        <p:grpSpPr>
          <a:xfrm>
            <a:off x="1246906" y="5410595"/>
            <a:ext cx="3100426" cy="3463947"/>
            <a:chOff x="0" y="-95250"/>
            <a:chExt cx="812800" cy="908100"/>
          </a:xfrm>
        </p:grpSpPr>
        <p:sp>
          <p:nvSpPr>
            <p:cNvPr id="347" name="Google Shape;347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49704" y="0"/>
                  </a:moveTo>
                  <a:lnTo>
                    <a:pt x="563096" y="0"/>
                  </a:lnTo>
                  <a:cubicBezTo>
                    <a:pt x="629322" y="0"/>
                    <a:pt x="692835" y="26308"/>
                    <a:pt x="739664" y="73136"/>
                  </a:cubicBezTo>
                  <a:cubicBezTo>
                    <a:pt x="786492" y="119965"/>
                    <a:pt x="812800" y="183478"/>
                    <a:pt x="812800" y="249704"/>
                  </a:cubicBezTo>
                  <a:lnTo>
                    <a:pt x="812800" y="563096"/>
                  </a:lnTo>
                  <a:cubicBezTo>
                    <a:pt x="812800" y="629322"/>
                    <a:pt x="786492" y="692835"/>
                    <a:pt x="739664" y="739664"/>
                  </a:cubicBezTo>
                  <a:cubicBezTo>
                    <a:pt x="692835" y="786492"/>
                    <a:pt x="629322" y="812800"/>
                    <a:pt x="563096" y="812800"/>
                  </a:cubicBezTo>
                  <a:lnTo>
                    <a:pt x="249704" y="812800"/>
                  </a:lnTo>
                  <a:cubicBezTo>
                    <a:pt x="183478" y="812800"/>
                    <a:pt x="119965" y="786492"/>
                    <a:pt x="73136" y="739664"/>
                  </a:cubicBezTo>
                  <a:cubicBezTo>
                    <a:pt x="26308" y="692835"/>
                    <a:pt x="0" y="629322"/>
                    <a:pt x="0" y="563096"/>
                  </a:cubicBezTo>
                  <a:lnTo>
                    <a:pt x="0" y="249704"/>
                  </a:lnTo>
                  <a:cubicBezTo>
                    <a:pt x="0" y="183478"/>
                    <a:pt x="26308" y="119965"/>
                    <a:pt x="73136" y="73136"/>
                  </a:cubicBezTo>
                  <a:cubicBezTo>
                    <a:pt x="119965" y="26308"/>
                    <a:pt x="183478" y="0"/>
                    <a:pt x="2497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8"/>
            <p:cNvSpPr txBox="1"/>
            <p:nvPr/>
          </p:nvSpPr>
          <p:spPr>
            <a:xfrm>
              <a:off x="0" y="-95250"/>
              <a:ext cx="8127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9" name="Google Shape;349;p28"/>
          <p:cNvGrpSpPr/>
          <p:nvPr/>
        </p:nvGrpSpPr>
        <p:grpSpPr>
          <a:xfrm>
            <a:off x="9996009" y="5410595"/>
            <a:ext cx="3100426" cy="3463947"/>
            <a:chOff x="0" y="-95250"/>
            <a:chExt cx="812800" cy="908100"/>
          </a:xfrm>
        </p:grpSpPr>
        <p:sp>
          <p:nvSpPr>
            <p:cNvPr id="350" name="Google Shape;350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49704" y="0"/>
                  </a:moveTo>
                  <a:lnTo>
                    <a:pt x="563096" y="0"/>
                  </a:lnTo>
                  <a:cubicBezTo>
                    <a:pt x="629322" y="0"/>
                    <a:pt x="692835" y="26308"/>
                    <a:pt x="739664" y="73136"/>
                  </a:cubicBezTo>
                  <a:cubicBezTo>
                    <a:pt x="786492" y="119965"/>
                    <a:pt x="812800" y="183478"/>
                    <a:pt x="812800" y="249704"/>
                  </a:cubicBezTo>
                  <a:lnTo>
                    <a:pt x="812800" y="563096"/>
                  </a:lnTo>
                  <a:cubicBezTo>
                    <a:pt x="812800" y="629322"/>
                    <a:pt x="786492" y="692835"/>
                    <a:pt x="739664" y="739664"/>
                  </a:cubicBezTo>
                  <a:cubicBezTo>
                    <a:pt x="692835" y="786492"/>
                    <a:pt x="629322" y="812800"/>
                    <a:pt x="563096" y="812800"/>
                  </a:cubicBezTo>
                  <a:lnTo>
                    <a:pt x="249704" y="812800"/>
                  </a:lnTo>
                  <a:cubicBezTo>
                    <a:pt x="183478" y="812800"/>
                    <a:pt x="119965" y="786492"/>
                    <a:pt x="73136" y="739664"/>
                  </a:cubicBezTo>
                  <a:cubicBezTo>
                    <a:pt x="26308" y="692835"/>
                    <a:pt x="0" y="629322"/>
                    <a:pt x="0" y="563096"/>
                  </a:cubicBezTo>
                  <a:lnTo>
                    <a:pt x="0" y="249704"/>
                  </a:lnTo>
                  <a:cubicBezTo>
                    <a:pt x="0" y="183478"/>
                    <a:pt x="26308" y="119965"/>
                    <a:pt x="73136" y="73136"/>
                  </a:cubicBezTo>
                  <a:cubicBezTo>
                    <a:pt x="119965" y="26308"/>
                    <a:pt x="183478" y="0"/>
                    <a:pt x="249704" y="0"/>
                  </a:cubicBezTo>
                  <a:close/>
                </a:path>
              </a:pathLst>
            </a:custGeom>
            <a:solidFill>
              <a:srgbClr val="0251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8"/>
            <p:cNvSpPr txBox="1"/>
            <p:nvPr/>
          </p:nvSpPr>
          <p:spPr>
            <a:xfrm>
              <a:off x="0" y="-95250"/>
              <a:ext cx="8127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" name="Google Shape;352;p28"/>
          <p:cNvGrpSpPr/>
          <p:nvPr/>
        </p:nvGrpSpPr>
        <p:grpSpPr>
          <a:xfrm>
            <a:off x="5620336" y="3892878"/>
            <a:ext cx="3100426" cy="3463947"/>
            <a:chOff x="0" y="-95250"/>
            <a:chExt cx="812800" cy="908100"/>
          </a:xfrm>
        </p:grpSpPr>
        <p:sp>
          <p:nvSpPr>
            <p:cNvPr id="353" name="Google Shape;353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49704" y="0"/>
                  </a:moveTo>
                  <a:lnTo>
                    <a:pt x="563096" y="0"/>
                  </a:lnTo>
                  <a:cubicBezTo>
                    <a:pt x="629322" y="0"/>
                    <a:pt x="692835" y="26308"/>
                    <a:pt x="739664" y="73136"/>
                  </a:cubicBezTo>
                  <a:cubicBezTo>
                    <a:pt x="786492" y="119965"/>
                    <a:pt x="812800" y="183478"/>
                    <a:pt x="812800" y="249704"/>
                  </a:cubicBezTo>
                  <a:lnTo>
                    <a:pt x="812800" y="563096"/>
                  </a:lnTo>
                  <a:cubicBezTo>
                    <a:pt x="812800" y="629322"/>
                    <a:pt x="786492" y="692835"/>
                    <a:pt x="739664" y="739664"/>
                  </a:cubicBezTo>
                  <a:cubicBezTo>
                    <a:pt x="692835" y="786492"/>
                    <a:pt x="629322" y="812800"/>
                    <a:pt x="563096" y="812800"/>
                  </a:cubicBezTo>
                  <a:lnTo>
                    <a:pt x="249704" y="812800"/>
                  </a:lnTo>
                  <a:cubicBezTo>
                    <a:pt x="183478" y="812800"/>
                    <a:pt x="119965" y="786492"/>
                    <a:pt x="73136" y="739664"/>
                  </a:cubicBezTo>
                  <a:cubicBezTo>
                    <a:pt x="26308" y="692835"/>
                    <a:pt x="0" y="629322"/>
                    <a:pt x="0" y="563096"/>
                  </a:cubicBezTo>
                  <a:lnTo>
                    <a:pt x="0" y="249704"/>
                  </a:lnTo>
                  <a:cubicBezTo>
                    <a:pt x="0" y="183478"/>
                    <a:pt x="26308" y="119965"/>
                    <a:pt x="73136" y="73136"/>
                  </a:cubicBezTo>
                  <a:cubicBezTo>
                    <a:pt x="119965" y="26308"/>
                    <a:pt x="183478" y="0"/>
                    <a:pt x="2497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8"/>
            <p:cNvSpPr txBox="1"/>
            <p:nvPr/>
          </p:nvSpPr>
          <p:spPr>
            <a:xfrm>
              <a:off x="0" y="-95250"/>
              <a:ext cx="8127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5" name="Google Shape;355;p28"/>
          <p:cNvGrpSpPr/>
          <p:nvPr/>
        </p:nvGrpSpPr>
        <p:grpSpPr>
          <a:xfrm>
            <a:off x="14370560" y="3892878"/>
            <a:ext cx="3100426" cy="3463947"/>
            <a:chOff x="0" y="-95250"/>
            <a:chExt cx="812800" cy="908100"/>
          </a:xfrm>
        </p:grpSpPr>
        <p:sp>
          <p:nvSpPr>
            <p:cNvPr id="356" name="Google Shape;356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49704" y="0"/>
                  </a:moveTo>
                  <a:lnTo>
                    <a:pt x="563096" y="0"/>
                  </a:lnTo>
                  <a:cubicBezTo>
                    <a:pt x="629322" y="0"/>
                    <a:pt x="692835" y="26308"/>
                    <a:pt x="739664" y="73136"/>
                  </a:cubicBezTo>
                  <a:cubicBezTo>
                    <a:pt x="786492" y="119965"/>
                    <a:pt x="812800" y="183478"/>
                    <a:pt x="812800" y="249704"/>
                  </a:cubicBezTo>
                  <a:lnTo>
                    <a:pt x="812800" y="563096"/>
                  </a:lnTo>
                  <a:cubicBezTo>
                    <a:pt x="812800" y="629322"/>
                    <a:pt x="786492" y="692835"/>
                    <a:pt x="739664" y="739664"/>
                  </a:cubicBezTo>
                  <a:cubicBezTo>
                    <a:pt x="692835" y="786492"/>
                    <a:pt x="629322" y="812800"/>
                    <a:pt x="563096" y="812800"/>
                  </a:cubicBezTo>
                  <a:lnTo>
                    <a:pt x="249704" y="812800"/>
                  </a:lnTo>
                  <a:cubicBezTo>
                    <a:pt x="183478" y="812800"/>
                    <a:pt x="119965" y="786492"/>
                    <a:pt x="73136" y="739664"/>
                  </a:cubicBezTo>
                  <a:cubicBezTo>
                    <a:pt x="26308" y="692835"/>
                    <a:pt x="0" y="629322"/>
                    <a:pt x="0" y="563096"/>
                  </a:cubicBezTo>
                  <a:lnTo>
                    <a:pt x="0" y="249704"/>
                  </a:lnTo>
                  <a:cubicBezTo>
                    <a:pt x="0" y="183478"/>
                    <a:pt x="26308" y="119965"/>
                    <a:pt x="73136" y="73136"/>
                  </a:cubicBezTo>
                  <a:cubicBezTo>
                    <a:pt x="119965" y="26308"/>
                    <a:pt x="183478" y="0"/>
                    <a:pt x="2497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8"/>
            <p:cNvSpPr txBox="1"/>
            <p:nvPr/>
          </p:nvSpPr>
          <p:spPr>
            <a:xfrm>
              <a:off x="0" y="-95250"/>
              <a:ext cx="8127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8" name="Google Shape;358;p28"/>
          <p:cNvSpPr txBox="1"/>
          <p:nvPr/>
        </p:nvSpPr>
        <p:spPr>
          <a:xfrm>
            <a:off x="-677769" y="1059142"/>
            <a:ext cx="1179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1133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CASOS DE SUCESSO</a:t>
            </a:r>
            <a:endParaRPr/>
          </a:p>
        </p:txBody>
      </p:sp>
      <p:sp>
        <p:nvSpPr>
          <p:cNvPr id="359" name="Google Shape;359;p28"/>
          <p:cNvSpPr/>
          <p:nvPr/>
        </p:nvSpPr>
        <p:spPr>
          <a:xfrm rot="-2095297">
            <a:off x="782491" y="3667293"/>
            <a:ext cx="492430" cy="492430"/>
          </a:xfrm>
          <a:custGeom>
            <a:rect b="b" l="l" r="r" t="t"/>
            <a:pathLst>
              <a:path extrusionOk="0" h="492392" w="492392">
                <a:moveTo>
                  <a:pt x="0" y="0"/>
                </a:moveTo>
                <a:lnTo>
                  <a:pt x="492392" y="0"/>
                </a:lnTo>
                <a:lnTo>
                  <a:pt x="492392" y="492391"/>
                </a:lnTo>
                <a:lnTo>
                  <a:pt x="0" y="4923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28"/>
          <p:cNvSpPr/>
          <p:nvPr/>
        </p:nvSpPr>
        <p:spPr>
          <a:xfrm>
            <a:off x="-398049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3" y="0"/>
                </a:lnTo>
                <a:lnTo>
                  <a:pt x="971313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p28"/>
          <p:cNvSpPr/>
          <p:nvPr/>
        </p:nvSpPr>
        <p:spPr>
          <a:xfrm rot="10800000">
            <a:off x="17924793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p28"/>
          <p:cNvSpPr/>
          <p:nvPr/>
        </p:nvSpPr>
        <p:spPr>
          <a:xfrm>
            <a:off x="1484136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3" y="0"/>
                </a:lnTo>
                <a:lnTo>
                  <a:pt x="971313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28"/>
          <p:cNvSpPr/>
          <p:nvPr/>
        </p:nvSpPr>
        <p:spPr>
          <a:xfrm rot="10800000">
            <a:off x="16042608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28"/>
          <p:cNvSpPr/>
          <p:nvPr/>
        </p:nvSpPr>
        <p:spPr>
          <a:xfrm>
            <a:off x="541397" y="287081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28"/>
          <p:cNvSpPr/>
          <p:nvPr/>
        </p:nvSpPr>
        <p:spPr>
          <a:xfrm rot="10800000">
            <a:off x="16985347" y="9560263"/>
            <a:ext cx="971314" cy="401881"/>
          </a:xfrm>
          <a:custGeom>
            <a:rect b="b" l="l" r="r" t="t"/>
            <a:pathLst>
              <a:path extrusionOk="0" h="401881" w="971314">
                <a:moveTo>
                  <a:pt x="0" y="0"/>
                </a:moveTo>
                <a:lnTo>
                  <a:pt x="971314" y="0"/>
                </a:lnTo>
                <a:lnTo>
                  <a:pt x="971314" y="401881"/>
                </a:lnTo>
                <a:lnTo>
                  <a:pt x="0" y="40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p28"/>
          <p:cNvSpPr/>
          <p:nvPr/>
        </p:nvSpPr>
        <p:spPr>
          <a:xfrm rot="-1274586">
            <a:off x="4576198" y="7715389"/>
            <a:ext cx="1533585" cy="433237"/>
          </a:xfrm>
          <a:custGeom>
            <a:rect b="b" l="l" r="r" t="t"/>
            <a:pathLst>
              <a:path extrusionOk="0" h="433029" w="1532847">
                <a:moveTo>
                  <a:pt x="0" y="0"/>
                </a:moveTo>
                <a:lnTo>
                  <a:pt x="1532847" y="0"/>
                </a:lnTo>
                <a:lnTo>
                  <a:pt x="1532847" y="433029"/>
                </a:lnTo>
                <a:lnTo>
                  <a:pt x="0" y="433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28"/>
          <p:cNvSpPr/>
          <p:nvPr/>
        </p:nvSpPr>
        <p:spPr>
          <a:xfrm flipH="1" rot="-9036659">
            <a:off x="8929677" y="4774439"/>
            <a:ext cx="1530546" cy="432379"/>
          </a:xfrm>
          <a:custGeom>
            <a:rect b="b" l="l" r="r" t="t"/>
            <a:pathLst>
              <a:path extrusionOk="0" h="433029" w="1532847">
                <a:moveTo>
                  <a:pt x="0" y="433029"/>
                </a:moveTo>
                <a:lnTo>
                  <a:pt x="1532847" y="433029"/>
                </a:lnTo>
                <a:lnTo>
                  <a:pt x="1532847" y="0"/>
                </a:lnTo>
                <a:lnTo>
                  <a:pt x="0" y="0"/>
                </a:lnTo>
                <a:lnTo>
                  <a:pt x="0" y="433029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8" name="Google Shape;368;p28"/>
          <p:cNvSpPr/>
          <p:nvPr/>
        </p:nvSpPr>
        <p:spPr>
          <a:xfrm flipH="1" rot="9021697">
            <a:off x="12573532" y="4796873"/>
            <a:ext cx="1534322" cy="433446"/>
          </a:xfrm>
          <a:custGeom>
            <a:rect b="b" l="l" r="r" t="t"/>
            <a:pathLst>
              <a:path extrusionOk="0" h="433029" w="1532847">
                <a:moveTo>
                  <a:pt x="0" y="433029"/>
                </a:moveTo>
                <a:lnTo>
                  <a:pt x="1532848" y="433029"/>
                </a:lnTo>
                <a:lnTo>
                  <a:pt x="1532848" y="0"/>
                </a:lnTo>
                <a:lnTo>
                  <a:pt x="0" y="0"/>
                </a:lnTo>
                <a:lnTo>
                  <a:pt x="0" y="433029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9" name="Google Shape;369;p28"/>
          <p:cNvSpPr/>
          <p:nvPr/>
        </p:nvSpPr>
        <p:spPr>
          <a:xfrm rot="-9797222">
            <a:off x="11160633" y="4455327"/>
            <a:ext cx="393814" cy="393814"/>
          </a:xfrm>
          <a:custGeom>
            <a:rect b="b" l="l" r="r" t="t"/>
            <a:pathLst>
              <a:path extrusionOk="0" h="393920" w="393920">
                <a:moveTo>
                  <a:pt x="0" y="0"/>
                </a:moveTo>
                <a:lnTo>
                  <a:pt x="393920" y="0"/>
                </a:lnTo>
                <a:lnTo>
                  <a:pt x="393920" y="393920"/>
                </a:lnTo>
                <a:lnTo>
                  <a:pt x="0" y="393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0" name="Google Shape;370;p28"/>
          <p:cNvSpPr/>
          <p:nvPr/>
        </p:nvSpPr>
        <p:spPr>
          <a:xfrm rot="7576153">
            <a:off x="14450745" y="8385952"/>
            <a:ext cx="407734" cy="407734"/>
          </a:xfrm>
          <a:custGeom>
            <a:rect b="b" l="l" r="r" t="t"/>
            <a:pathLst>
              <a:path extrusionOk="0" h="407101" w="407101">
                <a:moveTo>
                  <a:pt x="0" y="0"/>
                </a:moveTo>
                <a:lnTo>
                  <a:pt x="407101" y="0"/>
                </a:lnTo>
                <a:lnTo>
                  <a:pt x="407101" y="407101"/>
                </a:lnTo>
                <a:lnTo>
                  <a:pt x="0" y="4071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1" name="Google Shape;371;p28"/>
          <p:cNvSpPr/>
          <p:nvPr/>
        </p:nvSpPr>
        <p:spPr>
          <a:xfrm rot="7576153">
            <a:off x="982158" y="9054393"/>
            <a:ext cx="407734" cy="407734"/>
          </a:xfrm>
          <a:custGeom>
            <a:rect b="b" l="l" r="r" t="t"/>
            <a:pathLst>
              <a:path extrusionOk="0" h="407101" w="407101">
                <a:moveTo>
                  <a:pt x="0" y="0"/>
                </a:moveTo>
                <a:lnTo>
                  <a:pt x="407101" y="0"/>
                </a:lnTo>
                <a:lnTo>
                  <a:pt x="407101" y="407100"/>
                </a:lnTo>
                <a:lnTo>
                  <a:pt x="0" y="407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2" name="Google Shape;372;p28"/>
          <p:cNvSpPr/>
          <p:nvPr/>
        </p:nvSpPr>
        <p:spPr>
          <a:xfrm rot="5400000">
            <a:off x="8078878" y="-3122980"/>
            <a:ext cx="6523938" cy="4746165"/>
          </a:xfrm>
          <a:custGeom>
            <a:rect b="b" l="l" r="r" t="t"/>
            <a:pathLst>
              <a:path extrusionOk="0" h="4746165" w="6523938">
                <a:moveTo>
                  <a:pt x="0" y="0"/>
                </a:moveTo>
                <a:lnTo>
                  <a:pt x="6523938" y="0"/>
                </a:lnTo>
                <a:lnTo>
                  <a:pt x="6523938" y="4746165"/>
                </a:lnTo>
                <a:lnTo>
                  <a:pt x="0" y="47461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3" name="Google Shape;373;p28"/>
          <p:cNvSpPr/>
          <p:nvPr/>
        </p:nvSpPr>
        <p:spPr>
          <a:xfrm>
            <a:off x="1246906" y="5974490"/>
            <a:ext cx="3074264" cy="2526678"/>
          </a:xfrm>
          <a:custGeom>
            <a:rect b="b" l="l" r="r" t="t"/>
            <a:pathLst>
              <a:path extrusionOk="0" h="2526678" w="3074264">
                <a:moveTo>
                  <a:pt x="0" y="0"/>
                </a:moveTo>
                <a:lnTo>
                  <a:pt x="3074263" y="0"/>
                </a:lnTo>
                <a:lnTo>
                  <a:pt x="3074263" y="2526678"/>
                </a:lnTo>
                <a:lnTo>
                  <a:pt x="0" y="252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5369" l="0" r="0" t="-1849"/>
            </a:stretch>
          </a:blipFill>
          <a:ln>
            <a:noFill/>
          </a:ln>
        </p:spPr>
      </p:sp>
      <p:sp>
        <p:nvSpPr>
          <p:cNvPr id="374" name="Google Shape;374;p28"/>
          <p:cNvSpPr/>
          <p:nvPr/>
        </p:nvSpPr>
        <p:spPr>
          <a:xfrm>
            <a:off x="5671392" y="4897449"/>
            <a:ext cx="3000575" cy="1903011"/>
          </a:xfrm>
          <a:custGeom>
            <a:rect b="b" l="l" r="r" t="t"/>
            <a:pathLst>
              <a:path extrusionOk="0" h="1903011" w="3000575">
                <a:moveTo>
                  <a:pt x="0" y="0"/>
                </a:moveTo>
                <a:lnTo>
                  <a:pt x="3000575" y="0"/>
                </a:lnTo>
                <a:lnTo>
                  <a:pt x="3000575" y="1903011"/>
                </a:lnTo>
                <a:lnTo>
                  <a:pt x="0" y="1903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-5689"/>
            </a:stretch>
          </a:blipFill>
          <a:ln>
            <a:noFill/>
          </a:ln>
        </p:spPr>
      </p:sp>
      <p:sp>
        <p:nvSpPr>
          <p:cNvPr id="375" name="Google Shape;375;p28"/>
          <p:cNvSpPr/>
          <p:nvPr/>
        </p:nvSpPr>
        <p:spPr>
          <a:xfrm>
            <a:off x="10229577" y="6265304"/>
            <a:ext cx="2747026" cy="1838560"/>
          </a:xfrm>
          <a:custGeom>
            <a:rect b="b" l="l" r="r" t="t"/>
            <a:pathLst>
              <a:path extrusionOk="0" h="1838560" w="2747026">
                <a:moveTo>
                  <a:pt x="0" y="0"/>
                </a:moveTo>
                <a:lnTo>
                  <a:pt x="2747025" y="0"/>
                </a:lnTo>
                <a:lnTo>
                  <a:pt x="2747025" y="1838560"/>
                </a:lnTo>
                <a:lnTo>
                  <a:pt x="0" y="18385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6" name="Google Shape;376;p28"/>
          <p:cNvSpPr/>
          <p:nvPr/>
        </p:nvSpPr>
        <p:spPr>
          <a:xfrm>
            <a:off x="14487542" y="4406674"/>
            <a:ext cx="2866480" cy="2637865"/>
          </a:xfrm>
          <a:custGeom>
            <a:rect b="b" l="l" r="r" t="t"/>
            <a:pathLst>
              <a:path extrusionOk="0" h="2637865" w="2866480">
                <a:moveTo>
                  <a:pt x="0" y="0"/>
                </a:moveTo>
                <a:lnTo>
                  <a:pt x="2866480" y="0"/>
                </a:lnTo>
                <a:lnTo>
                  <a:pt x="2866480" y="2637865"/>
                </a:lnTo>
                <a:lnTo>
                  <a:pt x="0" y="2637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29"/>
          <p:cNvPicPr preferRelativeResize="0"/>
          <p:nvPr/>
        </p:nvPicPr>
        <p:blipFill rotWithShape="1">
          <a:blip r:embed="rId3">
            <a:alphaModFix/>
          </a:blip>
          <a:srcRect b="368" l="0" r="0" t="268"/>
          <a:stretch/>
        </p:blipFill>
        <p:spPr>
          <a:xfrm>
            <a:off x="9755405" y="0"/>
            <a:ext cx="8532595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9"/>
          <p:cNvSpPr txBox="1"/>
          <p:nvPr/>
        </p:nvSpPr>
        <p:spPr>
          <a:xfrm>
            <a:off x="952500" y="1374775"/>
            <a:ext cx="7106400" cy="24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999">
                <a:latin typeface="Poppins SemiBold"/>
                <a:ea typeface="Poppins SemiBold"/>
                <a:cs typeface="Poppins SemiBold"/>
                <a:sym typeface="Poppins SemiBold"/>
              </a:rPr>
              <a:t>ADAPTAMOS E APRIMORAMOS </a:t>
            </a:r>
            <a:r>
              <a:rPr b="1" i="0" lang="en-US" sz="49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 METODOLOGIA:</a:t>
            </a:r>
            <a:endParaRPr/>
          </a:p>
        </p:txBody>
      </p:sp>
      <p:grpSp>
        <p:nvGrpSpPr>
          <p:cNvPr id="383" name="Google Shape;383;p29"/>
          <p:cNvGrpSpPr/>
          <p:nvPr/>
        </p:nvGrpSpPr>
        <p:grpSpPr>
          <a:xfrm rot="-2163007">
            <a:off x="1265375" y="1919676"/>
            <a:ext cx="388345" cy="11914458"/>
            <a:chOff x="0" y="-66675"/>
            <a:chExt cx="102280" cy="3137964"/>
          </a:xfrm>
        </p:grpSpPr>
        <p:sp>
          <p:nvSpPr>
            <p:cNvPr id="384" name="Google Shape;384;p29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385" name="Google Shape;385;p29"/>
            <p:cNvSpPr txBox="1"/>
            <p:nvPr/>
          </p:nvSpPr>
          <p:spPr>
            <a:xfrm>
              <a:off x="0" y="-66675"/>
              <a:ext cx="102280" cy="31379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6" name="Google Shape;386;p29"/>
          <p:cNvGrpSpPr/>
          <p:nvPr/>
        </p:nvGrpSpPr>
        <p:grpSpPr>
          <a:xfrm rot="-2133086">
            <a:off x="727164" y="3917016"/>
            <a:ext cx="2208710" cy="14841172"/>
            <a:chOff x="0" y="-66675"/>
            <a:chExt cx="581718" cy="3908786"/>
          </a:xfrm>
        </p:grpSpPr>
        <p:sp>
          <p:nvSpPr>
            <p:cNvPr id="387" name="Google Shape;387;p29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388" name="Google Shape;388;p29"/>
            <p:cNvSpPr txBox="1"/>
            <p:nvPr/>
          </p:nvSpPr>
          <p:spPr>
            <a:xfrm>
              <a:off x="0" y="-66675"/>
              <a:ext cx="581718" cy="3908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0"/>
          <p:cNvSpPr/>
          <p:nvPr/>
        </p:nvSpPr>
        <p:spPr>
          <a:xfrm>
            <a:off x="3708402" y="952500"/>
            <a:ext cx="11175997" cy="8382000"/>
          </a:xfrm>
          <a:custGeom>
            <a:rect b="b" l="l" r="r" t="t"/>
            <a:pathLst>
              <a:path extrusionOk="0" h="8382000" w="11175997">
                <a:moveTo>
                  <a:pt x="0" y="0"/>
                </a:moveTo>
                <a:lnTo>
                  <a:pt x="11175996" y="0"/>
                </a:lnTo>
                <a:lnTo>
                  <a:pt x="11175996" y="8382000"/>
                </a:lnTo>
                <a:lnTo>
                  <a:pt x="0" y="838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39" t="0"/>
            </a:stretch>
          </a:blipFill>
          <a:ln>
            <a:noFill/>
          </a:ln>
        </p:spPr>
      </p:sp>
      <p:grpSp>
        <p:nvGrpSpPr>
          <p:cNvPr id="394" name="Google Shape;394;p30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395" name="Google Shape;395;p30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396" name="Google Shape;396;p30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7" name="Google Shape;397;p30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398" name="Google Shape;398;p30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399" name="Google Shape;399;p30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nterface gráfica do usuário, Aplicativo  Descrição gerada automaticamente" id="404" name="Google Shape;404;p31"/>
          <p:cNvSpPr/>
          <p:nvPr/>
        </p:nvSpPr>
        <p:spPr>
          <a:xfrm>
            <a:off x="11943236" y="3942236"/>
            <a:ext cx="5392264" cy="5392264"/>
          </a:xfrm>
          <a:custGeom>
            <a:rect b="b" l="l" r="r" t="t"/>
            <a:pathLst>
              <a:path extrusionOk="0" h="5392264" w="5392264">
                <a:moveTo>
                  <a:pt x="0" y="0"/>
                </a:moveTo>
                <a:lnTo>
                  <a:pt x="5392264" y="0"/>
                </a:lnTo>
                <a:lnTo>
                  <a:pt x="5392264" y="5392264"/>
                </a:lnTo>
                <a:lnTo>
                  <a:pt x="0" y="53922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Diagrama  Descrição gerada automaticamente" id="405" name="Google Shape;405;p31"/>
          <p:cNvSpPr/>
          <p:nvPr/>
        </p:nvSpPr>
        <p:spPr>
          <a:xfrm>
            <a:off x="6430908" y="3942236"/>
            <a:ext cx="5392264" cy="5392264"/>
          </a:xfrm>
          <a:custGeom>
            <a:rect b="b" l="l" r="r" t="t"/>
            <a:pathLst>
              <a:path extrusionOk="0" h="5392264" w="5392264">
                <a:moveTo>
                  <a:pt x="0" y="0"/>
                </a:moveTo>
                <a:lnTo>
                  <a:pt x="5392263" y="0"/>
                </a:lnTo>
                <a:lnTo>
                  <a:pt x="5392263" y="5392264"/>
                </a:lnTo>
                <a:lnTo>
                  <a:pt x="0" y="53922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Desenho de um livro  Descrição gerada automaticamente com confiança baixa" id="406" name="Google Shape;406;p31"/>
          <p:cNvSpPr/>
          <p:nvPr/>
        </p:nvSpPr>
        <p:spPr>
          <a:xfrm>
            <a:off x="952500" y="3942236"/>
            <a:ext cx="5392264" cy="5392264"/>
          </a:xfrm>
          <a:custGeom>
            <a:rect b="b" l="l" r="r" t="t"/>
            <a:pathLst>
              <a:path extrusionOk="0" h="5392264" w="5392264">
                <a:moveTo>
                  <a:pt x="0" y="0"/>
                </a:moveTo>
                <a:lnTo>
                  <a:pt x="5392264" y="0"/>
                </a:lnTo>
                <a:lnTo>
                  <a:pt x="5392264" y="5392264"/>
                </a:lnTo>
                <a:lnTo>
                  <a:pt x="0" y="53922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7" name="Google Shape;407;p31"/>
          <p:cNvSpPr txBox="1"/>
          <p:nvPr/>
        </p:nvSpPr>
        <p:spPr>
          <a:xfrm>
            <a:off x="9023400" y="2101215"/>
            <a:ext cx="710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REALIZAMOS</a:t>
            </a:r>
            <a:endParaRPr/>
          </a:p>
        </p:txBody>
      </p:sp>
      <p:grpSp>
        <p:nvGrpSpPr>
          <p:cNvPr id="408" name="Google Shape;408;p31"/>
          <p:cNvGrpSpPr/>
          <p:nvPr/>
        </p:nvGrpSpPr>
        <p:grpSpPr>
          <a:xfrm rot="3502159">
            <a:off x="1824682" y="-4023442"/>
            <a:ext cx="407568" cy="11881475"/>
            <a:chOff x="0" y="-66675"/>
            <a:chExt cx="102300" cy="3138000"/>
          </a:xfrm>
        </p:grpSpPr>
        <p:sp>
          <p:nvSpPr>
            <p:cNvPr id="409" name="Google Shape;409;p31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410" name="Google Shape;410;p31"/>
            <p:cNvSpPr txBox="1"/>
            <p:nvPr/>
          </p:nvSpPr>
          <p:spPr>
            <a:xfrm>
              <a:off x="0" y="-66675"/>
              <a:ext cx="102300" cy="3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1" name="Google Shape;411;p31"/>
          <p:cNvGrpSpPr/>
          <p:nvPr/>
        </p:nvGrpSpPr>
        <p:grpSpPr>
          <a:xfrm rot="3530248">
            <a:off x="-2367905" y="-5061063"/>
            <a:ext cx="2320610" cy="14778711"/>
            <a:chOff x="0" y="-66675"/>
            <a:chExt cx="581718" cy="3908786"/>
          </a:xfrm>
        </p:grpSpPr>
        <p:sp>
          <p:nvSpPr>
            <p:cNvPr id="412" name="Google Shape;412;p31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  <p:sp>
          <p:nvSpPr>
            <p:cNvPr id="413" name="Google Shape;413;p31"/>
            <p:cNvSpPr txBox="1"/>
            <p:nvPr/>
          </p:nvSpPr>
          <p:spPr>
            <a:xfrm>
              <a:off x="0" y="-66675"/>
              <a:ext cx="581700" cy="390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2"/>
          <p:cNvSpPr txBox="1"/>
          <p:nvPr/>
        </p:nvSpPr>
        <p:spPr>
          <a:xfrm>
            <a:off x="952500" y="1308100"/>
            <a:ext cx="710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REALIZAMOS:</a:t>
            </a:r>
            <a:endParaRPr/>
          </a:p>
        </p:txBody>
      </p:sp>
      <p:sp>
        <p:nvSpPr>
          <p:cNvPr id="419" name="Google Shape;419;p32"/>
          <p:cNvSpPr/>
          <p:nvPr/>
        </p:nvSpPr>
        <p:spPr>
          <a:xfrm>
            <a:off x="952500" y="2362200"/>
            <a:ext cx="5257800" cy="4201546"/>
          </a:xfrm>
          <a:custGeom>
            <a:rect b="b" l="l" r="r" t="t"/>
            <a:pathLst>
              <a:path extrusionOk="0" h="4201546" w="5257800">
                <a:moveTo>
                  <a:pt x="0" y="0"/>
                </a:moveTo>
                <a:lnTo>
                  <a:pt x="5257800" y="0"/>
                </a:lnTo>
                <a:lnTo>
                  <a:pt x="5257800" y="4201546"/>
                </a:lnTo>
                <a:lnTo>
                  <a:pt x="0" y="4201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Cidade vista de cima  Descrição gerada automaticamente com confiança média" id="420" name="Google Shape;420;p32"/>
          <p:cNvSpPr/>
          <p:nvPr/>
        </p:nvSpPr>
        <p:spPr>
          <a:xfrm>
            <a:off x="12289754" y="4847825"/>
            <a:ext cx="5237271" cy="5237271"/>
          </a:xfrm>
          <a:custGeom>
            <a:rect b="b" l="l" r="r" t="t"/>
            <a:pathLst>
              <a:path extrusionOk="0" h="5237271" w="5237271">
                <a:moveTo>
                  <a:pt x="0" y="0"/>
                </a:moveTo>
                <a:lnTo>
                  <a:pt x="5237271" y="0"/>
                </a:lnTo>
                <a:lnTo>
                  <a:pt x="5237271" y="5237271"/>
                </a:lnTo>
                <a:lnTo>
                  <a:pt x="0" y="5237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Desenho técnico  Descrição gerada automaticamente com confiança média" id="421" name="Google Shape;421;p32"/>
          <p:cNvSpPr/>
          <p:nvPr/>
        </p:nvSpPr>
        <p:spPr>
          <a:xfrm>
            <a:off x="6459688" y="3589325"/>
            <a:ext cx="5257800" cy="5257800"/>
          </a:xfrm>
          <a:custGeom>
            <a:rect b="b" l="l" r="r" t="t"/>
            <a:pathLst>
              <a:path extrusionOk="0" h="5257800" w="5257800">
                <a:moveTo>
                  <a:pt x="0" y="0"/>
                </a:moveTo>
                <a:lnTo>
                  <a:pt x="5257800" y="0"/>
                </a:lnTo>
                <a:lnTo>
                  <a:pt x="5257800" y="5257800"/>
                </a:lnTo>
                <a:lnTo>
                  <a:pt x="0" y="5257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22" name="Google Shape;422;p32"/>
          <p:cNvGrpSpPr/>
          <p:nvPr/>
        </p:nvGrpSpPr>
        <p:grpSpPr>
          <a:xfrm rot="8637026">
            <a:off x="17357562" y="-2506094"/>
            <a:ext cx="388420" cy="11914575"/>
            <a:chOff x="0" y="-66675"/>
            <a:chExt cx="102300" cy="3138000"/>
          </a:xfrm>
        </p:grpSpPr>
        <p:sp>
          <p:nvSpPr>
            <p:cNvPr id="423" name="Google Shape;423;p32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424" name="Google Shape;424;p32"/>
            <p:cNvSpPr txBox="1"/>
            <p:nvPr/>
          </p:nvSpPr>
          <p:spPr>
            <a:xfrm>
              <a:off x="0" y="-66675"/>
              <a:ext cx="102300" cy="3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5" name="Google Shape;425;p32"/>
          <p:cNvGrpSpPr/>
          <p:nvPr/>
        </p:nvGrpSpPr>
        <p:grpSpPr>
          <a:xfrm rot="8666929">
            <a:off x="16075536" y="-7429954"/>
            <a:ext cx="2208693" cy="14841057"/>
            <a:chOff x="0" y="-66675"/>
            <a:chExt cx="581718" cy="3908786"/>
          </a:xfrm>
        </p:grpSpPr>
        <p:sp>
          <p:nvSpPr>
            <p:cNvPr id="426" name="Google Shape;426;p32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  <p:sp>
          <p:nvSpPr>
            <p:cNvPr id="427" name="Google Shape;427;p32"/>
            <p:cNvSpPr txBox="1"/>
            <p:nvPr/>
          </p:nvSpPr>
          <p:spPr>
            <a:xfrm>
              <a:off x="0" y="-66675"/>
              <a:ext cx="581700" cy="390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oogle Shape;432;p33"/>
          <p:cNvGrpSpPr/>
          <p:nvPr/>
        </p:nvGrpSpPr>
        <p:grpSpPr>
          <a:xfrm>
            <a:off x="9296400" y="-253157"/>
            <a:ext cx="8991600" cy="10540157"/>
            <a:chOff x="0" y="-66675"/>
            <a:chExt cx="2368158" cy="2776008"/>
          </a:xfrm>
        </p:grpSpPr>
        <p:sp>
          <p:nvSpPr>
            <p:cNvPr id="433" name="Google Shape;433;p33"/>
            <p:cNvSpPr/>
            <p:nvPr/>
          </p:nvSpPr>
          <p:spPr>
            <a:xfrm>
              <a:off x="0" y="0"/>
              <a:ext cx="2368158" cy="2709333"/>
            </a:xfrm>
            <a:custGeom>
              <a:rect b="b" l="l" r="r" t="t"/>
              <a:pathLst>
                <a:path extrusionOk="0" h="2709333" w="2368158">
                  <a:moveTo>
                    <a:pt x="0" y="0"/>
                  </a:moveTo>
                  <a:lnTo>
                    <a:pt x="2368158" y="0"/>
                  </a:lnTo>
                  <a:lnTo>
                    <a:pt x="23681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  <p:sp>
          <p:nvSpPr>
            <p:cNvPr id="434" name="Google Shape;434;p33"/>
            <p:cNvSpPr txBox="1"/>
            <p:nvPr/>
          </p:nvSpPr>
          <p:spPr>
            <a:xfrm>
              <a:off x="0" y="-66675"/>
              <a:ext cx="2368158" cy="2776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5" name="Google Shape;435;p33"/>
          <p:cNvSpPr/>
          <p:nvPr/>
        </p:nvSpPr>
        <p:spPr>
          <a:xfrm>
            <a:off x="9144000" y="1103572"/>
            <a:ext cx="9144000" cy="8384657"/>
          </a:xfrm>
          <a:custGeom>
            <a:rect b="b" l="l" r="r" t="t"/>
            <a:pathLst>
              <a:path extrusionOk="0" h="8384657" w="9144000">
                <a:moveTo>
                  <a:pt x="0" y="0"/>
                </a:moveTo>
                <a:lnTo>
                  <a:pt x="9144000" y="0"/>
                </a:lnTo>
                <a:lnTo>
                  <a:pt x="9144000" y="8384656"/>
                </a:lnTo>
                <a:lnTo>
                  <a:pt x="0" y="8384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45" l="0" r="-71" t="-846"/>
            </a:stretch>
          </a:blipFill>
          <a:ln>
            <a:noFill/>
          </a:ln>
        </p:spPr>
      </p:sp>
      <p:sp>
        <p:nvSpPr>
          <p:cNvPr id="436" name="Google Shape;436;p33"/>
          <p:cNvSpPr txBox="1"/>
          <p:nvPr/>
        </p:nvSpPr>
        <p:spPr>
          <a:xfrm>
            <a:off x="1018838" y="4768850"/>
            <a:ext cx="710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SOMOS GESTORES</a:t>
            </a:r>
            <a:endParaRPr/>
          </a:p>
        </p:txBody>
      </p:sp>
      <p:grpSp>
        <p:nvGrpSpPr>
          <p:cNvPr id="437" name="Google Shape;437;p33"/>
          <p:cNvGrpSpPr/>
          <p:nvPr/>
        </p:nvGrpSpPr>
        <p:grpSpPr>
          <a:xfrm rot="-2163007">
            <a:off x="1265375" y="1919676"/>
            <a:ext cx="388345" cy="11914458"/>
            <a:chOff x="0" y="-66675"/>
            <a:chExt cx="102280" cy="3137964"/>
          </a:xfrm>
        </p:grpSpPr>
        <p:sp>
          <p:nvSpPr>
            <p:cNvPr id="438" name="Google Shape;438;p33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439" name="Google Shape;439;p33"/>
            <p:cNvSpPr txBox="1"/>
            <p:nvPr/>
          </p:nvSpPr>
          <p:spPr>
            <a:xfrm>
              <a:off x="0" y="-66675"/>
              <a:ext cx="102280" cy="31379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0" name="Google Shape;440;p33"/>
          <p:cNvGrpSpPr/>
          <p:nvPr/>
        </p:nvGrpSpPr>
        <p:grpSpPr>
          <a:xfrm rot="-2133086">
            <a:off x="727164" y="3917016"/>
            <a:ext cx="2208710" cy="14841172"/>
            <a:chOff x="0" y="-66675"/>
            <a:chExt cx="581718" cy="3908786"/>
          </a:xfrm>
        </p:grpSpPr>
        <p:sp>
          <p:nvSpPr>
            <p:cNvPr id="441" name="Google Shape;441;p33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442" name="Google Shape;442;p33"/>
            <p:cNvSpPr txBox="1"/>
            <p:nvPr/>
          </p:nvSpPr>
          <p:spPr>
            <a:xfrm>
              <a:off x="0" y="-66675"/>
              <a:ext cx="581718" cy="3908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34"/>
          <p:cNvGrpSpPr/>
          <p:nvPr/>
        </p:nvGrpSpPr>
        <p:grpSpPr>
          <a:xfrm>
            <a:off x="9296400" y="-253157"/>
            <a:ext cx="8991600" cy="10540157"/>
            <a:chOff x="0" y="-66675"/>
            <a:chExt cx="2368158" cy="2776008"/>
          </a:xfrm>
        </p:grpSpPr>
        <p:sp>
          <p:nvSpPr>
            <p:cNvPr id="448" name="Google Shape;448;p34"/>
            <p:cNvSpPr/>
            <p:nvPr/>
          </p:nvSpPr>
          <p:spPr>
            <a:xfrm>
              <a:off x="0" y="0"/>
              <a:ext cx="2368158" cy="2709333"/>
            </a:xfrm>
            <a:custGeom>
              <a:rect b="b" l="l" r="r" t="t"/>
              <a:pathLst>
                <a:path extrusionOk="0" h="2709333" w="2368158">
                  <a:moveTo>
                    <a:pt x="0" y="0"/>
                  </a:moveTo>
                  <a:lnTo>
                    <a:pt x="2368158" y="0"/>
                  </a:lnTo>
                  <a:lnTo>
                    <a:pt x="23681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  <p:sp>
          <p:nvSpPr>
            <p:cNvPr id="449" name="Google Shape;449;p34"/>
            <p:cNvSpPr txBox="1"/>
            <p:nvPr/>
          </p:nvSpPr>
          <p:spPr>
            <a:xfrm>
              <a:off x="0" y="-66675"/>
              <a:ext cx="2368158" cy="2776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0" name="Google Shape;450;p34"/>
          <p:cNvSpPr txBox="1"/>
          <p:nvPr/>
        </p:nvSpPr>
        <p:spPr>
          <a:xfrm>
            <a:off x="1556675" y="3961362"/>
            <a:ext cx="7106400" cy="23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SOMOS IDEALIZADORES E REALIZADORES</a:t>
            </a:r>
            <a:endParaRPr/>
          </a:p>
        </p:txBody>
      </p:sp>
      <p:grpSp>
        <p:nvGrpSpPr>
          <p:cNvPr id="451" name="Google Shape;451;p34"/>
          <p:cNvGrpSpPr/>
          <p:nvPr/>
        </p:nvGrpSpPr>
        <p:grpSpPr>
          <a:xfrm rot="3237026">
            <a:off x="1177756" y="-3836428"/>
            <a:ext cx="388344" cy="11914439"/>
            <a:chOff x="0" y="-66675"/>
            <a:chExt cx="102280" cy="3137964"/>
          </a:xfrm>
        </p:grpSpPr>
        <p:sp>
          <p:nvSpPr>
            <p:cNvPr id="452" name="Google Shape;452;p34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453" name="Google Shape;453;p34"/>
            <p:cNvSpPr txBox="1"/>
            <p:nvPr/>
          </p:nvSpPr>
          <p:spPr>
            <a:xfrm>
              <a:off x="0" y="-66675"/>
              <a:ext cx="102280" cy="31379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4" name="Google Shape;454;p34"/>
          <p:cNvGrpSpPr/>
          <p:nvPr/>
        </p:nvGrpSpPr>
        <p:grpSpPr>
          <a:xfrm rot="3266929">
            <a:off x="-3193071" y="-4927777"/>
            <a:ext cx="2208693" cy="14841057"/>
            <a:chOff x="0" y="-66675"/>
            <a:chExt cx="581718" cy="3908786"/>
          </a:xfrm>
        </p:grpSpPr>
        <p:sp>
          <p:nvSpPr>
            <p:cNvPr id="455" name="Google Shape;455;p34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456" name="Google Shape;456;p34"/>
            <p:cNvSpPr txBox="1"/>
            <p:nvPr/>
          </p:nvSpPr>
          <p:spPr>
            <a:xfrm>
              <a:off x="0" y="-66675"/>
              <a:ext cx="581718" cy="3908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7" name="Google Shape;457;p34"/>
          <p:cNvSpPr/>
          <p:nvPr/>
        </p:nvSpPr>
        <p:spPr>
          <a:xfrm>
            <a:off x="10134196" y="0"/>
            <a:ext cx="7316008" cy="10287000"/>
          </a:xfrm>
          <a:custGeom>
            <a:rect b="b" l="l" r="r" t="t"/>
            <a:pathLst>
              <a:path extrusionOk="0" h="10287000" w="7316008">
                <a:moveTo>
                  <a:pt x="0" y="0"/>
                </a:moveTo>
                <a:lnTo>
                  <a:pt x="7316008" y="0"/>
                </a:lnTo>
                <a:lnTo>
                  <a:pt x="73160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5"/>
          <p:cNvSpPr/>
          <p:nvPr/>
        </p:nvSpPr>
        <p:spPr>
          <a:xfrm>
            <a:off x="2400938" y="5295900"/>
            <a:ext cx="6949861" cy="4038600"/>
          </a:xfrm>
          <a:custGeom>
            <a:rect b="b" l="l" r="r" t="t"/>
            <a:pathLst>
              <a:path extrusionOk="0" h="4038600" w="6949861">
                <a:moveTo>
                  <a:pt x="0" y="0"/>
                </a:moveTo>
                <a:lnTo>
                  <a:pt x="6949861" y="0"/>
                </a:lnTo>
                <a:lnTo>
                  <a:pt x="694986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3" name="Google Shape;463;p35"/>
          <p:cNvSpPr/>
          <p:nvPr/>
        </p:nvSpPr>
        <p:spPr>
          <a:xfrm>
            <a:off x="2400938" y="954794"/>
            <a:ext cx="6949861" cy="4038600"/>
          </a:xfrm>
          <a:custGeom>
            <a:rect b="b" l="l" r="r" t="t"/>
            <a:pathLst>
              <a:path extrusionOk="0" h="4038600" w="6949861">
                <a:moveTo>
                  <a:pt x="0" y="0"/>
                </a:moveTo>
                <a:lnTo>
                  <a:pt x="6949861" y="0"/>
                </a:lnTo>
                <a:lnTo>
                  <a:pt x="694986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31" l="0" r="0" t="-8631"/>
            </a:stretch>
          </a:blipFill>
          <a:ln>
            <a:noFill/>
          </a:ln>
        </p:spPr>
      </p:sp>
      <p:sp>
        <p:nvSpPr>
          <p:cNvPr id="464" name="Google Shape;464;p35"/>
          <p:cNvSpPr/>
          <p:nvPr/>
        </p:nvSpPr>
        <p:spPr>
          <a:xfrm>
            <a:off x="9655599" y="952500"/>
            <a:ext cx="5926663" cy="4040894"/>
          </a:xfrm>
          <a:custGeom>
            <a:rect b="b" l="l" r="r" t="t"/>
            <a:pathLst>
              <a:path extrusionOk="0" h="4040894" w="5926663">
                <a:moveTo>
                  <a:pt x="0" y="0"/>
                </a:moveTo>
                <a:lnTo>
                  <a:pt x="5926663" y="0"/>
                </a:lnTo>
                <a:lnTo>
                  <a:pt x="5926663" y="4040894"/>
                </a:lnTo>
                <a:lnTo>
                  <a:pt x="0" y="40408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5" name="Google Shape;465;p35"/>
          <p:cNvSpPr/>
          <p:nvPr/>
        </p:nvSpPr>
        <p:spPr>
          <a:xfrm>
            <a:off x="9655599" y="5295900"/>
            <a:ext cx="5926663" cy="4038600"/>
          </a:xfrm>
          <a:custGeom>
            <a:rect b="b" l="l" r="r" t="t"/>
            <a:pathLst>
              <a:path extrusionOk="0" h="4038600" w="5926663">
                <a:moveTo>
                  <a:pt x="0" y="0"/>
                </a:moveTo>
                <a:lnTo>
                  <a:pt x="5926663" y="0"/>
                </a:lnTo>
                <a:lnTo>
                  <a:pt x="5926663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706" r="-6923" t="-26092"/>
            </a:stretch>
          </a:blipFill>
          <a:ln>
            <a:noFill/>
          </a:ln>
        </p:spPr>
      </p:sp>
      <p:grpSp>
        <p:nvGrpSpPr>
          <p:cNvPr id="466" name="Google Shape;466;p35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467" name="Google Shape;467;p35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468" name="Google Shape;468;p35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9" name="Google Shape;469;p35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470" name="Google Shape;470;p35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471" name="Google Shape;471;p35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6"/>
          <p:cNvSpPr/>
          <p:nvPr/>
        </p:nvSpPr>
        <p:spPr>
          <a:xfrm>
            <a:off x="9312509" y="5057097"/>
            <a:ext cx="5687106" cy="4277403"/>
          </a:xfrm>
          <a:custGeom>
            <a:rect b="b" l="l" r="r" t="t"/>
            <a:pathLst>
              <a:path extrusionOk="0" h="4277403" w="5687106">
                <a:moveTo>
                  <a:pt x="0" y="0"/>
                </a:moveTo>
                <a:lnTo>
                  <a:pt x="5687106" y="0"/>
                </a:lnTo>
                <a:lnTo>
                  <a:pt x="5687106" y="4277403"/>
                </a:lnTo>
                <a:lnTo>
                  <a:pt x="0" y="4277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40" r="-139" t="0"/>
            </a:stretch>
          </a:blipFill>
          <a:ln>
            <a:noFill/>
          </a:ln>
        </p:spPr>
      </p:sp>
      <p:sp>
        <p:nvSpPr>
          <p:cNvPr id="477" name="Google Shape;477;p36"/>
          <p:cNvSpPr/>
          <p:nvPr/>
        </p:nvSpPr>
        <p:spPr>
          <a:xfrm>
            <a:off x="2983585" y="5057064"/>
            <a:ext cx="5703215" cy="4277436"/>
          </a:xfrm>
          <a:custGeom>
            <a:rect b="b" l="l" r="r" t="t"/>
            <a:pathLst>
              <a:path extrusionOk="0" h="4277436" w="5703215">
                <a:moveTo>
                  <a:pt x="0" y="0"/>
                </a:moveTo>
                <a:lnTo>
                  <a:pt x="5703215" y="0"/>
                </a:lnTo>
                <a:lnTo>
                  <a:pt x="5703215" y="4277436"/>
                </a:lnTo>
                <a:lnTo>
                  <a:pt x="0" y="4277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8" name="Google Shape;478;p36"/>
          <p:cNvSpPr/>
          <p:nvPr/>
        </p:nvSpPr>
        <p:spPr>
          <a:xfrm>
            <a:off x="9312509" y="952500"/>
            <a:ext cx="5687106" cy="3718503"/>
          </a:xfrm>
          <a:custGeom>
            <a:rect b="b" l="l" r="r" t="t"/>
            <a:pathLst>
              <a:path extrusionOk="0" h="3718503" w="5687106">
                <a:moveTo>
                  <a:pt x="0" y="0"/>
                </a:moveTo>
                <a:lnTo>
                  <a:pt x="5687106" y="0"/>
                </a:lnTo>
                <a:lnTo>
                  <a:pt x="5687106" y="3718503"/>
                </a:lnTo>
                <a:lnTo>
                  <a:pt x="0" y="371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9" name="Google Shape;479;p36"/>
          <p:cNvSpPr/>
          <p:nvPr/>
        </p:nvSpPr>
        <p:spPr>
          <a:xfrm>
            <a:off x="2983585" y="952500"/>
            <a:ext cx="5687106" cy="3718503"/>
          </a:xfrm>
          <a:custGeom>
            <a:rect b="b" l="l" r="r" t="t"/>
            <a:pathLst>
              <a:path extrusionOk="0" h="3718503" w="5687106">
                <a:moveTo>
                  <a:pt x="0" y="0"/>
                </a:moveTo>
                <a:lnTo>
                  <a:pt x="5687106" y="0"/>
                </a:lnTo>
                <a:lnTo>
                  <a:pt x="5687106" y="3718503"/>
                </a:lnTo>
                <a:lnTo>
                  <a:pt x="0" y="371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000" r="-2000" t="-6700"/>
            </a:stretch>
          </a:blipFill>
          <a:ln>
            <a:noFill/>
          </a:ln>
        </p:spPr>
      </p:sp>
      <p:grpSp>
        <p:nvGrpSpPr>
          <p:cNvPr id="480" name="Google Shape;480;p36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481" name="Google Shape;481;p36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482" name="Google Shape;482;p36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3" name="Google Shape;483;p36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484" name="Google Shape;484;p36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485" name="Google Shape;485;p36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90;p37"/>
          <p:cNvGrpSpPr/>
          <p:nvPr/>
        </p:nvGrpSpPr>
        <p:grpSpPr>
          <a:xfrm>
            <a:off x="9296400" y="-253157"/>
            <a:ext cx="8991600" cy="10540157"/>
            <a:chOff x="0" y="-66675"/>
            <a:chExt cx="2368158" cy="2776008"/>
          </a:xfrm>
        </p:grpSpPr>
        <p:sp>
          <p:nvSpPr>
            <p:cNvPr id="491" name="Google Shape;491;p37"/>
            <p:cNvSpPr/>
            <p:nvPr/>
          </p:nvSpPr>
          <p:spPr>
            <a:xfrm>
              <a:off x="0" y="0"/>
              <a:ext cx="2368158" cy="2709333"/>
            </a:xfrm>
            <a:custGeom>
              <a:rect b="b" l="l" r="r" t="t"/>
              <a:pathLst>
                <a:path extrusionOk="0" h="2709333" w="2368158">
                  <a:moveTo>
                    <a:pt x="0" y="0"/>
                  </a:moveTo>
                  <a:lnTo>
                    <a:pt x="2368158" y="0"/>
                  </a:lnTo>
                  <a:lnTo>
                    <a:pt x="23681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  <p:sp>
          <p:nvSpPr>
            <p:cNvPr id="492" name="Google Shape;492;p37"/>
            <p:cNvSpPr txBox="1"/>
            <p:nvPr/>
          </p:nvSpPr>
          <p:spPr>
            <a:xfrm>
              <a:off x="0" y="-66675"/>
              <a:ext cx="2368158" cy="2776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3" name="Google Shape;493;p37"/>
          <p:cNvSpPr txBox="1"/>
          <p:nvPr/>
        </p:nvSpPr>
        <p:spPr>
          <a:xfrm>
            <a:off x="1309650" y="4241163"/>
            <a:ext cx="7477200" cy="15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SOMOS IDEALIZADORES </a:t>
            </a:r>
            <a:r>
              <a:rPr b="1" lang="en-US" sz="4800">
                <a:latin typeface="Poppins SemiBold"/>
                <a:ea typeface="Poppins SemiBold"/>
                <a:cs typeface="Poppins SemiBold"/>
                <a:sym typeface="Poppins SemiBold"/>
              </a:rPr>
              <a:t>E</a:t>
            </a:r>
            <a:r>
              <a:rPr b="1" i="0" lang="en-US" sz="48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COORDENADORES </a:t>
            </a:r>
            <a:endParaRPr/>
          </a:p>
        </p:txBody>
      </p:sp>
      <p:grpSp>
        <p:nvGrpSpPr>
          <p:cNvPr id="494" name="Google Shape;494;p37"/>
          <p:cNvGrpSpPr/>
          <p:nvPr/>
        </p:nvGrpSpPr>
        <p:grpSpPr>
          <a:xfrm rot="-2162974">
            <a:off x="1265359" y="1919677"/>
            <a:ext cx="388420" cy="11914575"/>
            <a:chOff x="0" y="-66675"/>
            <a:chExt cx="102300" cy="3138000"/>
          </a:xfrm>
        </p:grpSpPr>
        <p:sp>
          <p:nvSpPr>
            <p:cNvPr id="495" name="Google Shape;495;p37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496" name="Google Shape;496;p37"/>
            <p:cNvSpPr txBox="1"/>
            <p:nvPr/>
          </p:nvSpPr>
          <p:spPr>
            <a:xfrm>
              <a:off x="0" y="-66675"/>
              <a:ext cx="102300" cy="3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7" name="Google Shape;497;p37"/>
          <p:cNvGrpSpPr/>
          <p:nvPr/>
        </p:nvGrpSpPr>
        <p:grpSpPr>
          <a:xfrm rot="-2133071">
            <a:off x="727111" y="3917055"/>
            <a:ext cx="2208693" cy="14841057"/>
            <a:chOff x="0" y="-66675"/>
            <a:chExt cx="581718" cy="3908786"/>
          </a:xfrm>
        </p:grpSpPr>
        <p:sp>
          <p:nvSpPr>
            <p:cNvPr id="498" name="Google Shape;498;p37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499" name="Google Shape;499;p37"/>
            <p:cNvSpPr txBox="1"/>
            <p:nvPr/>
          </p:nvSpPr>
          <p:spPr>
            <a:xfrm>
              <a:off x="0" y="-66675"/>
              <a:ext cx="581700" cy="390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00" name="Google Shape;50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92894" y="175700"/>
            <a:ext cx="6998650" cy="993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8"/>
          <p:cNvSpPr/>
          <p:nvPr/>
        </p:nvSpPr>
        <p:spPr>
          <a:xfrm>
            <a:off x="4154471" y="5295900"/>
            <a:ext cx="10283858" cy="4038600"/>
          </a:xfrm>
          <a:custGeom>
            <a:rect b="b" l="l" r="r" t="t"/>
            <a:pathLst>
              <a:path extrusionOk="0" h="4038600" w="10283858">
                <a:moveTo>
                  <a:pt x="0" y="0"/>
                </a:moveTo>
                <a:lnTo>
                  <a:pt x="10283858" y="0"/>
                </a:lnTo>
                <a:lnTo>
                  <a:pt x="10283858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06" name="Google Shape;506;p38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507" name="Google Shape;507;p38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508" name="Google Shape;508;p38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9" name="Google Shape;509;p38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510" name="Google Shape;510;p38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511" name="Google Shape;511;p38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12" name="Google Shape;512;p38" title="Cabeçalho Forms MBA 2025-10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7800" y="1304299"/>
            <a:ext cx="12852400" cy="336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9"/>
          <p:cNvSpPr txBox="1"/>
          <p:nvPr/>
        </p:nvSpPr>
        <p:spPr>
          <a:xfrm>
            <a:off x="505575" y="289300"/>
            <a:ext cx="8679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REALIZAMOS EM PARCERIA</a:t>
            </a:r>
            <a:endParaRPr/>
          </a:p>
        </p:txBody>
      </p:sp>
      <p:grpSp>
        <p:nvGrpSpPr>
          <p:cNvPr id="518" name="Google Shape;518;p39"/>
          <p:cNvGrpSpPr/>
          <p:nvPr/>
        </p:nvGrpSpPr>
        <p:grpSpPr>
          <a:xfrm>
            <a:off x="13409491" y="2045647"/>
            <a:ext cx="9141570" cy="14232933"/>
            <a:chOff x="76" y="-291783"/>
            <a:chExt cx="12188759" cy="18977244"/>
          </a:xfrm>
        </p:grpSpPr>
        <p:grpSp>
          <p:nvGrpSpPr>
            <p:cNvPr id="519" name="Google Shape;519;p39"/>
            <p:cNvGrpSpPr/>
            <p:nvPr/>
          </p:nvGrpSpPr>
          <p:grpSpPr>
            <a:xfrm rot="1810879">
              <a:off x="4333246" y="-1238368"/>
              <a:ext cx="517891" cy="15886049"/>
              <a:chOff x="0" y="-66675"/>
              <a:chExt cx="102300" cy="3138000"/>
            </a:xfrm>
          </p:grpSpPr>
          <p:sp>
            <p:nvSpPr>
              <p:cNvPr id="520" name="Google Shape;520;p39"/>
              <p:cNvSpPr/>
              <p:nvPr/>
            </p:nvSpPr>
            <p:spPr>
              <a:xfrm>
                <a:off x="0" y="0"/>
                <a:ext cx="102280" cy="3071289"/>
              </a:xfrm>
              <a:custGeom>
                <a:rect b="b" l="l" r="r" t="t"/>
                <a:pathLst>
                  <a:path extrusionOk="0" h="3071289" w="102280">
                    <a:moveTo>
                      <a:pt x="0" y="0"/>
                    </a:moveTo>
                    <a:lnTo>
                      <a:pt x="102280" y="0"/>
                    </a:lnTo>
                    <a:lnTo>
                      <a:pt x="102280" y="3071289"/>
                    </a:lnTo>
                    <a:lnTo>
                      <a:pt x="0" y="3071289"/>
                    </a:lnTo>
                    <a:close/>
                  </a:path>
                </a:pathLst>
              </a:custGeom>
              <a:solidFill>
                <a:srgbClr val="9C6A6A"/>
              </a:solidFill>
              <a:ln>
                <a:noFill/>
              </a:ln>
            </p:spPr>
          </p:sp>
          <p:sp>
            <p:nvSpPr>
              <p:cNvPr id="521" name="Google Shape;521;p39"/>
              <p:cNvSpPr txBox="1"/>
              <p:nvPr/>
            </p:nvSpPr>
            <p:spPr>
              <a:xfrm>
                <a:off x="0" y="-66675"/>
                <a:ext cx="102300" cy="313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2" name="Google Shape;522;p39"/>
            <p:cNvGrpSpPr/>
            <p:nvPr/>
          </p:nvGrpSpPr>
          <p:grpSpPr>
            <a:xfrm rot="1744246">
              <a:off x="4621991" y="-571650"/>
              <a:ext cx="2944929" cy="19788106"/>
              <a:chOff x="0" y="-66675"/>
              <a:chExt cx="581718" cy="3908786"/>
            </a:xfrm>
          </p:grpSpPr>
          <p:sp>
            <p:nvSpPr>
              <p:cNvPr id="523" name="Google Shape;523;p39"/>
              <p:cNvSpPr/>
              <p:nvPr/>
            </p:nvSpPr>
            <p:spPr>
              <a:xfrm>
                <a:off x="0" y="0"/>
                <a:ext cx="581718" cy="3842111"/>
              </a:xfrm>
              <a:custGeom>
                <a:rect b="b" l="l" r="r" t="t"/>
                <a:pathLst>
                  <a:path extrusionOk="0" h="3842111" w="581718">
                    <a:moveTo>
                      <a:pt x="0" y="0"/>
                    </a:moveTo>
                    <a:lnTo>
                      <a:pt x="581718" y="0"/>
                    </a:lnTo>
                    <a:lnTo>
                      <a:pt x="581718" y="3842111"/>
                    </a:lnTo>
                    <a:lnTo>
                      <a:pt x="0" y="3842111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</p:spPr>
          </p:sp>
          <p:sp>
            <p:nvSpPr>
              <p:cNvPr id="524" name="Google Shape;524;p39"/>
              <p:cNvSpPr txBox="1"/>
              <p:nvPr/>
            </p:nvSpPr>
            <p:spPr>
              <a:xfrm>
                <a:off x="0" y="-66675"/>
                <a:ext cx="581700" cy="390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525" name="Google Shape;52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050" y="1392350"/>
            <a:ext cx="13880501" cy="7807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0" name="Google Shape;530;p40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531" name="Google Shape;531;p40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532" name="Google Shape;532;p40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3" name="Google Shape;533;p40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534" name="Google Shape;534;p40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535" name="Google Shape;535;p40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36" name="Google Shape;53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638" y="1231666"/>
            <a:ext cx="13908734" cy="7823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1"/>
          <p:cNvSpPr txBox="1"/>
          <p:nvPr/>
        </p:nvSpPr>
        <p:spPr>
          <a:xfrm>
            <a:off x="1137100" y="106825"/>
            <a:ext cx="9324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CONCEBEMOS O PROJETO:</a:t>
            </a:r>
            <a:endParaRPr/>
          </a:p>
        </p:txBody>
      </p:sp>
      <p:pic>
        <p:nvPicPr>
          <p:cNvPr id="542" name="Google Shape;54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4562" y="1628763"/>
            <a:ext cx="15058875" cy="7182525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1"/>
          <p:cNvSpPr txBox="1"/>
          <p:nvPr/>
        </p:nvSpPr>
        <p:spPr>
          <a:xfrm>
            <a:off x="3463425" y="9157875"/>
            <a:ext cx="137121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Implantação de um Protótipo de Quintal Eco</a:t>
            </a:r>
            <a:r>
              <a:rPr b="1"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b="1" i="0" lang="en-US" sz="2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rodutivo p</a:t>
            </a:r>
            <a:r>
              <a:rPr b="1"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ara</a:t>
            </a:r>
            <a:r>
              <a:rPr b="1" i="0" lang="en-US" sz="2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as Famílias da Agrovila Águas de Acauã </a:t>
            </a:r>
            <a:r>
              <a:rPr b="1" lang="en-US" sz="2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 </a:t>
            </a:r>
            <a:r>
              <a:rPr b="1" i="0" lang="en-US" sz="2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Itatuba-PB, incluindo o Sistema de Reuso - SARA INSA</a:t>
            </a:r>
            <a:endParaRPr b="1"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44" name="Google Shape;544;p41"/>
          <p:cNvGrpSpPr/>
          <p:nvPr/>
        </p:nvGrpSpPr>
        <p:grpSpPr>
          <a:xfrm rot="-2162974">
            <a:off x="1265359" y="1919677"/>
            <a:ext cx="388420" cy="11914575"/>
            <a:chOff x="0" y="-66675"/>
            <a:chExt cx="102300" cy="3138000"/>
          </a:xfrm>
        </p:grpSpPr>
        <p:sp>
          <p:nvSpPr>
            <p:cNvPr id="545" name="Google Shape;545;p41"/>
            <p:cNvSpPr/>
            <p:nvPr/>
          </p:nvSpPr>
          <p:spPr>
            <a:xfrm>
              <a:off x="0" y="0"/>
              <a:ext cx="102280" cy="3071289"/>
            </a:xfrm>
            <a:custGeom>
              <a:rect b="b" l="l" r="r" t="t"/>
              <a:pathLst>
                <a:path extrusionOk="0" h="3071289" w="102280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9C6A6A"/>
            </a:solidFill>
            <a:ln>
              <a:noFill/>
            </a:ln>
          </p:spPr>
        </p:sp>
        <p:sp>
          <p:nvSpPr>
            <p:cNvPr id="546" name="Google Shape;546;p41"/>
            <p:cNvSpPr txBox="1"/>
            <p:nvPr/>
          </p:nvSpPr>
          <p:spPr>
            <a:xfrm>
              <a:off x="0" y="-66675"/>
              <a:ext cx="102300" cy="313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7" name="Google Shape;547;p41"/>
          <p:cNvGrpSpPr/>
          <p:nvPr/>
        </p:nvGrpSpPr>
        <p:grpSpPr>
          <a:xfrm rot="-2133071">
            <a:off x="727111" y="3917055"/>
            <a:ext cx="2208693" cy="14841057"/>
            <a:chOff x="0" y="-66675"/>
            <a:chExt cx="581718" cy="3908786"/>
          </a:xfrm>
        </p:grpSpPr>
        <p:sp>
          <p:nvSpPr>
            <p:cNvPr id="548" name="Google Shape;548;p41"/>
            <p:cNvSpPr/>
            <p:nvPr/>
          </p:nvSpPr>
          <p:spPr>
            <a:xfrm>
              <a:off x="0" y="0"/>
              <a:ext cx="581718" cy="3842111"/>
            </a:xfrm>
            <a:custGeom>
              <a:rect b="b" l="l" r="r" t="t"/>
              <a:pathLst>
                <a:path extrusionOk="0" h="3842111" w="581718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549" name="Google Shape;549;p41"/>
            <p:cNvSpPr txBox="1"/>
            <p:nvPr/>
          </p:nvSpPr>
          <p:spPr>
            <a:xfrm>
              <a:off x="0" y="-66675"/>
              <a:ext cx="581700" cy="390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" name="Google Shape;554;p42"/>
          <p:cNvGrpSpPr/>
          <p:nvPr/>
        </p:nvGrpSpPr>
        <p:grpSpPr>
          <a:xfrm>
            <a:off x="13409491" y="2045647"/>
            <a:ext cx="9141570" cy="14232933"/>
            <a:chOff x="76" y="-291783"/>
            <a:chExt cx="12188759" cy="18977244"/>
          </a:xfrm>
        </p:grpSpPr>
        <p:grpSp>
          <p:nvGrpSpPr>
            <p:cNvPr id="555" name="Google Shape;555;p42"/>
            <p:cNvGrpSpPr/>
            <p:nvPr/>
          </p:nvGrpSpPr>
          <p:grpSpPr>
            <a:xfrm rot="1810879">
              <a:off x="4333246" y="-1238368"/>
              <a:ext cx="517891" cy="15886049"/>
              <a:chOff x="0" y="-66675"/>
              <a:chExt cx="102300" cy="3138000"/>
            </a:xfrm>
          </p:grpSpPr>
          <p:sp>
            <p:nvSpPr>
              <p:cNvPr id="556" name="Google Shape;556;p42"/>
              <p:cNvSpPr/>
              <p:nvPr/>
            </p:nvSpPr>
            <p:spPr>
              <a:xfrm>
                <a:off x="0" y="0"/>
                <a:ext cx="102280" cy="3071289"/>
              </a:xfrm>
              <a:custGeom>
                <a:rect b="b" l="l" r="r" t="t"/>
                <a:pathLst>
                  <a:path extrusionOk="0" h="3071289" w="102280">
                    <a:moveTo>
                      <a:pt x="0" y="0"/>
                    </a:moveTo>
                    <a:lnTo>
                      <a:pt x="102280" y="0"/>
                    </a:lnTo>
                    <a:lnTo>
                      <a:pt x="102280" y="3071289"/>
                    </a:lnTo>
                    <a:lnTo>
                      <a:pt x="0" y="3071289"/>
                    </a:lnTo>
                    <a:close/>
                  </a:path>
                </a:pathLst>
              </a:custGeom>
              <a:solidFill>
                <a:srgbClr val="9C6A6A"/>
              </a:solidFill>
              <a:ln>
                <a:noFill/>
              </a:ln>
            </p:spPr>
          </p:sp>
          <p:sp>
            <p:nvSpPr>
              <p:cNvPr id="557" name="Google Shape;557;p42"/>
              <p:cNvSpPr txBox="1"/>
              <p:nvPr/>
            </p:nvSpPr>
            <p:spPr>
              <a:xfrm>
                <a:off x="0" y="-66675"/>
                <a:ext cx="102300" cy="313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8" name="Google Shape;558;p42"/>
            <p:cNvGrpSpPr/>
            <p:nvPr/>
          </p:nvGrpSpPr>
          <p:grpSpPr>
            <a:xfrm rot="1744246">
              <a:off x="4621991" y="-571650"/>
              <a:ext cx="2944929" cy="19788106"/>
              <a:chOff x="0" y="-66675"/>
              <a:chExt cx="581718" cy="3908786"/>
            </a:xfrm>
          </p:grpSpPr>
          <p:sp>
            <p:nvSpPr>
              <p:cNvPr id="559" name="Google Shape;559;p42"/>
              <p:cNvSpPr/>
              <p:nvPr/>
            </p:nvSpPr>
            <p:spPr>
              <a:xfrm>
                <a:off x="0" y="0"/>
                <a:ext cx="581718" cy="3842111"/>
              </a:xfrm>
              <a:custGeom>
                <a:rect b="b" l="l" r="r" t="t"/>
                <a:pathLst>
                  <a:path extrusionOk="0" h="3842111" w="581718">
                    <a:moveTo>
                      <a:pt x="0" y="0"/>
                    </a:moveTo>
                    <a:lnTo>
                      <a:pt x="581718" y="0"/>
                    </a:lnTo>
                    <a:lnTo>
                      <a:pt x="581718" y="3842111"/>
                    </a:lnTo>
                    <a:lnTo>
                      <a:pt x="0" y="3842111"/>
                    </a:lnTo>
                    <a:close/>
                  </a:path>
                </a:pathLst>
              </a:custGeom>
              <a:solidFill>
                <a:srgbClr val="202020"/>
              </a:solidFill>
              <a:ln>
                <a:noFill/>
              </a:ln>
            </p:spPr>
          </p:sp>
          <p:sp>
            <p:nvSpPr>
              <p:cNvPr id="560" name="Google Shape;560;p42"/>
              <p:cNvSpPr txBox="1"/>
              <p:nvPr/>
            </p:nvSpPr>
            <p:spPr>
              <a:xfrm>
                <a:off x="0" y="-66675"/>
                <a:ext cx="581700" cy="390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561" name="Google Shape;56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1825" y="202225"/>
            <a:ext cx="6884999" cy="988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43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567" name="Google Shape;567;p43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568" name="Google Shape;568;p43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9" name="Google Shape;569;p43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570" name="Google Shape;570;p43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571" name="Google Shape;571;p43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2" name="Google Shape;572;p43"/>
          <p:cNvSpPr txBox="1"/>
          <p:nvPr/>
        </p:nvSpPr>
        <p:spPr>
          <a:xfrm>
            <a:off x="2446800" y="1729007"/>
            <a:ext cx="13394400" cy="69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5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 QUE É POLUIÇÃO DIFUSA</a:t>
            </a:r>
            <a:r>
              <a:rPr b="1" lang="en-US" sz="5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b="1" sz="5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39750" lvl="0" marL="457200" rtl="0" algn="l">
              <a:lnSpc>
                <a:spcPct val="115000"/>
              </a:lnSpc>
              <a:spcBef>
                <a:spcPts val="500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Poppins"/>
              <a:buChar char="●"/>
            </a:pPr>
            <a:r>
              <a:rPr lang="en-US" sz="4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Fontes não pontuais de contaminação.</a:t>
            </a:r>
            <a:endParaRPr sz="4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39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Poppins"/>
              <a:buChar char="●"/>
            </a:pPr>
            <a:r>
              <a:rPr lang="en-US" sz="4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Carreamento de nutrientes (N e P), patógenos e matéria orgânica.</a:t>
            </a:r>
            <a:endParaRPr sz="4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39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Poppins"/>
              <a:buChar char="●"/>
            </a:pPr>
            <a:r>
              <a:rPr lang="en-US" sz="4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Efeitos: eutrofização, contaminação de poços e cursos d’água, degradação do solo, entre outros.</a:t>
            </a:r>
            <a:endParaRPr sz="4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Google Shape;577;p44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578" name="Google Shape;578;p44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579" name="Google Shape;579;p44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0" name="Google Shape;580;p44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581" name="Google Shape;581;p44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582" name="Google Shape;582;p44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3" name="Google Shape;583;p44"/>
          <p:cNvSpPr txBox="1"/>
          <p:nvPr/>
        </p:nvSpPr>
        <p:spPr>
          <a:xfrm>
            <a:off x="2246400" y="1626774"/>
            <a:ext cx="13795200" cy="6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5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FONTES RURAIS DA POLUIÇÃO DIFUSA</a:t>
            </a:r>
            <a:endParaRPr b="1"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🐄 </a:t>
            </a:r>
            <a:r>
              <a:rPr lang="en-US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Criação animal intensiva</a:t>
            </a:r>
            <a:endParaRPr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🌾 Uso excessivo de fertilizantes</a:t>
            </a:r>
            <a:endParaRPr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💩 Deposição inadequada de dejetos</a:t>
            </a:r>
            <a:endParaRPr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🚫 Falta de infraestrutura sanitária</a:t>
            </a:r>
            <a:endParaRPr sz="4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45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589" name="Google Shape;589;p45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590" name="Google Shape;590;p45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1" name="Google Shape;591;p45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592" name="Google Shape;592;p45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593" name="Google Shape;593;p45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4" name="Google Shape;594;p45"/>
          <p:cNvSpPr txBox="1"/>
          <p:nvPr/>
        </p:nvSpPr>
        <p:spPr>
          <a:xfrm>
            <a:off x="1255275" y="1428140"/>
            <a:ext cx="15461100" cy="73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6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 BIODIGESTOR COMO SOLUÇÃO</a:t>
            </a:r>
            <a:endParaRPr b="1" sz="6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07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🔄</a:t>
            </a:r>
            <a:endParaRPr b="1" sz="6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52450" lvl="0" marL="457200" rtl="0" algn="l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Poppins"/>
              <a:buChar char="●"/>
            </a:pPr>
            <a:r>
              <a:rPr lang="en-US" sz="5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Tecnologia social acessível e eficiente.</a:t>
            </a:r>
            <a:endParaRPr sz="5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52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Poppins"/>
              <a:buChar char="●"/>
            </a:pPr>
            <a:r>
              <a:rPr lang="en-US" sz="5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Converte resíduos em energia e fertilidade.</a:t>
            </a:r>
            <a:endParaRPr sz="5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52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Poppins"/>
              <a:buChar char="●"/>
            </a:pPr>
            <a:r>
              <a:rPr lang="en-US" sz="5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Reduz emissões e melhora a saúde ambiental.</a:t>
            </a:r>
            <a:endParaRPr sz="5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9" name="Google Shape;599;p46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600" name="Google Shape;600;p46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01" name="Google Shape;601;p46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2" name="Google Shape;602;p46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603" name="Google Shape;603;p46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604" name="Google Shape;604;p46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5" name="Google Shape;605;p46"/>
          <p:cNvSpPr txBox="1"/>
          <p:nvPr/>
        </p:nvSpPr>
        <p:spPr>
          <a:xfrm>
            <a:off x="939000" y="1402800"/>
            <a:ext cx="16410000" cy="74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625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 QUE É UM BIODIGESTOR?</a:t>
            </a:r>
            <a:endParaRPr b="1" sz="5625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625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31800" lvl="0" marL="3429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Poppins"/>
              <a:buChar char="•"/>
            </a:pPr>
            <a:r>
              <a:rPr lang="en-US" sz="4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São equipamentos de </a:t>
            </a:r>
            <a:r>
              <a:rPr lang="en-US" sz="4600">
                <a:latin typeface="Poppins"/>
                <a:ea typeface="Poppins"/>
                <a:cs typeface="Poppins"/>
                <a:sym typeface="Poppins"/>
              </a:rPr>
              <a:t>construção</a:t>
            </a:r>
            <a:r>
              <a:rPr lang="en-US" sz="4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relativamente simples, que possibilitam o reaproveitamento de dejetos para gerar gás e adubo, também chamados de biogás e biofertilizantes.</a:t>
            </a:r>
            <a:endParaRPr sz="46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31800" lvl="0" marL="342900" rtl="0" algn="just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Poppins"/>
              <a:buChar char="•"/>
            </a:pPr>
            <a:r>
              <a:rPr lang="en-US" sz="4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 biodigestor geralmente é alimentado com </a:t>
            </a:r>
            <a:r>
              <a:rPr lang="en-US" sz="4600">
                <a:latin typeface="Poppins"/>
                <a:ea typeface="Poppins"/>
                <a:cs typeface="Poppins"/>
                <a:sym typeface="Poppins"/>
              </a:rPr>
              <a:t>dejetos (</a:t>
            </a:r>
            <a:r>
              <a:rPr lang="en-US" sz="4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fezes e urina) de animais, acrescidos de água.</a:t>
            </a:r>
            <a:endParaRPr sz="46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" name="Google Shape;610;p47"/>
          <p:cNvGrpSpPr/>
          <p:nvPr/>
        </p:nvGrpSpPr>
        <p:grpSpPr>
          <a:xfrm>
            <a:off x="0" y="9372192"/>
            <a:ext cx="6213722" cy="1624314"/>
            <a:chOff x="0" y="-66675"/>
            <a:chExt cx="1636525" cy="427800"/>
          </a:xfrm>
        </p:grpSpPr>
        <p:sp>
          <p:nvSpPr>
            <p:cNvPr id="611" name="Google Shape;611;p47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12" name="Google Shape;612;p47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3" name="Google Shape;613;p47"/>
          <p:cNvGrpSpPr/>
          <p:nvPr/>
        </p:nvGrpSpPr>
        <p:grpSpPr>
          <a:xfrm>
            <a:off x="12077650" y="-902561"/>
            <a:ext cx="6210343" cy="1579890"/>
            <a:chOff x="0" y="-66675"/>
            <a:chExt cx="1635635" cy="416100"/>
          </a:xfrm>
        </p:grpSpPr>
        <p:sp>
          <p:nvSpPr>
            <p:cNvPr id="614" name="Google Shape;614;p47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615" name="Google Shape;615;p47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16" name="Google Shape;61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05276"/>
            <a:ext cx="8542577" cy="5647774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47"/>
          <p:cNvSpPr txBox="1"/>
          <p:nvPr/>
        </p:nvSpPr>
        <p:spPr>
          <a:xfrm>
            <a:off x="2479538" y="7115450"/>
            <a:ext cx="38883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1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337AB7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Matriz Elétrica Brasileira 2024</a:t>
            </a:r>
            <a:endParaRPr b="1" sz="1500">
              <a:solidFill>
                <a:srgbClr val="337AB7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5151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n-US" sz="1500">
                <a:solidFill>
                  <a:schemeClr val="dk1"/>
                </a:solidFill>
                <a:highlight>
                  <a:srgbClr val="FFFFFF"/>
                </a:highlight>
              </a:rPr>
              <a:t>(BEN, 2025; </a:t>
            </a:r>
            <a:r>
              <a:rPr i="1" lang="en-US" sz="1500">
                <a:solidFill>
                  <a:schemeClr val="dk1"/>
                </a:solidFill>
                <a:highlight>
                  <a:srgbClr val="FFFFFF"/>
                </a:highlight>
              </a:rPr>
              <a:t>total em 2024: 751,3 TWh - </a:t>
            </a:r>
            <a:r>
              <a:rPr i="1" lang="en-US" sz="1500">
                <a:solidFill>
                  <a:srgbClr val="337AB7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terawatt-hora</a:t>
            </a:r>
            <a:r>
              <a:rPr lang="en-US" sz="1500">
                <a:solidFill>
                  <a:schemeClr val="dk1"/>
                </a:solidFill>
                <a:highlight>
                  <a:srgbClr val="FFFFFF"/>
                </a:highlight>
              </a:rPr>
              <a:t>) </a:t>
            </a: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618" name="Google Shape;618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47377" y="1105279"/>
            <a:ext cx="9288223" cy="6109002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47"/>
          <p:cNvSpPr txBox="1"/>
          <p:nvPr/>
        </p:nvSpPr>
        <p:spPr>
          <a:xfrm>
            <a:off x="11509138" y="7072325"/>
            <a:ext cx="41484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1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b="1" lang="en-US" sz="1500">
                <a:solidFill>
                  <a:srgbClr val="337AB7"/>
                </a:solidFill>
                <a:highlight>
                  <a:srgbClr val="FFFFFF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Matriz Energética Brasileira 2024</a:t>
            </a:r>
            <a:endParaRPr b="1" sz="1500">
              <a:solidFill>
                <a:srgbClr val="337AB7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5151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highlight>
                  <a:srgbClr val="FFFFFF"/>
                </a:highlight>
              </a:rPr>
              <a:t>(BEN, 2025; </a:t>
            </a:r>
            <a:r>
              <a:rPr i="1" lang="en-US" sz="1500">
                <a:solidFill>
                  <a:schemeClr val="dk1"/>
                </a:solidFill>
                <a:highlight>
                  <a:srgbClr val="FFFFFF"/>
                </a:highlight>
              </a:rPr>
              <a:t>total em 2024: 322 milhões de tep - </a:t>
            </a:r>
            <a:r>
              <a:rPr i="1" lang="en-US" sz="1500">
                <a:solidFill>
                  <a:srgbClr val="337AB7"/>
                </a:solidFill>
                <a:highlight>
                  <a:srgbClr val="FFFFFF"/>
                </a:highlight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tonelada-equivalente de petróleo</a:t>
            </a:r>
            <a:r>
              <a:rPr lang="en-US" sz="150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620" name="Google Shape;620;p47"/>
          <p:cNvSpPr txBox="1"/>
          <p:nvPr/>
        </p:nvSpPr>
        <p:spPr>
          <a:xfrm>
            <a:off x="1086900" y="8251425"/>
            <a:ext cx="164409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chemeClr val="dk1"/>
                </a:solidFill>
                <a:highlight>
                  <a:srgbClr val="FFFFFF"/>
                </a:highlight>
              </a:rPr>
              <a:t>A </a:t>
            </a:r>
            <a:r>
              <a:rPr b="1" lang="en-US" sz="2500">
                <a:solidFill>
                  <a:schemeClr val="dk1"/>
                </a:solidFill>
                <a:highlight>
                  <a:srgbClr val="FFFFFF"/>
                </a:highlight>
              </a:rPr>
              <a:t>matriz elétrica brasileira </a:t>
            </a:r>
            <a:r>
              <a:rPr b="1" lang="en-US" sz="2500">
                <a:solidFill>
                  <a:schemeClr val="dk1"/>
                </a:solidFill>
                <a:highlight>
                  <a:srgbClr val="FFFFFF"/>
                </a:highlight>
              </a:rPr>
              <a:t>é ainda mais </a:t>
            </a:r>
            <a:r>
              <a:rPr b="1" lang="en-US" sz="2500">
                <a:solidFill>
                  <a:schemeClr val="dk1"/>
                </a:solidFill>
                <a:highlight>
                  <a:srgbClr val="FFFFFF"/>
                </a:highlight>
              </a:rPr>
              <a:t>renovável </a:t>
            </a:r>
            <a:r>
              <a:rPr b="1" lang="en-US" sz="2500">
                <a:solidFill>
                  <a:schemeClr val="dk1"/>
                </a:solidFill>
                <a:highlight>
                  <a:srgbClr val="FFFFFF"/>
                </a:highlight>
              </a:rPr>
              <a:t>do que a energética, isso porque grande parte da energia elétrica gerada no Brasil vem de usinas hidrelétricas. A energia eólica também vem crescendo bastante, contribuindo para que a nossa matriz elétrica continue sendo, em sua maior parte, renovável.</a:t>
            </a:r>
            <a:endParaRPr b="1" sz="26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48"/>
          <p:cNvGrpSpPr/>
          <p:nvPr/>
        </p:nvGrpSpPr>
        <p:grpSpPr>
          <a:xfrm>
            <a:off x="12077650" y="-902561"/>
            <a:ext cx="6210343" cy="1579890"/>
            <a:chOff x="0" y="-66675"/>
            <a:chExt cx="1635635" cy="416100"/>
          </a:xfrm>
        </p:grpSpPr>
        <p:sp>
          <p:nvSpPr>
            <p:cNvPr id="626" name="Google Shape;626;p48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627" name="Google Shape;627;p48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8" name="Google Shape;628;p48"/>
          <p:cNvSpPr txBox="1"/>
          <p:nvPr/>
        </p:nvSpPr>
        <p:spPr>
          <a:xfrm>
            <a:off x="1437213" y="360350"/>
            <a:ext cx="333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7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TIPOS</a:t>
            </a:r>
            <a:endParaRPr b="1" sz="67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29" name="Google Shape;629;p48"/>
          <p:cNvGrpSpPr/>
          <p:nvPr/>
        </p:nvGrpSpPr>
        <p:grpSpPr>
          <a:xfrm>
            <a:off x="0" y="9372192"/>
            <a:ext cx="6213722" cy="1624314"/>
            <a:chOff x="0" y="-66675"/>
            <a:chExt cx="1636525" cy="427800"/>
          </a:xfrm>
        </p:grpSpPr>
        <p:sp>
          <p:nvSpPr>
            <p:cNvPr id="630" name="Google Shape;630;p48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31" name="Google Shape;631;p48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2" name="Google Shape;632;p48"/>
          <p:cNvSpPr txBox="1"/>
          <p:nvPr/>
        </p:nvSpPr>
        <p:spPr>
          <a:xfrm>
            <a:off x="4819975" y="1940494"/>
            <a:ext cx="8145900" cy="74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oppins"/>
              <a:buChar char="•"/>
            </a:pPr>
            <a:r>
              <a:rPr lang="en-US" sz="4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Biodigestor canadense</a:t>
            </a:r>
            <a:endParaRPr sz="4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Fonte: Rodrigues, 2017</a:t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5.jpg" id="633" name="Google Shape;633;p48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61298" y="3265751"/>
            <a:ext cx="9365400" cy="484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49"/>
          <p:cNvGrpSpPr/>
          <p:nvPr/>
        </p:nvGrpSpPr>
        <p:grpSpPr>
          <a:xfrm>
            <a:off x="12077650" y="-902561"/>
            <a:ext cx="6210343" cy="1579890"/>
            <a:chOff x="0" y="-66675"/>
            <a:chExt cx="1635635" cy="416100"/>
          </a:xfrm>
        </p:grpSpPr>
        <p:sp>
          <p:nvSpPr>
            <p:cNvPr id="639" name="Google Shape;639;p49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640" name="Google Shape;640;p49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1" name="Google Shape;641;p49"/>
          <p:cNvGrpSpPr/>
          <p:nvPr/>
        </p:nvGrpSpPr>
        <p:grpSpPr>
          <a:xfrm>
            <a:off x="0" y="9372192"/>
            <a:ext cx="6213722" cy="1624314"/>
            <a:chOff x="0" y="-66675"/>
            <a:chExt cx="1636525" cy="427800"/>
          </a:xfrm>
        </p:grpSpPr>
        <p:sp>
          <p:nvSpPr>
            <p:cNvPr id="642" name="Google Shape;642;p49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43" name="Google Shape;643;p49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4" name="Google Shape;644;p49"/>
          <p:cNvSpPr txBox="1"/>
          <p:nvPr/>
        </p:nvSpPr>
        <p:spPr>
          <a:xfrm>
            <a:off x="4682225" y="1906350"/>
            <a:ext cx="8363400" cy="73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0850" lvl="0" marL="34290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Poppins"/>
              <a:buChar char="•"/>
            </a:pPr>
            <a:r>
              <a:rPr lang="en-US" sz="49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Biodigestor sertanejo</a:t>
            </a:r>
            <a:endParaRPr sz="49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Fonte: Própria, 2023</a:t>
            </a:r>
            <a:endParaRPr sz="49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39700" lvl="0" marL="34290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AD.png" id="645" name="Google Shape;64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6274" y="2497433"/>
            <a:ext cx="12714626" cy="5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9"/>
          <p:cNvSpPr txBox="1"/>
          <p:nvPr/>
        </p:nvSpPr>
        <p:spPr>
          <a:xfrm>
            <a:off x="1437213" y="360350"/>
            <a:ext cx="333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7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TIPOS</a:t>
            </a:r>
            <a:endParaRPr b="1" sz="67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50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652" name="Google Shape;652;p50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53" name="Google Shape;653;p50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4" name="Google Shape;654;p50"/>
          <p:cNvSpPr txBox="1"/>
          <p:nvPr/>
        </p:nvSpPr>
        <p:spPr>
          <a:xfrm>
            <a:off x="903175" y="1592017"/>
            <a:ext cx="16823400" cy="6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</a:rPr>
              <a:t>MODELO BIODIGESTOR SERTANEJO </a:t>
            </a:r>
            <a:r>
              <a:rPr b="1" lang="en-US" sz="5000">
                <a:solidFill>
                  <a:schemeClr val="dk1"/>
                </a:solidFill>
              </a:rPr>
              <a:t>(UFCG/PEASA)</a:t>
            </a:r>
            <a:r>
              <a:rPr b="1" lang="en-US" sz="4200">
                <a:solidFill>
                  <a:schemeClr val="dk1"/>
                </a:solidFill>
              </a:rPr>
              <a:t>               </a:t>
            </a:r>
            <a:r>
              <a:rPr lang="en-US" sz="9600">
                <a:solidFill>
                  <a:schemeClr val="dk1"/>
                </a:solidFill>
              </a:rPr>
              <a:t>🧱</a:t>
            </a:r>
            <a:endParaRPr b="1" sz="4200">
              <a:solidFill>
                <a:schemeClr val="dk1"/>
              </a:solidFill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Clr>
                <a:schemeClr val="dk1"/>
              </a:buClr>
              <a:buSzPts val="4000"/>
              <a:buChar char="●"/>
            </a:pPr>
            <a:r>
              <a:rPr lang="en-US" sz="4000">
                <a:solidFill>
                  <a:schemeClr val="dk1"/>
                </a:solidFill>
              </a:rPr>
              <a:t>15,4 m³ de capacidade.</a:t>
            </a:r>
            <a:endParaRPr sz="4000">
              <a:solidFill>
                <a:schemeClr val="dk1"/>
              </a:solidFill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●"/>
            </a:pPr>
            <a:r>
              <a:rPr lang="en-US" sz="4000">
                <a:solidFill>
                  <a:schemeClr val="dk1"/>
                </a:solidFill>
              </a:rPr>
              <a:t>7,8 botijões/mês (20 suínos + 10 bovinos).</a:t>
            </a:r>
            <a:endParaRPr sz="4000">
              <a:solidFill>
                <a:schemeClr val="dk1"/>
              </a:solidFill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●"/>
            </a:pPr>
            <a:r>
              <a:rPr lang="en-US" sz="4000">
                <a:solidFill>
                  <a:schemeClr val="dk1"/>
                </a:solidFill>
              </a:rPr>
              <a:t>450 l/dia de biofertilizante.</a:t>
            </a:r>
            <a:endParaRPr sz="4000">
              <a:solidFill>
                <a:schemeClr val="dk1"/>
              </a:solidFill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●"/>
            </a:pPr>
            <a:r>
              <a:rPr lang="en-US" sz="4000">
                <a:solidFill>
                  <a:schemeClr val="dk1"/>
                </a:solidFill>
              </a:rPr>
              <a:t>Baixa manutenção e longa durabilidade.</a:t>
            </a:r>
            <a:br>
              <a:rPr lang="en-US" sz="4000">
                <a:solidFill>
                  <a:schemeClr val="dk1"/>
                </a:solidFill>
              </a:rPr>
            </a:br>
            <a:endParaRPr sz="4000">
              <a:solidFill>
                <a:schemeClr val="dk1"/>
              </a:solidFill>
            </a:endParaRPr>
          </a:p>
        </p:txBody>
      </p:sp>
      <p:grpSp>
        <p:nvGrpSpPr>
          <p:cNvPr id="655" name="Google Shape;655;p50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656" name="Google Shape;656;p50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657" name="Google Shape;657;p50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58" name="Google Shape;65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31075" y="3575750"/>
            <a:ext cx="6539800" cy="490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3" name="Google Shape;663;p51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664" name="Google Shape;664;p51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65" name="Google Shape;665;p51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6" name="Google Shape;666;p51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667" name="Google Shape;667;p51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668" name="Google Shape;668;p51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9" name="Google Shape;669;p51"/>
          <p:cNvSpPr txBox="1"/>
          <p:nvPr/>
        </p:nvSpPr>
        <p:spPr>
          <a:xfrm>
            <a:off x="811325" y="1959425"/>
            <a:ext cx="16792800" cy="70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BENEFÍCIOS AMBIENTAIS E PRODUTIVOS</a:t>
            </a:r>
            <a:endParaRPr b="1" sz="5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</a:rPr>
              <a:t>🌍</a:t>
            </a:r>
            <a:endParaRPr b="1" sz="9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Char char="●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Reduz </a:t>
            </a: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 poluição difusa.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Char char="●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Substitui o </a:t>
            </a: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uso de f</a:t>
            </a: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ertilizantes químicos por biofertilizantes.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Char char="●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Melhora saúde pública e qualidade da água.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Char char="●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Gera energia limpa e renda local.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Char char="●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Reduz os custos de produção.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" name="Google Shape;674;p52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675" name="Google Shape;675;p52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76" name="Google Shape;676;p52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7" name="Google Shape;677;p52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678" name="Google Shape;678;p52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679" name="Google Shape;679;p52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0" name="Google Shape;680;p52"/>
          <p:cNvSpPr txBox="1"/>
          <p:nvPr/>
        </p:nvSpPr>
        <p:spPr>
          <a:xfrm>
            <a:off x="1398150" y="1139013"/>
            <a:ext cx="15491700" cy="7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MONITORAMENTO E INDICADORES AMBIENTAIS</a:t>
            </a:r>
            <a:endParaRPr b="1" sz="5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</a:rPr>
              <a:t>📊</a:t>
            </a:r>
            <a:endParaRPr b="1" sz="9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</a:rPr>
              <a:t>I</a:t>
            </a:r>
            <a:r>
              <a:rPr b="1"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ndicadores:</a:t>
            </a:r>
            <a:endParaRPr b="1"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Char char="●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Ambientais: DQO, DBO, nitrato, fósforo, coliformes.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Char char="●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Sociais: odores, vetores, doenças.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Char char="●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Econômicos: economia com gás/biofertilizante.</a:t>
            </a:r>
            <a:b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53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686" name="Google Shape;686;p53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87" name="Google Shape;687;p53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8" name="Google Shape;688;p53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689" name="Google Shape;689;p53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690" name="Google Shape;690;p53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1" name="Google Shape;691;p53"/>
          <p:cNvSpPr txBox="1"/>
          <p:nvPr/>
        </p:nvSpPr>
        <p:spPr>
          <a:xfrm>
            <a:off x="1347100" y="2342100"/>
            <a:ext cx="15476400" cy="6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DESAFIOS E OPORTUNIDADES</a:t>
            </a:r>
            <a:endParaRPr b="1" sz="5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⚙️</a:t>
            </a:r>
            <a:endParaRPr b="1" sz="9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857250" marR="0" rtl="0" algn="l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🟥 </a:t>
            </a:r>
            <a:r>
              <a:rPr b="1"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Desafios:</a:t>
            </a: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custos, manutenção, capacitação.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857250" marR="0" rtl="0" algn="l">
              <a:lnSpc>
                <a:spcPct val="115000"/>
              </a:lnSpc>
              <a:spcBef>
                <a:spcPts val="4000"/>
              </a:spcBef>
              <a:spcAft>
                <a:spcPts val="400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🟩 </a:t>
            </a:r>
            <a:r>
              <a:rPr b="1"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Oportunidades</a:t>
            </a:r>
            <a:r>
              <a:rPr b="1"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políticas públicas, redes de agricultores, crédito verde.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" name="Google Shape;696;p54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697" name="Google Shape;697;p54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698" name="Google Shape;698;p54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9" name="Google Shape;699;p54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700" name="Google Shape;700;p54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701" name="Google Shape;701;p54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2" name="Google Shape;702;p54"/>
          <p:cNvSpPr txBox="1"/>
          <p:nvPr/>
        </p:nvSpPr>
        <p:spPr>
          <a:xfrm>
            <a:off x="1194025" y="627600"/>
            <a:ext cx="8649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CASOS DE SUCESSO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09a4385e-03fc-4d5a-b338-7b38ac1b5dc5.jpg" id="703" name="Google Shape;703;p5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0075" y="2843296"/>
            <a:ext cx="11954400" cy="67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54"/>
          <p:cNvSpPr txBox="1"/>
          <p:nvPr/>
        </p:nvSpPr>
        <p:spPr>
          <a:xfrm>
            <a:off x="2779425" y="1853371"/>
            <a:ext cx="12635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Agroindústria Bolo das Oliveiras, Pombal - PB</a:t>
            </a:r>
            <a:endParaRPr b="1" sz="4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55"/>
          <p:cNvSpPr txBox="1"/>
          <p:nvPr>
            <p:ph type="title"/>
          </p:nvPr>
        </p:nvSpPr>
        <p:spPr>
          <a:xfrm>
            <a:off x="746012" y="1881525"/>
            <a:ext cx="164592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8100"/>
              <a:buFont typeface="Times New Roman"/>
              <a:buNone/>
            </a:pPr>
            <a:r>
              <a:rPr b="1" lang="en-US" sz="4000">
                <a:latin typeface="Poppins"/>
                <a:ea typeface="Poppins"/>
                <a:cs typeface="Poppins"/>
                <a:sym typeface="Poppins"/>
              </a:rPr>
              <a:t>Agroindústria CAPRICOL =Caturité - PB</a:t>
            </a:r>
            <a:endParaRPr b="1" sz="4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:\Users\AdminUser\Documents\Biodigestor FAPESQ\Fotos\Caturité\WhatsApp Image 2022-12-06 at 13.38.43 (1).jpeg" id="710" name="Google Shape;710;p55"/>
          <p:cNvPicPr preferRelativeResize="0"/>
          <p:nvPr/>
        </p:nvPicPr>
        <p:blipFill rotWithShape="1">
          <a:blip r:embed="rId3">
            <a:alphaModFix/>
          </a:blip>
          <a:srcRect b="26022" l="0" r="0" t="40168"/>
          <a:stretch/>
        </p:blipFill>
        <p:spPr>
          <a:xfrm>
            <a:off x="2604275" y="2837150"/>
            <a:ext cx="12795600" cy="6607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1" name="Google Shape;711;p55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712" name="Google Shape;712;p55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713" name="Google Shape;713;p55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4" name="Google Shape;714;p55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715" name="Google Shape;715;p55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716" name="Google Shape;716;p55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7" name="Google Shape;717;p55"/>
          <p:cNvSpPr txBox="1"/>
          <p:nvPr/>
        </p:nvSpPr>
        <p:spPr>
          <a:xfrm>
            <a:off x="1194025" y="627600"/>
            <a:ext cx="8649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CASOS DE SUCESSO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dminUser\Documents\Biodigestor FAPESQ\Fotos\Caturité\WhatsApp Image 2022-12-06 at 13.38.45 (1).jpeg" id="722" name="Google Shape;72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2075" y="277625"/>
            <a:ext cx="3990976" cy="4860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User\Documents\Biodigestor FAPESQ\Fotos\Caturité\WhatsApp Image 2022-12-06 at 13.38.49.jpeg" id="723" name="Google Shape;723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44400" y="277620"/>
            <a:ext cx="3645404" cy="48605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User\Documents\Biodigestor FAPESQ\Fotos\Caturité\WhatsApp Image 2022-12-06 at 13.38.44 (2).jpeg" id="724" name="Google Shape;724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3248" y="277625"/>
            <a:ext cx="3145224" cy="4860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User\Documents\Biodigestor FAPESQ\Fotos\Caturité\WhatsApp Image 2022-12-06 at 13.38.53.jpeg" id="725" name="Google Shape;725;p56"/>
          <p:cNvPicPr preferRelativeResize="0"/>
          <p:nvPr/>
        </p:nvPicPr>
        <p:blipFill rotWithShape="1">
          <a:blip r:embed="rId6">
            <a:alphaModFix/>
          </a:blip>
          <a:srcRect b="32805" l="15411" r="0" t="15302"/>
          <a:stretch/>
        </p:blipFill>
        <p:spPr>
          <a:xfrm>
            <a:off x="2189052" y="5683550"/>
            <a:ext cx="5364750" cy="41936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User\Documents\Biodigestor FAPESQ\Fotos\Caturité\WhatsApp Image 2022-12-06 at 13.39.25 (4).jpeg" id="726" name="Google Shape;726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64344" y="5683558"/>
            <a:ext cx="3145242" cy="41936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User\Documents\Biodigestor FAPESQ\Fotos\Caturité\WhatsApp Image 2022-12-06 at 13.39.25 (2).jpeg" id="727" name="Google Shape;727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029238" y="5683557"/>
            <a:ext cx="3145242" cy="41936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8" name="Google Shape;728;p56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729" name="Google Shape;729;p56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730" name="Google Shape;730;p56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1" name="Google Shape;731;p56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732" name="Google Shape;732;p56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733" name="Google Shape;733;p56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oogle Shape;738;p57"/>
          <p:cNvGrpSpPr/>
          <p:nvPr/>
        </p:nvGrpSpPr>
        <p:grpSpPr>
          <a:xfrm>
            <a:off x="1275619" y="512325"/>
            <a:ext cx="15736779" cy="9262349"/>
            <a:chOff x="267288" y="0"/>
            <a:chExt cx="5757850" cy="5370412"/>
          </a:xfrm>
        </p:grpSpPr>
        <p:grpSp>
          <p:nvGrpSpPr>
            <p:cNvPr id="739" name="Google Shape;739;p57"/>
            <p:cNvGrpSpPr/>
            <p:nvPr/>
          </p:nvGrpSpPr>
          <p:grpSpPr>
            <a:xfrm>
              <a:off x="801862" y="0"/>
              <a:ext cx="5223275" cy="2476468"/>
              <a:chOff x="742878" y="0"/>
              <a:chExt cx="4839054" cy="1883389"/>
            </a:xfrm>
          </p:grpSpPr>
          <p:pic>
            <p:nvPicPr>
              <p:cNvPr id="740" name="Google Shape;740;p57"/>
              <p:cNvPicPr preferRelativeResize="0"/>
              <p:nvPr/>
            </p:nvPicPr>
            <p:blipFill rotWithShape="1">
              <a:blip r:embed="rId3">
                <a:alphaModFix/>
              </a:blip>
              <a:srcRect b="12276" l="0" r="0" t="14037"/>
              <a:stretch/>
            </p:blipFill>
            <p:spPr>
              <a:xfrm>
                <a:off x="742878" y="0"/>
                <a:ext cx="2669064" cy="188338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1" name="Google Shape;741;p5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26340"/>
              <a:stretch/>
            </p:blipFill>
            <p:spPr>
              <a:xfrm>
                <a:off x="3751774" y="0"/>
                <a:ext cx="1830159" cy="188338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2" name="Google Shape;742;p57"/>
            <p:cNvGrpSpPr/>
            <p:nvPr/>
          </p:nvGrpSpPr>
          <p:grpSpPr>
            <a:xfrm>
              <a:off x="267288" y="2558953"/>
              <a:ext cx="5757495" cy="2811458"/>
              <a:chOff x="289116" y="-3"/>
              <a:chExt cx="6227686" cy="3207231"/>
            </a:xfrm>
          </p:grpSpPr>
          <p:pic>
            <p:nvPicPr>
              <p:cNvPr descr="C:\Users\AdminUser\Desktop\WhatsApp Unknown 2024-01-08 at 16.23.50\WhatsApp Image 2024-01-08 at 16.23.12 (3).jpeg" id="743" name="Google Shape;743;p57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289116" y="-3"/>
                <a:ext cx="1512386" cy="32003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C:\Users\AdminUser\Desktop\WhatsApp Unknown 2024-01-08 at 16.23.50\WhatsApp Image 2024-01-08 at 16.23.12 (6).jpeg" id="744" name="Google Shape;744;p57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2394754" y="-3"/>
                <a:ext cx="1883820" cy="32003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C:\Users\AdminUser\Desktop\WhatsApp Unknown 2024-01-08 at 16.23.50\WhatsApp Image 2024-01-08 at 16.23.12 (4).jpeg" id="745" name="Google Shape;745;p57"/>
              <p:cNvPicPr preferRelativeResize="0"/>
              <p:nvPr/>
            </p:nvPicPr>
            <p:blipFill rotWithShape="1">
              <a:blip r:embed="rId7">
                <a:alphaModFix/>
              </a:blip>
              <a:srcRect b="16991" l="0" r="0" t="0"/>
              <a:stretch/>
            </p:blipFill>
            <p:spPr>
              <a:xfrm>
                <a:off x="4871826" y="6831"/>
                <a:ext cx="1644975" cy="32003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746" name="Google Shape;746;p57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747" name="Google Shape;747;p57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748" name="Google Shape;748;p57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9" name="Google Shape;749;p57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750" name="Google Shape;750;p57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751" name="Google Shape;751;p57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6" name="Google Shape;756;p58"/>
          <p:cNvGrpSpPr/>
          <p:nvPr/>
        </p:nvGrpSpPr>
        <p:grpSpPr>
          <a:xfrm>
            <a:off x="2092125" y="612263"/>
            <a:ext cx="13715600" cy="9062473"/>
            <a:chOff x="0" y="2067266"/>
            <a:chExt cx="9143733" cy="4790650"/>
          </a:xfrm>
        </p:grpSpPr>
        <p:grpSp>
          <p:nvGrpSpPr>
            <p:cNvPr id="757" name="Google Shape;757;p58"/>
            <p:cNvGrpSpPr/>
            <p:nvPr/>
          </p:nvGrpSpPr>
          <p:grpSpPr>
            <a:xfrm>
              <a:off x="0" y="2067266"/>
              <a:ext cx="9143733" cy="2271356"/>
              <a:chOff x="0" y="2"/>
              <a:chExt cx="6516808" cy="3207224"/>
            </a:xfrm>
          </p:grpSpPr>
          <p:pic>
            <p:nvPicPr>
              <p:cNvPr descr="C:\Users\AdminUser\Desktop\WhatsApp Unknown 2024-01-08 at 16.23.50\WhatsApp Image 2024-01-08 at 16.23.12 (3).jpeg" id="758" name="Google Shape;758;p5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0" y="2"/>
                <a:ext cx="1631673" cy="320039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C:\Users\AdminUser\Desktop\WhatsApp Unknown 2024-01-08 at 16.23.50\WhatsApp Image 2024-01-08 at 16.23.12 (6).jpeg" id="759" name="Google Shape;759;p5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212345" y="6832"/>
                <a:ext cx="2009871" cy="320039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C:\Users\AdminUser\Desktop\WhatsApp Unknown 2024-01-08 at 16.23.50\WhatsApp Image 2024-01-08 at 16.23.12 (4).jpeg" id="760" name="Google Shape;760;p58"/>
              <p:cNvPicPr preferRelativeResize="0"/>
              <p:nvPr/>
            </p:nvPicPr>
            <p:blipFill rotWithShape="1">
              <a:blip r:embed="rId5">
                <a:alphaModFix/>
              </a:blip>
              <a:srcRect b="16991" l="0" r="0" t="0"/>
              <a:stretch/>
            </p:blipFill>
            <p:spPr>
              <a:xfrm>
                <a:off x="4802888" y="6832"/>
                <a:ext cx="1713920" cy="320039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61" name="Google Shape;761;p58"/>
            <p:cNvGrpSpPr/>
            <p:nvPr/>
          </p:nvGrpSpPr>
          <p:grpSpPr>
            <a:xfrm>
              <a:off x="1100135" y="4384177"/>
              <a:ext cx="7014999" cy="2473740"/>
              <a:chOff x="302928" y="-78675"/>
              <a:chExt cx="3928871" cy="3006124"/>
            </a:xfrm>
          </p:grpSpPr>
          <p:pic>
            <p:nvPicPr>
              <p:cNvPr descr="C:\Users\AdminUser\Desktop\WhatsApp Unknown 2024-01-08 at 16.23.50\WhatsApp Image 2024-01-08 at 16.23.12 (8).jpeg" id="762" name="Google Shape;762;p58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302928" y="2"/>
                <a:ext cx="1654877" cy="292744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C:\Users\AdminUser\Desktop\WhatsApp Unknown 2024-01-08 at 16.23.50\WhatsApp Image 2024-01-08 at 16.23.12 (7).jpeg" id="763" name="Google Shape;763;p58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512233" y="-78675"/>
                <a:ext cx="1719565" cy="29274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764" name="Google Shape;764;p58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765" name="Google Shape;765;p58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766" name="Google Shape;766;p58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7" name="Google Shape;767;p58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768" name="Google Shape;768;p58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769" name="Google Shape;769;p58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3325" y="1049100"/>
            <a:ext cx="6690749" cy="37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6925" y="4852050"/>
            <a:ext cx="7503774" cy="43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18725" y="1056400"/>
            <a:ext cx="6875949" cy="3728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7" name="Google Shape;777;p59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778" name="Google Shape;778;p59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779" name="Google Shape;779;p59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0" name="Google Shape;780;p59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781" name="Google Shape;781;p59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782" name="Google Shape;782;p59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7" name="Google Shape;787;p60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788" name="Google Shape;788;p60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789" name="Google Shape;789;p60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0" name="Google Shape;790;p60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791" name="Google Shape;791;p60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792" name="Google Shape;792;p60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93" name="Google Shape;793;p60" title="Biodigestor_PEASA_ReassentamentoÁguasdeAcauã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8925" y="2491250"/>
            <a:ext cx="8950145" cy="6712575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60"/>
          <p:cNvSpPr txBox="1"/>
          <p:nvPr/>
        </p:nvSpPr>
        <p:spPr>
          <a:xfrm>
            <a:off x="76525" y="306161"/>
            <a:ext cx="8649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CASOS DE SUCESSO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5" name="Google Shape;795;p60"/>
          <p:cNvSpPr txBox="1"/>
          <p:nvPr/>
        </p:nvSpPr>
        <p:spPr>
          <a:xfrm>
            <a:off x="2902675" y="1332938"/>
            <a:ext cx="12635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Reassentamento Águas de Acauã, Itatuba</a:t>
            </a:r>
            <a:r>
              <a:rPr b="1" lang="en-US" sz="4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- PB</a:t>
            </a:r>
            <a:endParaRPr b="1" sz="4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61"/>
          <p:cNvSpPr/>
          <p:nvPr/>
        </p:nvSpPr>
        <p:spPr>
          <a:xfrm>
            <a:off x="0" y="0"/>
            <a:ext cx="1828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1" name="Google Shape;801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9148" y="3060659"/>
            <a:ext cx="11908126" cy="6156685"/>
          </a:xfrm>
          <a:prstGeom prst="rect">
            <a:avLst/>
          </a:prstGeom>
          <a:noFill/>
          <a:ln cap="flat" cmpd="sng" w="174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02" name="Google Shape;802;p61"/>
          <p:cNvSpPr/>
          <p:nvPr/>
        </p:nvSpPr>
        <p:spPr>
          <a:xfrm>
            <a:off x="971600" y="713296"/>
            <a:ext cx="16344600" cy="22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3775" lIns="167625" spcFirstLastPara="1" rIns="167625" wrap="square" tIns="83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CARTILHA PARA CONSTRUÇÃO DE BIODIGESTOR RURAL</a:t>
            </a:r>
            <a:endParaRPr i="0" sz="6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803" name="Google Shape;803;p61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804" name="Google Shape;804;p61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805" name="Google Shape;805;p61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6" name="Google Shape;806;p61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807" name="Google Shape;807;p61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808" name="Google Shape;808;p61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3" name="Google Shape;813;p62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814" name="Google Shape;814;p62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815" name="Google Shape;815;p62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6" name="Google Shape;816;p62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817" name="Google Shape;817;p62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818" name="Google Shape;818;p62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9" name="Google Shape;819;p62"/>
          <p:cNvSpPr txBox="1"/>
          <p:nvPr/>
        </p:nvSpPr>
        <p:spPr>
          <a:xfrm>
            <a:off x="857225" y="911400"/>
            <a:ext cx="15201000" cy="72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CONSIDERAÇÕES FINAIS</a:t>
            </a:r>
            <a:endParaRPr b="1" sz="5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💬</a:t>
            </a:r>
            <a:b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b="1"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AutoNum type="arabicPeriod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Que barreiras impedem a adoção do biodigestor como elemento de contenção da poluição difusa?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AutoNum type="arabicPeriod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Como mobilizar as comunidades?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82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AutoNum type="arabicPeriod"/>
            </a:pP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Que papel têm as universidades e escolas?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4" name="Google Shape;824;p63"/>
          <p:cNvGrpSpPr/>
          <p:nvPr/>
        </p:nvGrpSpPr>
        <p:grpSpPr>
          <a:xfrm>
            <a:off x="0" y="9081342"/>
            <a:ext cx="6213722" cy="1624314"/>
            <a:chOff x="0" y="-66675"/>
            <a:chExt cx="1636525" cy="427800"/>
          </a:xfrm>
        </p:grpSpPr>
        <p:sp>
          <p:nvSpPr>
            <p:cNvPr id="825" name="Google Shape;825;p63"/>
            <p:cNvSpPr/>
            <p:nvPr/>
          </p:nvSpPr>
          <p:spPr>
            <a:xfrm>
              <a:off x="0" y="0"/>
              <a:ext cx="1636525" cy="361061"/>
            </a:xfrm>
            <a:custGeom>
              <a:rect b="b" l="l" r="r" t="t"/>
              <a:pathLst>
                <a:path extrusionOk="0" h="361061" w="1636525">
                  <a:moveTo>
                    <a:pt x="0" y="0"/>
                  </a:moveTo>
                  <a:lnTo>
                    <a:pt x="1636525" y="0"/>
                  </a:lnTo>
                  <a:lnTo>
                    <a:pt x="1636525" y="361061"/>
                  </a:lnTo>
                  <a:lnTo>
                    <a:pt x="0" y="361061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</p:spPr>
        </p:sp>
        <p:sp>
          <p:nvSpPr>
            <p:cNvPr id="826" name="Google Shape;826;p63"/>
            <p:cNvSpPr txBox="1"/>
            <p:nvPr/>
          </p:nvSpPr>
          <p:spPr>
            <a:xfrm>
              <a:off x="0" y="-66675"/>
              <a:ext cx="1636500" cy="4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7" name="Google Shape;827;p63"/>
          <p:cNvGrpSpPr/>
          <p:nvPr/>
        </p:nvGrpSpPr>
        <p:grpSpPr>
          <a:xfrm>
            <a:off x="12077700" y="-627011"/>
            <a:ext cx="6210343" cy="1579890"/>
            <a:chOff x="0" y="-66675"/>
            <a:chExt cx="1635635" cy="416100"/>
          </a:xfrm>
        </p:grpSpPr>
        <p:sp>
          <p:nvSpPr>
            <p:cNvPr id="828" name="Google Shape;828;p63"/>
            <p:cNvSpPr/>
            <p:nvPr/>
          </p:nvSpPr>
          <p:spPr>
            <a:xfrm>
              <a:off x="0" y="0"/>
              <a:ext cx="1635635" cy="349328"/>
            </a:xfrm>
            <a:custGeom>
              <a:rect b="b" l="l" r="r" t="t"/>
              <a:pathLst>
                <a:path extrusionOk="0" h="349328" w="1635635">
                  <a:moveTo>
                    <a:pt x="0" y="0"/>
                  </a:moveTo>
                  <a:lnTo>
                    <a:pt x="1635635" y="0"/>
                  </a:lnTo>
                  <a:lnTo>
                    <a:pt x="1635635" y="349328"/>
                  </a:lnTo>
                  <a:lnTo>
                    <a:pt x="0" y="349328"/>
                  </a:lnTo>
                  <a:close/>
                </a:path>
              </a:pathLst>
            </a:custGeom>
            <a:solidFill>
              <a:srgbClr val="F7931B"/>
            </a:solidFill>
            <a:ln>
              <a:noFill/>
            </a:ln>
          </p:spPr>
        </p:sp>
        <p:sp>
          <p:nvSpPr>
            <p:cNvPr id="829" name="Google Shape;829;p63"/>
            <p:cNvSpPr txBox="1"/>
            <p:nvPr/>
          </p:nvSpPr>
          <p:spPr>
            <a:xfrm>
              <a:off x="0" y="-66675"/>
              <a:ext cx="1635600" cy="4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0" name="Google Shape;830;p63"/>
          <p:cNvSpPr txBox="1"/>
          <p:nvPr/>
        </p:nvSpPr>
        <p:spPr>
          <a:xfrm>
            <a:off x="979725" y="3092500"/>
            <a:ext cx="165786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81000" marR="381000" rtl="0" algn="ctr">
              <a:lnSpc>
                <a:spcPct val="115000"/>
              </a:lnSpc>
              <a:spcBef>
                <a:spcPts val="4000"/>
              </a:spcBef>
              <a:spcAft>
                <a:spcPts val="4000"/>
              </a:spcAft>
              <a:buNone/>
            </a:pPr>
            <a:r>
              <a:rPr b="1" lang="en-US" sz="6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“O biodigestor é a prova de que o Semiárido pode transformar resíduos em energia e problemas em soluções.”</a:t>
            </a:r>
            <a:endParaRPr b="1" sz="6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020"/>
        </a:solidFill>
      </p:bgPr>
    </p:bg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6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1554" l="-7665" r="-5998" t="0"/>
            </a:stretch>
          </a:blipFill>
          <a:ln>
            <a:noFill/>
          </a:ln>
        </p:spPr>
      </p:sp>
      <p:grpSp>
        <p:nvGrpSpPr>
          <p:cNvPr id="836" name="Google Shape;836;p64"/>
          <p:cNvGrpSpPr/>
          <p:nvPr/>
        </p:nvGrpSpPr>
        <p:grpSpPr>
          <a:xfrm>
            <a:off x="-228600" y="-253157"/>
            <a:ext cx="18745204" cy="10883057"/>
            <a:chOff x="0" y="-66675"/>
            <a:chExt cx="4937008" cy="2866319"/>
          </a:xfrm>
        </p:grpSpPr>
        <p:sp>
          <p:nvSpPr>
            <p:cNvPr id="837" name="Google Shape;837;p64"/>
            <p:cNvSpPr/>
            <p:nvPr/>
          </p:nvSpPr>
          <p:spPr>
            <a:xfrm>
              <a:off x="0" y="0"/>
              <a:ext cx="4937008" cy="2799644"/>
            </a:xfrm>
            <a:custGeom>
              <a:rect b="b" l="l" r="r" t="t"/>
              <a:pathLst>
                <a:path extrusionOk="0" h="2799644" w="4937008">
                  <a:moveTo>
                    <a:pt x="0" y="0"/>
                  </a:moveTo>
                  <a:lnTo>
                    <a:pt x="4937008" y="0"/>
                  </a:lnTo>
                  <a:lnTo>
                    <a:pt x="4937008" y="2799644"/>
                  </a:lnTo>
                  <a:lnTo>
                    <a:pt x="0" y="2799644"/>
                  </a:lnTo>
                  <a:close/>
                </a:path>
              </a:pathLst>
            </a:custGeom>
            <a:solidFill>
              <a:srgbClr val="000000">
                <a:alpha val="72549"/>
              </a:srgbClr>
            </a:solidFill>
            <a:ln>
              <a:noFill/>
            </a:ln>
          </p:spPr>
        </p:sp>
        <p:sp>
          <p:nvSpPr>
            <p:cNvPr id="838" name="Google Shape;838;p64"/>
            <p:cNvSpPr txBox="1"/>
            <p:nvPr/>
          </p:nvSpPr>
          <p:spPr>
            <a:xfrm>
              <a:off x="0" y="-66675"/>
              <a:ext cx="4937007" cy="28663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9" name="Google Shape;839;p64"/>
          <p:cNvSpPr/>
          <p:nvPr/>
        </p:nvSpPr>
        <p:spPr>
          <a:xfrm rot="5400000">
            <a:off x="4152900" y="-4114800"/>
            <a:ext cx="10287000" cy="18516600"/>
          </a:xfrm>
          <a:custGeom>
            <a:rect b="b" l="l" r="r" t="t"/>
            <a:pathLst>
              <a:path extrusionOk="0" h="18516600" w="10287000">
                <a:moveTo>
                  <a:pt x="0" y="0"/>
                </a:moveTo>
                <a:lnTo>
                  <a:pt x="10287000" y="0"/>
                </a:lnTo>
                <a:lnTo>
                  <a:pt x="10287000" y="18516600"/>
                </a:lnTo>
                <a:lnTo>
                  <a:pt x="0" y="18516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19989" r="0" t="0"/>
            </a:stretch>
          </a:blipFill>
          <a:ln>
            <a:noFill/>
          </a:ln>
        </p:spPr>
      </p:sp>
      <p:sp>
        <p:nvSpPr>
          <p:cNvPr id="840" name="Google Shape;840;p64"/>
          <p:cNvSpPr txBox="1"/>
          <p:nvPr/>
        </p:nvSpPr>
        <p:spPr>
          <a:xfrm>
            <a:off x="4391825" y="1322472"/>
            <a:ext cx="10820400" cy="21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Campus Sede da UFCG, Av. Aprígio Veloso, 882, Bodocongó, Campina Grande – PB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(83) 3310-1590 | www.peasa.ufcg.edu.br | </a:t>
            </a:r>
            <a:r>
              <a:rPr b="0" i="0" lang="en-US" sz="2600" u="sng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peasa@peasa.ufcg.edu.br</a:t>
            </a:r>
            <a:r>
              <a:rPr b="0" i="0" lang="en-US" sz="2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</p:txBody>
      </p:sp>
      <p:sp>
        <p:nvSpPr>
          <p:cNvPr id="841" name="Google Shape;841;p64"/>
          <p:cNvSpPr/>
          <p:nvPr/>
        </p:nvSpPr>
        <p:spPr>
          <a:xfrm>
            <a:off x="1028700" y="1028700"/>
            <a:ext cx="924562" cy="1121172"/>
          </a:xfrm>
          <a:custGeom>
            <a:rect b="b" l="l" r="r" t="t"/>
            <a:pathLst>
              <a:path extrusionOk="0" h="1121172" w="924562">
                <a:moveTo>
                  <a:pt x="0" y="0"/>
                </a:moveTo>
                <a:lnTo>
                  <a:pt x="924562" y="0"/>
                </a:lnTo>
                <a:lnTo>
                  <a:pt x="924562" y="1121172"/>
                </a:lnTo>
                <a:lnTo>
                  <a:pt x="0" y="112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42" name="Google Shape;842;p64"/>
          <p:cNvSpPr txBox="1"/>
          <p:nvPr/>
        </p:nvSpPr>
        <p:spPr>
          <a:xfrm>
            <a:off x="2067049" y="990600"/>
            <a:ext cx="1819200" cy="1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36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Programa</a:t>
            </a:r>
            <a:endParaRPr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36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 </a:t>
            </a:r>
            <a:r>
              <a:rPr b="1" i="0" lang="en-US" sz="1636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Estudos</a:t>
            </a:r>
            <a:endParaRPr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36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</a:t>
            </a:r>
            <a:r>
              <a:rPr b="1" i="0" lang="en-US" sz="1636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Ações</a:t>
            </a:r>
            <a:r>
              <a:rPr b="0" i="0" lang="en-US" sz="1636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para</a:t>
            </a:r>
            <a:endParaRPr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36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 </a:t>
            </a:r>
            <a:r>
              <a:rPr b="1" i="0" lang="en-US" sz="1636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Semiárido</a:t>
            </a:r>
            <a:endParaRPr/>
          </a:p>
        </p:txBody>
      </p:sp>
      <p:sp>
        <p:nvSpPr>
          <p:cNvPr id="843" name="Google Shape;843;p64"/>
          <p:cNvSpPr txBox="1"/>
          <p:nvPr/>
        </p:nvSpPr>
        <p:spPr>
          <a:xfrm>
            <a:off x="1028700" y="5108422"/>
            <a:ext cx="84471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Coordenador Geral</a:t>
            </a:r>
            <a:r>
              <a:rPr b="0" i="0" lang="en-US" sz="2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Vicente de Paulo Albuquerque Araújo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+55 83 988787662 | vicente.paulo@tecnico.ufcg.edu.br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Coordenador Adjunto</a:t>
            </a:r>
            <a:endParaRPr b="1" sz="24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Rossino Ramos de Almeida 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+55 83 987244418 | rossino.ramos@tecnico.ufcg.edu.br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64"/>
          <p:cNvSpPr txBox="1"/>
          <p:nvPr/>
        </p:nvSpPr>
        <p:spPr>
          <a:xfrm>
            <a:off x="11442150" y="5108426"/>
            <a:ext cx="5991600" cy="3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Coordenador de Inovação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Daniel Casimiro da Silveira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daniel.casimiro@tecnico.ufcg.edu.br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Coordenadora de Projetos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Mônica Correia Gonçalves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monica.correia@professor.ufcg.edu.br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5" name="Google Shape;845;p64"/>
          <p:cNvGrpSpPr/>
          <p:nvPr/>
        </p:nvGrpSpPr>
        <p:grpSpPr>
          <a:xfrm rot="-5400000">
            <a:off x="8353735" y="7097635"/>
            <a:ext cx="3966405" cy="300775"/>
            <a:chOff x="0" y="-66675"/>
            <a:chExt cx="1061700" cy="79218"/>
          </a:xfrm>
        </p:grpSpPr>
        <p:sp>
          <p:nvSpPr>
            <p:cNvPr id="846" name="Google Shape;846;p64"/>
            <p:cNvSpPr/>
            <p:nvPr/>
          </p:nvSpPr>
          <p:spPr>
            <a:xfrm>
              <a:off x="0" y="0"/>
              <a:ext cx="1061657" cy="12543"/>
            </a:xfrm>
            <a:custGeom>
              <a:rect b="b" l="l" r="r" t="t"/>
              <a:pathLst>
                <a:path extrusionOk="0" h="12543" w="1061657">
                  <a:moveTo>
                    <a:pt x="0" y="0"/>
                  </a:moveTo>
                  <a:lnTo>
                    <a:pt x="1061657" y="0"/>
                  </a:lnTo>
                  <a:lnTo>
                    <a:pt x="106165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CD8D3D"/>
            </a:solidFill>
            <a:ln>
              <a:noFill/>
            </a:ln>
          </p:spPr>
        </p:sp>
        <p:sp>
          <p:nvSpPr>
            <p:cNvPr id="847" name="Google Shape;847;p64"/>
            <p:cNvSpPr txBox="1"/>
            <p:nvPr/>
          </p:nvSpPr>
          <p:spPr>
            <a:xfrm>
              <a:off x="0" y="-66675"/>
              <a:ext cx="1061700" cy="7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8" name="Google Shape;848;p64"/>
          <p:cNvSpPr txBox="1"/>
          <p:nvPr/>
        </p:nvSpPr>
        <p:spPr>
          <a:xfrm>
            <a:off x="8442138" y="40190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COORDENAÇÃO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