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23.xml" ContentType="application/vnd.openxmlformats-officedocument.presentationml.notesSlide+xml"/>
  <Override PartName="/ppt/comments/comment2.xml" ContentType="application/vnd.openxmlformats-officedocument.presentationml.comments+xml"/>
  <Override PartName="/ppt/notesSlides/notesSlide24.xml" ContentType="application/vnd.openxmlformats-officedocument.presentationml.notesSlide+xml"/>
  <Override PartName="/ppt/comments/comment3.xml" ContentType="application/vnd.openxmlformats-officedocument.presentationml.comments+xml"/>
  <Override PartName="/ppt/notesSlides/notesSlide25.xml" ContentType="application/vnd.openxmlformats-officedocument.presentationml.notesSlide+xml"/>
  <Override PartName="/ppt/comments/comment4.xml" ContentType="application/vnd.openxmlformats-officedocument.presentationml.comments+xml"/>
  <Override PartName="/ppt/notesSlides/notesSlide26.xml" ContentType="application/vnd.openxmlformats-officedocument.presentationml.notesSlide+xml"/>
  <Override PartName="/ppt/comments/comment5.xml" ContentType="application/vnd.openxmlformats-officedocument.presentationml.comments+xml"/>
  <Override PartName="/ppt/notesSlides/notesSlide27.xml" ContentType="application/vnd.openxmlformats-officedocument.presentationml.notesSlide+xml"/>
  <Override PartName="/ppt/comments/comment6.xml" ContentType="application/vnd.openxmlformats-officedocument.presentationml.comments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comments/comment7.xml" ContentType="application/vnd.openxmlformats-officedocument.presentationml.comments+xml"/>
  <Override PartName="/ppt/notesSlides/notesSlide31.xml" ContentType="application/vnd.openxmlformats-officedocument.presentationml.notesSlide+xml"/>
  <Override PartName="/ppt/comments/comment8.xml" ContentType="application/vnd.openxmlformats-officedocument.presentationml.comments+xml"/>
  <Override PartName="/ppt/notesSlides/notesSlide32.xml" ContentType="application/vnd.openxmlformats-officedocument.presentationml.notesSlide+xml"/>
  <Override PartName="/ppt/comments/comment9.xml" ContentType="application/vnd.openxmlformats-officedocument.presentationml.comments+xml"/>
  <Override PartName="/ppt/notesSlides/notesSlide33.xml" ContentType="application/vnd.openxmlformats-officedocument.presentationml.notesSlide+xml"/>
  <Override PartName="/ppt/comments/comment10.xml" ContentType="application/vnd.openxmlformats-officedocument.presentationml.comments+xml"/>
  <Override PartName="/ppt/notesSlides/notesSlide34.xml" ContentType="application/vnd.openxmlformats-officedocument.presentationml.notesSlide+xml"/>
  <Override PartName="/ppt/comments/comment11.xml" ContentType="application/vnd.openxmlformats-officedocument.presentationml.comments+xml"/>
  <Override PartName="/ppt/notesSlides/notesSlide35.xml" ContentType="application/vnd.openxmlformats-officedocument.presentationml.notesSlide+xml"/>
  <Override PartName="/ppt/comments/comment12.xml" ContentType="application/vnd.openxmlformats-officedocument.presentationml.comments+xml"/>
  <Override PartName="/ppt/notesSlides/notesSlide36.xml" ContentType="application/vnd.openxmlformats-officedocument.presentationml.notesSlide+xml"/>
  <Override PartName="/ppt/comments/comment13.xml" ContentType="application/vnd.openxmlformats-officedocument.presentationml.comments+xml"/>
  <Override PartName="/ppt/notesSlides/notesSlide37.xml" ContentType="application/vnd.openxmlformats-officedocument.presentationml.notesSlide+xml"/>
  <Override PartName="/ppt/comments/comment14.xml" ContentType="application/vnd.openxmlformats-officedocument.presentationml.comments+xml"/>
  <Override PartName="/ppt/notesSlides/notesSlide38.xml" ContentType="application/vnd.openxmlformats-officedocument.presentationml.notesSlide+xml"/>
  <Override PartName="/ppt/comments/comment15.xml" ContentType="application/vnd.openxmlformats-officedocument.presentationml.comments+xml"/>
  <Override PartName="/ppt/notesSlides/notesSlide39.xml" ContentType="application/vnd.openxmlformats-officedocument.presentationml.notesSlide+xml"/>
  <Override PartName="/ppt/comments/comment16.xml" ContentType="application/vnd.openxmlformats-officedocument.presentationml.comments+xml"/>
  <Override PartName="/ppt/notesSlides/notesSlide40.xml" ContentType="application/vnd.openxmlformats-officedocument.presentationml.notesSlide+xml"/>
  <Override PartName="/ppt/comments/comment17.xml" ContentType="application/vnd.openxmlformats-officedocument.presentationml.comments+xml"/>
  <Override PartName="/ppt/notesSlides/notesSlide41.xml" ContentType="application/vnd.openxmlformats-officedocument.presentationml.notesSlide+xml"/>
  <Override PartName="/ppt/comments/comment18.xml" ContentType="application/vnd.openxmlformats-officedocument.presentationml.comments+xml"/>
  <Override PartName="/ppt/notesSlides/notesSlide42.xml" ContentType="application/vnd.openxmlformats-officedocument.presentationml.notesSlide+xml"/>
  <Override PartName="/ppt/comments/comment19.xml" ContentType="application/vnd.openxmlformats-officedocument.presentationml.comments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comments/comment20.xml" ContentType="application/vnd.openxmlformats-officedocument.presentationml.comments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52"/>
  </p:notesMasterIdLst>
  <p:sldIdLst>
    <p:sldId id="256" r:id="rId2"/>
    <p:sldId id="319" r:id="rId3"/>
    <p:sldId id="320" r:id="rId4"/>
    <p:sldId id="258" r:id="rId5"/>
    <p:sldId id="259" r:id="rId6"/>
    <p:sldId id="260" r:id="rId7"/>
    <p:sldId id="261" r:id="rId8"/>
    <p:sldId id="257" r:id="rId9"/>
    <p:sldId id="322" r:id="rId10"/>
    <p:sldId id="323" r:id="rId11"/>
    <p:sldId id="324" r:id="rId12"/>
    <p:sldId id="325" r:id="rId13"/>
    <p:sldId id="326" r:id="rId14"/>
    <p:sldId id="262" r:id="rId15"/>
    <p:sldId id="263" r:id="rId16"/>
    <p:sldId id="264" r:id="rId17"/>
    <p:sldId id="265" r:id="rId18"/>
    <p:sldId id="327" r:id="rId19"/>
    <p:sldId id="267" r:id="rId20"/>
    <p:sldId id="268" r:id="rId21"/>
    <p:sldId id="269" r:id="rId22"/>
    <p:sldId id="270" r:id="rId23"/>
    <p:sldId id="271" r:id="rId24"/>
    <p:sldId id="272" r:id="rId25"/>
    <p:sldId id="273" r:id="rId26"/>
    <p:sldId id="274" r:id="rId27"/>
    <p:sldId id="275" r:id="rId28"/>
    <p:sldId id="277" r:id="rId29"/>
    <p:sldId id="283" r:id="rId30"/>
    <p:sldId id="284" r:id="rId31"/>
    <p:sldId id="285" r:id="rId32"/>
    <p:sldId id="288" r:id="rId33"/>
    <p:sldId id="289" r:id="rId34"/>
    <p:sldId id="292" r:id="rId35"/>
    <p:sldId id="293" r:id="rId36"/>
    <p:sldId id="294" r:id="rId37"/>
    <p:sldId id="297" r:id="rId38"/>
    <p:sldId id="298" r:id="rId39"/>
    <p:sldId id="299" r:id="rId40"/>
    <p:sldId id="300" r:id="rId41"/>
    <p:sldId id="302" r:id="rId42"/>
    <p:sldId id="303" r:id="rId43"/>
    <p:sldId id="304" r:id="rId44"/>
    <p:sldId id="305" r:id="rId45"/>
    <p:sldId id="386" r:id="rId46"/>
    <p:sldId id="306" r:id="rId47"/>
    <p:sldId id="312" r:id="rId48"/>
    <p:sldId id="387" r:id="rId49"/>
    <p:sldId id="313" r:id="rId50"/>
    <p:sldId id="314" r:id="rId51"/>
  </p:sldIdLst>
  <p:sldSz cx="9144000" cy="5143500" type="screen16x9"/>
  <p:notesSz cx="6858000" cy="9144000"/>
  <p:embeddedFontLst>
    <p:embeddedFont>
      <p:font typeface="Montserrat" pitchFamily="2" charset="77"/>
      <p:regular r:id="rId53"/>
      <p:bold r:id="rId54"/>
      <p:italic r:id="rId55"/>
      <p:boldItalic r:id="rId56"/>
    </p:embeddedFont>
    <p:embeddedFont>
      <p:font typeface="Oswald" pitchFamily="2" charset="77"/>
      <p:regular r:id="rId57"/>
      <p:bold r:id="rId58"/>
    </p:embeddedFont>
    <p:embeddedFont>
      <p:font typeface="Playfair Display" pitchFamily="2" charset="77"/>
      <p:regular r:id="rId59"/>
      <p:bold r:id="rId60"/>
      <p:italic r:id="rId61"/>
      <p:boldItalic r:id="rId62"/>
    </p:embeddedFont>
    <p:embeddedFont>
      <p:font typeface="Segoe UI" panose="020B0502040204020203" pitchFamily="34" charset="0"/>
      <p:regular r:id="rId63"/>
      <p:bold r:id="rId64"/>
      <p:italic r:id="rId65"/>
      <p:boldItalic r:id="rId6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Ione Barboza" initials="" lastIdx="37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3"/>
    <p:restoredTop sz="73973" autoAdjust="0"/>
  </p:normalViewPr>
  <p:slideViewPr>
    <p:cSldViewPr snapToGrid="0">
      <p:cViewPr varScale="1">
        <p:scale>
          <a:sx n="123" d="100"/>
          <a:sy n="123" d="100"/>
        </p:scale>
        <p:origin x="1440" y="1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font" Target="fonts/font11.fntdata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1.fntdata"/><Relationship Id="rId58" Type="http://schemas.openxmlformats.org/officeDocument/2006/relationships/font" Target="fonts/font6.fntdata"/><Relationship Id="rId66" Type="http://schemas.openxmlformats.org/officeDocument/2006/relationships/font" Target="fonts/font14.fntdata"/><Relationship Id="rId5" Type="http://schemas.openxmlformats.org/officeDocument/2006/relationships/slide" Target="slides/slide4.xml"/><Relationship Id="rId61" Type="http://schemas.openxmlformats.org/officeDocument/2006/relationships/font" Target="fonts/font9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4.fntdata"/><Relationship Id="rId64" Type="http://schemas.openxmlformats.org/officeDocument/2006/relationships/font" Target="fonts/font12.fntdata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7.fntdata"/><Relationship Id="rId67" Type="http://schemas.openxmlformats.org/officeDocument/2006/relationships/commentAuthors" Target="commentAuthor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2.fntdata"/><Relationship Id="rId62" Type="http://schemas.openxmlformats.org/officeDocument/2006/relationships/font" Target="fonts/font10.fntdata"/><Relationship Id="rId7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5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60" Type="http://schemas.openxmlformats.org/officeDocument/2006/relationships/font" Target="fonts/font8.fntdata"/><Relationship Id="rId65" Type="http://schemas.openxmlformats.org/officeDocument/2006/relationships/font" Target="fonts/font1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font" Target="fonts/font3.fntdata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5-10-29T04:38:48.217" idx="1">
    <p:pos x="6000" y="0"/>
    <p:text>Essa é um SARA instalado na Estação Experimental do INSA. Todas as peças são em fibra de vidro e é automatizado.</p:tex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5-10-29T04:39:10.084" idx="2">
    <p:pos x="6000" y="0"/>
    <p:text>Numero de SARAs instalados e em instalação, separados por estado e com os nomes municípios em cada estado. Sara familiar = 354</p:tex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5-10-29T04:40:51.307" idx="3">
    <p:pos x="6000" y="0"/>
    <p:text>Número de SARAs instalados e em instalação, separados por estado e com os nomes dos municípios em cada estado. Sara escolar = 16 e Sara comunitário = 2</p:text>
  </p:cm>
</p:cmLst>
</file>

<file path=ppt/comments/comment4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5-10-29T04:41:47.596" idx="4">
    <p:pos x="6000" y="0"/>
    <p:text>Número de SARAs aprovados, aguardando início das instalações (Projeto FINEP).
Sara Comunitário = 23; 
Sara escolar = 18</p:text>
  </p:cm>
</p:cmLst>
</file>

<file path=ppt/comments/comment5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5-10-29T04:43:07.038" idx="6">
    <p:pos x="6000" y="0"/>
    <p:text>Sara unifamiliar instalado nos estados de Pernambuco e Alagoas, também para irrigação de palma forrageira e plantas frutíferas. Projeto em parceria com o MIDR e IICA.</p:text>
  </p:cm>
</p:cmLst>
</file>

<file path=ppt/comments/comment6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5-10-29T04:46:55.642" idx="12">
    <p:pos x="6000" y="0"/>
    <p:text>Tecnologia SARA unifamiliar instalado em Minas Gerais (13 unidades).</p:text>
  </p:cm>
</p:cmLst>
</file>

<file path=ppt/comments/comment7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5-10-29T04:51:09.552" idx="14">
    <p:pos x="6000" y="0"/>
    <p:text>Unidades produtivas (áreas de reúso) associadas ao SARA.</p:text>
  </p:cm>
</p:cmLst>
</file>

<file path=ppt/comments/comment8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5-10-29T04:52:00.557" idx="15">
    <p:pos x="6000" y="0"/>
    <p:text>Unidades produtivas (áreas de reúso) associadas ao SARA. Palma forrageira consorciada com milho, algodão.</p:text>
  </p:cm>
</p:cmLst>
</file>

<file path=ppt/comments/comment9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5-10-29T04:53:22.112" idx="18">
    <p:pos x="6000" y="0"/>
    <p:text>Unidades produtivas (áreas de reúso) associadas ao SARA.</p:text>
  </p:cm>
</p:cmLst>
</file>

<file path=ppt/comments/comment10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5-10-29T04:54:10.521" idx="19">
    <p:pos x="6000" y="0"/>
    <p:text>Unidades produtivas (áreas de reúso) associadas ao SARA.</p:text>
  </p:cm>
</p:cmLst>
</file>

<file path=ppt/comments/comment1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5-10-29T04:54:41.410" idx="20">
    <p:pos x="6000" y="0"/>
    <p:text>Sara escolar instalado na zona rural de Santa Quitéria, no Ceará.</p:text>
  </p:cm>
</p:cmLst>
</file>

<file path=ppt/comments/comment1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5-10-29T04:56:01.826" idx="23">
    <p:pos x="6000" y="0"/>
    <p:text>Sara escolar instalado no Instituto Federal de Educação, em Campo Maior, no Piaui.</p:text>
  </p:cm>
</p:cmLst>
</file>

<file path=ppt/comments/comment1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5-10-29T04:56:21.430" idx="24">
    <p:pos x="6000" y="0"/>
    <p:text>Sara escolar instalado em escola da zona rural de Cabaceiras/PB.</p:text>
  </p:cm>
</p:cmLst>
</file>

<file path=ppt/comments/comment14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5-10-29T04:56:40.413" idx="25">
    <p:pos x="6000" y="0"/>
    <p:text>Sara escolar instalado na zona rural de Coxixola/PB.</p:text>
  </p:cm>
</p:cmLst>
</file>

<file path=ppt/comments/comment15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5-10-29T04:57:17.375" idx="26">
    <p:pos x="6000" y="0"/>
    <p:text>Sara escolar instalado em São José do Egito, Pernambuco.</p:text>
  </p:cm>
</p:cmLst>
</file>

<file path=ppt/comments/comment16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5-10-29T04:58:08.688" idx="28">
    <p:pos x="6000" y="0"/>
    <p:text>Sara comunitário instalado no município de São Francisco, na Paraíba, atendendo 36 residências.</p:text>
  </p:cm>
</p:cmLst>
</file>

<file path=ppt/comments/comment17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5-10-29T04:58:49.194" idx="29">
    <p:pos x="6000" y="0"/>
    <p:text>Sara comunitário instalado no município de São Francisco, na Paraíba, atendendo 36 residências.</p:text>
  </p:cm>
</p:cmLst>
</file>

<file path=ppt/comments/comment18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5-10-29T04:59:08.296" idx="30">
    <p:pos x="6000" y="0"/>
    <p:text>Sara comunitário instalado no município de São Francisco, na Paraíba, atendendo 36 residências.</p:text>
  </p:cm>
</p:cmLst>
</file>

<file path=ppt/comments/comment19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5-10-29T04:59:26.621" idx="31">
    <p:pos x="6000" y="0"/>
    <p:text>Sara comunitário instalado no município de São Francisco, na Paraíba, atendendo 36 residências.</p:text>
  </p:cm>
</p:cmLst>
</file>

<file path=ppt/comments/comment20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5-10-29T05:01:57.869" idx="37">
    <p:pos x="6000" y="0"/>
    <p:text>O antes e depois da tecnologia SARA instalada.</p:text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70D420E-DD49-4315-9A88-522761616120}" type="doc">
      <dgm:prSet loTypeId="urn:microsoft.com/office/officeart/2005/8/layout/chevron2" loCatId="process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pt-BR"/>
        </a:p>
      </dgm:t>
    </dgm:pt>
    <dgm:pt modelId="{BD7D1051-5DB9-41B5-A38B-D23E6E13A3F2}">
      <dgm:prSet phldrT="[Texto]"/>
      <dgm:spPr>
        <a:solidFill>
          <a:srgbClr val="FFC000"/>
        </a:solidFill>
        <a:ln>
          <a:solidFill>
            <a:srgbClr val="FFC000"/>
          </a:solidFill>
        </a:ln>
      </dgm:spPr>
      <dgm:t>
        <a:bodyPr/>
        <a:lstStyle/>
        <a:p>
          <a:r>
            <a:rPr lang="pt-BR" b="1" dirty="0">
              <a:solidFill>
                <a:schemeClr val="bg2">
                  <a:lumMod val="10000"/>
                </a:schemeClr>
              </a:solidFill>
            </a:rPr>
            <a:t>1</a:t>
          </a:r>
        </a:p>
      </dgm:t>
    </dgm:pt>
    <dgm:pt modelId="{BF817F55-FA1A-4A3A-8237-532EA78E068E}" type="parTrans" cxnId="{52F58B5C-4B8B-4838-8F57-14B7D0E01924}">
      <dgm:prSet/>
      <dgm:spPr/>
      <dgm:t>
        <a:bodyPr/>
        <a:lstStyle/>
        <a:p>
          <a:endParaRPr lang="pt-BR" b="1">
            <a:solidFill>
              <a:schemeClr val="bg2">
                <a:lumMod val="10000"/>
              </a:schemeClr>
            </a:solidFill>
          </a:endParaRPr>
        </a:p>
      </dgm:t>
    </dgm:pt>
    <dgm:pt modelId="{846C2A0F-F8CA-43AD-A0E2-C3D89707BA73}" type="sibTrans" cxnId="{52F58B5C-4B8B-4838-8F57-14B7D0E01924}">
      <dgm:prSet/>
      <dgm:spPr/>
      <dgm:t>
        <a:bodyPr/>
        <a:lstStyle/>
        <a:p>
          <a:endParaRPr lang="pt-BR" b="1">
            <a:solidFill>
              <a:schemeClr val="bg2">
                <a:lumMod val="10000"/>
              </a:schemeClr>
            </a:solidFill>
          </a:endParaRPr>
        </a:p>
      </dgm:t>
    </dgm:pt>
    <dgm:pt modelId="{D431F107-BE4F-42E3-9FBF-DE58731BDA74}">
      <dgm:prSet phldrT="[Texto]"/>
      <dgm:spPr/>
      <dgm:t>
        <a:bodyPr/>
        <a:lstStyle/>
        <a:p>
          <a:r>
            <a:rPr lang="pt-BR" b="1" dirty="0">
              <a:solidFill>
                <a:schemeClr val="bg2">
                  <a:lumMod val="10000"/>
                </a:schemeClr>
              </a:solidFill>
            </a:rPr>
            <a:t>Existem tecnologias para proporcionar o esgotamento sanitário em áreas rurais com recuperação de recursos ?</a:t>
          </a:r>
        </a:p>
      </dgm:t>
    </dgm:pt>
    <dgm:pt modelId="{8894378E-5D1A-44C6-9335-8E599756EFE5}" type="parTrans" cxnId="{2F1111DA-FC6F-4549-A7E4-92BB6989E89B}">
      <dgm:prSet/>
      <dgm:spPr/>
      <dgm:t>
        <a:bodyPr/>
        <a:lstStyle/>
        <a:p>
          <a:endParaRPr lang="pt-BR" b="1">
            <a:solidFill>
              <a:schemeClr val="bg2">
                <a:lumMod val="10000"/>
              </a:schemeClr>
            </a:solidFill>
          </a:endParaRPr>
        </a:p>
      </dgm:t>
    </dgm:pt>
    <dgm:pt modelId="{A148FA48-491A-4F7A-8A82-A3D5DEC0524B}" type="sibTrans" cxnId="{2F1111DA-FC6F-4549-A7E4-92BB6989E89B}">
      <dgm:prSet/>
      <dgm:spPr/>
      <dgm:t>
        <a:bodyPr/>
        <a:lstStyle/>
        <a:p>
          <a:endParaRPr lang="pt-BR" b="1">
            <a:solidFill>
              <a:schemeClr val="bg2">
                <a:lumMod val="10000"/>
              </a:schemeClr>
            </a:solidFill>
          </a:endParaRPr>
        </a:p>
      </dgm:t>
    </dgm:pt>
    <dgm:pt modelId="{917989AC-FBD2-49FE-B8DE-96BE2B231C47}">
      <dgm:prSet phldrT="[Texto]"/>
      <dgm:spPr>
        <a:solidFill>
          <a:srgbClr val="FFC000"/>
        </a:solidFill>
        <a:ln>
          <a:solidFill>
            <a:srgbClr val="FFC000"/>
          </a:solidFill>
        </a:ln>
      </dgm:spPr>
      <dgm:t>
        <a:bodyPr/>
        <a:lstStyle/>
        <a:p>
          <a:r>
            <a:rPr lang="pt-BR" b="1" dirty="0">
              <a:solidFill>
                <a:schemeClr val="bg2">
                  <a:lumMod val="10000"/>
                </a:schemeClr>
              </a:solidFill>
            </a:rPr>
            <a:t>2</a:t>
          </a:r>
        </a:p>
      </dgm:t>
    </dgm:pt>
    <dgm:pt modelId="{38314F13-C88B-4011-BEB3-E7EE882C35C9}" type="parTrans" cxnId="{7B0B29BE-D6D1-418A-8E36-83D4D1759015}">
      <dgm:prSet/>
      <dgm:spPr/>
      <dgm:t>
        <a:bodyPr/>
        <a:lstStyle/>
        <a:p>
          <a:endParaRPr lang="pt-BR" b="1">
            <a:solidFill>
              <a:schemeClr val="bg2">
                <a:lumMod val="10000"/>
              </a:schemeClr>
            </a:solidFill>
          </a:endParaRPr>
        </a:p>
      </dgm:t>
    </dgm:pt>
    <dgm:pt modelId="{40DFE6AC-3A28-4EFD-A235-B578BFE65E7F}" type="sibTrans" cxnId="{7B0B29BE-D6D1-418A-8E36-83D4D1759015}">
      <dgm:prSet/>
      <dgm:spPr/>
      <dgm:t>
        <a:bodyPr/>
        <a:lstStyle/>
        <a:p>
          <a:endParaRPr lang="pt-BR" b="1">
            <a:solidFill>
              <a:schemeClr val="bg2">
                <a:lumMod val="10000"/>
              </a:schemeClr>
            </a:solidFill>
          </a:endParaRPr>
        </a:p>
      </dgm:t>
    </dgm:pt>
    <dgm:pt modelId="{BB842F90-C356-4210-A689-33D9CB3065B4}">
      <dgm:prSet phldrT="[Texto]"/>
      <dgm:spPr/>
      <dgm:t>
        <a:bodyPr/>
        <a:lstStyle/>
        <a:p>
          <a:r>
            <a:rPr lang="pt-BR" b="1" dirty="0">
              <a:solidFill>
                <a:schemeClr val="bg2">
                  <a:lumMod val="10000"/>
                </a:schemeClr>
              </a:solidFill>
            </a:rPr>
            <a:t>Estas tecnologias possuem validação técnico científica?</a:t>
          </a:r>
        </a:p>
      </dgm:t>
    </dgm:pt>
    <dgm:pt modelId="{5AB088AF-73CA-45F8-B7AE-200CAB1E14F5}" type="parTrans" cxnId="{F708456B-953A-43C6-B246-1218B725C0B3}">
      <dgm:prSet/>
      <dgm:spPr/>
      <dgm:t>
        <a:bodyPr/>
        <a:lstStyle/>
        <a:p>
          <a:endParaRPr lang="pt-BR" b="1">
            <a:solidFill>
              <a:schemeClr val="bg2">
                <a:lumMod val="10000"/>
              </a:schemeClr>
            </a:solidFill>
          </a:endParaRPr>
        </a:p>
      </dgm:t>
    </dgm:pt>
    <dgm:pt modelId="{5825BDAA-5D50-46F9-B8B4-F07C544FB5EE}" type="sibTrans" cxnId="{F708456B-953A-43C6-B246-1218B725C0B3}">
      <dgm:prSet/>
      <dgm:spPr/>
      <dgm:t>
        <a:bodyPr/>
        <a:lstStyle/>
        <a:p>
          <a:endParaRPr lang="pt-BR" b="1">
            <a:solidFill>
              <a:schemeClr val="bg2">
                <a:lumMod val="10000"/>
              </a:schemeClr>
            </a:solidFill>
          </a:endParaRPr>
        </a:p>
      </dgm:t>
    </dgm:pt>
    <dgm:pt modelId="{6E93E6AF-1DAD-453F-80E7-6C71AA4A45C7}">
      <dgm:prSet phldrT="[Texto]"/>
      <dgm:spPr>
        <a:solidFill>
          <a:srgbClr val="FFC000"/>
        </a:solidFill>
        <a:ln>
          <a:solidFill>
            <a:srgbClr val="FFC000"/>
          </a:solidFill>
        </a:ln>
      </dgm:spPr>
      <dgm:t>
        <a:bodyPr/>
        <a:lstStyle/>
        <a:p>
          <a:r>
            <a:rPr lang="pt-BR" b="1" dirty="0">
              <a:solidFill>
                <a:schemeClr val="bg2">
                  <a:lumMod val="10000"/>
                </a:schemeClr>
              </a:solidFill>
            </a:rPr>
            <a:t>3</a:t>
          </a:r>
        </a:p>
      </dgm:t>
    </dgm:pt>
    <dgm:pt modelId="{AA441603-10E7-4692-AB3B-E61208CCA5A9}" type="parTrans" cxnId="{82C74F7F-4909-4325-8830-C2335A8223F7}">
      <dgm:prSet/>
      <dgm:spPr/>
      <dgm:t>
        <a:bodyPr/>
        <a:lstStyle/>
        <a:p>
          <a:endParaRPr lang="pt-BR" b="1">
            <a:solidFill>
              <a:schemeClr val="bg2">
                <a:lumMod val="10000"/>
              </a:schemeClr>
            </a:solidFill>
          </a:endParaRPr>
        </a:p>
      </dgm:t>
    </dgm:pt>
    <dgm:pt modelId="{B51B9AA0-7586-4FD3-A9CC-ED7737524CD0}" type="sibTrans" cxnId="{82C74F7F-4909-4325-8830-C2335A8223F7}">
      <dgm:prSet/>
      <dgm:spPr/>
      <dgm:t>
        <a:bodyPr/>
        <a:lstStyle/>
        <a:p>
          <a:endParaRPr lang="pt-BR" b="1">
            <a:solidFill>
              <a:schemeClr val="bg2">
                <a:lumMod val="10000"/>
              </a:schemeClr>
            </a:solidFill>
          </a:endParaRPr>
        </a:p>
      </dgm:t>
    </dgm:pt>
    <dgm:pt modelId="{B2A043EF-5E61-4136-AEA3-A7B23BC7C946}">
      <dgm:prSet phldrT="[Texto]"/>
      <dgm:spPr/>
      <dgm:t>
        <a:bodyPr/>
        <a:lstStyle/>
        <a:p>
          <a:r>
            <a:rPr lang="pt-BR" b="1" dirty="0">
              <a:solidFill>
                <a:schemeClr val="bg2">
                  <a:lumMod val="10000"/>
                </a:schemeClr>
              </a:solidFill>
            </a:rPr>
            <a:t>Quais cases de sucesso das tecnologias ?</a:t>
          </a:r>
        </a:p>
      </dgm:t>
    </dgm:pt>
    <dgm:pt modelId="{B4A8FEA5-AA91-4836-B580-1A2FB8194FD3}" type="parTrans" cxnId="{5F799C1A-364C-46EE-A59E-8C1D50B392AA}">
      <dgm:prSet/>
      <dgm:spPr/>
      <dgm:t>
        <a:bodyPr/>
        <a:lstStyle/>
        <a:p>
          <a:endParaRPr lang="pt-BR" b="1">
            <a:solidFill>
              <a:schemeClr val="bg2">
                <a:lumMod val="10000"/>
              </a:schemeClr>
            </a:solidFill>
          </a:endParaRPr>
        </a:p>
      </dgm:t>
    </dgm:pt>
    <dgm:pt modelId="{EA0BDB32-772C-4BDD-BAF0-3B0EA1AA140C}" type="sibTrans" cxnId="{5F799C1A-364C-46EE-A59E-8C1D50B392AA}">
      <dgm:prSet/>
      <dgm:spPr/>
      <dgm:t>
        <a:bodyPr/>
        <a:lstStyle/>
        <a:p>
          <a:endParaRPr lang="pt-BR" b="1">
            <a:solidFill>
              <a:schemeClr val="bg2">
                <a:lumMod val="10000"/>
              </a:schemeClr>
            </a:solidFill>
          </a:endParaRPr>
        </a:p>
      </dgm:t>
    </dgm:pt>
    <dgm:pt modelId="{E2FFA7B4-3677-480F-8E26-8EA965A55227}" type="pres">
      <dgm:prSet presAssocID="{C70D420E-DD49-4315-9A88-522761616120}" presName="linearFlow" presStyleCnt="0">
        <dgm:presLayoutVars>
          <dgm:dir/>
          <dgm:animLvl val="lvl"/>
          <dgm:resizeHandles val="exact"/>
        </dgm:presLayoutVars>
      </dgm:prSet>
      <dgm:spPr/>
    </dgm:pt>
    <dgm:pt modelId="{67CA2449-9B21-4C80-95A5-F553456638D0}" type="pres">
      <dgm:prSet presAssocID="{BD7D1051-5DB9-41B5-A38B-D23E6E13A3F2}" presName="composite" presStyleCnt="0"/>
      <dgm:spPr/>
    </dgm:pt>
    <dgm:pt modelId="{0142D1B2-5C22-4FC7-8F71-628911E82E83}" type="pres">
      <dgm:prSet presAssocID="{BD7D1051-5DB9-41B5-A38B-D23E6E13A3F2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1256DD2A-806B-48C3-960F-34CC9E513D18}" type="pres">
      <dgm:prSet presAssocID="{BD7D1051-5DB9-41B5-A38B-D23E6E13A3F2}" presName="descendantText" presStyleLbl="alignAcc1" presStyleIdx="0" presStyleCnt="3">
        <dgm:presLayoutVars>
          <dgm:bulletEnabled val="1"/>
        </dgm:presLayoutVars>
      </dgm:prSet>
      <dgm:spPr/>
    </dgm:pt>
    <dgm:pt modelId="{6600ED5E-02A2-432D-AC87-6E05B955BCDC}" type="pres">
      <dgm:prSet presAssocID="{846C2A0F-F8CA-43AD-A0E2-C3D89707BA73}" presName="sp" presStyleCnt="0"/>
      <dgm:spPr/>
    </dgm:pt>
    <dgm:pt modelId="{494030B5-19A9-4B79-9018-B5379C9E46EF}" type="pres">
      <dgm:prSet presAssocID="{917989AC-FBD2-49FE-B8DE-96BE2B231C47}" presName="composite" presStyleCnt="0"/>
      <dgm:spPr/>
    </dgm:pt>
    <dgm:pt modelId="{5DF24592-DA92-45A9-9525-DC518FFEBE49}" type="pres">
      <dgm:prSet presAssocID="{917989AC-FBD2-49FE-B8DE-96BE2B231C47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B52AD180-7DF8-4D61-824A-18B133CFDF52}" type="pres">
      <dgm:prSet presAssocID="{917989AC-FBD2-49FE-B8DE-96BE2B231C47}" presName="descendantText" presStyleLbl="alignAcc1" presStyleIdx="1" presStyleCnt="3">
        <dgm:presLayoutVars>
          <dgm:bulletEnabled val="1"/>
        </dgm:presLayoutVars>
      </dgm:prSet>
      <dgm:spPr/>
    </dgm:pt>
    <dgm:pt modelId="{4001225B-1E22-46C2-8AE7-F9B28EE53A46}" type="pres">
      <dgm:prSet presAssocID="{40DFE6AC-3A28-4EFD-A235-B578BFE65E7F}" presName="sp" presStyleCnt="0"/>
      <dgm:spPr/>
    </dgm:pt>
    <dgm:pt modelId="{6D4F65FB-B11A-4B70-9B8A-377150DB6353}" type="pres">
      <dgm:prSet presAssocID="{6E93E6AF-1DAD-453F-80E7-6C71AA4A45C7}" presName="composite" presStyleCnt="0"/>
      <dgm:spPr/>
    </dgm:pt>
    <dgm:pt modelId="{31C491F8-D4AC-4F1B-B418-DDA4226C9110}" type="pres">
      <dgm:prSet presAssocID="{6E93E6AF-1DAD-453F-80E7-6C71AA4A45C7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9FA8558C-9AA5-4E6F-A111-953010BB8DAA}" type="pres">
      <dgm:prSet presAssocID="{6E93E6AF-1DAD-453F-80E7-6C71AA4A45C7}" presName="descendantText" presStyleLbl="alignAcc1" presStyleIdx="2" presStyleCnt="3">
        <dgm:presLayoutVars>
          <dgm:bulletEnabled val="1"/>
        </dgm:presLayoutVars>
      </dgm:prSet>
      <dgm:spPr/>
    </dgm:pt>
  </dgm:ptLst>
  <dgm:cxnLst>
    <dgm:cxn modelId="{43D4101A-74C8-434E-89A4-0505414960D0}" type="presOf" srcId="{917989AC-FBD2-49FE-B8DE-96BE2B231C47}" destId="{5DF24592-DA92-45A9-9525-DC518FFEBE49}" srcOrd="0" destOrd="0" presId="urn:microsoft.com/office/officeart/2005/8/layout/chevron2"/>
    <dgm:cxn modelId="{5F799C1A-364C-46EE-A59E-8C1D50B392AA}" srcId="{6E93E6AF-1DAD-453F-80E7-6C71AA4A45C7}" destId="{B2A043EF-5E61-4136-AEA3-A7B23BC7C946}" srcOrd="0" destOrd="0" parTransId="{B4A8FEA5-AA91-4836-B580-1A2FB8194FD3}" sibTransId="{EA0BDB32-772C-4BDD-BAF0-3B0EA1AA140C}"/>
    <dgm:cxn modelId="{595D2A58-922F-41EB-9BA8-340B5E008928}" type="presOf" srcId="{BD7D1051-5DB9-41B5-A38B-D23E6E13A3F2}" destId="{0142D1B2-5C22-4FC7-8F71-628911E82E83}" srcOrd="0" destOrd="0" presId="urn:microsoft.com/office/officeart/2005/8/layout/chevron2"/>
    <dgm:cxn modelId="{5874BC5B-149A-4FA2-9515-BCBB9D706008}" type="presOf" srcId="{6E93E6AF-1DAD-453F-80E7-6C71AA4A45C7}" destId="{31C491F8-D4AC-4F1B-B418-DDA4226C9110}" srcOrd="0" destOrd="0" presId="urn:microsoft.com/office/officeart/2005/8/layout/chevron2"/>
    <dgm:cxn modelId="{52F58B5C-4B8B-4838-8F57-14B7D0E01924}" srcId="{C70D420E-DD49-4315-9A88-522761616120}" destId="{BD7D1051-5DB9-41B5-A38B-D23E6E13A3F2}" srcOrd="0" destOrd="0" parTransId="{BF817F55-FA1A-4A3A-8237-532EA78E068E}" sibTransId="{846C2A0F-F8CA-43AD-A0E2-C3D89707BA73}"/>
    <dgm:cxn modelId="{F708456B-953A-43C6-B246-1218B725C0B3}" srcId="{917989AC-FBD2-49FE-B8DE-96BE2B231C47}" destId="{BB842F90-C356-4210-A689-33D9CB3065B4}" srcOrd="0" destOrd="0" parTransId="{5AB088AF-73CA-45F8-B7AE-200CAB1E14F5}" sibTransId="{5825BDAA-5D50-46F9-B8B4-F07C544FB5EE}"/>
    <dgm:cxn modelId="{8368907B-F6AC-4EDF-A1E3-8EDF5D32BD30}" type="presOf" srcId="{D431F107-BE4F-42E3-9FBF-DE58731BDA74}" destId="{1256DD2A-806B-48C3-960F-34CC9E513D18}" srcOrd="0" destOrd="0" presId="urn:microsoft.com/office/officeart/2005/8/layout/chevron2"/>
    <dgm:cxn modelId="{82C74F7F-4909-4325-8830-C2335A8223F7}" srcId="{C70D420E-DD49-4315-9A88-522761616120}" destId="{6E93E6AF-1DAD-453F-80E7-6C71AA4A45C7}" srcOrd="2" destOrd="0" parTransId="{AA441603-10E7-4692-AB3B-E61208CCA5A9}" sibTransId="{B51B9AA0-7586-4FD3-A9CC-ED7737524CD0}"/>
    <dgm:cxn modelId="{083AD5A1-6D7B-4F90-9AA6-FCCE54849CAD}" type="presOf" srcId="{C70D420E-DD49-4315-9A88-522761616120}" destId="{E2FFA7B4-3677-480F-8E26-8EA965A55227}" srcOrd="0" destOrd="0" presId="urn:microsoft.com/office/officeart/2005/8/layout/chevron2"/>
    <dgm:cxn modelId="{2C8C8AB0-DE44-4E1F-9BA2-B975576D81E9}" type="presOf" srcId="{B2A043EF-5E61-4136-AEA3-A7B23BC7C946}" destId="{9FA8558C-9AA5-4E6F-A111-953010BB8DAA}" srcOrd="0" destOrd="0" presId="urn:microsoft.com/office/officeart/2005/8/layout/chevron2"/>
    <dgm:cxn modelId="{7B0B29BE-D6D1-418A-8E36-83D4D1759015}" srcId="{C70D420E-DD49-4315-9A88-522761616120}" destId="{917989AC-FBD2-49FE-B8DE-96BE2B231C47}" srcOrd="1" destOrd="0" parTransId="{38314F13-C88B-4011-BEB3-E7EE882C35C9}" sibTransId="{40DFE6AC-3A28-4EFD-A235-B578BFE65E7F}"/>
    <dgm:cxn modelId="{2F1111DA-FC6F-4549-A7E4-92BB6989E89B}" srcId="{BD7D1051-5DB9-41B5-A38B-D23E6E13A3F2}" destId="{D431F107-BE4F-42E3-9FBF-DE58731BDA74}" srcOrd="0" destOrd="0" parTransId="{8894378E-5D1A-44C6-9335-8E599756EFE5}" sibTransId="{A148FA48-491A-4F7A-8A82-A3D5DEC0524B}"/>
    <dgm:cxn modelId="{4F50F9FC-E19F-4C9F-8189-DB418B8D3E6C}" type="presOf" srcId="{BB842F90-C356-4210-A689-33D9CB3065B4}" destId="{B52AD180-7DF8-4D61-824A-18B133CFDF52}" srcOrd="0" destOrd="0" presId="urn:microsoft.com/office/officeart/2005/8/layout/chevron2"/>
    <dgm:cxn modelId="{B6E93235-2F10-487E-817B-AE2BABB3906D}" type="presParOf" srcId="{E2FFA7B4-3677-480F-8E26-8EA965A55227}" destId="{67CA2449-9B21-4C80-95A5-F553456638D0}" srcOrd="0" destOrd="0" presId="urn:microsoft.com/office/officeart/2005/8/layout/chevron2"/>
    <dgm:cxn modelId="{A49C0964-BF91-44F2-971B-5BD0D2F93D23}" type="presParOf" srcId="{67CA2449-9B21-4C80-95A5-F553456638D0}" destId="{0142D1B2-5C22-4FC7-8F71-628911E82E83}" srcOrd="0" destOrd="0" presId="urn:microsoft.com/office/officeart/2005/8/layout/chevron2"/>
    <dgm:cxn modelId="{CA20CC56-D71A-4CFE-AAE4-6080C3A9A6F2}" type="presParOf" srcId="{67CA2449-9B21-4C80-95A5-F553456638D0}" destId="{1256DD2A-806B-48C3-960F-34CC9E513D18}" srcOrd="1" destOrd="0" presId="urn:microsoft.com/office/officeart/2005/8/layout/chevron2"/>
    <dgm:cxn modelId="{3EEFC566-E340-4A1F-AAF4-C9C6370620F3}" type="presParOf" srcId="{E2FFA7B4-3677-480F-8E26-8EA965A55227}" destId="{6600ED5E-02A2-432D-AC87-6E05B955BCDC}" srcOrd="1" destOrd="0" presId="urn:microsoft.com/office/officeart/2005/8/layout/chevron2"/>
    <dgm:cxn modelId="{EA2AEA95-10DD-4E13-91DE-4E55548232CE}" type="presParOf" srcId="{E2FFA7B4-3677-480F-8E26-8EA965A55227}" destId="{494030B5-19A9-4B79-9018-B5379C9E46EF}" srcOrd="2" destOrd="0" presId="urn:microsoft.com/office/officeart/2005/8/layout/chevron2"/>
    <dgm:cxn modelId="{58D13A63-4A55-4125-858D-E087CBBCEF27}" type="presParOf" srcId="{494030B5-19A9-4B79-9018-B5379C9E46EF}" destId="{5DF24592-DA92-45A9-9525-DC518FFEBE49}" srcOrd="0" destOrd="0" presId="urn:microsoft.com/office/officeart/2005/8/layout/chevron2"/>
    <dgm:cxn modelId="{77ADF466-FF5C-4E6E-BFBB-283160CAD68B}" type="presParOf" srcId="{494030B5-19A9-4B79-9018-B5379C9E46EF}" destId="{B52AD180-7DF8-4D61-824A-18B133CFDF52}" srcOrd="1" destOrd="0" presId="urn:microsoft.com/office/officeart/2005/8/layout/chevron2"/>
    <dgm:cxn modelId="{25C8B21B-8CB4-4BFD-8BFD-8CCF61491A4B}" type="presParOf" srcId="{E2FFA7B4-3677-480F-8E26-8EA965A55227}" destId="{4001225B-1E22-46C2-8AE7-F9B28EE53A46}" srcOrd="3" destOrd="0" presId="urn:microsoft.com/office/officeart/2005/8/layout/chevron2"/>
    <dgm:cxn modelId="{4E4DDF94-EC3C-4322-84B0-7D7471B0AF5A}" type="presParOf" srcId="{E2FFA7B4-3677-480F-8E26-8EA965A55227}" destId="{6D4F65FB-B11A-4B70-9B8A-377150DB6353}" srcOrd="4" destOrd="0" presId="urn:microsoft.com/office/officeart/2005/8/layout/chevron2"/>
    <dgm:cxn modelId="{68BF04BD-D4B7-41D4-8902-98B5221741E0}" type="presParOf" srcId="{6D4F65FB-B11A-4B70-9B8A-377150DB6353}" destId="{31C491F8-D4AC-4F1B-B418-DDA4226C9110}" srcOrd="0" destOrd="0" presId="urn:microsoft.com/office/officeart/2005/8/layout/chevron2"/>
    <dgm:cxn modelId="{1A6F1E90-65E9-4991-A1CF-F03DEA871995}" type="presParOf" srcId="{6D4F65FB-B11A-4B70-9B8A-377150DB6353}" destId="{9FA8558C-9AA5-4E6F-A111-953010BB8DAA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42D1B2-5C22-4FC7-8F71-628911E82E83}">
      <dsp:nvSpPr>
        <dsp:cNvPr id="0" name=""/>
        <dsp:cNvSpPr/>
      </dsp:nvSpPr>
      <dsp:spPr>
        <a:xfrm rot="5400000">
          <a:off x="-234510" y="235789"/>
          <a:ext cx="1563406" cy="1094384"/>
        </a:xfrm>
        <a:prstGeom prst="chevron">
          <a:avLst/>
        </a:prstGeom>
        <a:solidFill>
          <a:srgbClr val="FFC000"/>
        </a:solidFill>
        <a:ln w="9525" cap="flat" cmpd="sng" algn="ctr">
          <a:solidFill>
            <a:srgbClr val="FFC000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200" b="1" kern="1200" dirty="0">
              <a:solidFill>
                <a:schemeClr val="bg2">
                  <a:lumMod val="10000"/>
                </a:schemeClr>
              </a:solidFill>
            </a:rPr>
            <a:t>1</a:t>
          </a:r>
        </a:p>
      </dsp:txBody>
      <dsp:txXfrm rot="-5400000">
        <a:off x="1" y="548470"/>
        <a:ext cx="1094384" cy="469022"/>
      </dsp:txXfrm>
    </dsp:sp>
    <dsp:sp modelId="{1256DD2A-806B-48C3-960F-34CC9E513D18}">
      <dsp:nvSpPr>
        <dsp:cNvPr id="0" name=""/>
        <dsp:cNvSpPr/>
      </dsp:nvSpPr>
      <dsp:spPr>
        <a:xfrm rot="5400000">
          <a:off x="3674833" y="-2579170"/>
          <a:ext cx="1016214" cy="6177112"/>
        </a:xfrm>
        <a:prstGeom prst="round2Same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200" b="1" kern="1200" dirty="0">
              <a:solidFill>
                <a:schemeClr val="bg2">
                  <a:lumMod val="10000"/>
                </a:schemeClr>
              </a:solidFill>
            </a:rPr>
            <a:t>Existem tecnologias para proporcionar o esgotamento sanitário em áreas rurais com recuperação de recursos ?</a:t>
          </a:r>
        </a:p>
      </dsp:txBody>
      <dsp:txXfrm rot="-5400000">
        <a:off x="1094385" y="50885"/>
        <a:ext cx="6127505" cy="917000"/>
      </dsp:txXfrm>
    </dsp:sp>
    <dsp:sp modelId="{5DF24592-DA92-45A9-9525-DC518FFEBE49}">
      <dsp:nvSpPr>
        <dsp:cNvPr id="0" name=""/>
        <dsp:cNvSpPr/>
      </dsp:nvSpPr>
      <dsp:spPr>
        <a:xfrm rot="5400000">
          <a:off x="-234510" y="1604593"/>
          <a:ext cx="1563406" cy="1094384"/>
        </a:xfrm>
        <a:prstGeom prst="chevron">
          <a:avLst/>
        </a:prstGeom>
        <a:solidFill>
          <a:srgbClr val="FFC000"/>
        </a:solidFill>
        <a:ln w="9525" cap="flat" cmpd="sng" algn="ctr">
          <a:solidFill>
            <a:srgbClr val="FFC000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200" b="1" kern="1200" dirty="0">
              <a:solidFill>
                <a:schemeClr val="bg2">
                  <a:lumMod val="10000"/>
                </a:schemeClr>
              </a:solidFill>
            </a:rPr>
            <a:t>2</a:t>
          </a:r>
        </a:p>
      </dsp:txBody>
      <dsp:txXfrm rot="-5400000">
        <a:off x="1" y="1917274"/>
        <a:ext cx="1094384" cy="469022"/>
      </dsp:txXfrm>
    </dsp:sp>
    <dsp:sp modelId="{B52AD180-7DF8-4D61-824A-18B133CFDF52}">
      <dsp:nvSpPr>
        <dsp:cNvPr id="0" name=""/>
        <dsp:cNvSpPr/>
      </dsp:nvSpPr>
      <dsp:spPr>
        <a:xfrm rot="5400000">
          <a:off x="3674833" y="-1210366"/>
          <a:ext cx="1016214" cy="6177112"/>
        </a:xfrm>
        <a:prstGeom prst="round2Same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200" b="1" kern="1200" dirty="0">
              <a:solidFill>
                <a:schemeClr val="bg2">
                  <a:lumMod val="10000"/>
                </a:schemeClr>
              </a:solidFill>
            </a:rPr>
            <a:t>Estas tecnologias possuem validação técnico científica?</a:t>
          </a:r>
        </a:p>
      </dsp:txBody>
      <dsp:txXfrm rot="-5400000">
        <a:off x="1094385" y="1419689"/>
        <a:ext cx="6127505" cy="917000"/>
      </dsp:txXfrm>
    </dsp:sp>
    <dsp:sp modelId="{31C491F8-D4AC-4F1B-B418-DDA4226C9110}">
      <dsp:nvSpPr>
        <dsp:cNvPr id="0" name=""/>
        <dsp:cNvSpPr/>
      </dsp:nvSpPr>
      <dsp:spPr>
        <a:xfrm rot="5400000">
          <a:off x="-234510" y="2973397"/>
          <a:ext cx="1563406" cy="1094384"/>
        </a:xfrm>
        <a:prstGeom prst="chevron">
          <a:avLst/>
        </a:prstGeom>
        <a:solidFill>
          <a:srgbClr val="FFC000"/>
        </a:solidFill>
        <a:ln w="9525" cap="flat" cmpd="sng" algn="ctr">
          <a:solidFill>
            <a:srgbClr val="FFC000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200" b="1" kern="1200" dirty="0">
              <a:solidFill>
                <a:schemeClr val="bg2">
                  <a:lumMod val="10000"/>
                </a:schemeClr>
              </a:solidFill>
            </a:rPr>
            <a:t>3</a:t>
          </a:r>
        </a:p>
      </dsp:txBody>
      <dsp:txXfrm rot="-5400000">
        <a:off x="1" y="3286078"/>
        <a:ext cx="1094384" cy="469022"/>
      </dsp:txXfrm>
    </dsp:sp>
    <dsp:sp modelId="{9FA8558C-9AA5-4E6F-A111-953010BB8DAA}">
      <dsp:nvSpPr>
        <dsp:cNvPr id="0" name=""/>
        <dsp:cNvSpPr/>
      </dsp:nvSpPr>
      <dsp:spPr>
        <a:xfrm rot="5400000">
          <a:off x="3674833" y="158437"/>
          <a:ext cx="1016214" cy="6177112"/>
        </a:xfrm>
        <a:prstGeom prst="round2Same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200" b="1" kern="1200" dirty="0">
              <a:solidFill>
                <a:schemeClr val="bg2">
                  <a:lumMod val="10000"/>
                </a:schemeClr>
              </a:solidFill>
            </a:rPr>
            <a:t>Quais cases de sucesso das tecnologias ?</a:t>
          </a:r>
        </a:p>
      </dsp:txBody>
      <dsp:txXfrm rot="-5400000">
        <a:off x="1094385" y="2788493"/>
        <a:ext cx="6127505" cy="917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c6f97216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gc6f97216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c6f972163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c6f972163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9df0e253c7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9df0e253c7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9df0e253c7_0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39df0e253c7_0_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9df0e253c7_0_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39df0e253c7_0_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c6f972163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c6f972163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>
          <a:extLst>
            <a:ext uri="{FF2B5EF4-FFF2-40B4-BE49-F238E27FC236}">
              <a16:creationId xmlns:a16="http://schemas.microsoft.com/office/drawing/2014/main" id="{34E4E773-93FC-86DC-7E7B-010EE2ACB9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c6f972163_0_8:notes">
            <a:extLst>
              <a:ext uri="{FF2B5EF4-FFF2-40B4-BE49-F238E27FC236}">
                <a16:creationId xmlns:a16="http://schemas.microsoft.com/office/drawing/2014/main" id="{259F4648-B91F-C727-27FF-BD8D780C343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c6f972163_0_8:notes">
            <a:extLst>
              <a:ext uri="{FF2B5EF4-FFF2-40B4-BE49-F238E27FC236}">
                <a16:creationId xmlns:a16="http://schemas.microsoft.com/office/drawing/2014/main" id="{E61863E3-563A-E0B4-E45D-EEEB9225644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288819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>
          <a:extLst>
            <a:ext uri="{FF2B5EF4-FFF2-40B4-BE49-F238E27FC236}">
              <a16:creationId xmlns:a16="http://schemas.microsoft.com/office/drawing/2014/main" id="{4033BE92-5EE6-0B18-F44B-D2DB9C81F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c6f972163_0_8:notes">
            <a:extLst>
              <a:ext uri="{FF2B5EF4-FFF2-40B4-BE49-F238E27FC236}">
                <a16:creationId xmlns:a16="http://schemas.microsoft.com/office/drawing/2014/main" id="{0591616D-A6A2-7F75-83E5-4BC9B48DC53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c6f972163_0_8:notes">
            <a:extLst>
              <a:ext uri="{FF2B5EF4-FFF2-40B4-BE49-F238E27FC236}">
                <a16:creationId xmlns:a16="http://schemas.microsoft.com/office/drawing/2014/main" id="{7000945C-0255-CD40-51FF-A96A77DF3B2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020379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>
          <a:extLst>
            <a:ext uri="{FF2B5EF4-FFF2-40B4-BE49-F238E27FC236}">
              <a16:creationId xmlns:a16="http://schemas.microsoft.com/office/drawing/2014/main" id="{1EDD1B6C-B991-BE50-FFF8-1C1963ECA4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c6f972163_0_8:notes">
            <a:extLst>
              <a:ext uri="{FF2B5EF4-FFF2-40B4-BE49-F238E27FC236}">
                <a16:creationId xmlns:a16="http://schemas.microsoft.com/office/drawing/2014/main" id="{B42EBDE2-A8C4-73CC-5279-D8724E1512C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c6f972163_0_8:notes">
            <a:extLst>
              <a:ext uri="{FF2B5EF4-FFF2-40B4-BE49-F238E27FC236}">
                <a16:creationId xmlns:a16="http://schemas.microsoft.com/office/drawing/2014/main" id="{FD489EA3-6703-20D2-318A-4F94C7C2CBA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306558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>
          <a:extLst>
            <a:ext uri="{FF2B5EF4-FFF2-40B4-BE49-F238E27FC236}">
              <a16:creationId xmlns:a16="http://schemas.microsoft.com/office/drawing/2014/main" id="{11EEAC2E-AD64-7693-63F6-6E8B5897BC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c6f972163_0_8:notes">
            <a:extLst>
              <a:ext uri="{FF2B5EF4-FFF2-40B4-BE49-F238E27FC236}">
                <a16:creationId xmlns:a16="http://schemas.microsoft.com/office/drawing/2014/main" id="{D0AF9978-C336-CC42-0104-59D89863506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c6f972163_0_8:notes">
            <a:extLst>
              <a:ext uri="{FF2B5EF4-FFF2-40B4-BE49-F238E27FC236}">
                <a16:creationId xmlns:a16="http://schemas.microsoft.com/office/drawing/2014/main" id="{8AB2A4FB-6B50-097D-12A6-CC43171505D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210222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>
          <a:extLst>
            <a:ext uri="{FF2B5EF4-FFF2-40B4-BE49-F238E27FC236}">
              <a16:creationId xmlns:a16="http://schemas.microsoft.com/office/drawing/2014/main" id="{C52DA3E5-37D7-7C15-165A-4AC20E963D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c6f972163_0_8:notes">
            <a:extLst>
              <a:ext uri="{FF2B5EF4-FFF2-40B4-BE49-F238E27FC236}">
                <a16:creationId xmlns:a16="http://schemas.microsoft.com/office/drawing/2014/main" id="{41E10078-E8C9-5887-65A9-7BBFDA30CE8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c6f972163_0_8:notes">
            <a:extLst>
              <a:ext uri="{FF2B5EF4-FFF2-40B4-BE49-F238E27FC236}">
                <a16:creationId xmlns:a16="http://schemas.microsoft.com/office/drawing/2014/main" id="{0400FB04-A917-C261-5748-05AD935FBFF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99100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9df0e253c7_0_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39df0e253c7_0_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39df0e253c7_0_1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39df0e253c7_0_1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39df0e253c7_0_1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39df0e253c7_0_1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39df0e253c7_0_1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39df0e253c7_0_1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>
          <a:extLst>
            <a:ext uri="{FF2B5EF4-FFF2-40B4-BE49-F238E27FC236}">
              <a16:creationId xmlns:a16="http://schemas.microsoft.com/office/drawing/2014/main" id="{EBA190D7-CD4C-FFA5-92C7-ED5CDBE1B2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39df0e253c7_0_191:notes">
            <a:extLst>
              <a:ext uri="{FF2B5EF4-FFF2-40B4-BE49-F238E27FC236}">
                <a16:creationId xmlns:a16="http://schemas.microsoft.com/office/drawing/2014/main" id="{62401A49-A601-5BD6-E20E-8D74A036991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39df0e253c7_0_191:notes">
            <a:extLst>
              <a:ext uri="{FF2B5EF4-FFF2-40B4-BE49-F238E27FC236}">
                <a16:creationId xmlns:a16="http://schemas.microsoft.com/office/drawing/2014/main" id="{7BF88259-77CA-AA6D-666A-0CC9D9530CB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320541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39df0e253c7_0_2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39df0e253c7_0_2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39df0e253c7_0_2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39df0e253c7_0_2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39df0e253c7_0_2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" name="Google Shape;229;g39df0e253c7_0_2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39df0e253c7_0_2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g39df0e253c7_0_2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c6f972163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" name="Google Shape;255;gc6f972163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c6f972163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" name="Google Shape;266;gc6f972163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39e04eeb5b7_1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9" name="Google Shape;279;g39e04eeb5b7_1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39e04eeb5b7_1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4" name="Google Shape;294;g39e04eeb5b7_1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g39e04eeb5b7_1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7" name="Google Shape;317;g39e04eeb5b7_1_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g39e04eeb5b7_1_1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3" name="Google Shape;353;g39e04eeb5b7_1_1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g39e04eeb5b7_1_2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8" name="Google Shape;468;g39e04eeb5b7_1_2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g39e04eeb5b7_1_2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5" name="Google Shape;485;g39e04eeb5b7_1_2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g39e04eeb5b7_1_3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8" name="Google Shape;498;g39e04eeb5b7_1_3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g39e04eeb5b7_1_3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5" name="Google Shape;545;g39e04eeb5b7_1_3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g39e04eeb5b7_1_4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2" name="Google Shape;572;g39e04eeb5b7_1_4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" name="Google Shape;649;g39e04eeb5b7_1_5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0" name="Google Shape;650;g39e04eeb5b7_1_5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g39e04eeb5b7_1_6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7" name="Google Shape;677;g39e04eeb5b7_1_6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3" name="Google Shape;703;g39e04eeb5b7_1_6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4" name="Google Shape;704;g39e04eeb5b7_1_6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Google Shape;743;g39e04eeb5b7_1_7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4" name="Google Shape;744;g39e04eeb5b7_1_7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4" name="Google Shape;754;g39e04eeb5b7_1_7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5" name="Google Shape;755;g39e04eeb5b7_1_7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" name="Google Shape;777;g39e04eeb5b7_1_7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8" name="Google Shape;778;g39e04eeb5b7_1_7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" name="Google Shape;797;g39e04eeb5b7_1_8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8" name="Google Shape;798;g39e04eeb5b7_1_8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5" name="Google Shape;825;g39e04eeb5b7_1_8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6" name="Google Shape;826;g39e04eeb5b7_1_8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" name="Google Shape;840;g39e04eeb5b7_1_8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1" name="Google Shape;841;g39e04eeb5b7_1_8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4" name="Google Shape;864;g39e04eeb5b7_1_9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5" name="Google Shape;865;g39e04eeb5b7_1_9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" name="Google Shape;880;g39e04eeb5b7_1_9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1" name="Google Shape;881;g39e04eeb5b7_1_9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9">
          <a:extLst>
            <a:ext uri="{FF2B5EF4-FFF2-40B4-BE49-F238E27FC236}">
              <a16:creationId xmlns:a16="http://schemas.microsoft.com/office/drawing/2014/main" id="{EECBEEC7-8BEE-BA40-ADB9-B9315EF4ED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" name="Google Shape;880;g39e04eeb5b7_1_932:notes">
            <a:extLst>
              <a:ext uri="{FF2B5EF4-FFF2-40B4-BE49-F238E27FC236}">
                <a16:creationId xmlns:a16="http://schemas.microsoft.com/office/drawing/2014/main" id="{CE8A0A0A-6289-2005-FDDA-65E6060EBAC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1" name="Google Shape;881;g39e04eeb5b7_1_932:notes">
            <a:extLst>
              <a:ext uri="{FF2B5EF4-FFF2-40B4-BE49-F238E27FC236}">
                <a16:creationId xmlns:a16="http://schemas.microsoft.com/office/drawing/2014/main" id="{1991FC7B-7241-5B2B-C45A-47F340BADBA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7609158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5" name="Google Shape;895;g39e04eeb5b7_1_9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6" name="Google Shape;896;g39e04eeb5b7_1_9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8" name="Google Shape;988;g39e04eeb5b7_0_1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9" name="Google Shape;989;g39e04eeb5b7_0_1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7">
          <a:extLst>
            <a:ext uri="{FF2B5EF4-FFF2-40B4-BE49-F238E27FC236}">
              <a16:creationId xmlns:a16="http://schemas.microsoft.com/office/drawing/2014/main" id="{2CFF36FC-00C2-AC0D-F509-04D9E67B4C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8" name="Google Shape;988;g39e04eeb5b7_0_114:notes">
            <a:extLst>
              <a:ext uri="{FF2B5EF4-FFF2-40B4-BE49-F238E27FC236}">
                <a16:creationId xmlns:a16="http://schemas.microsoft.com/office/drawing/2014/main" id="{DAD25015-EDD4-D612-4226-72045C014F6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9" name="Google Shape;989;g39e04eeb5b7_0_114:notes">
            <a:extLst>
              <a:ext uri="{FF2B5EF4-FFF2-40B4-BE49-F238E27FC236}">
                <a16:creationId xmlns:a16="http://schemas.microsoft.com/office/drawing/2014/main" id="{13085D48-1F4A-C4F3-CB33-98BA4B55550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67493064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2" name="Google Shape;1002;g39e04eeb5b7_1_9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3" name="Google Shape;1003;g39e04eeb5b7_1_9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g39e04eeb5b7_1_9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7" name="Google Shape;1017;g39e04eeb5b7_1_9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4286250" y="0"/>
            <a:ext cx="723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4358475" y="0"/>
            <a:ext cx="3853200" cy="5143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344250" y="1403850"/>
            <a:ext cx="8455500" cy="2146800"/>
          </a:xfrm>
          <a:prstGeom prst="rect">
            <a:avLst/>
          </a:prstGeom>
          <a:solidFill>
            <a:srgbClr val="FFFFFF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344250" y="3550650"/>
            <a:ext cx="4910100" cy="577800"/>
          </a:xfrm>
          <a:prstGeom prst="rect">
            <a:avLst/>
          </a:prstGeom>
          <a:solidFill>
            <a:schemeClr val="dk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accent5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 rot="5400000">
            <a:off x="4550700" y="-498600"/>
            <a:ext cx="42600" cy="8455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title"/>
          </p:nvPr>
        </p:nvSpPr>
        <p:spPr>
          <a:xfrm>
            <a:off x="344250" y="1403850"/>
            <a:ext cx="8455500" cy="2146800"/>
          </a:xfrm>
          <a:prstGeom prst="rect">
            <a:avLst/>
          </a:prstGeom>
          <a:solidFill>
            <a:srgbClr val="FFFFFF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body" idx="1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311700" y="1234050"/>
            <a:ext cx="3999900" cy="33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body" idx="2"/>
          </p:nvPr>
        </p:nvSpPr>
        <p:spPr>
          <a:xfrm>
            <a:off x="4832400" y="1234050"/>
            <a:ext cx="3999900" cy="33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3" name="Google Shape;33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3"/>
        </a:solid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37" name="Google Shape;37;p8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0" name="Google Shape;40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1" name="Google Shape;41;p9"/>
          <p:cNvSpPr txBox="1">
            <a:spLocks noGrp="1"/>
          </p:cNvSpPr>
          <p:nvPr>
            <p:ph type="title"/>
          </p:nvPr>
        </p:nvSpPr>
        <p:spPr>
          <a:xfrm>
            <a:off x="265500" y="1081675"/>
            <a:ext cx="4045200" cy="178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subTitle" idx="1"/>
          </p:nvPr>
        </p:nvSpPr>
        <p:spPr>
          <a:xfrm>
            <a:off x="265500" y="292140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>
                <a:highlight>
                  <a:schemeClr val="lt1"/>
                </a:highlight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lt1"/>
                </a:highlight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lt1"/>
                </a:highlight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lt1"/>
                </a:highlight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lt1"/>
                </a:highlight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lt1"/>
                </a:highlight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lt1"/>
                </a:highlight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lt1"/>
                </a:highlight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>
                <a:highlight>
                  <a:schemeClr val="lt1"/>
                </a:highlight>
              </a:defRPr>
            </a:lvl9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highlight>
                  <a:schemeClr val="dk1"/>
                </a:highlight>
              </a:defRPr>
            </a:lvl1pPr>
          </a:lstStyle>
          <a:p>
            <a:endParaRPr/>
          </a:p>
        </p:txBody>
      </p:sp>
      <p:sp>
        <p:nvSpPr>
          <p:cNvPr id="47" name="Google Shape;47;p10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 txBox="1">
            <a:spLocks noGrp="1"/>
          </p:cNvSpPr>
          <p:nvPr>
            <p:ph type="title" hasCustomPrompt="1"/>
          </p:nvPr>
        </p:nvSpPr>
        <p:spPr>
          <a:xfrm>
            <a:off x="311700" y="999925"/>
            <a:ext cx="8520600" cy="214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t>xx%</a:t>
            </a:r>
          </a:p>
        </p:txBody>
      </p:sp>
      <p:sp>
        <p:nvSpPr>
          <p:cNvPr id="50" name="Google Shape;50;p11"/>
          <p:cNvSpPr txBox="1">
            <a:spLocks noGrp="1"/>
          </p:cNvSpPr>
          <p:nvPr>
            <p:ph type="body" idx="1"/>
          </p:nvPr>
        </p:nvSpPr>
        <p:spPr>
          <a:xfrm>
            <a:off x="311700" y="32284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>
                <a:highlight>
                  <a:schemeClr val="dk1"/>
                </a:highlight>
              </a:defRPr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dk1"/>
                </a:highlight>
              </a:defRPr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dk1"/>
                </a:highlight>
              </a:defRPr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dk1"/>
                </a:highlight>
              </a:defRPr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dk1"/>
                </a:highlight>
              </a:defRPr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dk1"/>
                </a:highlight>
              </a:defRPr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dk1"/>
                </a:highlight>
              </a:defRPr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dk1"/>
                </a:highlight>
              </a:defRPr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>
                <a:highlight>
                  <a:schemeClr val="dk1"/>
                </a:highlight>
              </a:defRPr>
            </a:lvl9pPr>
          </a:lstStyle>
          <a:p>
            <a:endParaRPr/>
          </a:p>
        </p:txBody>
      </p:sp>
      <p:sp>
        <p:nvSpPr>
          <p:cNvPr id="51" name="Google Shape;51;p11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3186113" y="285750"/>
            <a:ext cx="5657850" cy="4572000"/>
          </a:xfrm>
          <a:prstGeom prst="rect">
            <a:avLst/>
          </a:prstGeom>
          <a:solidFill>
            <a:schemeClr val="bg1">
              <a:lumMod val="95000"/>
              <a:alpha val="20000"/>
            </a:schemeClr>
          </a:solidFill>
        </p:spPr>
        <p:txBody>
          <a:bodyPr/>
          <a:lstStyle>
            <a:lvl1pPr marL="0" indent="0">
              <a:buNone/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93736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3186113" y="285750"/>
            <a:ext cx="5657850" cy="4572000"/>
          </a:xfrm>
          <a:prstGeom prst="rect">
            <a:avLst/>
          </a:prstGeom>
          <a:solidFill>
            <a:schemeClr val="bg1">
              <a:lumMod val="95000"/>
              <a:alpha val="20000"/>
            </a:schemeClr>
          </a:solidFill>
        </p:spPr>
        <p:txBody>
          <a:bodyPr/>
          <a:lstStyle>
            <a:lvl1pPr marL="0" indent="0">
              <a:buNone/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91721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pop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layfair Display"/>
              <a:buChar char="●"/>
              <a:defRPr sz="18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○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■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●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○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■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●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○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Playfair Display"/>
              <a:buChar char="■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62" r:id="rId12"/>
    <p:sldLayoutId id="2147483663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1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8.tm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8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g"/><Relationship Id="rId3" Type="http://schemas.openxmlformats.org/officeDocument/2006/relationships/image" Target="../media/image8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8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7" Type="http://schemas.openxmlformats.org/officeDocument/2006/relationships/comments" Target="../comments/comment1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8.png"/><Relationship Id="rId5" Type="http://schemas.openxmlformats.org/officeDocument/2006/relationships/image" Target="../media/image38.jpg"/><Relationship Id="rId4" Type="http://schemas.openxmlformats.org/officeDocument/2006/relationships/image" Target="../media/image37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1.xml"/><Relationship Id="rId5" Type="http://schemas.openxmlformats.org/officeDocument/2006/relationships/comments" Target="../comments/comment2.xml"/><Relationship Id="rId4" Type="http://schemas.openxmlformats.org/officeDocument/2006/relationships/image" Target="../media/image3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1.xml"/><Relationship Id="rId6" Type="http://schemas.openxmlformats.org/officeDocument/2006/relationships/comments" Target="../comments/comment3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1.xml"/><Relationship Id="rId5" Type="http://schemas.openxmlformats.org/officeDocument/2006/relationships/comments" Target="../comments/comment4.xml"/><Relationship Id="rId4" Type="http://schemas.openxmlformats.org/officeDocument/2006/relationships/image" Target="../media/image42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g"/><Relationship Id="rId3" Type="http://schemas.openxmlformats.org/officeDocument/2006/relationships/image" Target="../media/image8.png"/><Relationship Id="rId7" Type="http://schemas.openxmlformats.org/officeDocument/2006/relationships/image" Target="../media/image46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5.jpg"/><Relationship Id="rId5" Type="http://schemas.openxmlformats.org/officeDocument/2006/relationships/image" Target="../media/image44.jpg"/><Relationship Id="rId10" Type="http://schemas.openxmlformats.org/officeDocument/2006/relationships/comments" Target="../comments/comment5.xml"/><Relationship Id="rId4" Type="http://schemas.openxmlformats.org/officeDocument/2006/relationships/image" Target="../media/image43.jpg"/><Relationship Id="rId9" Type="http://schemas.openxmlformats.org/officeDocument/2006/relationships/image" Target="../media/image48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comments" Target="../comments/comment6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51.jpg"/><Relationship Id="rId5" Type="http://schemas.openxmlformats.org/officeDocument/2006/relationships/image" Target="../media/image50.jpg"/><Relationship Id="rId4" Type="http://schemas.openxmlformats.org/officeDocument/2006/relationships/image" Target="../media/image49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52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8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comments" Target="../comments/comment7.xml"/><Relationship Id="rId3" Type="http://schemas.openxmlformats.org/officeDocument/2006/relationships/image" Target="../media/image8.png"/><Relationship Id="rId7" Type="http://schemas.openxmlformats.org/officeDocument/2006/relationships/image" Target="../media/image57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56.jpg"/><Relationship Id="rId5" Type="http://schemas.openxmlformats.org/officeDocument/2006/relationships/image" Target="../media/image55.jpg"/><Relationship Id="rId4" Type="http://schemas.openxmlformats.org/officeDocument/2006/relationships/image" Target="../media/image54.jp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comments" Target="../comments/comment8.xml"/><Relationship Id="rId3" Type="http://schemas.openxmlformats.org/officeDocument/2006/relationships/image" Target="../media/image8.png"/><Relationship Id="rId7" Type="http://schemas.openxmlformats.org/officeDocument/2006/relationships/image" Target="../media/image61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60.jpg"/><Relationship Id="rId5" Type="http://schemas.openxmlformats.org/officeDocument/2006/relationships/image" Target="../media/image59.jpg"/><Relationship Id="rId4" Type="http://schemas.openxmlformats.org/officeDocument/2006/relationships/image" Target="../media/image58.jp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comments" Target="../comments/comment9.xml"/><Relationship Id="rId3" Type="http://schemas.openxmlformats.org/officeDocument/2006/relationships/image" Target="../media/image8.png"/><Relationship Id="rId7" Type="http://schemas.openxmlformats.org/officeDocument/2006/relationships/image" Target="../media/image65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64.jpg"/><Relationship Id="rId5" Type="http://schemas.openxmlformats.org/officeDocument/2006/relationships/image" Target="../media/image63.jpg"/><Relationship Id="rId4" Type="http://schemas.openxmlformats.org/officeDocument/2006/relationships/image" Target="../media/image62.jp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comments" Target="../comments/comment10.xml"/><Relationship Id="rId3" Type="http://schemas.openxmlformats.org/officeDocument/2006/relationships/image" Target="../media/image8.png"/><Relationship Id="rId7" Type="http://schemas.openxmlformats.org/officeDocument/2006/relationships/image" Target="../media/image69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68.jpg"/><Relationship Id="rId5" Type="http://schemas.openxmlformats.org/officeDocument/2006/relationships/image" Target="../media/image67.jpg"/><Relationship Id="rId4" Type="http://schemas.openxmlformats.org/officeDocument/2006/relationships/image" Target="../media/image66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comments" Target="../comments/comment11.xm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72.jpg"/><Relationship Id="rId5" Type="http://schemas.openxmlformats.org/officeDocument/2006/relationships/image" Target="../media/image71.jpg"/><Relationship Id="rId4" Type="http://schemas.openxmlformats.org/officeDocument/2006/relationships/image" Target="../media/image70.jp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1.xml"/><Relationship Id="rId5" Type="http://schemas.openxmlformats.org/officeDocument/2006/relationships/comments" Target="../comments/comment12.xml"/><Relationship Id="rId4" Type="http://schemas.openxmlformats.org/officeDocument/2006/relationships/image" Target="../media/image73.jp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jpg"/><Relationship Id="rId3" Type="http://schemas.openxmlformats.org/officeDocument/2006/relationships/image" Target="../media/image8.png"/><Relationship Id="rId7" Type="http://schemas.openxmlformats.org/officeDocument/2006/relationships/image" Target="../media/image77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76.jpg"/><Relationship Id="rId5" Type="http://schemas.openxmlformats.org/officeDocument/2006/relationships/image" Target="../media/image75.jpg"/><Relationship Id="rId4" Type="http://schemas.openxmlformats.org/officeDocument/2006/relationships/image" Target="../media/image74.jpg"/><Relationship Id="rId9" Type="http://schemas.openxmlformats.org/officeDocument/2006/relationships/comments" Target="../comments/comment1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comments" Target="../comments/comment14.xm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81.jpg"/><Relationship Id="rId5" Type="http://schemas.openxmlformats.org/officeDocument/2006/relationships/image" Target="../media/image80.jpg"/><Relationship Id="rId4" Type="http://schemas.openxmlformats.org/officeDocument/2006/relationships/image" Target="../media/image79.jp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1.xml"/><Relationship Id="rId5" Type="http://schemas.openxmlformats.org/officeDocument/2006/relationships/comments" Target="../comments/comment15.xml"/><Relationship Id="rId4" Type="http://schemas.openxmlformats.org/officeDocument/2006/relationships/image" Target="../media/image82.jp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1.xml"/><Relationship Id="rId5" Type="http://schemas.openxmlformats.org/officeDocument/2006/relationships/comments" Target="../comments/comment16.xml"/><Relationship Id="rId4" Type="http://schemas.openxmlformats.org/officeDocument/2006/relationships/image" Target="../media/image8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comments" Target="../comments/comment17.xml"/><Relationship Id="rId3" Type="http://schemas.openxmlformats.org/officeDocument/2006/relationships/image" Target="../media/image8.png"/><Relationship Id="rId7" Type="http://schemas.openxmlformats.org/officeDocument/2006/relationships/image" Target="../media/image87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86.jpg"/><Relationship Id="rId5" Type="http://schemas.openxmlformats.org/officeDocument/2006/relationships/image" Target="../media/image85.jpg"/><Relationship Id="rId4" Type="http://schemas.openxmlformats.org/officeDocument/2006/relationships/image" Target="../media/image84.jp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1.xml"/><Relationship Id="rId5" Type="http://schemas.openxmlformats.org/officeDocument/2006/relationships/comments" Target="../comments/comment18.xml"/><Relationship Id="rId4" Type="http://schemas.openxmlformats.org/officeDocument/2006/relationships/image" Target="../media/image8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1.xml"/><Relationship Id="rId5" Type="http://schemas.openxmlformats.org/officeDocument/2006/relationships/comments" Target="../comments/comment19.xml"/><Relationship Id="rId4" Type="http://schemas.openxmlformats.org/officeDocument/2006/relationships/image" Target="../media/image89.jp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90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92.png"/><Relationship Id="rId4" Type="http://schemas.openxmlformats.org/officeDocument/2006/relationships/image" Target="../media/image91.jp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1.xml"/><Relationship Id="rId6" Type="http://schemas.openxmlformats.org/officeDocument/2006/relationships/comments" Target="../comments/comment20.xml"/><Relationship Id="rId5" Type="http://schemas.openxmlformats.org/officeDocument/2006/relationships/image" Target="../media/image8.png"/><Relationship Id="rId4" Type="http://schemas.openxmlformats.org/officeDocument/2006/relationships/image" Target="../media/image94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95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8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3"/>
          <p:cNvSpPr txBox="1">
            <a:spLocks noGrp="1"/>
          </p:cNvSpPr>
          <p:nvPr>
            <p:ph type="title" idx="4294967295"/>
          </p:nvPr>
        </p:nvSpPr>
        <p:spPr>
          <a:xfrm>
            <a:off x="4561402" y="2127050"/>
            <a:ext cx="4387500" cy="171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solidFill>
                  <a:schemeClr val="bg1"/>
                </a:solidFill>
                <a:highlight>
                  <a:srgbClr val="800080"/>
                </a:highlight>
              </a:rPr>
              <a:t>SARA: Uma nova fonte alternativa de água para desenvolvimento rural do SAB. </a:t>
            </a:r>
            <a:endParaRPr dirty="0">
              <a:solidFill>
                <a:schemeClr val="bg1"/>
              </a:solidFill>
              <a:highlight>
                <a:srgbClr val="800080"/>
              </a:highlight>
            </a:endParaRPr>
          </a:p>
        </p:txBody>
      </p:sp>
      <p:sp>
        <p:nvSpPr>
          <p:cNvPr id="59" name="Google Shape;59;p13"/>
          <p:cNvSpPr txBox="1">
            <a:spLocks noGrp="1"/>
          </p:cNvSpPr>
          <p:nvPr>
            <p:ph type="subTitle" idx="4294967295"/>
          </p:nvPr>
        </p:nvSpPr>
        <p:spPr>
          <a:xfrm>
            <a:off x="4827981" y="4104377"/>
            <a:ext cx="4008600" cy="78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Mateus Cunha Mayer</a:t>
            </a:r>
            <a:endParaRPr dirty="0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50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rPr lang="pt-BR" sz="1300" dirty="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Pesquisador do INSA</a:t>
            </a:r>
            <a:endParaRPr sz="1300" dirty="0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0" name="Google Shape;60;p13" title="DKAcFA3W0AAWP4d.jpeg"/>
          <p:cNvPicPr preferRelativeResize="0"/>
          <p:nvPr/>
        </p:nvPicPr>
        <p:blipFill rotWithShape="1">
          <a:blip r:embed="rId3">
            <a:alphaModFix/>
          </a:blip>
          <a:srcRect l="16736" t="30283" r="76672" b="33707"/>
          <a:stretch/>
        </p:blipFill>
        <p:spPr>
          <a:xfrm>
            <a:off x="76200" y="70650"/>
            <a:ext cx="1373727" cy="5002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 title="DKAcFA3W0AAWP4d.jpeg"/>
          <p:cNvPicPr preferRelativeResize="0"/>
          <p:nvPr/>
        </p:nvPicPr>
        <p:blipFill rotWithShape="1">
          <a:blip r:embed="rId3">
            <a:alphaModFix/>
          </a:blip>
          <a:srcRect l="23694" t="30207" r="69715" b="33783"/>
          <a:stretch/>
        </p:blipFill>
        <p:spPr>
          <a:xfrm>
            <a:off x="1551525" y="70650"/>
            <a:ext cx="1373727" cy="5002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 title="DKAcFA3W0AAWP4d.jpeg"/>
          <p:cNvPicPr preferRelativeResize="0"/>
          <p:nvPr/>
        </p:nvPicPr>
        <p:blipFill rotWithShape="1">
          <a:blip r:embed="rId3">
            <a:alphaModFix/>
          </a:blip>
          <a:srcRect l="30854" t="30207" r="62554" b="33783"/>
          <a:stretch/>
        </p:blipFill>
        <p:spPr>
          <a:xfrm>
            <a:off x="3026850" y="70650"/>
            <a:ext cx="1373727" cy="5002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 title="semiarido2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230002" y="-592282"/>
            <a:ext cx="4153375" cy="5545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 title="logo-insa-fundo-transparente 2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10650" y="999916"/>
            <a:ext cx="2198741" cy="783300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3"/>
          <p:cNvSpPr/>
          <p:nvPr/>
        </p:nvSpPr>
        <p:spPr>
          <a:xfrm flipH="1">
            <a:off x="1686750" y="3276600"/>
            <a:ext cx="1951800" cy="1371600"/>
          </a:xfrm>
          <a:prstGeom prst="snip2DiagRect">
            <a:avLst>
              <a:gd name="adj1" fmla="val 0"/>
              <a:gd name="adj2" fmla="val 20754"/>
            </a:avLst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66" name="Google Shape;66;p13"/>
          <p:cNvSpPr/>
          <p:nvPr/>
        </p:nvSpPr>
        <p:spPr>
          <a:xfrm flipH="1">
            <a:off x="3187675" y="3056450"/>
            <a:ext cx="948600" cy="783300"/>
          </a:xfrm>
          <a:prstGeom prst="snip2DiagRect">
            <a:avLst>
              <a:gd name="adj1" fmla="val 0"/>
              <a:gd name="adj2" fmla="val 20754"/>
            </a:avLst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02E29543-0F55-326D-9FC6-A045BA51982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2175" y="70650"/>
            <a:ext cx="4565625" cy="54844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A11EA5-9167-44AE-9701-EC5D11783B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B517D3C-AECF-C1EB-3EEF-68C6FD5C6DD3}"/>
              </a:ext>
            </a:extLst>
          </p:cNvPr>
          <p:cNvSpPr/>
          <p:nvPr/>
        </p:nvSpPr>
        <p:spPr>
          <a:xfrm>
            <a:off x="1914470" y="2871222"/>
            <a:ext cx="919010" cy="34289"/>
          </a:xfrm>
          <a:prstGeom prst="roundRect">
            <a:avLst>
              <a:gd name="adj" fmla="val 2997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050" dirty="0">
              <a:latin typeface="Segoe UI" panose="020B0502040204020203" pitchFamily="34" charset="0"/>
            </a:endParaRPr>
          </a:p>
        </p:txBody>
      </p:sp>
      <p:pic>
        <p:nvPicPr>
          <p:cNvPr id="15" name="Imagem 14" descr="Ícone&#10;&#10;O conteúdo gerado por IA pode estar incorreto.">
            <a:extLst>
              <a:ext uri="{FF2B5EF4-FFF2-40B4-BE49-F238E27FC236}">
                <a16:creationId xmlns:a16="http://schemas.microsoft.com/office/drawing/2014/main" id="{5783B9D1-C353-D844-8D32-15C91E62F2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038" y="210559"/>
            <a:ext cx="372283" cy="368375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4AABAB01-01B4-A7F8-5E52-A9999E4C1CF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9143999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374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A8AC02-2009-0B83-58AB-E3F997B6A7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2E9264C-A442-E10C-52A4-9E4722FD55BF}"/>
              </a:ext>
            </a:extLst>
          </p:cNvPr>
          <p:cNvSpPr/>
          <p:nvPr/>
        </p:nvSpPr>
        <p:spPr>
          <a:xfrm>
            <a:off x="1914470" y="2871222"/>
            <a:ext cx="919010" cy="34289"/>
          </a:xfrm>
          <a:prstGeom prst="roundRect">
            <a:avLst>
              <a:gd name="adj" fmla="val 2997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050" dirty="0">
              <a:latin typeface="Segoe UI" panose="020B0502040204020203" pitchFamily="34" charset="0"/>
            </a:endParaRPr>
          </a:p>
        </p:txBody>
      </p:sp>
      <p:pic>
        <p:nvPicPr>
          <p:cNvPr id="15" name="Imagem 14" descr="Ícone&#10;&#10;O conteúdo gerado por IA pode estar incorreto.">
            <a:extLst>
              <a:ext uri="{FF2B5EF4-FFF2-40B4-BE49-F238E27FC236}">
                <a16:creationId xmlns:a16="http://schemas.microsoft.com/office/drawing/2014/main" id="{9C5C7D91-D5BB-9EA7-BB45-B7017D8938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038" y="210559"/>
            <a:ext cx="372283" cy="368375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CF611F59-76E3-BF1B-37DF-C453DBE364C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64" t="2514" r="8772" b="13408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28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5"/>
          <p:cNvSpPr/>
          <p:nvPr/>
        </p:nvSpPr>
        <p:spPr>
          <a:xfrm>
            <a:off x="518575" y="359825"/>
            <a:ext cx="4201500" cy="41664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83" name="Google Shape;83;p15"/>
          <p:cNvSpPr/>
          <p:nvPr/>
        </p:nvSpPr>
        <p:spPr>
          <a:xfrm>
            <a:off x="0" y="4730750"/>
            <a:ext cx="9144000" cy="412800"/>
          </a:xfrm>
          <a:prstGeom prst="rect">
            <a:avLst/>
          </a:prstGeom>
          <a:solidFill>
            <a:srgbClr val="11729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84" name="Google Shape;84;p15"/>
          <p:cNvSpPr/>
          <p:nvPr/>
        </p:nvSpPr>
        <p:spPr>
          <a:xfrm flipH="1">
            <a:off x="4794125" y="4413250"/>
            <a:ext cx="4350000" cy="730500"/>
          </a:xfrm>
          <a:prstGeom prst="snip1Rect">
            <a:avLst>
              <a:gd name="adj" fmla="val 50000"/>
            </a:avLst>
          </a:prstGeom>
          <a:solidFill>
            <a:srgbClr val="11729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85" name="Google Shape;85;p15" title="logo insa + mcti 2025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57342" y="4526192"/>
            <a:ext cx="2910423" cy="51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49211" y="503750"/>
            <a:ext cx="3922777" cy="2514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07950" y="3486946"/>
            <a:ext cx="537972" cy="466344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5"/>
          <p:cNvSpPr txBox="1"/>
          <p:nvPr/>
        </p:nvSpPr>
        <p:spPr>
          <a:xfrm>
            <a:off x="1566325" y="3290375"/>
            <a:ext cx="2847000" cy="104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2700" marR="508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</a:pPr>
            <a:r>
              <a:rPr lang="pt-BR" sz="1600">
                <a:solidFill>
                  <a:srgbClr val="11729F"/>
                </a:solidFill>
              </a:rPr>
              <a:t>O Abastecimento de Água evoluiu bastante nas últimas décadas no Semiárido rural.</a:t>
            </a:r>
            <a:endParaRPr sz="900">
              <a:solidFill>
                <a:srgbClr val="11729F"/>
              </a:solidFill>
            </a:endParaRPr>
          </a:p>
        </p:txBody>
      </p:sp>
      <p:sp>
        <p:nvSpPr>
          <p:cNvPr id="89" name="Google Shape;89;p15"/>
          <p:cNvSpPr txBox="1"/>
          <p:nvPr/>
        </p:nvSpPr>
        <p:spPr>
          <a:xfrm>
            <a:off x="738928" y="2700528"/>
            <a:ext cx="1640700" cy="1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Foto: João Roberto Ripper</a:t>
            </a:r>
            <a:endParaRPr sz="1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0" name="Google Shape;90;p15" title="Imagem2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247500" y="645575"/>
            <a:ext cx="3443250" cy="3397250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5"/>
          <p:cNvSpPr txBox="1"/>
          <p:nvPr/>
        </p:nvSpPr>
        <p:spPr>
          <a:xfrm>
            <a:off x="556775" y="4698652"/>
            <a:ext cx="2412600" cy="4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www.insa.gov.br</a:t>
            </a:r>
            <a:endParaRPr sz="15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6"/>
          <p:cNvSpPr/>
          <p:nvPr/>
        </p:nvSpPr>
        <p:spPr>
          <a:xfrm>
            <a:off x="-125" y="670175"/>
            <a:ext cx="9144000" cy="30732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97" name="Google Shape;97;p16"/>
          <p:cNvSpPr/>
          <p:nvPr/>
        </p:nvSpPr>
        <p:spPr>
          <a:xfrm>
            <a:off x="0" y="4730750"/>
            <a:ext cx="9144000" cy="412800"/>
          </a:xfrm>
          <a:prstGeom prst="rect">
            <a:avLst/>
          </a:prstGeom>
          <a:solidFill>
            <a:srgbClr val="11729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98" name="Google Shape;98;p16"/>
          <p:cNvSpPr/>
          <p:nvPr/>
        </p:nvSpPr>
        <p:spPr>
          <a:xfrm flipH="1">
            <a:off x="4794125" y="4413250"/>
            <a:ext cx="4350000" cy="730500"/>
          </a:xfrm>
          <a:prstGeom prst="snip1Rect">
            <a:avLst>
              <a:gd name="adj" fmla="val 50000"/>
            </a:avLst>
          </a:prstGeom>
          <a:solidFill>
            <a:srgbClr val="11729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99" name="Google Shape;99;p16" title="logo insa + mcti 2025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57342" y="4526192"/>
            <a:ext cx="2910423" cy="51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6" title="DKAcFA3W0AAWP4d.jpeg"/>
          <p:cNvPicPr preferRelativeResize="0"/>
          <p:nvPr/>
        </p:nvPicPr>
        <p:blipFill rotWithShape="1">
          <a:blip r:embed="rId4">
            <a:alphaModFix/>
          </a:blip>
          <a:srcRect t="1914" b="1904"/>
          <a:stretch/>
        </p:blipFill>
        <p:spPr>
          <a:xfrm>
            <a:off x="-2" y="670175"/>
            <a:ext cx="4794127" cy="3073158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6"/>
          <p:cNvSpPr txBox="1"/>
          <p:nvPr/>
        </p:nvSpPr>
        <p:spPr>
          <a:xfrm>
            <a:off x="5154075" y="1852075"/>
            <a:ext cx="3735900" cy="17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2700" marR="508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solidFill>
                  <a:srgbClr val="666666"/>
                </a:solidFill>
              </a:rPr>
              <a:t>Segundo a ASA Brasil (2025), o Programa </a:t>
            </a:r>
            <a:r>
              <a:rPr lang="pt-BR" b="1">
                <a:solidFill>
                  <a:srgbClr val="666666"/>
                </a:solidFill>
              </a:rPr>
              <a:t>“Um Milhão de Cisternas”</a:t>
            </a:r>
            <a:r>
              <a:rPr lang="pt-BR">
                <a:solidFill>
                  <a:srgbClr val="666666"/>
                </a:solidFill>
              </a:rPr>
              <a:t> beneficiou mais de 1.000 dos 1.417 municípios do Semiárido brasileiro, mobilizando e capacitando mais de 650   mil   famílias,   chegando   a   um   potencial   de armazenamento de mais de 10 bilhões de litros de água de chuva.</a:t>
            </a:r>
            <a:endParaRPr>
              <a:solidFill>
                <a:srgbClr val="666666"/>
              </a:solidFill>
            </a:endParaRPr>
          </a:p>
          <a:p>
            <a:pPr marL="12700" marR="508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rgbClr val="11729F"/>
              </a:solidFill>
            </a:endParaRPr>
          </a:p>
        </p:txBody>
      </p:sp>
      <p:sp>
        <p:nvSpPr>
          <p:cNvPr id="102" name="Google Shape;102;p16"/>
          <p:cNvSpPr txBox="1"/>
          <p:nvPr/>
        </p:nvSpPr>
        <p:spPr>
          <a:xfrm>
            <a:off x="2993203" y="3473128"/>
            <a:ext cx="1640700" cy="1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Foto: ASA Brasil (2025)</a:t>
            </a:r>
            <a:endParaRPr sz="1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16"/>
          <p:cNvSpPr txBox="1"/>
          <p:nvPr/>
        </p:nvSpPr>
        <p:spPr>
          <a:xfrm>
            <a:off x="5207000" y="1146075"/>
            <a:ext cx="30000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rgbClr val="11729F"/>
                </a:solidFill>
                <a:latin typeface="Oswald"/>
                <a:ea typeface="Oswald"/>
                <a:cs typeface="Oswald"/>
                <a:sym typeface="Oswald"/>
              </a:rPr>
              <a:t>CENÁRIO ATUAL</a:t>
            </a:r>
            <a:endParaRPr>
              <a:solidFill>
                <a:srgbClr val="11729F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16"/>
          <p:cNvSpPr txBox="1"/>
          <p:nvPr/>
        </p:nvSpPr>
        <p:spPr>
          <a:xfrm>
            <a:off x="556775" y="4698652"/>
            <a:ext cx="2412600" cy="4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www.insa.gov.br</a:t>
            </a:r>
            <a:endParaRPr sz="15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7"/>
          <p:cNvSpPr/>
          <p:nvPr/>
        </p:nvSpPr>
        <p:spPr>
          <a:xfrm>
            <a:off x="518575" y="359825"/>
            <a:ext cx="4201500" cy="41664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110" name="Google Shape;110;p17"/>
          <p:cNvPicPr preferRelativeResize="0"/>
          <p:nvPr/>
        </p:nvPicPr>
        <p:blipFill rotWithShape="1">
          <a:blip r:embed="rId3">
            <a:alphaModFix/>
          </a:blip>
          <a:srcRect t="16743" b="652"/>
          <a:stretch/>
        </p:blipFill>
        <p:spPr>
          <a:xfrm>
            <a:off x="649200" y="503750"/>
            <a:ext cx="3922800" cy="2514600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7"/>
          <p:cNvSpPr/>
          <p:nvPr/>
        </p:nvSpPr>
        <p:spPr>
          <a:xfrm>
            <a:off x="0" y="4730750"/>
            <a:ext cx="9144000" cy="412800"/>
          </a:xfrm>
          <a:prstGeom prst="rect">
            <a:avLst/>
          </a:prstGeom>
          <a:solidFill>
            <a:srgbClr val="11729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12" name="Google Shape;112;p17"/>
          <p:cNvSpPr/>
          <p:nvPr/>
        </p:nvSpPr>
        <p:spPr>
          <a:xfrm flipH="1">
            <a:off x="4794125" y="4413250"/>
            <a:ext cx="4350000" cy="730500"/>
          </a:xfrm>
          <a:prstGeom prst="snip1Rect">
            <a:avLst>
              <a:gd name="adj" fmla="val 50000"/>
            </a:avLst>
          </a:prstGeom>
          <a:solidFill>
            <a:srgbClr val="11729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113" name="Google Shape;113;p17" title="logo insa + mcti 2025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57342" y="4526192"/>
            <a:ext cx="2910423" cy="511600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17"/>
          <p:cNvSpPr txBox="1"/>
          <p:nvPr/>
        </p:nvSpPr>
        <p:spPr>
          <a:xfrm>
            <a:off x="1566325" y="3290375"/>
            <a:ext cx="2847000" cy="104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2700" marR="508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>
                <a:solidFill>
                  <a:srgbClr val="434343"/>
                </a:solidFill>
              </a:rPr>
              <a:t>Já o Esgotamento Sanitário não evoluiu na zona rural do Semiárido...</a:t>
            </a:r>
            <a:endParaRPr sz="900">
              <a:solidFill>
                <a:srgbClr val="434343"/>
              </a:solidFill>
            </a:endParaRPr>
          </a:p>
        </p:txBody>
      </p:sp>
      <p:sp>
        <p:nvSpPr>
          <p:cNvPr id="115" name="Google Shape;115;p17"/>
          <p:cNvSpPr txBox="1"/>
          <p:nvPr/>
        </p:nvSpPr>
        <p:spPr>
          <a:xfrm>
            <a:off x="738928" y="2700528"/>
            <a:ext cx="1640700" cy="1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Foto: INSA</a:t>
            </a:r>
            <a:endParaRPr sz="1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6" name="Google Shape;116;p17" title="Imagem2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47500" y="645575"/>
            <a:ext cx="3443250" cy="3397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85851" y="3467898"/>
            <a:ext cx="582168" cy="504444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17"/>
          <p:cNvSpPr txBox="1"/>
          <p:nvPr/>
        </p:nvSpPr>
        <p:spPr>
          <a:xfrm>
            <a:off x="556775" y="4698652"/>
            <a:ext cx="2412600" cy="4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www.insa.gov.br</a:t>
            </a:r>
            <a:endParaRPr sz="15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8"/>
          <p:cNvSpPr/>
          <p:nvPr/>
        </p:nvSpPr>
        <p:spPr>
          <a:xfrm>
            <a:off x="-125" y="670175"/>
            <a:ext cx="9144000" cy="30732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124" name="Google Shape;124;p18"/>
          <p:cNvPicPr preferRelativeResize="0"/>
          <p:nvPr/>
        </p:nvPicPr>
        <p:blipFill rotWithShape="1">
          <a:blip r:embed="rId3">
            <a:alphaModFix/>
          </a:blip>
          <a:srcRect t="12011" b="12011"/>
          <a:stretch/>
        </p:blipFill>
        <p:spPr>
          <a:xfrm>
            <a:off x="-54275" y="670175"/>
            <a:ext cx="4848400" cy="3073199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18"/>
          <p:cNvSpPr/>
          <p:nvPr/>
        </p:nvSpPr>
        <p:spPr>
          <a:xfrm>
            <a:off x="0" y="4730750"/>
            <a:ext cx="9144000" cy="412800"/>
          </a:xfrm>
          <a:prstGeom prst="rect">
            <a:avLst/>
          </a:prstGeom>
          <a:solidFill>
            <a:srgbClr val="11729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26" name="Google Shape;126;p18"/>
          <p:cNvSpPr/>
          <p:nvPr/>
        </p:nvSpPr>
        <p:spPr>
          <a:xfrm flipH="1">
            <a:off x="4794125" y="4413250"/>
            <a:ext cx="4350000" cy="730500"/>
          </a:xfrm>
          <a:prstGeom prst="snip1Rect">
            <a:avLst>
              <a:gd name="adj" fmla="val 50000"/>
            </a:avLst>
          </a:prstGeom>
          <a:solidFill>
            <a:srgbClr val="11729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127" name="Google Shape;127;p18" title="logo insa + mcti 2025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57342" y="4526192"/>
            <a:ext cx="2910423" cy="511600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18"/>
          <p:cNvSpPr txBox="1"/>
          <p:nvPr/>
        </p:nvSpPr>
        <p:spPr>
          <a:xfrm>
            <a:off x="5154075" y="779789"/>
            <a:ext cx="3735900" cy="29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2700" marR="508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300" dirty="0">
                <a:solidFill>
                  <a:srgbClr val="666666"/>
                </a:solidFill>
              </a:rPr>
              <a:t>O Semiárido Brasileiro possui aproximadamente 1,8 milhões de estabelecimentos agropecuários, com uma área média de aproximadamente 29 hectares (MEDEIROS, 2018). Nesses estabelecimentos, a infraestrutura de coleta e tratamento de esgoto é precária e/ou inexistente, expondo sua população a doenças de veiculação hídrica. De acordo com o Plano Nacional de Saneamento Rural (PNSR, 2019), cerca de 80% da população rural não tem acesso a esgotamento sanitário ou tem acesso de forma precária.</a:t>
            </a:r>
            <a:endParaRPr sz="1500" dirty="0">
              <a:solidFill>
                <a:srgbClr val="11729F"/>
              </a:solidFill>
            </a:endParaRPr>
          </a:p>
        </p:txBody>
      </p:sp>
      <p:sp>
        <p:nvSpPr>
          <p:cNvPr id="129" name="Google Shape;129;p18"/>
          <p:cNvSpPr txBox="1"/>
          <p:nvPr/>
        </p:nvSpPr>
        <p:spPr>
          <a:xfrm>
            <a:off x="556775" y="4698652"/>
            <a:ext cx="2412600" cy="4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www.insa.gov.br</a:t>
            </a:r>
            <a:endParaRPr sz="15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7776" y="1019025"/>
            <a:ext cx="3314450" cy="3394225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4"/>
          <p:cNvSpPr/>
          <p:nvPr/>
        </p:nvSpPr>
        <p:spPr>
          <a:xfrm>
            <a:off x="0" y="4730750"/>
            <a:ext cx="9144000" cy="412800"/>
          </a:xfrm>
          <a:prstGeom prst="rect">
            <a:avLst/>
          </a:prstGeom>
          <a:solidFill>
            <a:srgbClr val="11729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73" name="Google Shape;73;p14"/>
          <p:cNvSpPr/>
          <p:nvPr/>
        </p:nvSpPr>
        <p:spPr>
          <a:xfrm flipH="1">
            <a:off x="4794125" y="4413250"/>
            <a:ext cx="4350000" cy="730500"/>
          </a:xfrm>
          <a:prstGeom prst="snip1Rect">
            <a:avLst>
              <a:gd name="adj" fmla="val 50000"/>
            </a:avLst>
          </a:prstGeom>
          <a:solidFill>
            <a:srgbClr val="11729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74" name="Google Shape;74;p14"/>
          <p:cNvSpPr txBox="1"/>
          <p:nvPr/>
        </p:nvSpPr>
        <p:spPr>
          <a:xfrm>
            <a:off x="3813693" y="3282792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solidFill>
                  <a:srgbClr val="434343"/>
                </a:solidFill>
              </a:rPr>
              <a:t>Fonte: PNSR, 2019</a:t>
            </a:r>
            <a:endParaRPr>
              <a:solidFill>
                <a:srgbClr val="434343"/>
              </a:solidFill>
            </a:endParaRPr>
          </a:p>
        </p:txBody>
      </p:sp>
      <p:pic>
        <p:nvPicPr>
          <p:cNvPr id="75" name="Google Shape;75;p14" title="logo insa + mcti 2025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57342" y="4526192"/>
            <a:ext cx="2910423" cy="511600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4"/>
          <p:cNvSpPr txBox="1">
            <a:spLocks noGrp="1"/>
          </p:cNvSpPr>
          <p:nvPr>
            <p:ph type="title" idx="4294967295"/>
          </p:nvPr>
        </p:nvSpPr>
        <p:spPr>
          <a:xfrm>
            <a:off x="4312227" y="1457150"/>
            <a:ext cx="4597748" cy="171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solidFill>
                  <a:schemeClr val="bg1"/>
                </a:solidFill>
                <a:highlight>
                  <a:srgbClr val="800080"/>
                </a:highlight>
              </a:rPr>
              <a:t>ESGOTAMENTO </a:t>
            </a:r>
            <a:endParaRPr dirty="0">
              <a:solidFill>
                <a:schemeClr val="bg1"/>
              </a:solidFill>
              <a:highlight>
                <a:srgbClr val="800080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solidFill>
                  <a:schemeClr val="bg1"/>
                </a:solidFill>
                <a:highlight>
                  <a:srgbClr val="800080"/>
                </a:highlight>
              </a:rPr>
              <a:t>SANITÁRIO – ZONA RURAL</a:t>
            </a:r>
            <a:endParaRPr dirty="0">
              <a:solidFill>
                <a:schemeClr val="bg1"/>
              </a:solidFill>
              <a:highlight>
                <a:srgbClr val="800080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bg1"/>
              </a:solidFill>
              <a:highlight>
                <a:srgbClr val="800080"/>
              </a:highlight>
            </a:endParaRPr>
          </a:p>
        </p:txBody>
      </p:sp>
      <p:sp>
        <p:nvSpPr>
          <p:cNvPr id="77" name="Google Shape;77;p14"/>
          <p:cNvSpPr txBox="1"/>
          <p:nvPr/>
        </p:nvSpPr>
        <p:spPr>
          <a:xfrm>
            <a:off x="556775" y="4698652"/>
            <a:ext cx="2412600" cy="4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www.insa.gov.br</a:t>
            </a:r>
            <a:endParaRPr sz="15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TextBox 27">
            <a:extLst>
              <a:ext uri="{FF2B5EF4-FFF2-40B4-BE49-F238E27FC236}">
                <a16:creationId xmlns:a16="http://schemas.microsoft.com/office/drawing/2014/main" id="{9B597796-45D3-D523-7257-ED147575373D}"/>
              </a:ext>
            </a:extLst>
          </p:cNvPr>
          <p:cNvSpPr txBox="1"/>
          <p:nvPr/>
        </p:nvSpPr>
        <p:spPr>
          <a:xfrm>
            <a:off x="600072" y="221518"/>
            <a:ext cx="794385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300" b="1" dirty="0">
                <a:solidFill>
                  <a:srgbClr val="002060"/>
                </a:solidFill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DESAFIOS DO SANEAMENTO RURAL</a:t>
            </a:r>
            <a:endParaRPr lang="id-ID" sz="3300" b="1" dirty="0">
              <a:solidFill>
                <a:srgbClr val="002060"/>
              </a:solidFill>
              <a:latin typeface="Arial" panose="020B0604020202020204" pitchFamily="34" charset="0"/>
              <a:ea typeface="Roboto Condensed" panose="02000000000000000000" pitchFamily="2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>
          <a:extLst>
            <a:ext uri="{FF2B5EF4-FFF2-40B4-BE49-F238E27FC236}">
              <a16:creationId xmlns:a16="http://schemas.microsoft.com/office/drawing/2014/main" id="{E6DF394A-7ED1-C378-DFB5-1F3EA889B6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4">
            <a:extLst>
              <a:ext uri="{FF2B5EF4-FFF2-40B4-BE49-F238E27FC236}">
                <a16:creationId xmlns:a16="http://schemas.microsoft.com/office/drawing/2014/main" id="{9FD15934-59BE-CD27-C038-D72EDE82F2B1}"/>
              </a:ext>
            </a:extLst>
          </p:cNvPr>
          <p:cNvSpPr/>
          <p:nvPr/>
        </p:nvSpPr>
        <p:spPr>
          <a:xfrm>
            <a:off x="0" y="4730750"/>
            <a:ext cx="9144000" cy="412800"/>
          </a:xfrm>
          <a:prstGeom prst="rect">
            <a:avLst/>
          </a:prstGeom>
          <a:solidFill>
            <a:srgbClr val="11729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73" name="Google Shape;73;p14">
            <a:extLst>
              <a:ext uri="{FF2B5EF4-FFF2-40B4-BE49-F238E27FC236}">
                <a16:creationId xmlns:a16="http://schemas.microsoft.com/office/drawing/2014/main" id="{E8E08C22-9EE9-268F-03C0-FF6DE784937C}"/>
              </a:ext>
            </a:extLst>
          </p:cNvPr>
          <p:cNvSpPr/>
          <p:nvPr/>
        </p:nvSpPr>
        <p:spPr>
          <a:xfrm flipH="1">
            <a:off x="4794125" y="4413250"/>
            <a:ext cx="4350000" cy="730500"/>
          </a:xfrm>
          <a:prstGeom prst="snip1Rect">
            <a:avLst>
              <a:gd name="adj" fmla="val 50000"/>
            </a:avLst>
          </a:prstGeom>
          <a:solidFill>
            <a:srgbClr val="11729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75" name="Google Shape;75;p14" title="logo insa + mcti 2025.png">
            <a:extLst>
              <a:ext uri="{FF2B5EF4-FFF2-40B4-BE49-F238E27FC236}">
                <a16:creationId xmlns:a16="http://schemas.microsoft.com/office/drawing/2014/main" id="{D48AB6F4-720A-C931-6D4C-766FEE368577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57342" y="4526192"/>
            <a:ext cx="2910423" cy="511600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4">
            <a:extLst>
              <a:ext uri="{FF2B5EF4-FFF2-40B4-BE49-F238E27FC236}">
                <a16:creationId xmlns:a16="http://schemas.microsoft.com/office/drawing/2014/main" id="{676079B0-5E55-7A2A-848C-3643CBB67AFE}"/>
              </a:ext>
            </a:extLst>
          </p:cNvPr>
          <p:cNvSpPr txBox="1"/>
          <p:nvPr/>
        </p:nvSpPr>
        <p:spPr>
          <a:xfrm>
            <a:off x="556775" y="4698652"/>
            <a:ext cx="2412600" cy="4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www.insa.gov.br</a:t>
            </a:r>
            <a:endParaRPr sz="15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TextBox 27">
            <a:extLst>
              <a:ext uri="{FF2B5EF4-FFF2-40B4-BE49-F238E27FC236}">
                <a16:creationId xmlns:a16="http://schemas.microsoft.com/office/drawing/2014/main" id="{457BF754-4EBA-F687-EE82-C683B8E2786A}"/>
              </a:ext>
            </a:extLst>
          </p:cNvPr>
          <p:cNvSpPr txBox="1"/>
          <p:nvPr/>
        </p:nvSpPr>
        <p:spPr>
          <a:xfrm>
            <a:off x="600072" y="221518"/>
            <a:ext cx="794385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300" b="1" dirty="0">
                <a:solidFill>
                  <a:srgbClr val="002060"/>
                </a:solidFill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DESAFIOS DO SANEAMENTO RURAL</a:t>
            </a:r>
            <a:endParaRPr lang="id-ID" sz="3300" b="1" dirty="0">
              <a:solidFill>
                <a:srgbClr val="002060"/>
              </a:solidFill>
              <a:latin typeface="Arial" panose="020B0604020202020204" pitchFamily="34" charset="0"/>
              <a:ea typeface="Roboto Condensed" panose="02000000000000000000" pitchFamily="2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AA011C1-74CC-2C7B-0539-CB42B000444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767"/>
          <a:stretch>
            <a:fillRect/>
          </a:stretch>
        </p:blipFill>
        <p:spPr bwMode="auto">
          <a:xfrm>
            <a:off x="555428" y="1347424"/>
            <a:ext cx="4348653" cy="2551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>
            <a:extLst>
              <a:ext uri="{FF2B5EF4-FFF2-40B4-BE49-F238E27FC236}">
                <a16:creationId xmlns:a16="http://schemas.microsoft.com/office/drawing/2014/main" id="{26CCFD35-8630-91D2-3273-6E41B32EF0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4840" y="1220653"/>
            <a:ext cx="3602925" cy="2702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6212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>
          <a:extLst>
            <a:ext uri="{FF2B5EF4-FFF2-40B4-BE49-F238E27FC236}">
              <a16:creationId xmlns:a16="http://schemas.microsoft.com/office/drawing/2014/main" id="{7FDA3779-3D8B-A5A0-A0B1-38EFB966D4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4">
            <a:extLst>
              <a:ext uri="{FF2B5EF4-FFF2-40B4-BE49-F238E27FC236}">
                <a16:creationId xmlns:a16="http://schemas.microsoft.com/office/drawing/2014/main" id="{A86E4260-195A-DFD3-4D3D-AB3AAC32B5B2}"/>
              </a:ext>
            </a:extLst>
          </p:cNvPr>
          <p:cNvSpPr/>
          <p:nvPr/>
        </p:nvSpPr>
        <p:spPr>
          <a:xfrm>
            <a:off x="0" y="4730750"/>
            <a:ext cx="9144000" cy="412800"/>
          </a:xfrm>
          <a:prstGeom prst="rect">
            <a:avLst/>
          </a:prstGeom>
          <a:solidFill>
            <a:srgbClr val="11729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73" name="Google Shape;73;p14">
            <a:extLst>
              <a:ext uri="{FF2B5EF4-FFF2-40B4-BE49-F238E27FC236}">
                <a16:creationId xmlns:a16="http://schemas.microsoft.com/office/drawing/2014/main" id="{94E1E695-61B9-E087-FD4D-4893B380BE97}"/>
              </a:ext>
            </a:extLst>
          </p:cNvPr>
          <p:cNvSpPr/>
          <p:nvPr/>
        </p:nvSpPr>
        <p:spPr>
          <a:xfrm flipH="1">
            <a:off x="4794125" y="4413250"/>
            <a:ext cx="4350000" cy="730500"/>
          </a:xfrm>
          <a:prstGeom prst="snip1Rect">
            <a:avLst>
              <a:gd name="adj" fmla="val 50000"/>
            </a:avLst>
          </a:prstGeom>
          <a:solidFill>
            <a:srgbClr val="11729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75" name="Google Shape;75;p14" title="logo insa + mcti 2025.png">
            <a:extLst>
              <a:ext uri="{FF2B5EF4-FFF2-40B4-BE49-F238E27FC236}">
                <a16:creationId xmlns:a16="http://schemas.microsoft.com/office/drawing/2014/main" id="{86C107B3-4027-FC2B-FDF7-37D400647E74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57342" y="4526192"/>
            <a:ext cx="2910423" cy="511600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4">
            <a:extLst>
              <a:ext uri="{FF2B5EF4-FFF2-40B4-BE49-F238E27FC236}">
                <a16:creationId xmlns:a16="http://schemas.microsoft.com/office/drawing/2014/main" id="{D1224CA4-F17D-AB87-B74D-492416C30B7A}"/>
              </a:ext>
            </a:extLst>
          </p:cNvPr>
          <p:cNvSpPr txBox="1"/>
          <p:nvPr/>
        </p:nvSpPr>
        <p:spPr>
          <a:xfrm>
            <a:off x="556775" y="4698652"/>
            <a:ext cx="2412600" cy="4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www.insa.gov.br</a:t>
            </a:r>
            <a:endParaRPr sz="15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5ACA95D8-0671-5978-772F-31331209B0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267" y="105708"/>
            <a:ext cx="8105465" cy="4342407"/>
          </a:xfrm>
          <a:prstGeom prst="rect">
            <a:avLst/>
          </a:prstGeom>
        </p:spPr>
      </p:pic>
      <p:sp>
        <p:nvSpPr>
          <p:cNvPr id="6" name="Retângulo: Único Canto Arredondado 10">
            <a:extLst>
              <a:ext uri="{FF2B5EF4-FFF2-40B4-BE49-F238E27FC236}">
                <a16:creationId xmlns:a16="http://schemas.microsoft.com/office/drawing/2014/main" id="{61C7808A-8BD3-D63D-6D9D-9A58C78F2590}"/>
              </a:ext>
            </a:extLst>
          </p:cNvPr>
          <p:cNvSpPr/>
          <p:nvPr/>
        </p:nvSpPr>
        <p:spPr>
          <a:xfrm>
            <a:off x="6872022" y="2109844"/>
            <a:ext cx="1575788" cy="332020"/>
          </a:xfrm>
          <a:prstGeom prst="round1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50" dirty="0"/>
              <a:t>10 m³/s de esgoto rural</a:t>
            </a:r>
          </a:p>
        </p:txBody>
      </p:sp>
    </p:spTree>
    <p:extLst>
      <p:ext uri="{BB962C8B-B14F-4D97-AF65-F5344CB8AC3E}">
        <p14:creationId xmlns:p14="http://schemas.microsoft.com/office/powerpoint/2010/main" val="25574453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>
          <a:extLst>
            <a:ext uri="{FF2B5EF4-FFF2-40B4-BE49-F238E27FC236}">
              <a16:creationId xmlns:a16="http://schemas.microsoft.com/office/drawing/2014/main" id="{5358CBC1-8CC7-6F71-A2BA-58F8495D08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4">
            <a:extLst>
              <a:ext uri="{FF2B5EF4-FFF2-40B4-BE49-F238E27FC236}">
                <a16:creationId xmlns:a16="http://schemas.microsoft.com/office/drawing/2014/main" id="{70C5AC63-3A69-BA87-8240-C9D0FB4C2FD8}"/>
              </a:ext>
            </a:extLst>
          </p:cNvPr>
          <p:cNvSpPr/>
          <p:nvPr/>
        </p:nvSpPr>
        <p:spPr>
          <a:xfrm>
            <a:off x="0" y="4730750"/>
            <a:ext cx="9144000" cy="412800"/>
          </a:xfrm>
          <a:prstGeom prst="rect">
            <a:avLst/>
          </a:prstGeom>
          <a:solidFill>
            <a:srgbClr val="11729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73" name="Google Shape;73;p14">
            <a:extLst>
              <a:ext uri="{FF2B5EF4-FFF2-40B4-BE49-F238E27FC236}">
                <a16:creationId xmlns:a16="http://schemas.microsoft.com/office/drawing/2014/main" id="{8D630732-E5B6-1100-982B-B8071673F555}"/>
              </a:ext>
            </a:extLst>
          </p:cNvPr>
          <p:cNvSpPr/>
          <p:nvPr/>
        </p:nvSpPr>
        <p:spPr>
          <a:xfrm flipH="1">
            <a:off x="4794125" y="4413250"/>
            <a:ext cx="4350000" cy="730500"/>
          </a:xfrm>
          <a:prstGeom prst="snip1Rect">
            <a:avLst>
              <a:gd name="adj" fmla="val 50000"/>
            </a:avLst>
          </a:prstGeom>
          <a:solidFill>
            <a:srgbClr val="11729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75" name="Google Shape;75;p14" title="logo insa + mcti 2025.png">
            <a:extLst>
              <a:ext uri="{FF2B5EF4-FFF2-40B4-BE49-F238E27FC236}">
                <a16:creationId xmlns:a16="http://schemas.microsoft.com/office/drawing/2014/main" id="{77910112-1D77-965A-E589-9AF67C19FEBB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57342" y="4526192"/>
            <a:ext cx="2910423" cy="511600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4">
            <a:extLst>
              <a:ext uri="{FF2B5EF4-FFF2-40B4-BE49-F238E27FC236}">
                <a16:creationId xmlns:a16="http://schemas.microsoft.com/office/drawing/2014/main" id="{33A249FD-2F7B-A2FE-5E35-A3936BFDEB96}"/>
              </a:ext>
            </a:extLst>
          </p:cNvPr>
          <p:cNvSpPr txBox="1"/>
          <p:nvPr/>
        </p:nvSpPr>
        <p:spPr>
          <a:xfrm>
            <a:off x="556775" y="4698652"/>
            <a:ext cx="2412600" cy="4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www.insa.gov.br</a:t>
            </a:r>
            <a:endParaRPr sz="15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TextBox 27">
            <a:extLst>
              <a:ext uri="{FF2B5EF4-FFF2-40B4-BE49-F238E27FC236}">
                <a16:creationId xmlns:a16="http://schemas.microsoft.com/office/drawing/2014/main" id="{12495AF3-CF45-9283-0A81-3B00364638E2}"/>
              </a:ext>
            </a:extLst>
          </p:cNvPr>
          <p:cNvSpPr txBox="1"/>
          <p:nvPr/>
        </p:nvSpPr>
        <p:spPr>
          <a:xfrm>
            <a:off x="723910" y="49113"/>
            <a:ext cx="794385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300" b="1" dirty="0">
                <a:solidFill>
                  <a:srgbClr val="002060"/>
                </a:solidFill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DESAFIOS DO SANEAMENTO RURAL</a:t>
            </a:r>
            <a:endParaRPr lang="id-ID" sz="3300" b="1" dirty="0">
              <a:solidFill>
                <a:srgbClr val="002060"/>
              </a:solidFill>
              <a:latin typeface="Arial" panose="020B0604020202020204" pitchFamily="34" charset="0"/>
              <a:ea typeface="Roboto Condensed" panose="02000000000000000000" pitchFamily="2" charset="0"/>
              <a:cs typeface="Arial" panose="020B0604020202020204" pitchFamily="34" charset="0"/>
            </a:endParaRPr>
          </a:p>
        </p:txBody>
      </p:sp>
      <p:pic>
        <p:nvPicPr>
          <p:cNvPr id="3" name="Picture 2" descr="Resultado de imagem para Ã¡gua de cor cinza">
            <a:extLst>
              <a:ext uri="{FF2B5EF4-FFF2-40B4-BE49-F238E27FC236}">
                <a16:creationId xmlns:a16="http://schemas.microsoft.com/office/drawing/2014/main" id="{646343FE-91E3-1E9D-B996-704D3D1436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366" y="692474"/>
            <a:ext cx="6035268" cy="3704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86413F93-E01B-FE25-FE52-1F62E8365A5A}"/>
              </a:ext>
            </a:extLst>
          </p:cNvPr>
          <p:cNvSpPr txBox="1"/>
          <p:nvPr/>
        </p:nvSpPr>
        <p:spPr>
          <a:xfrm>
            <a:off x="3088238" y="4100088"/>
            <a:ext cx="13110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50" dirty="0"/>
              <a:t>Esgoto rural Total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A28D371A-5A3D-BD8F-0858-7C1025A67B1D}"/>
              </a:ext>
            </a:extLst>
          </p:cNvPr>
          <p:cNvSpPr txBox="1"/>
          <p:nvPr/>
        </p:nvSpPr>
        <p:spPr>
          <a:xfrm>
            <a:off x="2036767" y="4143285"/>
            <a:ext cx="13110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50" dirty="0"/>
              <a:t>Águas cinza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52902757-4E7A-DC63-229D-3733DFEB62BE}"/>
              </a:ext>
            </a:extLst>
          </p:cNvPr>
          <p:cNvSpPr txBox="1"/>
          <p:nvPr/>
        </p:nvSpPr>
        <p:spPr>
          <a:xfrm>
            <a:off x="4544743" y="3981703"/>
            <a:ext cx="131108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50" dirty="0"/>
              <a:t>Água e nutrientes recuperados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BCAB40D2-2FB1-58DC-D622-3CA7671E24F7}"/>
              </a:ext>
            </a:extLst>
          </p:cNvPr>
          <p:cNvSpPr txBox="1"/>
          <p:nvPr/>
        </p:nvSpPr>
        <p:spPr>
          <a:xfrm>
            <a:off x="6078615" y="4053576"/>
            <a:ext cx="13110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50" dirty="0"/>
              <a:t>Água da cisterna</a:t>
            </a:r>
          </a:p>
        </p:txBody>
      </p:sp>
    </p:spTree>
    <p:extLst>
      <p:ext uri="{BB962C8B-B14F-4D97-AF65-F5344CB8AC3E}">
        <p14:creationId xmlns:p14="http://schemas.microsoft.com/office/powerpoint/2010/main" val="1169122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>
          <a:extLst>
            <a:ext uri="{FF2B5EF4-FFF2-40B4-BE49-F238E27FC236}">
              <a16:creationId xmlns:a16="http://schemas.microsoft.com/office/drawing/2014/main" id="{F1CF3CF7-3F2E-099B-051C-FBD462AC41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4">
            <a:extLst>
              <a:ext uri="{FF2B5EF4-FFF2-40B4-BE49-F238E27FC236}">
                <a16:creationId xmlns:a16="http://schemas.microsoft.com/office/drawing/2014/main" id="{0A01CE97-F1DD-B6AC-21BA-78562725A19B}"/>
              </a:ext>
            </a:extLst>
          </p:cNvPr>
          <p:cNvSpPr/>
          <p:nvPr/>
        </p:nvSpPr>
        <p:spPr>
          <a:xfrm>
            <a:off x="0" y="4730750"/>
            <a:ext cx="9144000" cy="412800"/>
          </a:xfrm>
          <a:prstGeom prst="rect">
            <a:avLst/>
          </a:prstGeom>
          <a:solidFill>
            <a:srgbClr val="11729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73" name="Google Shape;73;p14">
            <a:extLst>
              <a:ext uri="{FF2B5EF4-FFF2-40B4-BE49-F238E27FC236}">
                <a16:creationId xmlns:a16="http://schemas.microsoft.com/office/drawing/2014/main" id="{E214C65B-2F93-6874-CE23-86C68137B9D7}"/>
              </a:ext>
            </a:extLst>
          </p:cNvPr>
          <p:cNvSpPr/>
          <p:nvPr/>
        </p:nvSpPr>
        <p:spPr>
          <a:xfrm flipH="1">
            <a:off x="4794125" y="4413250"/>
            <a:ext cx="4350000" cy="730500"/>
          </a:xfrm>
          <a:prstGeom prst="snip1Rect">
            <a:avLst>
              <a:gd name="adj" fmla="val 50000"/>
            </a:avLst>
          </a:prstGeom>
          <a:solidFill>
            <a:srgbClr val="11729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75" name="Google Shape;75;p14" title="logo insa + mcti 2025.png">
            <a:extLst>
              <a:ext uri="{FF2B5EF4-FFF2-40B4-BE49-F238E27FC236}">
                <a16:creationId xmlns:a16="http://schemas.microsoft.com/office/drawing/2014/main" id="{9849E62D-C574-E3FF-4D8E-4DCEAF2C0BA2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57342" y="4526192"/>
            <a:ext cx="2910423" cy="511600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4">
            <a:extLst>
              <a:ext uri="{FF2B5EF4-FFF2-40B4-BE49-F238E27FC236}">
                <a16:creationId xmlns:a16="http://schemas.microsoft.com/office/drawing/2014/main" id="{4E00C639-477C-6B27-36D7-DA8F1C3C951E}"/>
              </a:ext>
            </a:extLst>
          </p:cNvPr>
          <p:cNvSpPr txBox="1"/>
          <p:nvPr/>
        </p:nvSpPr>
        <p:spPr>
          <a:xfrm>
            <a:off x="556775" y="4698652"/>
            <a:ext cx="2412600" cy="4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www.insa.gov.br</a:t>
            </a:r>
            <a:endParaRPr sz="15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5AA936C4-AC46-A762-6E63-BF64C17DE0D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06517468"/>
              </p:ext>
            </p:extLst>
          </p:nvPr>
        </p:nvGraphicFramePr>
        <p:xfrm>
          <a:off x="936251" y="268429"/>
          <a:ext cx="7271497" cy="43035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2651196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>
          <a:extLst>
            <a:ext uri="{FF2B5EF4-FFF2-40B4-BE49-F238E27FC236}">
              <a16:creationId xmlns:a16="http://schemas.microsoft.com/office/drawing/2014/main" id="{0724824D-73C0-BED2-810F-1CEDC78C34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4">
            <a:extLst>
              <a:ext uri="{FF2B5EF4-FFF2-40B4-BE49-F238E27FC236}">
                <a16:creationId xmlns:a16="http://schemas.microsoft.com/office/drawing/2014/main" id="{098C1442-0E82-939E-F346-0185B8ED97C8}"/>
              </a:ext>
            </a:extLst>
          </p:cNvPr>
          <p:cNvSpPr/>
          <p:nvPr/>
        </p:nvSpPr>
        <p:spPr>
          <a:xfrm>
            <a:off x="0" y="4730750"/>
            <a:ext cx="9144000" cy="412800"/>
          </a:xfrm>
          <a:prstGeom prst="rect">
            <a:avLst/>
          </a:prstGeom>
          <a:solidFill>
            <a:srgbClr val="11729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73" name="Google Shape;73;p14">
            <a:extLst>
              <a:ext uri="{FF2B5EF4-FFF2-40B4-BE49-F238E27FC236}">
                <a16:creationId xmlns:a16="http://schemas.microsoft.com/office/drawing/2014/main" id="{64E2980F-04D2-93B0-8166-1092B6C7B514}"/>
              </a:ext>
            </a:extLst>
          </p:cNvPr>
          <p:cNvSpPr/>
          <p:nvPr/>
        </p:nvSpPr>
        <p:spPr>
          <a:xfrm flipH="1">
            <a:off x="4794125" y="4413250"/>
            <a:ext cx="4350000" cy="730500"/>
          </a:xfrm>
          <a:prstGeom prst="snip1Rect">
            <a:avLst>
              <a:gd name="adj" fmla="val 50000"/>
            </a:avLst>
          </a:prstGeom>
          <a:solidFill>
            <a:srgbClr val="11729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75" name="Google Shape;75;p14" title="logo insa + mcti 2025.png">
            <a:extLst>
              <a:ext uri="{FF2B5EF4-FFF2-40B4-BE49-F238E27FC236}">
                <a16:creationId xmlns:a16="http://schemas.microsoft.com/office/drawing/2014/main" id="{C2543227-9EC1-0CAB-C6A3-C24B62A2EA74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57342" y="4526192"/>
            <a:ext cx="2910423" cy="511600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4">
            <a:extLst>
              <a:ext uri="{FF2B5EF4-FFF2-40B4-BE49-F238E27FC236}">
                <a16:creationId xmlns:a16="http://schemas.microsoft.com/office/drawing/2014/main" id="{5A487C1D-D11F-B3B6-10F0-BABCF7754E54}"/>
              </a:ext>
            </a:extLst>
          </p:cNvPr>
          <p:cNvSpPr txBox="1"/>
          <p:nvPr/>
        </p:nvSpPr>
        <p:spPr>
          <a:xfrm>
            <a:off x="556775" y="4698652"/>
            <a:ext cx="2412600" cy="4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www.insa.gov.br</a:t>
            </a:r>
            <a:endParaRPr sz="15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AB52FAEC-D510-2846-3B8A-FC1A3457B4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32969" y="140738"/>
            <a:ext cx="6078062" cy="4166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863949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19" title="Adesivos para SARA tamanho real-06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25036" y="-31850"/>
            <a:ext cx="9421435" cy="51753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9" name="Google Shape;139;p20"/>
          <p:cNvCxnSpPr/>
          <p:nvPr/>
        </p:nvCxnSpPr>
        <p:spPr>
          <a:xfrm rot="10800000">
            <a:off x="1352450" y="1790650"/>
            <a:ext cx="0" cy="689100"/>
          </a:xfrm>
          <a:prstGeom prst="straightConnector1">
            <a:avLst/>
          </a:prstGeom>
          <a:noFill/>
          <a:ln w="9525" cap="flat" cmpd="sng">
            <a:solidFill>
              <a:srgbClr val="B7B7B7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140" name="Google Shape;140;p20"/>
          <p:cNvCxnSpPr/>
          <p:nvPr/>
        </p:nvCxnSpPr>
        <p:spPr>
          <a:xfrm rot="10800000">
            <a:off x="2953575" y="2479800"/>
            <a:ext cx="0" cy="1215900"/>
          </a:xfrm>
          <a:prstGeom prst="straightConnector1">
            <a:avLst/>
          </a:prstGeom>
          <a:noFill/>
          <a:ln w="9525" cap="flat" cmpd="sng">
            <a:solidFill>
              <a:srgbClr val="B7B7B7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141" name="Google Shape;141;p20"/>
          <p:cNvCxnSpPr/>
          <p:nvPr/>
        </p:nvCxnSpPr>
        <p:spPr>
          <a:xfrm rot="10800000">
            <a:off x="4454200" y="768250"/>
            <a:ext cx="0" cy="1711500"/>
          </a:xfrm>
          <a:prstGeom prst="straightConnector1">
            <a:avLst/>
          </a:prstGeom>
          <a:noFill/>
          <a:ln w="9525" cap="flat" cmpd="sng">
            <a:solidFill>
              <a:srgbClr val="B7B7B7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142" name="Google Shape;142;p20"/>
          <p:cNvCxnSpPr/>
          <p:nvPr/>
        </p:nvCxnSpPr>
        <p:spPr>
          <a:xfrm rot="10800000">
            <a:off x="4457975" y="2479600"/>
            <a:ext cx="0" cy="1228800"/>
          </a:xfrm>
          <a:prstGeom prst="straightConnector1">
            <a:avLst/>
          </a:prstGeom>
          <a:noFill/>
          <a:ln w="9525" cap="flat" cmpd="sng">
            <a:solidFill>
              <a:srgbClr val="B7B7B7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143" name="Google Shape;143;p20"/>
          <p:cNvCxnSpPr/>
          <p:nvPr/>
        </p:nvCxnSpPr>
        <p:spPr>
          <a:xfrm rot="10800000">
            <a:off x="6698375" y="2479700"/>
            <a:ext cx="0" cy="1584300"/>
          </a:xfrm>
          <a:prstGeom prst="straightConnector1">
            <a:avLst/>
          </a:prstGeom>
          <a:noFill/>
          <a:ln w="9525" cap="flat" cmpd="sng">
            <a:solidFill>
              <a:srgbClr val="B7B7B7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44" name="Google Shape;144;p20"/>
          <p:cNvSpPr/>
          <p:nvPr/>
        </p:nvSpPr>
        <p:spPr>
          <a:xfrm>
            <a:off x="0" y="4730750"/>
            <a:ext cx="9144000" cy="412800"/>
          </a:xfrm>
          <a:prstGeom prst="rect">
            <a:avLst/>
          </a:prstGeom>
          <a:solidFill>
            <a:srgbClr val="11729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45" name="Google Shape;145;p20"/>
          <p:cNvSpPr/>
          <p:nvPr/>
        </p:nvSpPr>
        <p:spPr>
          <a:xfrm flipH="1">
            <a:off x="4794125" y="4413250"/>
            <a:ext cx="4350000" cy="730500"/>
          </a:xfrm>
          <a:prstGeom prst="snip1Rect">
            <a:avLst>
              <a:gd name="adj" fmla="val 50000"/>
            </a:avLst>
          </a:prstGeom>
          <a:solidFill>
            <a:srgbClr val="11729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146" name="Google Shape;146;p20" title="logo insa + mcti 2025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57342" y="4526192"/>
            <a:ext cx="2910423" cy="51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50799" y="1215475"/>
            <a:ext cx="1003400" cy="448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2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044786" y="3408600"/>
            <a:ext cx="755525" cy="287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2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555850" y="1406600"/>
            <a:ext cx="1169875" cy="384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2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555840" y="572203"/>
            <a:ext cx="566413" cy="68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20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868862" y="3004945"/>
            <a:ext cx="755526" cy="10373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20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555850" y="3457201"/>
            <a:ext cx="1209425" cy="2385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3" name="Google Shape;153;p20"/>
          <p:cNvCxnSpPr>
            <a:endCxn id="154" idx="3"/>
          </p:cNvCxnSpPr>
          <p:nvPr/>
        </p:nvCxnSpPr>
        <p:spPr>
          <a:xfrm>
            <a:off x="10600" y="2479775"/>
            <a:ext cx="8549100" cy="2100"/>
          </a:xfrm>
          <a:prstGeom prst="straightConnector1">
            <a:avLst/>
          </a:prstGeom>
          <a:noFill/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55" name="Google Shape;155;p20"/>
          <p:cNvSpPr/>
          <p:nvPr/>
        </p:nvSpPr>
        <p:spPr>
          <a:xfrm>
            <a:off x="1289050" y="2413000"/>
            <a:ext cx="126900" cy="133500"/>
          </a:xfrm>
          <a:prstGeom prst="ellipse">
            <a:avLst/>
          </a:prstGeom>
          <a:solidFill>
            <a:srgbClr val="FF99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56" name="Google Shape;156;p20"/>
          <p:cNvSpPr/>
          <p:nvPr/>
        </p:nvSpPr>
        <p:spPr>
          <a:xfrm>
            <a:off x="2892363" y="2413000"/>
            <a:ext cx="126900" cy="133500"/>
          </a:xfrm>
          <a:prstGeom prst="ellipse">
            <a:avLst/>
          </a:prstGeom>
          <a:solidFill>
            <a:srgbClr val="FF99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57" name="Google Shape;157;p20"/>
          <p:cNvSpPr/>
          <p:nvPr/>
        </p:nvSpPr>
        <p:spPr>
          <a:xfrm>
            <a:off x="4395175" y="2413000"/>
            <a:ext cx="126900" cy="133500"/>
          </a:xfrm>
          <a:prstGeom prst="ellipse">
            <a:avLst/>
          </a:prstGeom>
          <a:solidFill>
            <a:srgbClr val="FF99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58" name="Google Shape;158;p20"/>
          <p:cNvSpPr txBox="1"/>
          <p:nvPr/>
        </p:nvSpPr>
        <p:spPr>
          <a:xfrm>
            <a:off x="1357625" y="2150650"/>
            <a:ext cx="10035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>
                <a:solidFill>
                  <a:srgbClr val="999999"/>
                </a:solidFill>
                <a:latin typeface="Calibri"/>
                <a:ea typeface="Calibri"/>
                <a:cs typeface="Calibri"/>
                <a:sym typeface="Calibri"/>
              </a:rPr>
              <a:t>2016 – 2019</a:t>
            </a:r>
            <a:endParaRPr sz="1200" b="1">
              <a:solidFill>
                <a:srgbClr val="999999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59" name="Google Shape;159;p20"/>
          <p:cNvSpPr txBox="1"/>
          <p:nvPr/>
        </p:nvSpPr>
        <p:spPr>
          <a:xfrm>
            <a:off x="1352450" y="2011950"/>
            <a:ext cx="1455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i="1">
                <a:solidFill>
                  <a:srgbClr val="999999"/>
                </a:solidFill>
                <a:latin typeface="Calibri"/>
                <a:ea typeface="Calibri"/>
                <a:cs typeface="Calibri"/>
                <a:sym typeface="Calibri"/>
              </a:rPr>
              <a:t>Desenvolvimento</a:t>
            </a:r>
            <a:endParaRPr sz="1200" b="1" i="1">
              <a:solidFill>
                <a:srgbClr val="999999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60" name="Google Shape;160;p20"/>
          <p:cNvSpPr txBox="1"/>
          <p:nvPr/>
        </p:nvSpPr>
        <p:spPr>
          <a:xfrm>
            <a:off x="4481125" y="2150650"/>
            <a:ext cx="10035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>
                <a:solidFill>
                  <a:srgbClr val="999999"/>
                </a:solidFill>
                <a:latin typeface="Calibri"/>
                <a:ea typeface="Calibri"/>
                <a:cs typeface="Calibri"/>
                <a:sym typeface="Calibri"/>
              </a:rPr>
              <a:t>2021</a:t>
            </a:r>
            <a:endParaRPr sz="1200" b="1">
              <a:solidFill>
                <a:srgbClr val="999999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61" name="Google Shape;161;p20"/>
          <p:cNvSpPr txBox="1"/>
          <p:nvPr/>
        </p:nvSpPr>
        <p:spPr>
          <a:xfrm>
            <a:off x="4475950" y="2011950"/>
            <a:ext cx="1455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i="1">
                <a:solidFill>
                  <a:srgbClr val="999999"/>
                </a:solidFill>
                <a:latin typeface="Calibri"/>
                <a:ea typeface="Calibri"/>
                <a:cs typeface="Calibri"/>
                <a:sym typeface="Calibri"/>
              </a:rPr>
              <a:t>Premiações</a:t>
            </a:r>
            <a:endParaRPr sz="1200" b="1" i="1">
              <a:solidFill>
                <a:srgbClr val="999999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62" name="Google Shape;162;p20"/>
          <p:cNvSpPr txBox="1"/>
          <p:nvPr/>
        </p:nvSpPr>
        <p:spPr>
          <a:xfrm>
            <a:off x="2955875" y="2593625"/>
            <a:ext cx="10035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>
                <a:solidFill>
                  <a:srgbClr val="999999"/>
                </a:solidFill>
                <a:latin typeface="Calibri"/>
                <a:ea typeface="Calibri"/>
                <a:cs typeface="Calibri"/>
                <a:sym typeface="Calibri"/>
              </a:rPr>
              <a:t>2020</a:t>
            </a:r>
            <a:endParaRPr sz="1200" b="1">
              <a:solidFill>
                <a:srgbClr val="999999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63" name="Google Shape;163;p20"/>
          <p:cNvSpPr txBox="1"/>
          <p:nvPr/>
        </p:nvSpPr>
        <p:spPr>
          <a:xfrm>
            <a:off x="2949425" y="2454925"/>
            <a:ext cx="7155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i="1">
                <a:solidFill>
                  <a:srgbClr val="999999"/>
                </a:solidFill>
                <a:latin typeface="Calibri"/>
                <a:ea typeface="Calibri"/>
                <a:cs typeface="Calibri"/>
                <a:sym typeface="Calibri"/>
              </a:rPr>
              <a:t>Validação</a:t>
            </a:r>
            <a:endParaRPr sz="1200" b="1" i="1">
              <a:solidFill>
                <a:srgbClr val="999999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64" name="Google Shape;164;p20"/>
          <p:cNvSpPr txBox="1"/>
          <p:nvPr/>
        </p:nvSpPr>
        <p:spPr>
          <a:xfrm>
            <a:off x="4484275" y="2593625"/>
            <a:ext cx="10035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>
                <a:solidFill>
                  <a:srgbClr val="999999"/>
                </a:solidFill>
                <a:latin typeface="Calibri"/>
                <a:ea typeface="Calibri"/>
                <a:cs typeface="Calibri"/>
                <a:sym typeface="Calibri"/>
              </a:rPr>
              <a:t>2021</a:t>
            </a:r>
            <a:endParaRPr sz="1200" b="1">
              <a:solidFill>
                <a:srgbClr val="999999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65" name="Google Shape;165;p20"/>
          <p:cNvSpPr txBox="1"/>
          <p:nvPr/>
        </p:nvSpPr>
        <p:spPr>
          <a:xfrm>
            <a:off x="4477825" y="2454925"/>
            <a:ext cx="1338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i="1">
                <a:solidFill>
                  <a:srgbClr val="999999"/>
                </a:solidFill>
                <a:latin typeface="Calibri"/>
                <a:ea typeface="Calibri"/>
                <a:cs typeface="Calibri"/>
                <a:sym typeface="Calibri"/>
              </a:rPr>
              <a:t>Depósito de Patente</a:t>
            </a:r>
            <a:endParaRPr sz="1200" b="1" i="1">
              <a:solidFill>
                <a:srgbClr val="999999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54" name="Google Shape;154;p20"/>
          <p:cNvSpPr/>
          <p:nvPr/>
        </p:nvSpPr>
        <p:spPr>
          <a:xfrm>
            <a:off x="4454200" y="2442725"/>
            <a:ext cx="4105500" cy="78300"/>
          </a:xfrm>
          <a:prstGeom prst="roundRect">
            <a:avLst>
              <a:gd name="adj" fmla="val 50000"/>
            </a:avLst>
          </a:prstGeom>
          <a:solidFill>
            <a:srgbClr val="FF99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66" name="Google Shape;166;p20"/>
          <p:cNvSpPr txBox="1"/>
          <p:nvPr/>
        </p:nvSpPr>
        <p:spPr>
          <a:xfrm>
            <a:off x="6744875" y="2593625"/>
            <a:ext cx="10035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>
                <a:solidFill>
                  <a:srgbClr val="999999"/>
                </a:solidFill>
                <a:latin typeface="Calibri"/>
                <a:ea typeface="Calibri"/>
                <a:cs typeface="Calibri"/>
                <a:sym typeface="Calibri"/>
              </a:rPr>
              <a:t>2021 - presente</a:t>
            </a:r>
            <a:endParaRPr sz="1200" b="1">
              <a:solidFill>
                <a:srgbClr val="999999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67" name="Google Shape;167;p20"/>
          <p:cNvSpPr txBox="1"/>
          <p:nvPr/>
        </p:nvSpPr>
        <p:spPr>
          <a:xfrm>
            <a:off x="6738425" y="2454925"/>
            <a:ext cx="1338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i="1">
                <a:solidFill>
                  <a:srgbClr val="999999"/>
                </a:solidFill>
                <a:latin typeface="Calibri"/>
                <a:ea typeface="Calibri"/>
                <a:cs typeface="Calibri"/>
                <a:sym typeface="Calibri"/>
              </a:rPr>
              <a:t>Difusão</a:t>
            </a:r>
            <a:endParaRPr sz="1200" b="1" i="1">
              <a:solidFill>
                <a:srgbClr val="999999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68" name="Google Shape;168;p20"/>
          <p:cNvSpPr/>
          <p:nvPr/>
        </p:nvSpPr>
        <p:spPr>
          <a:xfrm>
            <a:off x="1304600" y="2442725"/>
            <a:ext cx="1209300" cy="78300"/>
          </a:xfrm>
          <a:prstGeom prst="roundRect">
            <a:avLst>
              <a:gd name="adj" fmla="val 50000"/>
            </a:avLst>
          </a:prstGeom>
          <a:solidFill>
            <a:srgbClr val="FF99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69" name="Google Shape;169;p20"/>
          <p:cNvSpPr/>
          <p:nvPr/>
        </p:nvSpPr>
        <p:spPr>
          <a:xfrm>
            <a:off x="2423375" y="2413000"/>
            <a:ext cx="126900" cy="133500"/>
          </a:xfrm>
          <a:prstGeom prst="ellipse">
            <a:avLst/>
          </a:prstGeom>
          <a:solidFill>
            <a:srgbClr val="FF99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cxnSp>
        <p:nvCxnSpPr>
          <p:cNvPr id="170" name="Google Shape;170;p20"/>
          <p:cNvCxnSpPr>
            <a:stCxn id="154" idx="3"/>
          </p:cNvCxnSpPr>
          <p:nvPr/>
        </p:nvCxnSpPr>
        <p:spPr>
          <a:xfrm rot="10800000" flipH="1">
            <a:off x="8559700" y="2470175"/>
            <a:ext cx="590700" cy="11700"/>
          </a:xfrm>
          <a:prstGeom prst="straightConnector1">
            <a:avLst/>
          </a:prstGeom>
          <a:noFill/>
          <a:ln w="9525" cap="flat" cmpd="sng">
            <a:solidFill>
              <a:srgbClr val="FF9900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71" name="Google Shape;171;p20"/>
          <p:cNvSpPr txBox="1"/>
          <p:nvPr/>
        </p:nvSpPr>
        <p:spPr>
          <a:xfrm>
            <a:off x="556775" y="4698652"/>
            <a:ext cx="2412600" cy="4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www.insa.gov.br</a:t>
            </a:r>
            <a:endParaRPr sz="15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1"/>
          <p:cNvSpPr/>
          <p:nvPr/>
        </p:nvSpPr>
        <p:spPr>
          <a:xfrm>
            <a:off x="4976975" y="1120150"/>
            <a:ext cx="3269100" cy="2385000"/>
          </a:xfrm>
          <a:prstGeom prst="snip2DiagRect">
            <a:avLst>
              <a:gd name="adj1" fmla="val 0"/>
              <a:gd name="adj2" fmla="val 32000"/>
            </a:avLst>
          </a:prstGeom>
          <a:solidFill>
            <a:srgbClr val="EFEF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77" name="Google Shape;177;p21"/>
          <p:cNvSpPr/>
          <p:nvPr/>
        </p:nvSpPr>
        <p:spPr>
          <a:xfrm>
            <a:off x="0" y="4730750"/>
            <a:ext cx="9144000" cy="412800"/>
          </a:xfrm>
          <a:prstGeom prst="rect">
            <a:avLst/>
          </a:prstGeom>
          <a:solidFill>
            <a:srgbClr val="11729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78" name="Google Shape;178;p21"/>
          <p:cNvSpPr/>
          <p:nvPr/>
        </p:nvSpPr>
        <p:spPr>
          <a:xfrm flipH="1">
            <a:off x="4794125" y="4413250"/>
            <a:ext cx="4350000" cy="730500"/>
          </a:xfrm>
          <a:prstGeom prst="snip1Rect">
            <a:avLst>
              <a:gd name="adj" fmla="val 50000"/>
            </a:avLst>
          </a:prstGeom>
          <a:solidFill>
            <a:srgbClr val="11729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179" name="Google Shape;179;p21" title="logo insa + mcti 2025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57342" y="4526192"/>
            <a:ext cx="2910423" cy="511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21"/>
          <p:cNvSpPr txBox="1">
            <a:spLocks noGrp="1"/>
          </p:cNvSpPr>
          <p:nvPr>
            <p:ph type="title" idx="4294967295"/>
          </p:nvPr>
        </p:nvSpPr>
        <p:spPr>
          <a:xfrm>
            <a:off x="4533900" y="2470600"/>
            <a:ext cx="4429500" cy="171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12700" marR="508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</a:pPr>
            <a:r>
              <a:rPr lang="pt-BR" sz="3200" b="1" dirty="0">
                <a:solidFill>
                  <a:srgbClr val="999999"/>
                </a:solidFill>
                <a:highlight>
                  <a:srgbClr val="800080"/>
                </a:highlight>
                <a:latin typeface="Calibri"/>
                <a:ea typeface="Calibri"/>
                <a:cs typeface="Calibri"/>
                <a:sym typeface="Calibri"/>
              </a:rPr>
              <a:t>Transformar as </a:t>
            </a:r>
            <a:br>
              <a:rPr lang="pt-BR" sz="3200" b="1" dirty="0">
                <a:solidFill>
                  <a:srgbClr val="999999"/>
                </a:solidFill>
                <a:highlight>
                  <a:srgbClr val="800080"/>
                </a:highlight>
                <a:latin typeface="Calibri"/>
                <a:ea typeface="Calibri"/>
                <a:cs typeface="Calibri"/>
                <a:sym typeface="Calibri"/>
              </a:rPr>
            </a:br>
            <a:r>
              <a:rPr lang="pt-BR" sz="3200" b="1" dirty="0">
                <a:solidFill>
                  <a:srgbClr val="999999"/>
                </a:solidFill>
                <a:highlight>
                  <a:srgbClr val="800080"/>
                </a:highlight>
                <a:latin typeface="Calibri"/>
                <a:ea typeface="Calibri"/>
                <a:cs typeface="Calibri"/>
                <a:sym typeface="Calibri"/>
              </a:rPr>
              <a:t>vidas de mais de </a:t>
            </a:r>
            <a:br>
              <a:rPr lang="pt-BR" sz="3200" b="1" dirty="0">
                <a:solidFill>
                  <a:srgbClr val="999999"/>
                </a:solidFill>
                <a:highlight>
                  <a:srgbClr val="800080"/>
                </a:highlight>
                <a:latin typeface="Calibri"/>
                <a:ea typeface="Calibri"/>
                <a:cs typeface="Calibri"/>
                <a:sym typeface="Calibri"/>
              </a:rPr>
            </a:br>
            <a:r>
              <a:rPr lang="pt-BR" sz="3800" b="1" dirty="0">
                <a:solidFill>
                  <a:srgbClr val="FF9900"/>
                </a:solidFill>
                <a:highlight>
                  <a:srgbClr val="800080"/>
                </a:highlight>
                <a:latin typeface="Calibri"/>
                <a:ea typeface="Calibri"/>
                <a:cs typeface="Calibri"/>
                <a:sym typeface="Calibri"/>
              </a:rPr>
              <a:t>1 milhão de famílias agricultoras</a:t>
            </a:r>
            <a:r>
              <a:rPr lang="pt-BR" sz="3200" b="1" dirty="0">
                <a:solidFill>
                  <a:srgbClr val="999999"/>
                </a:solidFill>
                <a:highlight>
                  <a:srgbClr val="800080"/>
                </a:highlight>
                <a:latin typeface="Calibri"/>
                <a:ea typeface="Calibri"/>
                <a:cs typeface="Calibri"/>
                <a:sym typeface="Calibri"/>
              </a:rPr>
              <a:t> no SAB</a:t>
            </a:r>
            <a:endParaRPr sz="3200" b="1" dirty="0">
              <a:solidFill>
                <a:srgbClr val="999999"/>
              </a:solidFill>
              <a:highlight>
                <a:srgbClr val="80008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666666"/>
              </a:solidFill>
              <a:highlight>
                <a:srgbClr val="800080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11729F"/>
              </a:solidFill>
              <a:highlight>
                <a:srgbClr val="800080"/>
              </a:highlight>
            </a:endParaRPr>
          </a:p>
        </p:txBody>
      </p:sp>
      <p:pic>
        <p:nvPicPr>
          <p:cNvPr id="181" name="Google Shape;181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50300" y="612113"/>
            <a:ext cx="2641597" cy="3629675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21"/>
          <p:cNvSpPr txBox="1"/>
          <p:nvPr/>
        </p:nvSpPr>
        <p:spPr>
          <a:xfrm>
            <a:off x="556775" y="4698652"/>
            <a:ext cx="2412600" cy="4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www.insa.gov.br</a:t>
            </a:r>
            <a:endParaRPr sz="15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5B3AF"/>
        </a:solidFill>
        <a:effectLst/>
      </p:bgPr>
    </p:bg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Google Shape;187;p22" title="Imagem14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19050"/>
            <a:ext cx="9144000" cy="4099550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22"/>
          <p:cNvSpPr/>
          <p:nvPr/>
        </p:nvSpPr>
        <p:spPr>
          <a:xfrm>
            <a:off x="0" y="4730750"/>
            <a:ext cx="9144000" cy="412800"/>
          </a:xfrm>
          <a:prstGeom prst="rect">
            <a:avLst/>
          </a:prstGeom>
          <a:solidFill>
            <a:srgbClr val="11729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89" name="Google Shape;189;p22"/>
          <p:cNvSpPr/>
          <p:nvPr/>
        </p:nvSpPr>
        <p:spPr>
          <a:xfrm flipH="1">
            <a:off x="4794125" y="4413250"/>
            <a:ext cx="4350000" cy="730500"/>
          </a:xfrm>
          <a:prstGeom prst="snip1Rect">
            <a:avLst>
              <a:gd name="adj" fmla="val 50000"/>
            </a:avLst>
          </a:prstGeom>
          <a:solidFill>
            <a:srgbClr val="11729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190" name="Google Shape;190;p22" title="logo insa + mcti 2025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57342" y="4526192"/>
            <a:ext cx="2910423" cy="511600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22"/>
          <p:cNvSpPr txBox="1"/>
          <p:nvPr/>
        </p:nvSpPr>
        <p:spPr>
          <a:xfrm>
            <a:off x="556775" y="4698652"/>
            <a:ext cx="2412600" cy="4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www.insa.gov.br</a:t>
            </a:r>
            <a:endParaRPr sz="15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5B3AF"/>
        </a:solidFill>
        <a:effectLst/>
      </p:bgPr>
    </p:bg>
    <p:spTree>
      <p:nvGrpSpPr>
        <p:cNvPr id="1" name="Shape 186">
          <a:extLst>
            <a:ext uri="{FF2B5EF4-FFF2-40B4-BE49-F238E27FC236}">
              <a16:creationId xmlns:a16="http://schemas.microsoft.com/office/drawing/2014/main" id="{8341112B-DE15-1B31-13B0-8449D0B51E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2">
            <a:extLst>
              <a:ext uri="{FF2B5EF4-FFF2-40B4-BE49-F238E27FC236}">
                <a16:creationId xmlns:a16="http://schemas.microsoft.com/office/drawing/2014/main" id="{133121DF-44D1-A547-138B-365A8596F71D}"/>
              </a:ext>
            </a:extLst>
          </p:cNvPr>
          <p:cNvSpPr/>
          <p:nvPr/>
        </p:nvSpPr>
        <p:spPr>
          <a:xfrm>
            <a:off x="0" y="4730750"/>
            <a:ext cx="9144000" cy="412800"/>
          </a:xfrm>
          <a:prstGeom prst="rect">
            <a:avLst/>
          </a:prstGeom>
          <a:solidFill>
            <a:srgbClr val="11729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89" name="Google Shape;189;p22">
            <a:extLst>
              <a:ext uri="{FF2B5EF4-FFF2-40B4-BE49-F238E27FC236}">
                <a16:creationId xmlns:a16="http://schemas.microsoft.com/office/drawing/2014/main" id="{AC6C3640-2A0B-A3E7-806E-30CBE35B5F4B}"/>
              </a:ext>
            </a:extLst>
          </p:cNvPr>
          <p:cNvSpPr/>
          <p:nvPr/>
        </p:nvSpPr>
        <p:spPr>
          <a:xfrm flipH="1">
            <a:off x="4794125" y="4413250"/>
            <a:ext cx="4350000" cy="730500"/>
          </a:xfrm>
          <a:prstGeom prst="snip1Rect">
            <a:avLst>
              <a:gd name="adj" fmla="val 50000"/>
            </a:avLst>
          </a:prstGeom>
          <a:solidFill>
            <a:srgbClr val="11729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190" name="Google Shape;190;p22" title="logo insa + mcti 2025.png">
            <a:extLst>
              <a:ext uri="{FF2B5EF4-FFF2-40B4-BE49-F238E27FC236}">
                <a16:creationId xmlns:a16="http://schemas.microsoft.com/office/drawing/2014/main" id="{DBE9350F-A310-E7A0-8272-2F42F97D64C7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57342" y="4526192"/>
            <a:ext cx="2910423" cy="511600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22">
            <a:extLst>
              <a:ext uri="{FF2B5EF4-FFF2-40B4-BE49-F238E27FC236}">
                <a16:creationId xmlns:a16="http://schemas.microsoft.com/office/drawing/2014/main" id="{A98152C9-9023-0E7F-6512-EE9DE3167F0E}"/>
              </a:ext>
            </a:extLst>
          </p:cNvPr>
          <p:cNvSpPr txBox="1"/>
          <p:nvPr/>
        </p:nvSpPr>
        <p:spPr>
          <a:xfrm>
            <a:off x="556775" y="4698652"/>
            <a:ext cx="2412600" cy="4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www.insa.gov.br</a:t>
            </a:r>
            <a:endParaRPr sz="15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E1811056-041E-839F-E2C5-14947C79CF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464" y="94192"/>
            <a:ext cx="7875071" cy="4262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48279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" name="Google Shape;207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5" y="0"/>
            <a:ext cx="9144000" cy="4413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5" y="856933"/>
            <a:ext cx="9144000" cy="3917319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24"/>
          <p:cNvSpPr/>
          <p:nvPr/>
        </p:nvSpPr>
        <p:spPr>
          <a:xfrm>
            <a:off x="0" y="4730750"/>
            <a:ext cx="9144000" cy="412800"/>
          </a:xfrm>
          <a:prstGeom prst="rect">
            <a:avLst/>
          </a:prstGeom>
          <a:solidFill>
            <a:srgbClr val="11729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210" name="Google Shape;210;p24"/>
          <p:cNvSpPr/>
          <p:nvPr/>
        </p:nvSpPr>
        <p:spPr>
          <a:xfrm flipH="1">
            <a:off x="4794125" y="4413250"/>
            <a:ext cx="4350000" cy="730500"/>
          </a:xfrm>
          <a:prstGeom prst="snip1Rect">
            <a:avLst>
              <a:gd name="adj" fmla="val 50000"/>
            </a:avLst>
          </a:prstGeom>
          <a:solidFill>
            <a:srgbClr val="11729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211" name="Google Shape;211;p24" title="logo insa + mcti 2025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57342" y="4526192"/>
            <a:ext cx="2910423" cy="51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5" y="495931"/>
            <a:ext cx="9144000" cy="3917319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24"/>
          <p:cNvSpPr/>
          <p:nvPr/>
        </p:nvSpPr>
        <p:spPr>
          <a:xfrm>
            <a:off x="1135375" y="427350"/>
            <a:ext cx="2286000" cy="1112400"/>
          </a:xfrm>
          <a:prstGeom prst="snip2DiagRect">
            <a:avLst>
              <a:gd name="adj1" fmla="val 0"/>
              <a:gd name="adj2" fmla="val 32000"/>
            </a:avLst>
          </a:prstGeom>
          <a:solidFill>
            <a:srgbClr val="11729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214" name="Google Shape;214;p24"/>
          <p:cNvSpPr txBox="1"/>
          <p:nvPr/>
        </p:nvSpPr>
        <p:spPr>
          <a:xfrm>
            <a:off x="533400" y="563875"/>
            <a:ext cx="6705600" cy="92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TEC</a:t>
            </a:r>
            <a:r>
              <a:rPr lang="pt-BR" sz="24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NOLOGIA </a:t>
            </a:r>
            <a:endParaRPr sz="24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300" b="1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SA</a:t>
            </a:r>
            <a:r>
              <a:rPr lang="pt-BR" sz="33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RA UNIFAMIL</a:t>
            </a:r>
            <a:r>
              <a:rPr lang="pt-BR" sz="3300" b="1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IAR</a:t>
            </a:r>
            <a:endParaRPr sz="2700">
              <a:solidFill>
                <a:srgbClr val="666666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215" name="Google Shape;215;p24"/>
          <p:cNvSpPr txBox="1"/>
          <p:nvPr/>
        </p:nvSpPr>
        <p:spPr>
          <a:xfrm>
            <a:off x="556775" y="4698652"/>
            <a:ext cx="2412600" cy="4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www.insa.gov.br</a:t>
            </a:r>
            <a:endParaRPr sz="15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" name="Google Shape;220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475" y="468124"/>
            <a:ext cx="9115045" cy="4466363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25"/>
          <p:cNvSpPr/>
          <p:nvPr/>
        </p:nvSpPr>
        <p:spPr>
          <a:xfrm>
            <a:off x="0" y="4730750"/>
            <a:ext cx="9144000" cy="412800"/>
          </a:xfrm>
          <a:prstGeom prst="rect">
            <a:avLst/>
          </a:prstGeom>
          <a:solidFill>
            <a:srgbClr val="11729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222" name="Google Shape;222;p25"/>
          <p:cNvSpPr/>
          <p:nvPr/>
        </p:nvSpPr>
        <p:spPr>
          <a:xfrm flipH="1">
            <a:off x="4794125" y="4413250"/>
            <a:ext cx="4350000" cy="730500"/>
          </a:xfrm>
          <a:prstGeom prst="snip1Rect">
            <a:avLst>
              <a:gd name="adj" fmla="val 50000"/>
            </a:avLst>
          </a:prstGeom>
          <a:solidFill>
            <a:srgbClr val="11729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223" name="Google Shape;223;p25" title="logo insa + mcti 2025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57342" y="4526192"/>
            <a:ext cx="2910423" cy="511600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25"/>
          <p:cNvSpPr/>
          <p:nvPr/>
        </p:nvSpPr>
        <p:spPr>
          <a:xfrm>
            <a:off x="1135375" y="427350"/>
            <a:ext cx="2217300" cy="1112400"/>
          </a:xfrm>
          <a:prstGeom prst="snip2DiagRect">
            <a:avLst>
              <a:gd name="adj1" fmla="val 0"/>
              <a:gd name="adj2" fmla="val 32000"/>
            </a:avLst>
          </a:prstGeom>
          <a:solidFill>
            <a:srgbClr val="11729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225" name="Google Shape;225;p25"/>
          <p:cNvSpPr txBox="1"/>
          <p:nvPr/>
        </p:nvSpPr>
        <p:spPr>
          <a:xfrm>
            <a:off x="533400" y="563875"/>
            <a:ext cx="6705600" cy="92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TEC</a:t>
            </a:r>
            <a:r>
              <a:rPr lang="pt-BR" sz="24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NOLOGIA </a:t>
            </a:r>
            <a:r>
              <a:rPr lang="pt-BR" sz="33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SARA</a:t>
            </a:r>
            <a:br>
              <a:rPr lang="pt-BR" sz="33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pt-BR" sz="2400" b="1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ESC</a:t>
            </a:r>
            <a:r>
              <a:rPr lang="pt-BR" sz="24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OLAR/COMUNITÁ</a:t>
            </a:r>
            <a:r>
              <a:rPr lang="pt-BR" sz="2400" b="1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RIO</a:t>
            </a:r>
            <a:endParaRPr sz="2700">
              <a:solidFill>
                <a:srgbClr val="666666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226" name="Google Shape;226;p25"/>
          <p:cNvSpPr txBox="1"/>
          <p:nvPr/>
        </p:nvSpPr>
        <p:spPr>
          <a:xfrm>
            <a:off x="556775" y="4698652"/>
            <a:ext cx="2412600" cy="4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www.insa.gov.br</a:t>
            </a:r>
            <a:endParaRPr sz="15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1" name="Google Shape;231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50" y="0"/>
            <a:ext cx="9137900" cy="4769259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p26"/>
          <p:cNvSpPr/>
          <p:nvPr/>
        </p:nvSpPr>
        <p:spPr>
          <a:xfrm>
            <a:off x="0" y="4769250"/>
            <a:ext cx="9144000" cy="374100"/>
          </a:xfrm>
          <a:prstGeom prst="rect">
            <a:avLst/>
          </a:prstGeom>
          <a:solidFill>
            <a:srgbClr val="11729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233" name="Google Shape;233;p26"/>
          <p:cNvSpPr/>
          <p:nvPr/>
        </p:nvSpPr>
        <p:spPr>
          <a:xfrm flipH="1">
            <a:off x="5486525" y="4413250"/>
            <a:ext cx="3657600" cy="730500"/>
          </a:xfrm>
          <a:prstGeom prst="snip1Rect">
            <a:avLst>
              <a:gd name="adj" fmla="val 50000"/>
            </a:avLst>
          </a:prstGeom>
          <a:solidFill>
            <a:srgbClr val="11729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234" name="Google Shape;234;p26" title="logo insa + mcti 2025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72037" y="4526192"/>
            <a:ext cx="2910423" cy="511600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26"/>
          <p:cNvSpPr txBox="1"/>
          <p:nvPr/>
        </p:nvSpPr>
        <p:spPr>
          <a:xfrm>
            <a:off x="556775" y="4698652"/>
            <a:ext cx="2412600" cy="4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www.insa.gov.br</a:t>
            </a:r>
            <a:endParaRPr sz="15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" name="Google Shape;240;p27" title="Imagem19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59800"/>
            <a:ext cx="6457726" cy="4859401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27"/>
          <p:cNvSpPr/>
          <p:nvPr/>
        </p:nvSpPr>
        <p:spPr>
          <a:xfrm>
            <a:off x="4919200" y="2969175"/>
            <a:ext cx="1031700" cy="1112400"/>
          </a:xfrm>
          <a:prstGeom prst="snip2DiagRect">
            <a:avLst>
              <a:gd name="adj1" fmla="val 0"/>
              <a:gd name="adj2" fmla="val 32000"/>
            </a:avLst>
          </a:prstGeom>
          <a:solidFill>
            <a:srgbClr val="11729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242" name="Google Shape;242;p27" title="semiarido2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34600" y="2571750"/>
            <a:ext cx="1532599" cy="2046375"/>
          </a:xfrm>
          <a:prstGeom prst="rect">
            <a:avLst/>
          </a:prstGeom>
          <a:noFill/>
          <a:ln>
            <a:noFill/>
          </a:ln>
        </p:spPr>
      </p:pic>
      <p:sp>
        <p:nvSpPr>
          <p:cNvPr id="243" name="Google Shape;243;p27"/>
          <p:cNvSpPr/>
          <p:nvPr/>
        </p:nvSpPr>
        <p:spPr>
          <a:xfrm>
            <a:off x="0" y="-59800"/>
            <a:ext cx="1203600" cy="1203600"/>
          </a:xfrm>
          <a:prstGeom prst="snip2DiagRect">
            <a:avLst>
              <a:gd name="adj1" fmla="val 0"/>
              <a:gd name="adj2" fmla="val 32000"/>
            </a:avLst>
          </a:prstGeom>
          <a:solidFill>
            <a:srgbClr val="11729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244" name="Google Shape;244;p27"/>
          <p:cNvSpPr/>
          <p:nvPr/>
        </p:nvSpPr>
        <p:spPr>
          <a:xfrm>
            <a:off x="837300" y="86050"/>
            <a:ext cx="672900" cy="680100"/>
          </a:xfrm>
          <a:prstGeom prst="snip2DiagRect">
            <a:avLst>
              <a:gd name="adj1" fmla="val 0"/>
              <a:gd name="adj2" fmla="val 32000"/>
            </a:avLst>
          </a:prstGeom>
          <a:noFill/>
          <a:ln w="952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245" name="Google Shape;245;p27"/>
          <p:cNvSpPr/>
          <p:nvPr/>
        </p:nvSpPr>
        <p:spPr>
          <a:xfrm>
            <a:off x="5802200" y="3139925"/>
            <a:ext cx="89700" cy="89700"/>
          </a:xfrm>
          <a:prstGeom prst="ellipse">
            <a:avLst/>
          </a:prstGeom>
          <a:solidFill>
            <a:srgbClr val="FF99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246" name="Google Shape;246;p27"/>
          <p:cNvSpPr/>
          <p:nvPr/>
        </p:nvSpPr>
        <p:spPr>
          <a:xfrm>
            <a:off x="6795625" y="889625"/>
            <a:ext cx="2070900" cy="2863200"/>
          </a:xfrm>
          <a:prstGeom prst="snip2DiagRect">
            <a:avLst>
              <a:gd name="adj1" fmla="val 0"/>
              <a:gd name="adj2" fmla="val 32000"/>
            </a:avLst>
          </a:prstGeom>
          <a:solidFill>
            <a:srgbClr val="EFEF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247" name="Google Shape;247;p27"/>
          <p:cNvSpPr txBox="1">
            <a:spLocks noGrp="1"/>
          </p:cNvSpPr>
          <p:nvPr>
            <p:ph type="title" idx="4294967295"/>
          </p:nvPr>
        </p:nvSpPr>
        <p:spPr>
          <a:xfrm>
            <a:off x="6988075" y="160800"/>
            <a:ext cx="1686000" cy="171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700" b="1" dirty="0">
                <a:solidFill>
                  <a:schemeClr val="bg1"/>
                </a:solidFill>
                <a:highlight>
                  <a:srgbClr val="800080"/>
                </a:highlight>
                <a:latin typeface="Calibri"/>
                <a:ea typeface="Calibri"/>
                <a:cs typeface="Calibri"/>
                <a:sym typeface="Calibri"/>
              </a:rPr>
              <a:t>ESCALA</a:t>
            </a:r>
            <a:endParaRPr sz="2700" b="1" dirty="0">
              <a:solidFill>
                <a:schemeClr val="bg1"/>
              </a:solidFill>
              <a:highlight>
                <a:srgbClr val="80008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700" b="1" dirty="0">
                <a:solidFill>
                  <a:schemeClr val="bg1"/>
                </a:solidFill>
                <a:highlight>
                  <a:srgbClr val="800080"/>
                </a:highlight>
                <a:latin typeface="Calibri"/>
                <a:ea typeface="Calibri"/>
                <a:cs typeface="Calibri"/>
                <a:sym typeface="Calibri"/>
              </a:rPr>
              <a:t>FAMILIAR</a:t>
            </a:r>
            <a:endParaRPr sz="2700" b="1" dirty="0">
              <a:solidFill>
                <a:schemeClr val="bg1"/>
              </a:solidFill>
              <a:highlight>
                <a:srgbClr val="800080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p27"/>
          <p:cNvSpPr txBox="1"/>
          <p:nvPr/>
        </p:nvSpPr>
        <p:spPr>
          <a:xfrm>
            <a:off x="7094750" y="2040950"/>
            <a:ext cx="1802700" cy="139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2700" marR="508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300">
                <a:solidFill>
                  <a:srgbClr val="666666"/>
                </a:solidFill>
              </a:rPr>
              <a:t>Unidade Pìloto:</a:t>
            </a:r>
            <a:endParaRPr sz="1300">
              <a:solidFill>
                <a:srgbClr val="666666"/>
              </a:solidFill>
            </a:endParaRPr>
          </a:p>
          <a:p>
            <a:pPr marL="12700" marR="508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300" b="1">
                <a:solidFill>
                  <a:srgbClr val="666666"/>
                </a:solidFill>
              </a:rPr>
              <a:t>Cubati - PB</a:t>
            </a:r>
            <a:endParaRPr sz="1300" b="1">
              <a:solidFill>
                <a:srgbClr val="666666"/>
              </a:solidFill>
            </a:endParaRPr>
          </a:p>
          <a:p>
            <a:pPr marL="12700" marR="508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rgbClr val="666666"/>
              </a:solidFill>
            </a:endParaRPr>
          </a:p>
          <a:p>
            <a:pPr marL="12700" marR="508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300">
                <a:solidFill>
                  <a:srgbClr val="666666"/>
                </a:solidFill>
              </a:rPr>
              <a:t>Produção Mensal:</a:t>
            </a:r>
            <a:endParaRPr sz="1300">
              <a:solidFill>
                <a:srgbClr val="666666"/>
              </a:solidFill>
            </a:endParaRPr>
          </a:p>
          <a:p>
            <a:pPr marL="12700" marR="508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300" b="1">
                <a:solidFill>
                  <a:srgbClr val="666666"/>
                </a:solidFill>
              </a:rPr>
              <a:t>4.000L</a:t>
            </a:r>
            <a:endParaRPr sz="1300" b="1">
              <a:solidFill>
                <a:srgbClr val="666666"/>
              </a:solidFill>
            </a:endParaRPr>
          </a:p>
        </p:txBody>
      </p:sp>
      <p:sp>
        <p:nvSpPr>
          <p:cNvPr id="249" name="Google Shape;249;p27"/>
          <p:cNvSpPr/>
          <p:nvPr/>
        </p:nvSpPr>
        <p:spPr>
          <a:xfrm>
            <a:off x="0" y="4730750"/>
            <a:ext cx="9144000" cy="412800"/>
          </a:xfrm>
          <a:prstGeom prst="rect">
            <a:avLst/>
          </a:prstGeom>
          <a:solidFill>
            <a:srgbClr val="11729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250" name="Google Shape;250;p27"/>
          <p:cNvSpPr/>
          <p:nvPr/>
        </p:nvSpPr>
        <p:spPr>
          <a:xfrm flipH="1">
            <a:off x="4794125" y="4413250"/>
            <a:ext cx="4350000" cy="730500"/>
          </a:xfrm>
          <a:prstGeom prst="snip1Rect">
            <a:avLst>
              <a:gd name="adj" fmla="val 50000"/>
            </a:avLst>
          </a:prstGeom>
          <a:solidFill>
            <a:srgbClr val="11729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251" name="Google Shape;251;p27" title="logo insa + mcti 2025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57342" y="4526192"/>
            <a:ext cx="2910423" cy="511600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27"/>
          <p:cNvSpPr txBox="1"/>
          <p:nvPr/>
        </p:nvSpPr>
        <p:spPr>
          <a:xfrm>
            <a:off x="556775" y="4698652"/>
            <a:ext cx="2412600" cy="4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www.insa.gov.br</a:t>
            </a:r>
            <a:endParaRPr sz="15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7" name="Google Shape;257;p28"/>
          <p:cNvPicPr preferRelativeResize="0"/>
          <p:nvPr/>
        </p:nvPicPr>
        <p:blipFill rotWithShape="1">
          <a:blip r:embed="rId3">
            <a:alphaModFix/>
          </a:blip>
          <a:srcRect l="3644" t="2162" r="9798"/>
          <a:stretch/>
        </p:blipFill>
        <p:spPr>
          <a:xfrm>
            <a:off x="388548" y="437014"/>
            <a:ext cx="5953604" cy="3545709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Google Shape;258;p28"/>
          <p:cNvSpPr/>
          <p:nvPr/>
        </p:nvSpPr>
        <p:spPr>
          <a:xfrm>
            <a:off x="0" y="4727870"/>
            <a:ext cx="9144000" cy="412800"/>
          </a:xfrm>
          <a:prstGeom prst="rect">
            <a:avLst/>
          </a:prstGeom>
          <a:solidFill>
            <a:srgbClr val="11729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259" name="Google Shape;259;p28"/>
          <p:cNvSpPr/>
          <p:nvPr/>
        </p:nvSpPr>
        <p:spPr>
          <a:xfrm flipH="1">
            <a:off x="4794125" y="4413250"/>
            <a:ext cx="4350000" cy="730500"/>
          </a:xfrm>
          <a:prstGeom prst="snip1Rect">
            <a:avLst>
              <a:gd name="adj" fmla="val 50000"/>
            </a:avLst>
          </a:prstGeom>
          <a:solidFill>
            <a:srgbClr val="11729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260" name="Google Shape;260;p28" title="logo insa + mcti 2025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57342" y="4526192"/>
            <a:ext cx="2910423" cy="511600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28"/>
          <p:cNvSpPr txBox="1">
            <a:spLocks noGrp="1"/>
          </p:cNvSpPr>
          <p:nvPr>
            <p:ph type="title" idx="4294967295"/>
          </p:nvPr>
        </p:nvSpPr>
        <p:spPr>
          <a:xfrm>
            <a:off x="6780350" y="1238168"/>
            <a:ext cx="2128500" cy="194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200" dirty="0">
                <a:solidFill>
                  <a:schemeClr val="bg1"/>
                </a:solidFill>
                <a:highlight>
                  <a:srgbClr val="800080"/>
                </a:highlight>
              </a:rPr>
              <a:t>TECNOLOGIA</a:t>
            </a:r>
            <a:endParaRPr sz="2200" dirty="0">
              <a:solidFill>
                <a:schemeClr val="bg1"/>
              </a:solidFill>
              <a:highlight>
                <a:srgbClr val="800080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200" dirty="0">
                <a:solidFill>
                  <a:schemeClr val="bg1"/>
                </a:solidFill>
                <a:highlight>
                  <a:srgbClr val="800080"/>
                </a:highlight>
              </a:rPr>
              <a:t>SARA COMUNITÁRIO/</a:t>
            </a:r>
            <a:endParaRPr sz="2200" dirty="0">
              <a:solidFill>
                <a:schemeClr val="bg1"/>
              </a:solidFill>
              <a:highlight>
                <a:srgbClr val="800080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200" dirty="0">
                <a:solidFill>
                  <a:schemeClr val="bg1"/>
                </a:solidFill>
                <a:highlight>
                  <a:srgbClr val="800080"/>
                </a:highlight>
              </a:rPr>
              <a:t>ESCOLAR</a:t>
            </a:r>
            <a:endParaRPr sz="2200" dirty="0">
              <a:solidFill>
                <a:schemeClr val="bg1"/>
              </a:solidFill>
              <a:highlight>
                <a:srgbClr val="800080"/>
              </a:highlight>
            </a:endParaRPr>
          </a:p>
        </p:txBody>
      </p:sp>
      <p:sp>
        <p:nvSpPr>
          <p:cNvPr id="262" name="Google Shape;262;p28"/>
          <p:cNvSpPr/>
          <p:nvPr/>
        </p:nvSpPr>
        <p:spPr>
          <a:xfrm>
            <a:off x="235150" y="275625"/>
            <a:ext cx="6260400" cy="3868500"/>
          </a:xfrm>
          <a:prstGeom prst="snip2DiagRect">
            <a:avLst>
              <a:gd name="adj1" fmla="val 0"/>
              <a:gd name="adj2" fmla="val 23935"/>
            </a:avLst>
          </a:prstGeom>
          <a:noFill/>
          <a:ln w="8975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6125" tIns="86125" rIns="86125" bIns="861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18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263" name="Google Shape;263;p28"/>
          <p:cNvSpPr txBox="1"/>
          <p:nvPr/>
        </p:nvSpPr>
        <p:spPr>
          <a:xfrm>
            <a:off x="556775" y="4698652"/>
            <a:ext cx="2412600" cy="4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www.insa.gov.br</a:t>
            </a:r>
            <a:endParaRPr sz="15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8" name="Google Shape;268;p29"/>
          <p:cNvPicPr preferRelativeResize="0"/>
          <p:nvPr/>
        </p:nvPicPr>
        <p:blipFill rotWithShape="1">
          <a:blip r:embed="rId3">
            <a:alphaModFix/>
          </a:blip>
          <a:srcRect t="22115" b="4213"/>
          <a:stretch/>
        </p:blipFill>
        <p:spPr>
          <a:xfrm>
            <a:off x="2678717" y="351371"/>
            <a:ext cx="6101417" cy="17968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29"/>
          <p:cNvPicPr preferRelativeResize="0"/>
          <p:nvPr/>
        </p:nvPicPr>
        <p:blipFill rotWithShape="1">
          <a:blip r:embed="rId4">
            <a:alphaModFix/>
          </a:blip>
          <a:srcRect l="4662" t="18984" b="22939"/>
          <a:stretch/>
        </p:blipFill>
        <p:spPr>
          <a:xfrm>
            <a:off x="2675925" y="2245630"/>
            <a:ext cx="3248989" cy="1843770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Google Shape;270;p29"/>
          <p:cNvSpPr/>
          <p:nvPr/>
        </p:nvSpPr>
        <p:spPr>
          <a:xfrm>
            <a:off x="2515375" y="233813"/>
            <a:ext cx="6428100" cy="3975900"/>
          </a:xfrm>
          <a:prstGeom prst="snip2DiagRect">
            <a:avLst>
              <a:gd name="adj1" fmla="val 0"/>
              <a:gd name="adj2" fmla="val 21704"/>
            </a:avLst>
          </a:prstGeom>
          <a:noFill/>
          <a:ln w="9525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271" name="Google Shape;271;p29"/>
          <p:cNvPicPr preferRelativeResize="0"/>
          <p:nvPr/>
        </p:nvPicPr>
        <p:blipFill rotWithShape="1">
          <a:blip r:embed="rId5">
            <a:alphaModFix/>
          </a:blip>
          <a:srcRect t="7382" b="11216"/>
          <a:stretch/>
        </p:blipFill>
        <p:spPr>
          <a:xfrm>
            <a:off x="6023510" y="2245629"/>
            <a:ext cx="2759415" cy="1843771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Google Shape;272;p29"/>
          <p:cNvSpPr txBox="1">
            <a:spLocks noGrp="1"/>
          </p:cNvSpPr>
          <p:nvPr>
            <p:ph type="title" idx="4294967295"/>
          </p:nvPr>
        </p:nvSpPr>
        <p:spPr>
          <a:xfrm>
            <a:off x="312384" y="1588463"/>
            <a:ext cx="2200200" cy="1266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200" dirty="0">
                <a:solidFill>
                  <a:schemeClr val="bg1"/>
                </a:solidFill>
                <a:highlight>
                  <a:srgbClr val="800080"/>
                </a:highlight>
              </a:rPr>
              <a:t>TECNOLOGIA</a:t>
            </a:r>
            <a:endParaRPr sz="2200" dirty="0">
              <a:solidFill>
                <a:schemeClr val="bg1"/>
              </a:solidFill>
              <a:highlight>
                <a:srgbClr val="800080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200" dirty="0">
                <a:solidFill>
                  <a:schemeClr val="bg1"/>
                </a:solidFill>
                <a:highlight>
                  <a:srgbClr val="800080"/>
                </a:highlight>
              </a:rPr>
              <a:t>SARA UNIFAMILIAR</a:t>
            </a:r>
            <a:endParaRPr sz="2200" dirty="0">
              <a:solidFill>
                <a:schemeClr val="bg1"/>
              </a:solidFill>
              <a:highlight>
                <a:srgbClr val="800080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200" dirty="0">
                <a:solidFill>
                  <a:schemeClr val="bg1"/>
                </a:solidFill>
                <a:highlight>
                  <a:srgbClr val="800080"/>
                </a:highlight>
              </a:rPr>
              <a:t>(AUTOMÁTICO)</a:t>
            </a:r>
            <a:endParaRPr sz="2200" dirty="0">
              <a:solidFill>
                <a:schemeClr val="bg1"/>
              </a:solidFill>
              <a:highlight>
                <a:srgbClr val="800080"/>
              </a:highlight>
            </a:endParaRPr>
          </a:p>
        </p:txBody>
      </p:sp>
      <p:sp>
        <p:nvSpPr>
          <p:cNvPr id="273" name="Google Shape;273;p29"/>
          <p:cNvSpPr/>
          <p:nvPr/>
        </p:nvSpPr>
        <p:spPr>
          <a:xfrm>
            <a:off x="0" y="4730750"/>
            <a:ext cx="9144000" cy="412800"/>
          </a:xfrm>
          <a:prstGeom prst="rect">
            <a:avLst/>
          </a:prstGeom>
          <a:solidFill>
            <a:srgbClr val="11729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274" name="Google Shape;274;p29"/>
          <p:cNvSpPr/>
          <p:nvPr/>
        </p:nvSpPr>
        <p:spPr>
          <a:xfrm flipH="1">
            <a:off x="4794125" y="4413250"/>
            <a:ext cx="4350000" cy="730500"/>
          </a:xfrm>
          <a:prstGeom prst="snip1Rect">
            <a:avLst>
              <a:gd name="adj" fmla="val 50000"/>
            </a:avLst>
          </a:prstGeom>
          <a:solidFill>
            <a:srgbClr val="11729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275" name="Google Shape;275;p29" title="logo insa + mcti 2025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757342" y="4526192"/>
            <a:ext cx="2910423" cy="511600"/>
          </a:xfrm>
          <a:prstGeom prst="rect">
            <a:avLst/>
          </a:prstGeom>
          <a:noFill/>
          <a:ln>
            <a:noFill/>
          </a:ln>
        </p:spPr>
      </p:pic>
      <p:sp>
        <p:nvSpPr>
          <p:cNvPr id="276" name="Google Shape;276;p29"/>
          <p:cNvSpPr txBox="1"/>
          <p:nvPr/>
        </p:nvSpPr>
        <p:spPr>
          <a:xfrm>
            <a:off x="556775" y="4698652"/>
            <a:ext cx="2412600" cy="4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www.insa.gov.br</a:t>
            </a:r>
            <a:endParaRPr sz="15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30"/>
          <p:cNvSpPr/>
          <p:nvPr/>
        </p:nvSpPr>
        <p:spPr>
          <a:xfrm>
            <a:off x="3124975" y="216800"/>
            <a:ext cx="5823900" cy="4014600"/>
          </a:xfrm>
          <a:prstGeom prst="snip2DiagRect">
            <a:avLst>
              <a:gd name="adj1" fmla="val 0"/>
              <a:gd name="adj2" fmla="val 16667"/>
            </a:avLst>
          </a:prstGeom>
          <a:solidFill>
            <a:srgbClr val="11729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282" name="Google Shape;282;p30"/>
          <p:cNvSpPr/>
          <p:nvPr/>
        </p:nvSpPr>
        <p:spPr>
          <a:xfrm>
            <a:off x="0" y="4730750"/>
            <a:ext cx="9144000" cy="412800"/>
          </a:xfrm>
          <a:prstGeom prst="rect">
            <a:avLst/>
          </a:prstGeom>
          <a:solidFill>
            <a:srgbClr val="11729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283" name="Google Shape;283;p30"/>
          <p:cNvSpPr/>
          <p:nvPr/>
        </p:nvSpPr>
        <p:spPr>
          <a:xfrm flipH="1">
            <a:off x="4794125" y="4413250"/>
            <a:ext cx="4350000" cy="730500"/>
          </a:xfrm>
          <a:prstGeom prst="snip1Rect">
            <a:avLst>
              <a:gd name="adj" fmla="val 50000"/>
            </a:avLst>
          </a:prstGeom>
          <a:solidFill>
            <a:srgbClr val="11729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284" name="Google Shape;284;p30" title="logo insa + mcti 2025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57342" y="4526192"/>
            <a:ext cx="2910423" cy="5116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85" name="Google Shape;285;p30"/>
          <p:cNvGrpSpPr/>
          <p:nvPr/>
        </p:nvGrpSpPr>
        <p:grpSpPr>
          <a:xfrm>
            <a:off x="3365097" y="387141"/>
            <a:ext cx="5343647" cy="3599184"/>
            <a:chOff x="601980" y="1431034"/>
            <a:chExt cx="7940040" cy="5347970"/>
          </a:xfrm>
        </p:grpSpPr>
        <p:pic>
          <p:nvPicPr>
            <p:cNvPr id="286" name="Google Shape;286;p30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06552" y="1435605"/>
              <a:ext cx="7930897" cy="5338571"/>
            </a:xfrm>
            <a:prstGeom prst="rect">
              <a:avLst/>
            </a:prstGeom>
            <a:noFill/>
            <a:ln>
              <a:noFill/>
            </a:ln>
            <a:effectLst>
              <a:outerShdw blurRad="151501" dist="146910" dir="3780000" algn="bl" rotWithShape="0">
                <a:srgbClr val="000000">
                  <a:alpha val="32000"/>
                </a:srgbClr>
              </a:outerShdw>
            </a:effectLst>
          </p:spPr>
        </p:pic>
        <p:sp>
          <p:nvSpPr>
            <p:cNvPr id="287" name="Google Shape;287;p30"/>
            <p:cNvSpPr/>
            <p:nvPr/>
          </p:nvSpPr>
          <p:spPr>
            <a:xfrm>
              <a:off x="601980" y="1431034"/>
              <a:ext cx="7940040" cy="5347970"/>
            </a:xfrm>
            <a:custGeom>
              <a:avLst/>
              <a:gdLst/>
              <a:ahLst/>
              <a:cxnLst/>
              <a:rect l="l" t="t" r="r" b="b"/>
              <a:pathLst>
                <a:path w="7940040" h="5347970" extrusionOk="0">
                  <a:moveTo>
                    <a:pt x="0" y="5347716"/>
                  </a:moveTo>
                  <a:lnTo>
                    <a:pt x="7940040" y="5347716"/>
                  </a:lnTo>
                  <a:lnTo>
                    <a:pt x="7940040" y="0"/>
                  </a:lnTo>
                  <a:lnTo>
                    <a:pt x="0" y="0"/>
                  </a:lnTo>
                  <a:lnTo>
                    <a:pt x="0" y="5347716"/>
                  </a:lnTo>
                  <a:close/>
                </a:path>
              </a:pathLst>
            </a:custGeom>
            <a:noFill/>
            <a:ln w="64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151501" dist="146910" dir="3780000" algn="bl" rotWithShape="0">
                <a:srgbClr val="000000">
                  <a:alpha val="32000"/>
                </a:srgbClr>
              </a:outerShdw>
            </a:effectLst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42"/>
            </a:p>
          </p:txBody>
        </p:sp>
      </p:grpSp>
      <p:sp>
        <p:nvSpPr>
          <p:cNvPr id="288" name="Google Shape;288;p30"/>
          <p:cNvSpPr txBox="1">
            <a:spLocks noGrp="1"/>
          </p:cNvSpPr>
          <p:nvPr>
            <p:ph type="title" idx="4294967295"/>
          </p:nvPr>
        </p:nvSpPr>
        <p:spPr>
          <a:xfrm>
            <a:off x="549525" y="448588"/>
            <a:ext cx="2239200" cy="17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pt-BR" sz="2200" dirty="0">
                <a:solidFill>
                  <a:schemeClr val="bg1"/>
                </a:solidFill>
                <a:highlight>
                  <a:srgbClr val="800080"/>
                </a:highlight>
              </a:rPr>
              <a:t>DIFUSÃO DA TECNOLOGIA </a:t>
            </a:r>
            <a:endParaRPr sz="2200" dirty="0">
              <a:solidFill>
                <a:schemeClr val="bg1"/>
              </a:solidFill>
              <a:highlight>
                <a:srgbClr val="800080"/>
              </a:highlight>
            </a:endParaRPr>
          </a:p>
          <a:p>
            <a:pPr algn="ctr"/>
            <a:r>
              <a:rPr lang="pt-BR" sz="2200" dirty="0">
                <a:solidFill>
                  <a:schemeClr val="bg1"/>
                </a:solidFill>
                <a:highlight>
                  <a:srgbClr val="800080"/>
                </a:highlight>
              </a:rPr>
              <a:t>SARA NO SAB</a:t>
            </a:r>
            <a:endParaRPr sz="2200" dirty="0">
              <a:solidFill>
                <a:schemeClr val="bg1"/>
              </a:solidFill>
              <a:highlight>
                <a:srgbClr val="800080"/>
              </a:highlight>
            </a:endParaRPr>
          </a:p>
          <a:p>
            <a:pPr algn="ctr"/>
            <a:endParaRPr sz="2200" dirty="0">
              <a:solidFill>
                <a:schemeClr val="bg1"/>
              </a:solidFill>
              <a:highlight>
                <a:srgbClr val="800080"/>
              </a:highlight>
            </a:endParaRPr>
          </a:p>
        </p:txBody>
      </p:sp>
      <p:sp>
        <p:nvSpPr>
          <p:cNvPr id="289" name="Google Shape;289;p30"/>
          <p:cNvSpPr/>
          <p:nvPr/>
        </p:nvSpPr>
        <p:spPr>
          <a:xfrm>
            <a:off x="575650" y="2235325"/>
            <a:ext cx="1910100" cy="1173900"/>
          </a:xfrm>
          <a:prstGeom prst="snip2DiagRect">
            <a:avLst>
              <a:gd name="adj1" fmla="val 0"/>
              <a:gd name="adj2" fmla="val 16667"/>
            </a:avLst>
          </a:prstGeom>
          <a:solidFill>
            <a:srgbClr val="FF99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290" name="Google Shape;290;p30"/>
          <p:cNvSpPr txBox="1">
            <a:spLocks noGrp="1"/>
          </p:cNvSpPr>
          <p:nvPr>
            <p:ph type="title" idx="4294967295"/>
          </p:nvPr>
        </p:nvSpPr>
        <p:spPr>
          <a:xfrm>
            <a:off x="546449" y="1965925"/>
            <a:ext cx="1910100" cy="171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chemeClr val="bg2"/>
                </a:solidFill>
                <a:highlight>
                  <a:srgbClr val="00FF00"/>
                </a:highlight>
                <a:latin typeface="Calibri"/>
                <a:ea typeface="Calibri"/>
                <a:cs typeface="Calibri"/>
                <a:sym typeface="Calibri"/>
              </a:rPr>
              <a:t>NÚMERO DE </a:t>
            </a:r>
            <a:r>
              <a:rPr lang="pt-BR" sz="1500" b="1" dirty="0" err="1">
                <a:solidFill>
                  <a:schemeClr val="bg2"/>
                </a:solidFill>
                <a:highlight>
                  <a:srgbClr val="00FF00"/>
                </a:highlight>
                <a:latin typeface="Calibri"/>
                <a:ea typeface="Calibri"/>
                <a:cs typeface="Calibri"/>
                <a:sym typeface="Calibri"/>
              </a:rPr>
              <a:t>SARAs</a:t>
            </a:r>
            <a:r>
              <a:rPr lang="pt-BR" sz="1500" b="1" dirty="0">
                <a:solidFill>
                  <a:schemeClr val="bg2"/>
                </a:solidFill>
                <a:highlight>
                  <a:srgbClr val="00FF00"/>
                </a:highlight>
                <a:latin typeface="Calibri"/>
                <a:ea typeface="Calibri"/>
                <a:cs typeface="Calibri"/>
                <a:sym typeface="Calibri"/>
              </a:rPr>
              <a:t> INSTALADOS E EM INSTALAÇÃO – OUTUBRO 2025</a:t>
            </a:r>
            <a:endParaRPr sz="1500" b="1" dirty="0">
              <a:solidFill>
                <a:schemeClr val="bg2"/>
              </a:solidFill>
              <a:highlight>
                <a:srgbClr val="00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 dirty="0">
              <a:solidFill>
                <a:srgbClr val="11729F"/>
              </a:solidFill>
              <a:highlight>
                <a:srgbClr val="00FF00"/>
              </a:highlight>
            </a:endParaRPr>
          </a:p>
        </p:txBody>
      </p:sp>
      <p:sp>
        <p:nvSpPr>
          <p:cNvPr id="291" name="Google Shape;291;p30"/>
          <p:cNvSpPr txBox="1"/>
          <p:nvPr/>
        </p:nvSpPr>
        <p:spPr>
          <a:xfrm>
            <a:off x="556775" y="4698652"/>
            <a:ext cx="2412600" cy="4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www.insa.gov.br</a:t>
            </a:r>
            <a:endParaRPr sz="15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31"/>
          <p:cNvSpPr/>
          <p:nvPr/>
        </p:nvSpPr>
        <p:spPr>
          <a:xfrm>
            <a:off x="3483825" y="254175"/>
            <a:ext cx="5427600" cy="2721300"/>
          </a:xfrm>
          <a:prstGeom prst="snip2DiagRect">
            <a:avLst>
              <a:gd name="adj1" fmla="val 0"/>
              <a:gd name="adj2" fmla="val 21704"/>
            </a:avLst>
          </a:prstGeom>
          <a:solidFill>
            <a:srgbClr val="11729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297" name="Google Shape;297;p31"/>
          <p:cNvSpPr/>
          <p:nvPr/>
        </p:nvSpPr>
        <p:spPr>
          <a:xfrm>
            <a:off x="0" y="4730750"/>
            <a:ext cx="9144000" cy="412800"/>
          </a:xfrm>
          <a:prstGeom prst="rect">
            <a:avLst/>
          </a:prstGeom>
          <a:solidFill>
            <a:srgbClr val="11729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298" name="Google Shape;298;p31"/>
          <p:cNvSpPr/>
          <p:nvPr/>
        </p:nvSpPr>
        <p:spPr>
          <a:xfrm flipH="1">
            <a:off x="4794125" y="4413250"/>
            <a:ext cx="4350000" cy="730500"/>
          </a:xfrm>
          <a:prstGeom prst="snip1Rect">
            <a:avLst>
              <a:gd name="adj" fmla="val 50000"/>
            </a:avLst>
          </a:prstGeom>
          <a:solidFill>
            <a:srgbClr val="11729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299" name="Google Shape;299;p31" title="logo insa + mcti 2025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57342" y="4526192"/>
            <a:ext cx="2910423" cy="511600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31"/>
          <p:cNvSpPr txBox="1">
            <a:spLocks noGrp="1"/>
          </p:cNvSpPr>
          <p:nvPr>
            <p:ph type="title" idx="4294967295"/>
          </p:nvPr>
        </p:nvSpPr>
        <p:spPr>
          <a:xfrm>
            <a:off x="549525" y="448588"/>
            <a:ext cx="2239200" cy="17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pt-BR" sz="2200" dirty="0">
                <a:solidFill>
                  <a:schemeClr val="bg1"/>
                </a:solidFill>
                <a:highlight>
                  <a:srgbClr val="800080"/>
                </a:highlight>
              </a:rPr>
              <a:t>DIFUSÃO DA TECNOLOGIA </a:t>
            </a:r>
            <a:endParaRPr sz="2200" dirty="0">
              <a:solidFill>
                <a:schemeClr val="bg1"/>
              </a:solidFill>
              <a:highlight>
                <a:srgbClr val="800080"/>
              </a:highlight>
            </a:endParaRPr>
          </a:p>
          <a:p>
            <a:pPr algn="ctr"/>
            <a:r>
              <a:rPr lang="pt-BR" sz="2200" dirty="0">
                <a:solidFill>
                  <a:schemeClr val="bg1"/>
                </a:solidFill>
                <a:highlight>
                  <a:srgbClr val="800080"/>
                </a:highlight>
              </a:rPr>
              <a:t>SARA NO SAB</a:t>
            </a:r>
            <a:endParaRPr sz="2200" dirty="0">
              <a:solidFill>
                <a:schemeClr val="bg1"/>
              </a:solidFill>
              <a:highlight>
                <a:srgbClr val="800080"/>
              </a:highlight>
            </a:endParaRPr>
          </a:p>
          <a:p>
            <a:pPr algn="ctr"/>
            <a:endParaRPr sz="2200" dirty="0">
              <a:solidFill>
                <a:schemeClr val="bg1"/>
              </a:solidFill>
              <a:highlight>
                <a:srgbClr val="800080"/>
              </a:highlight>
            </a:endParaRPr>
          </a:p>
        </p:txBody>
      </p:sp>
      <p:sp>
        <p:nvSpPr>
          <p:cNvPr id="301" name="Google Shape;301;p31"/>
          <p:cNvSpPr/>
          <p:nvPr/>
        </p:nvSpPr>
        <p:spPr>
          <a:xfrm>
            <a:off x="575650" y="3113175"/>
            <a:ext cx="5240700" cy="1249200"/>
          </a:xfrm>
          <a:prstGeom prst="snip2DiagRect">
            <a:avLst>
              <a:gd name="adj1" fmla="val 0"/>
              <a:gd name="adj2" fmla="val 33116"/>
            </a:avLst>
          </a:prstGeom>
          <a:solidFill>
            <a:srgbClr val="FF99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grpSp>
        <p:nvGrpSpPr>
          <p:cNvPr id="302" name="Google Shape;302;p31"/>
          <p:cNvGrpSpPr/>
          <p:nvPr/>
        </p:nvGrpSpPr>
        <p:grpSpPr>
          <a:xfrm>
            <a:off x="3650549" y="448598"/>
            <a:ext cx="5017221" cy="2343437"/>
            <a:chOff x="102107" y="609599"/>
            <a:chExt cx="8940165" cy="4175760"/>
          </a:xfrm>
        </p:grpSpPr>
        <p:pic>
          <p:nvPicPr>
            <p:cNvPr id="303" name="Google Shape;303;p31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06679" y="614171"/>
              <a:ext cx="8922103" cy="4166616"/>
            </a:xfrm>
            <a:prstGeom prst="rect">
              <a:avLst/>
            </a:prstGeom>
            <a:noFill/>
            <a:ln>
              <a:noFill/>
            </a:ln>
            <a:effectLst>
              <a:outerShdw blurRad="314325" dist="161925" dir="3780000" algn="bl" rotWithShape="0">
                <a:srgbClr val="000000">
                  <a:alpha val="54000"/>
                </a:srgbClr>
              </a:outerShdw>
            </a:effectLst>
          </p:spPr>
        </p:pic>
        <p:sp>
          <p:nvSpPr>
            <p:cNvPr id="304" name="Google Shape;304;p31"/>
            <p:cNvSpPr/>
            <p:nvPr/>
          </p:nvSpPr>
          <p:spPr>
            <a:xfrm>
              <a:off x="102107" y="609599"/>
              <a:ext cx="8940165" cy="4175760"/>
            </a:xfrm>
            <a:custGeom>
              <a:avLst/>
              <a:gdLst/>
              <a:ahLst/>
              <a:cxnLst/>
              <a:rect l="l" t="t" r="r" b="b"/>
              <a:pathLst>
                <a:path w="8940165" h="4175760" extrusionOk="0">
                  <a:moveTo>
                    <a:pt x="0" y="4175760"/>
                  </a:moveTo>
                  <a:lnTo>
                    <a:pt x="8939784" y="4175760"/>
                  </a:lnTo>
                  <a:lnTo>
                    <a:pt x="8939784" y="0"/>
                  </a:lnTo>
                  <a:lnTo>
                    <a:pt x="0" y="0"/>
                  </a:lnTo>
                  <a:lnTo>
                    <a:pt x="0" y="4175760"/>
                  </a:lnTo>
                  <a:close/>
                </a:path>
              </a:pathLst>
            </a:custGeom>
            <a:noFill/>
            <a:ln w="53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314325" dist="161925" dir="3780000" algn="bl" rotWithShape="0">
                <a:srgbClr val="000000">
                  <a:alpha val="54000"/>
                </a:srgbClr>
              </a:outerShdw>
            </a:effectLst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785"/>
            </a:p>
          </p:txBody>
        </p:sp>
      </p:grpSp>
      <p:grpSp>
        <p:nvGrpSpPr>
          <p:cNvPr id="305" name="Google Shape;305;p31"/>
          <p:cNvGrpSpPr/>
          <p:nvPr/>
        </p:nvGrpSpPr>
        <p:grpSpPr>
          <a:xfrm>
            <a:off x="680302" y="3213789"/>
            <a:ext cx="5017221" cy="1006009"/>
            <a:chOff x="102107" y="4936236"/>
            <a:chExt cx="8940165" cy="1792604"/>
          </a:xfrm>
        </p:grpSpPr>
        <p:pic>
          <p:nvPicPr>
            <p:cNvPr id="306" name="Google Shape;306;p31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6679" y="4940808"/>
              <a:ext cx="8930641" cy="1783080"/>
            </a:xfrm>
            <a:prstGeom prst="rect">
              <a:avLst/>
            </a:prstGeom>
            <a:noFill/>
            <a:ln>
              <a:noFill/>
            </a:ln>
            <a:effectLst>
              <a:outerShdw blurRad="285750" dist="190500" dir="3660000" algn="bl" rotWithShape="0">
                <a:srgbClr val="000000">
                  <a:alpha val="50000"/>
                </a:srgbClr>
              </a:outerShdw>
            </a:effectLst>
          </p:spPr>
        </p:pic>
        <p:sp>
          <p:nvSpPr>
            <p:cNvPr id="307" name="Google Shape;307;p31"/>
            <p:cNvSpPr/>
            <p:nvPr/>
          </p:nvSpPr>
          <p:spPr>
            <a:xfrm>
              <a:off x="102107" y="4936236"/>
              <a:ext cx="8940165" cy="1792604"/>
            </a:xfrm>
            <a:custGeom>
              <a:avLst/>
              <a:gdLst/>
              <a:ahLst/>
              <a:cxnLst/>
              <a:rect l="l" t="t" r="r" b="b"/>
              <a:pathLst>
                <a:path w="8940165" h="1792604" extrusionOk="0">
                  <a:moveTo>
                    <a:pt x="0" y="1792224"/>
                  </a:moveTo>
                  <a:lnTo>
                    <a:pt x="8939784" y="1792224"/>
                  </a:lnTo>
                  <a:lnTo>
                    <a:pt x="8939784" y="0"/>
                  </a:lnTo>
                  <a:lnTo>
                    <a:pt x="0" y="0"/>
                  </a:lnTo>
                  <a:lnTo>
                    <a:pt x="0" y="1792224"/>
                  </a:lnTo>
                  <a:close/>
                </a:path>
              </a:pathLst>
            </a:custGeom>
            <a:noFill/>
            <a:ln w="53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285750" dist="190500" dir="366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785"/>
            </a:p>
          </p:txBody>
        </p:sp>
      </p:grpSp>
      <p:sp>
        <p:nvSpPr>
          <p:cNvPr id="308" name="Google Shape;308;p31"/>
          <p:cNvSpPr/>
          <p:nvPr/>
        </p:nvSpPr>
        <p:spPr>
          <a:xfrm>
            <a:off x="714585" y="2099802"/>
            <a:ext cx="1011600" cy="645000"/>
          </a:xfrm>
          <a:prstGeom prst="snip2DiagRect">
            <a:avLst>
              <a:gd name="adj1" fmla="val 0"/>
              <a:gd name="adj2" fmla="val 33116"/>
            </a:avLst>
          </a:prstGeom>
          <a:solidFill>
            <a:srgbClr val="CCCCCC"/>
          </a:solidFill>
          <a:ln>
            <a:noFill/>
          </a:ln>
        </p:spPr>
        <p:txBody>
          <a:bodyPr spcFirstLastPara="1" wrap="square" lIns="47200" tIns="47200" rIns="47200" bIns="472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722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309" name="Google Shape;309;p31"/>
          <p:cNvSpPr/>
          <p:nvPr/>
        </p:nvSpPr>
        <p:spPr>
          <a:xfrm>
            <a:off x="1135368" y="1952425"/>
            <a:ext cx="741300" cy="483300"/>
          </a:xfrm>
          <a:prstGeom prst="snip2DiagRect">
            <a:avLst>
              <a:gd name="adj1" fmla="val 0"/>
              <a:gd name="adj2" fmla="val 33116"/>
            </a:avLst>
          </a:prstGeom>
          <a:noFill/>
          <a:ln w="4925" cap="flat" cmpd="sng">
            <a:solidFill>
              <a:srgbClr val="99999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7200" tIns="47200" rIns="47200" bIns="472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722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310" name="Google Shape;310;p31"/>
          <p:cNvSpPr/>
          <p:nvPr/>
        </p:nvSpPr>
        <p:spPr>
          <a:xfrm>
            <a:off x="575650" y="2337354"/>
            <a:ext cx="482700" cy="326700"/>
          </a:xfrm>
          <a:prstGeom prst="snip2DiagRect">
            <a:avLst>
              <a:gd name="adj1" fmla="val 0"/>
              <a:gd name="adj2" fmla="val 33116"/>
            </a:avLst>
          </a:prstGeom>
          <a:noFill/>
          <a:ln w="4925" cap="flat" cmpd="sng">
            <a:solidFill>
              <a:srgbClr val="99999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7200" tIns="47200" rIns="47200" bIns="472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722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311" name="Google Shape;311;p31"/>
          <p:cNvSpPr/>
          <p:nvPr/>
        </p:nvSpPr>
        <p:spPr>
          <a:xfrm>
            <a:off x="7192444" y="3378422"/>
            <a:ext cx="1284300" cy="819000"/>
          </a:xfrm>
          <a:prstGeom prst="snip2DiagRect">
            <a:avLst>
              <a:gd name="adj1" fmla="val 0"/>
              <a:gd name="adj2" fmla="val 33116"/>
            </a:avLst>
          </a:prstGeom>
          <a:solidFill>
            <a:srgbClr val="CCCCCC"/>
          </a:solidFill>
          <a:ln>
            <a:noFill/>
          </a:ln>
        </p:spPr>
        <p:txBody>
          <a:bodyPr spcFirstLastPara="1" wrap="square" lIns="59925" tIns="59925" rIns="59925" bIns="599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917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312" name="Google Shape;312;p31"/>
          <p:cNvSpPr/>
          <p:nvPr/>
        </p:nvSpPr>
        <p:spPr>
          <a:xfrm>
            <a:off x="7726672" y="3191312"/>
            <a:ext cx="941100" cy="613500"/>
          </a:xfrm>
          <a:prstGeom prst="snip2DiagRect">
            <a:avLst>
              <a:gd name="adj1" fmla="val 0"/>
              <a:gd name="adj2" fmla="val 33116"/>
            </a:avLst>
          </a:prstGeom>
          <a:noFill/>
          <a:ln w="6250" cap="flat" cmpd="sng">
            <a:solidFill>
              <a:srgbClr val="99999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59925" tIns="59925" rIns="59925" bIns="599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917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313" name="Google Shape;313;p31"/>
          <p:cNvSpPr/>
          <p:nvPr/>
        </p:nvSpPr>
        <p:spPr>
          <a:xfrm>
            <a:off x="7016050" y="3680017"/>
            <a:ext cx="612900" cy="414900"/>
          </a:xfrm>
          <a:prstGeom prst="snip2DiagRect">
            <a:avLst>
              <a:gd name="adj1" fmla="val 0"/>
              <a:gd name="adj2" fmla="val 33116"/>
            </a:avLst>
          </a:prstGeom>
          <a:noFill/>
          <a:ln w="6250" cap="flat" cmpd="sng">
            <a:solidFill>
              <a:srgbClr val="99999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59925" tIns="59925" rIns="59925" bIns="599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917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314" name="Google Shape;314;p31"/>
          <p:cNvSpPr txBox="1"/>
          <p:nvPr/>
        </p:nvSpPr>
        <p:spPr>
          <a:xfrm>
            <a:off x="556775" y="4698652"/>
            <a:ext cx="2412600" cy="4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www.insa.gov.br</a:t>
            </a:r>
            <a:endParaRPr sz="15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32"/>
          <p:cNvSpPr/>
          <p:nvPr/>
        </p:nvSpPr>
        <p:spPr>
          <a:xfrm>
            <a:off x="2534375" y="254175"/>
            <a:ext cx="6377100" cy="2183100"/>
          </a:xfrm>
          <a:prstGeom prst="snip2DiagRect">
            <a:avLst>
              <a:gd name="adj1" fmla="val 0"/>
              <a:gd name="adj2" fmla="val 21704"/>
            </a:avLst>
          </a:prstGeom>
          <a:solidFill>
            <a:srgbClr val="11729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320" name="Google Shape;320;p32"/>
          <p:cNvSpPr/>
          <p:nvPr/>
        </p:nvSpPr>
        <p:spPr>
          <a:xfrm>
            <a:off x="0" y="4730750"/>
            <a:ext cx="9144000" cy="412800"/>
          </a:xfrm>
          <a:prstGeom prst="rect">
            <a:avLst/>
          </a:prstGeom>
          <a:solidFill>
            <a:srgbClr val="11729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321" name="Google Shape;321;p32"/>
          <p:cNvSpPr/>
          <p:nvPr/>
        </p:nvSpPr>
        <p:spPr>
          <a:xfrm flipH="1">
            <a:off x="4794125" y="4413250"/>
            <a:ext cx="4350000" cy="730500"/>
          </a:xfrm>
          <a:prstGeom prst="snip1Rect">
            <a:avLst>
              <a:gd name="adj" fmla="val 50000"/>
            </a:avLst>
          </a:prstGeom>
          <a:solidFill>
            <a:srgbClr val="11729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322" name="Google Shape;322;p32" title="logo insa + mcti 2025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57342" y="4526192"/>
            <a:ext cx="2910423" cy="511600"/>
          </a:xfrm>
          <a:prstGeom prst="rect">
            <a:avLst/>
          </a:prstGeom>
          <a:noFill/>
          <a:ln>
            <a:noFill/>
          </a:ln>
        </p:spPr>
      </p:pic>
      <p:sp>
        <p:nvSpPr>
          <p:cNvPr id="323" name="Google Shape;323;p32"/>
          <p:cNvSpPr txBox="1">
            <a:spLocks noGrp="1"/>
          </p:cNvSpPr>
          <p:nvPr>
            <p:ph type="title" idx="4294967295"/>
          </p:nvPr>
        </p:nvSpPr>
        <p:spPr>
          <a:xfrm>
            <a:off x="232525" y="854063"/>
            <a:ext cx="2239200" cy="17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pt-BR" sz="2200" dirty="0">
                <a:solidFill>
                  <a:schemeClr val="bg1"/>
                </a:solidFill>
                <a:highlight>
                  <a:srgbClr val="800080"/>
                </a:highlight>
              </a:rPr>
              <a:t>DIFUSÃO DA TECNOLOGIA </a:t>
            </a:r>
            <a:endParaRPr sz="2200" dirty="0">
              <a:solidFill>
                <a:schemeClr val="bg1"/>
              </a:solidFill>
              <a:highlight>
                <a:srgbClr val="800080"/>
              </a:highlight>
            </a:endParaRPr>
          </a:p>
          <a:p>
            <a:pPr algn="ctr"/>
            <a:r>
              <a:rPr lang="pt-BR" sz="2200" dirty="0">
                <a:solidFill>
                  <a:schemeClr val="bg1"/>
                </a:solidFill>
                <a:highlight>
                  <a:srgbClr val="800080"/>
                </a:highlight>
              </a:rPr>
              <a:t>SARA NO SAB</a:t>
            </a:r>
            <a:endParaRPr sz="2200" dirty="0">
              <a:solidFill>
                <a:schemeClr val="bg1"/>
              </a:solidFill>
              <a:highlight>
                <a:srgbClr val="800080"/>
              </a:highlight>
            </a:endParaRPr>
          </a:p>
          <a:p>
            <a:pPr algn="ctr"/>
            <a:endParaRPr sz="2200" dirty="0">
              <a:solidFill>
                <a:schemeClr val="bg1"/>
              </a:solidFill>
              <a:highlight>
                <a:srgbClr val="800080"/>
              </a:highlight>
            </a:endParaRPr>
          </a:p>
        </p:txBody>
      </p:sp>
      <p:sp>
        <p:nvSpPr>
          <p:cNvPr id="324" name="Google Shape;324;p32"/>
          <p:cNvSpPr/>
          <p:nvPr/>
        </p:nvSpPr>
        <p:spPr>
          <a:xfrm>
            <a:off x="4388425" y="2857150"/>
            <a:ext cx="4527600" cy="1249200"/>
          </a:xfrm>
          <a:prstGeom prst="snip2DiagRect">
            <a:avLst>
              <a:gd name="adj1" fmla="val 0"/>
              <a:gd name="adj2" fmla="val 33116"/>
            </a:avLst>
          </a:prstGeom>
          <a:solidFill>
            <a:srgbClr val="FF99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grpSp>
        <p:nvGrpSpPr>
          <p:cNvPr id="325" name="Google Shape;325;p32"/>
          <p:cNvGrpSpPr/>
          <p:nvPr/>
        </p:nvGrpSpPr>
        <p:grpSpPr>
          <a:xfrm>
            <a:off x="2691517" y="448604"/>
            <a:ext cx="6072020" cy="1816623"/>
            <a:chOff x="271272" y="987552"/>
            <a:chExt cx="8589645" cy="2569845"/>
          </a:xfrm>
        </p:grpSpPr>
        <p:pic>
          <p:nvPicPr>
            <p:cNvPr id="326" name="Google Shape;326;p32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75844" y="992124"/>
              <a:ext cx="8580120" cy="2560320"/>
            </a:xfrm>
            <a:prstGeom prst="rect">
              <a:avLst/>
            </a:prstGeom>
            <a:noFill/>
            <a:ln>
              <a:noFill/>
            </a:ln>
            <a:effectLst>
              <a:outerShdw blurRad="414338" dist="142875" dir="3180000" algn="bl" rotWithShape="0">
                <a:srgbClr val="000000">
                  <a:alpha val="56000"/>
                </a:srgbClr>
              </a:outerShdw>
            </a:effectLst>
          </p:spPr>
        </p:pic>
        <p:sp>
          <p:nvSpPr>
            <p:cNvPr id="327" name="Google Shape;327;p32"/>
            <p:cNvSpPr/>
            <p:nvPr/>
          </p:nvSpPr>
          <p:spPr>
            <a:xfrm>
              <a:off x="271272" y="987552"/>
              <a:ext cx="8589645" cy="2569845"/>
            </a:xfrm>
            <a:custGeom>
              <a:avLst/>
              <a:gdLst/>
              <a:ahLst/>
              <a:cxnLst/>
              <a:rect l="l" t="t" r="r" b="b"/>
              <a:pathLst>
                <a:path w="8589645" h="2569845" extrusionOk="0">
                  <a:moveTo>
                    <a:pt x="0" y="2569464"/>
                  </a:moveTo>
                  <a:lnTo>
                    <a:pt x="8589264" y="2569464"/>
                  </a:lnTo>
                  <a:lnTo>
                    <a:pt x="8589264" y="0"/>
                  </a:lnTo>
                  <a:lnTo>
                    <a:pt x="0" y="0"/>
                  </a:lnTo>
                  <a:lnTo>
                    <a:pt x="0" y="2569464"/>
                  </a:lnTo>
                  <a:close/>
                </a:path>
              </a:pathLst>
            </a:custGeom>
            <a:noFill/>
            <a:ln w="67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14338" dist="142875" dir="3180000" algn="bl" rotWithShape="0">
                <a:srgbClr val="000000">
                  <a:alpha val="56000"/>
                </a:srgbClr>
              </a:outerShdw>
            </a:effectLst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89"/>
            </a:p>
          </p:txBody>
        </p:sp>
      </p:grpSp>
      <p:sp>
        <p:nvSpPr>
          <p:cNvPr id="328" name="Google Shape;328;p32"/>
          <p:cNvSpPr txBox="1"/>
          <p:nvPr/>
        </p:nvSpPr>
        <p:spPr>
          <a:xfrm>
            <a:off x="4956587" y="3248886"/>
            <a:ext cx="2168100" cy="51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7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TOTAL GERAL: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329" name="Google Shape;329;p32"/>
          <p:cNvSpPr txBox="1"/>
          <p:nvPr/>
        </p:nvSpPr>
        <p:spPr>
          <a:xfrm>
            <a:off x="7006988" y="3013875"/>
            <a:ext cx="1398000" cy="93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61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413</a:t>
            </a:r>
            <a:endParaRPr sz="4800">
              <a:solidFill>
                <a:schemeClr val="lt1"/>
              </a:solidFill>
            </a:endParaRPr>
          </a:p>
        </p:txBody>
      </p:sp>
      <p:sp>
        <p:nvSpPr>
          <p:cNvPr id="330" name="Google Shape;330;p32"/>
          <p:cNvSpPr/>
          <p:nvPr/>
        </p:nvSpPr>
        <p:spPr>
          <a:xfrm>
            <a:off x="732650" y="2857150"/>
            <a:ext cx="1959000" cy="1249200"/>
          </a:xfrm>
          <a:prstGeom prst="snip2DiagRect">
            <a:avLst>
              <a:gd name="adj1" fmla="val 0"/>
              <a:gd name="adj2" fmla="val 33116"/>
            </a:avLst>
          </a:pr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331" name="Google Shape;331;p32"/>
          <p:cNvSpPr/>
          <p:nvPr/>
        </p:nvSpPr>
        <p:spPr>
          <a:xfrm>
            <a:off x="1547500" y="2571750"/>
            <a:ext cx="1435500" cy="935700"/>
          </a:xfrm>
          <a:prstGeom prst="snip2DiagRect">
            <a:avLst>
              <a:gd name="adj1" fmla="val 0"/>
              <a:gd name="adj2" fmla="val 33116"/>
            </a:avLst>
          </a:prstGeom>
          <a:noFill/>
          <a:ln w="9525" cap="flat" cmpd="sng">
            <a:solidFill>
              <a:srgbClr val="99999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332" name="Google Shape;332;p32"/>
          <p:cNvSpPr/>
          <p:nvPr/>
        </p:nvSpPr>
        <p:spPr>
          <a:xfrm>
            <a:off x="463600" y="3317175"/>
            <a:ext cx="934500" cy="632400"/>
          </a:xfrm>
          <a:prstGeom prst="snip2DiagRect">
            <a:avLst>
              <a:gd name="adj1" fmla="val 0"/>
              <a:gd name="adj2" fmla="val 33116"/>
            </a:avLst>
          </a:prstGeom>
          <a:noFill/>
          <a:ln w="9525" cap="flat" cmpd="sng">
            <a:solidFill>
              <a:srgbClr val="99999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333" name="Google Shape;333;p32"/>
          <p:cNvSpPr txBox="1"/>
          <p:nvPr/>
        </p:nvSpPr>
        <p:spPr>
          <a:xfrm>
            <a:off x="556775" y="4698652"/>
            <a:ext cx="2412600" cy="4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www.insa.gov.br</a:t>
            </a:r>
            <a:endParaRPr sz="15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34"/>
          <p:cNvSpPr/>
          <p:nvPr/>
        </p:nvSpPr>
        <p:spPr>
          <a:xfrm>
            <a:off x="0" y="4730750"/>
            <a:ext cx="9144000" cy="412800"/>
          </a:xfrm>
          <a:prstGeom prst="rect">
            <a:avLst/>
          </a:prstGeom>
          <a:solidFill>
            <a:srgbClr val="11729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356" name="Google Shape;356;p34"/>
          <p:cNvSpPr/>
          <p:nvPr/>
        </p:nvSpPr>
        <p:spPr>
          <a:xfrm flipH="1">
            <a:off x="4794125" y="4413250"/>
            <a:ext cx="4350000" cy="730500"/>
          </a:xfrm>
          <a:prstGeom prst="snip1Rect">
            <a:avLst>
              <a:gd name="adj" fmla="val 50000"/>
            </a:avLst>
          </a:prstGeom>
          <a:solidFill>
            <a:srgbClr val="11729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357" name="Google Shape;357;p34" title="logo insa + mcti 2025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57342" y="4526192"/>
            <a:ext cx="2910423" cy="5116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58" name="Google Shape;358;p34"/>
          <p:cNvGrpSpPr/>
          <p:nvPr/>
        </p:nvGrpSpPr>
        <p:grpSpPr>
          <a:xfrm>
            <a:off x="2743474" y="526467"/>
            <a:ext cx="1883349" cy="1646001"/>
            <a:chOff x="85344" y="1200911"/>
            <a:chExt cx="2867025" cy="2505710"/>
          </a:xfrm>
        </p:grpSpPr>
        <p:pic>
          <p:nvPicPr>
            <p:cNvPr id="359" name="Google Shape;359;p34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89916" y="1205483"/>
              <a:ext cx="2857500" cy="24963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0" name="Google Shape;360;p34"/>
            <p:cNvSpPr/>
            <p:nvPr/>
          </p:nvSpPr>
          <p:spPr>
            <a:xfrm>
              <a:off x="85344" y="1200911"/>
              <a:ext cx="2867025" cy="2505710"/>
            </a:xfrm>
            <a:custGeom>
              <a:avLst/>
              <a:gdLst/>
              <a:ahLst/>
              <a:cxnLst/>
              <a:rect l="l" t="t" r="r" b="b"/>
              <a:pathLst>
                <a:path w="2867025" h="2505710" extrusionOk="0">
                  <a:moveTo>
                    <a:pt x="0" y="2505456"/>
                  </a:moveTo>
                  <a:lnTo>
                    <a:pt x="2866644" y="2505456"/>
                  </a:lnTo>
                  <a:lnTo>
                    <a:pt x="2866644" y="0"/>
                  </a:lnTo>
                  <a:lnTo>
                    <a:pt x="0" y="0"/>
                  </a:lnTo>
                  <a:lnTo>
                    <a:pt x="0" y="2505456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19"/>
            </a:p>
          </p:txBody>
        </p:sp>
      </p:grpSp>
      <p:grpSp>
        <p:nvGrpSpPr>
          <p:cNvPr id="361" name="Google Shape;361;p34"/>
          <p:cNvGrpSpPr/>
          <p:nvPr/>
        </p:nvGrpSpPr>
        <p:grpSpPr>
          <a:xfrm>
            <a:off x="6730788" y="526467"/>
            <a:ext cx="1937159" cy="1646001"/>
            <a:chOff x="6109716" y="1200911"/>
            <a:chExt cx="2948940" cy="2505710"/>
          </a:xfrm>
        </p:grpSpPr>
        <p:pic>
          <p:nvPicPr>
            <p:cNvPr id="362" name="Google Shape;362;p34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6114288" y="1205483"/>
              <a:ext cx="2939796" cy="24963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3" name="Google Shape;363;p34"/>
            <p:cNvSpPr/>
            <p:nvPr/>
          </p:nvSpPr>
          <p:spPr>
            <a:xfrm>
              <a:off x="6109716" y="1200911"/>
              <a:ext cx="2948940" cy="2505710"/>
            </a:xfrm>
            <a:custGeom>
              <a:avLst/>
              <a:gdLst/>
              <a:ahLst/>
              <a:cxnLst/>
              <a:rect l="l" t="t" r="r" b="b"/>
              <a:pathLst>
                <a:path w="2948940" h="2505710" extrusionOk="0">
                  <a:moveTo>
                    <a:pt x="0" y="2505456"/>
                  </a:moveTo>
                  <a:lnTo>
                    <a:pt x="2948940" y="2505456"/>
                  </a:lnTo>
                  <a:lnTo>
                    <a:pt x="2948940" y="0"/>
                  </a:lnTo>
                  <a:lnTo>
                    <a:pt x="0" y="0"/>
                  </a:lnTo>
                  <a:lnTo>
                    <a:pt x="0" y="2505456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19"/>
            </a:p>
          </p:txBody>
        </p:sp>
      </p:grpSp>
      <p:grpSp>
        <p:nvGrpSpPr>
          <p:cNvPr id="364" name="Google Shape;364;p34"/>
          <p:cNvGrpSpPr/>
          <p:nvPr/>
        </p:nvGrpSpPr>
        <p:grpSpPr>
          <a:xfrm>
            <a:off x="4715671" y="526467"/>
            <a:ext cx="1938410" cy="1646001"/>
            <a:chOff x="3087623" y="1200911"/>
            <a:chExt cx="2950845" cy="2505710"/>
          </a:xfrm>
        </p:grpSpPr>
        <p:pic>
          <p:nvPicPr>
            <p:cNvPr id="365" name="Google Shape;365;p34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3092195" y="1205483"/>
              <a:ext cx="2941320" cy="24963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6" name="Google Shape;366;p34"/>
            <p:cNvSpPr/>
            <p:nvPr/>
          </p:nvSpPr>
          <p:spPr>
            <a:xfrm>
              <a:off x="3087623" y="1200911"/>
              <a:ext cx="2950845" cy="2505710"/>
            </a:xfrm>
            <a:custGeom>
              <a:avLst/>
              <a:gdLst/>
              <a:ahLst/>
              <a:cxnLst/>
              <a:rect l="l" t="t" r="r" b="b"/>
              <a:pathLst>
                <a:path w="2950845" h="2505710" extrusionOk="0">
                  <a:moveTo>
                    <a:pt x="0" y="2505456"/>
                  </a:moveTo>
                  <a:lnTo>
                    <a:pt x="2950464" y="2505456"/>
                  </a:lnTo>
                  <a:lnTo>
                    <a:pt x="2950464" y="0"/>
                  </a:lnTo>
                  <a:lnTo>
                    <a:pt x="0" y="0"/>
                  </a:lnTo>
                  <a:lnTo>
                    <a:pt x="0" y="2505456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19"/>
            </a:p>
          </p:txBody>
        </p:sp>
      </p:grpSp>
      <p:grpSp>
        <p:nvGrpSpPr>
          <p:cNvPr id="367" name="Google Shape;367;p34"/>
          <p:cNvGrpSpPr/>
          <p:nvPr/>
        </p:nvGrpSpPr>
        <p:grpSpPr>
          <a:xfrm>
            <a:off x="4715671" y="2279211"/>
            <a:ext cx="1938410" cy="1646001"/>
            <a:chOff x="3087623" y="3971543"/>
            <a:chExt cx="2950845" cy="2505710"/>
          </a:xfrm>
        </p:grpSpPr>
        <p:pic>
          <p:nvPicPr>
            <p:cNvPr id="368" name="Google Shape;368;p34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3092195" y="3976115"/>
              <a:ext cx="2941320" cy="24963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9" name="Google Shape;369;p34"/>
            <p:cNvSpPr/>
            <p:nvPr/>
          </p:nvSpPr>
          <p:spPr>
            <a:xfrm>
              <a:off x="3087623" y="3971543"/>
              <a:ext cx="2950845" cy="2505710"/>
            </a:xfrm>
            <a:custGeom>
              <a:avLst/>
              <a:gdLst/>
              <a:ahLst/>
              <a:cxnLst/>
              <a:rect l="l" t="t" r="r" b="b"/>
              <a:pathLst>
                <a:path w="2950845" h="2505710" extrusionOk="0">
                  <a:moveTo>
                    <a:pt x="0" y="2505455"/>
                  </a:moveTo>
                  <a:lnTo>
                    <a:pt x="2950464" y="2505455"/>
                  </a:lnTo>
                  <a:lnTo>
                    <a:pt x="2950464" y="0"/>
                  </a:lnTo>
                  <a:lnTo>
                    <a:pt x="0" y="0"/>
                  </a:lnTo>
                  <a:lnTo>
                    <a:pt x="0" y="2505455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19"/>
            </a:p>
          </p:txBody>
        </p:sp>
      </p:grpSp>
      <p:grpSp>
        <p:nvGrpSpPr>
          <p:cNvPr id="370" name="Google Shape;370;p34"/>
          <p:cNvGrpSpPr/>
          <p:nvPr/>
        </p:nvGrpSpPr>
        <p:grpSpPr>
          <a:xfrm>
            <a:off x="2743474" y="2279211"/>
            <a:ext cx="1883349" cy="1646001"/>
            <a:chOff x="85344" y="3971543"/>
            <a:chExt cx="2867025" cy="2505710"/>
          </a:xfrm>
        </p:grpSpPr>
        <p:pic>
          <p:nvPicPr>
            <p:cNvPr id="371" name="Google Shape;371;p34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89916" y="3976115"/>
              <a:ext cx="2857501" cy="24963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2" name="Google Shape;372;p34"/>
            <p:cNvSpPr/>
            <p:nvPr/>
          </p:nvSpPr>
          <p:spPr>
            <a:xfrm>
              <a:off x="85344" y="3971543"/>
              <a:ext cx="2867025" cy="2505710"/>
            </a:xfrm>
            <a:custGeom>
              <a:avLst/>
              <a:gdLst/>
              <a:ahLst/>
              <a:cxnLst/>
              <a:rect l="l" t="t" r="r" b="b"/>
              <a:pathLst>
                <a:path w="2867025" h="2505710" extrusionOk="0">
                  <a:moveTo>
                    <a:pt x="0" y="2505455"/>
                  </a:moveTo>
                  <a:lnTo>
                    <a:pt x="2866644" y="2505455"/>
                  </a:lnTo>
                  <a:lnTo>
                    <a:pt x="2866644" y="0"/>
                  </a:lnTo>
                  <a:lnTo>
                    <a:pt x="0" y="0"/>
                  </a:lnTo>
                  <a:lnTo>
                    <a:pt x="0" y="2505455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19"/>
            </a:p>
          </p:txBody>
        </p:sp>
      </p:grpSp>
      <p:grpSp>
        <p:nvGrpSpPr>
          <p:cNvPr id="373" name="Google Shape;373;p34"/>
          <p:cNvGrpSpPr/>
          <p:nvPr/>
        </p:nvGrpSpPr>
        <p:grpSpPr>
          <a:xfrm>
            <a:off x="6729787" y="2279211"/>
            <a:ext cx="1938410" cy="1646001"/>
            <a:chOff x="6108192" y="3971543"/>
            <a:chExt cx="2950845" cy="2505710"/>
          </a:xfrm>
        </p:grpSpPr>
        <p:pic>
          <p:nvPicPr>
            <p:cNvPr id="374" name="Google Shape;374;p34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6112764" y="3976115"/>
              <a:ext cx="2941319" cy="249631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5" name="Google Shape;375;p34"/>
            <p:cNvSpPr/>
            <p:nvPr/>
          </p:nvSpPr>
          <p:spPr>
            <a:xfrm>
              <a:off x="6108192" y="3971543"/>
              <a:ext cx="2950845" cy="2505710"/>
            </a:xfrm>
            <a:custGeom>
              <a:avLst/>
              <a:gdLst/>
              <a:ahLst/>
              <a:cxnLst/>
              <a:rect l="l" t="t" r="r" b="b"/>
              <a:pathLst>
                <a:path w="2950845" h="2505710" extrusionOk="0">
                  <a:moveTo>
                    <a:pt x="0" y="2505455"/>
                  </a:moveTo>
                  <a:lnTo>
                    <a:pt x="2950464" y="2505455"/>
                  </a:lnTo>
                  <a:lnTo>
                    <a:pt x="2950464" y="0"/>
                  </a:lnTo>
                  <a:lnTo>
                    <a:pt x="0" y="0"/>
                  </a:lnTo>
                  <a:lnTo>
                    <a:pt x="0" y="2505455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19"/>
            </a:p>
          </p:txBody>
        </p:sp>
      </p:grpSp>
      <p:sp>
        <p:nvSpPr>
          <p:cNvPr id="376" name="Google Shape;376;p34"/>
          <p:cNvSpPr/>
          <p:nvPr/>
        </p:nvSpPr>
        <p:spPr>
          <a:xfrm>
            <a:off x="2631550" y="418650"/>
            <a:ext cx="6130500" cy="3625800"/>
          </a:xfrm>
          <a:prstGeom prst="snip2DiagRect">
            <a:avLst>
              <a:gd name="adj1" fmla="val 0"/>
              <a:gd name="adj2" fmla="val 21704"/>
            </a:avLst>
          </a:prstGeom>
          <a:noFill/>
          <a:ln w="9525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377" name="Google Shape;377;p34"/>
          <p:cNvSpPr txBox="1">
            <a:spLocks noGrp="1"/>
          </p:cNvSpPr>
          <p:nvPr>
            <p:ph type="title" idx="4294967295"/>
          </p:nvPr>
        </p:nvSpPr>
        <p:spPr>
          <a:xfrm>
            <a:off x="347650" y="1558404"/>
            <a:ext cx="2209200" cy="17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pt-BR" sz="2200" dirty="0">
                <a:solidFill>
                  <a:schemeClr val="bg1"/>
                </a:solidFill>
                <a:highlight>
                  <a:srgbClr val="800080"/>
                </a:highlight>
              </a:rPr>
              <a:t>TECNOLOGIA </a:t>
            </a:r>
            <a:endParaRPr sz="2200" dirty="0">
              <a:solidFill>
                <a:schemeClr val="bg1"/>
              </a:solidFill>
              <a:highlight>
                <a:srgbClr val="800080"/>
              </a:highlight>
            </a:endParaRPr>
          </a:p>
          <a:p>
            <a:pPr algn="ctr"/>
            <a:r>
              <a:rPr lang="pt-BR" sz="2200" dirty="0">
                <a:solidFill>
                  <a:schemeClr val="bg1"/>
                </a:solidFill>
                <a:highlight>
                  <a:srgbClr val="800080"/>
                </a:highlight>
              </a:rPr>
              <a:t>SARA UNIFAMILIAR  </a:t>
            </a:r>
            <a:endParaRPr sz="2200" dirty="0">
              <a:solidFill>
                <a:schemeClr val="bg1"/>
              </a:solidFill>
              <a:highlight>
                <a:srgbClr val="800080"/>
              </a:highlight>
            </a:endParaRPr>
          </a:p>
          <a:p>
            <a:pPr algn="ctr"/>
            <a:endParaRPr sz="2200" dirty="0">
              <a:solidFill>
                <a:schemeClr val="bg1"/>
              </a:solidFill>
              <a:highlight>
                <a:srgbClr val="800080"/>
              </a:highlight>
            </a:endParaRPr>
          </a:p>
        </p:txBody>
      </p:sp>
      <p:sp>
        <p:nvSpPr>
          <p:cNvPr id="378" name="Google Shape;378;p34"/>
          <p:cNvSpPr txBox="1"/>
          <p:nvPr/>
        </p:nvSpPr>
        <p:spPr>
          <a:xfrm>
            <a:off x="556775" y="4698652"/>
            <a:ext cx="2412600" cy="4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www.insa.gov.br</a:t>
            </a:r>
            <a:endParaRPr sz="15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40"/>
          <p:cNvSpPr/>
          <p:nvPr/>
        </p:nvSpPr>
        <p:spPr>
          <a:xfrm>
            <a:off x="0" y="4730750"/>
            <a:ext cx="9144000" cy="412800"/>
          </a:xfrm>
          <a:prstGeom prst="rect">
            <a:avLst/>
          </a:prstGeom>
          <a:solidFill>
            <a:srgbClr val="11729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471" name="Google Shape;471;p40"/>
          <p:cNvSpPr/>
          <p:nvPr/>
        </p:nvSpPr>
        <p:spPr>
          <a:xfrm flipH="1">
            <a:off x="4794125" y="4413250"/>
            <a:ext cx="4350000" cy="730500"/>
          </a:xfrm>
          <a:prstGeom prst="snip1Rect">
            <a:avLst>
              <a:gd name="adj" fmla="val 50000"/>
            </a:avLst>
          </a:prstGeom>
          <a:solidFill>
            <a:srgbClr val="11729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472" name="Google Shape;472;p40" title="logo insa + mcti 2025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57342" y="4526192"/>
            <a:ext cx="2910423" cy="511600"/>
          </a:xfrm>
          <a:prstGeom prst="rect">
            <a:avLst/>
          </a:prstGeom>
          <a:noFill/>
          <a:ln>
            <a:noFill/>
          </a:ln>
        </p:spPr>
      </p:pic>
      <p:sp>
        <p:nvSpPr>
          <p:cNvPr id="473" name="Google Shape;473;p40"/>
          <p:cNvSpPr txBox="1">
            <a:spLocks noGrp="1"/>
          </p:cNvSpPr>
          <p:nvPr>
            <p:ph type="title" idx="4294967295"/>
          </p:nvPr>
        </p:nvSpPr>
        <p:spPr>
          <a:xfrm>
            <a:off x="347650" y="1558404"/>
            <a:ext cx="2209200" cy="17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pt-BR" sz="2200" dirty="0">
                <a:solidFill>
                  <a:schemeClr val="bg1"/>
                </a:solidFill>
                <a:highlight>
                  <a:srgbClr val="800080"/>
                </a:highlight>
              </a:rPr>
              <a:t>TECNOLOGIA SARA UNIFAMILIAR COM ENERGIA SOLAR</a:t>
            </a:r>
            <a:endParaRPr sz="2200" dirty="0">
              <a:solidFill>
                <a:schemeClr val="bg1"/>
              </a:solidFill>
              <a:highlight>
                <a:srgbClr val="800080"/>
              </a:highlight>
            </a:endParaRPr>
          </a:p>
          <a:p>
            <a:pPr algn="ctr"/>
            <a:endParaRPr sz="2200" dirty="0">
              <a:solidFill>
                <a:schemeClr val="bg1"/>
              </a:solidFill>
              <a:highlight>
                <a:srgbClr val="800080"/>
              </a:highlight>
            </a:endParaRPr>
          </a:p>
          <a:p>
            <a:pPr algn="ctr"/>
            <a:endParaRPr sz="2200" dirty="0">
              <a:solidFill>
                <a:schemeClr val="bg1"/>
              </a:solidFill>
              <a:highlight>
                <a:srgbClr val="800080"/>
              </a:highlight>
            </a:endParaRPr>
          </a:p>
        </p:txBody>
      </p:sp>
      <p:grpSp>
        <p:nvGrpSpPr>
          <p:cNvPr id="474" name="Google Shape;474;p40"/>
          <p:cNvGrpSpPr/>
          <p:nvPr/>
        </p:nvGrpSpPr>
        <p:grpSpPr>
          <a:xfrm>
            <a:off x="3478724" y="520267"/>
            <a:ext cx="5143225" cy="3539159"/>
            <a:chOff x="86868" y="550162"/>
            <a:chExt cx="9005822" cy="6197091"/>
          </a:xfrm>
        </p:grpSpPr>
        <p:pic>
          <p:nvPicPr>
            <p:cNvPr id="475" name="Google Shape;475;p40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1440" y="554733"/>
              <a:ext cx="4550664" cy="618744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6" name="Google Shape;476;p40"/>
            <p:cNvSpPr/>
            <p:nvPr/>
          </p:nvSpPr>
          <p:spPr>
            <a:xfrm>
              <a:off x="86868" y="550162"/>
              <a:ext cx="4559935" cy="6196965"/>
            </a:xfrm>
            <a:custGeom>
              <a:avLst/>
              <a:gdLst/>
              <a:ahLst/>
              <a:cxnLst/>
              <a:rect l="l" t="t" r="r" b="b"/>
              <a:pathLst>
                <a:path w="4559935" h="6196965" extrusionOk="0">
                  <a:moveTo>
                    <a:pt x="0" y="6196584"/>
                  </a:moveTo>
                  <a:lnTo>
                    <a:pt x="4559808" y="6196584"/>
                  </a:lnTo>
                  <a:lnTo>
                    <a:pt x="4559808" y="0"/>
                  </a:lnTo>
                  <a:lnTo>
                    <a:pt x="0" y="0"/>
                  </a:lnTo>
                  <a:lnTo>
                    <a:pt x="0" y="6196584"/>
                  </a:lnTo>
                  <a:close/>
                </a:path>
              </a:pathLst>
            </a:custGeom>
            <a:noFill/>
            <a:ln w="54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799"/>
            </a:p>
          </p:txBody>
        </p:sp>
        <p:pic>
          <p:nvPicPr>
            <p:cNvPr id="477" name="Google Shape;477;p40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4680204" y="3515866"/>
              <a:ext cx="4407408" cy="322630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8" name="Google Shape;478;p40"/>
            <p:cNvSpPr/>
            <p:nvPr/>
          </p:nvSpPr>
          <p:spPr>
            <a:xfrm>
              <a:off x="4675631" y="3511294"/>
              <a:ext cx="4417059" cy="3235959"/>
            </a:xfrm>
            <a:custGeom>
              <a:avLst/>
              <a:gdLst/>
              <a:ahLst/>
              <a:cxnLst/>
              <a:rect l="l" t="t" r="r" b="b"/>
              <a:pathLst>
                <a:path w="4417059" h="3235959" extrusionOk="0">
                  <a:moveTo>
                    <a:pt x="0" y="3235452"/>
                  </a:moveTo>
                  <a:lnTo>
                    <a:pt x="4416552" y="3235452"/>
                  </a:lnTo>
                  <a:lnTo>
                    <a:pt x="4416552" y="0"/>
                  </a:lnTo>
                  <a:lnTo>
                    <a:pt x="0" y="0"/>
                  </a:lnTo>
                  <a:lnTo>
                    <a:pt x="0" y="3235452"/>
                  </a:lnTo>
                  <a:close/>
                </a:path>
              </a:pathLst>
            </a:custGeom>
            <a:noFill/>
            <a:ln w="54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799"/>
            </a:p>
          </p:txBody>
        </p:sp>
        <p:pic>
          <p:nvPicPr>
            <p:cNvPr id="479" name="Google Shape;479;p40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4680204" y="554735"/>
              <a:ext cx="4407408" cy="287578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80" name="Google Shape;480;p40"/>
            <p:cNvSpPr/>
            <p:nvPr/>
          </p:nvSpPr>
          <p:spPr>
            <a:xfrm>
              <a:off x="4675631" y="550163"/>
              <a:ext cx="4417059" cy="2885440"/>
            </a:xfrm>
            <a:custGeom>
              <a:avLst/>
              <a:gdLst/>
              <a:ahLst/>
              <a:cxnLst/>
              <a:rect l="l" t="t" r="r" b="b"/>
              <a:pathLst>
                <a:path w="4417059" h="2885440" extrusionOk="0">
                  <a:moveTo>
                    <a:pt x="0" y="2884931"/>
                  </a:moveTo>
                  <a:lnTo>
                    <a:pt x="4416552" y="2884931"/>
                  </a:lnTo>
                  <a:lnTo>
                    <a:pt x="4416552" y="0"/>
                  </a:lnTo>
                  <a:lnTo>
                    <a:pt x="0" y="0"/>
                  </a:lnTo>
                  <a:lnTo>
                    <a:pt x="0" y="2884931"/>
                  </a:lnTo>
                  <a:close/>
                </a:path>
              </a:pathLst>
            </a:custGeom>
            <a:noFill/>
            <a:ln w="54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799"/>
            </a:p>
          </p:txBody>
        </p:sp>
      </p:grpSp>
      <p:sp>
        <p:nvSpPr>
          <p:cNvPr id="481" name="Google Shape;481;p40"/>
          <p:cNvSpPr/>
          <p:nvPr/>
        </p:nvSpPr>
        <p:spPr>
          <a:xfrm flipH="1">
            <a:off x="3319350" y="411200"/>
            <a:ext cx="5457600" cy="3805200"/>
          </a:xfrm>
          <a:prstGeom prst="snip2DiagRect">
            <a:avLst>
              <a:gd name="adj1" fmla="val 0"/>
              <a:gd name="adj2" fmla="val 21704"/>
            </a:avLst>
          </a:prstGeom>
          <a:noFill/>
          <a:ln w="9525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482" name="Google Shape;482;p40"/>
          <p:cNvSpPr txBox="1"/>
          <p:nvPr/>
        </p:nvSpPr>
        <p:spPr>
          <a:xfrm>
            <a:off x="556775" y="4698652"/>
            <a:ext cx="2412600" cy="4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www.insa.gov.br</a:t>
            </a:r>
            <a:endParaRPr sz="15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41"/>
          <p:cNvSpPr/>
          <p:nvPr/>
        </p:nvSpPr>
        <p:spPr>
          <a:xfrm>
            <a:off x="0" y="4730750"/>
            <a:ext cx="9144000" cy="412800"/>
          </a:xfrm>
          <a:prstGeom prst="rect">
            <a:avLst/>
          </a:prstGeom>
          <a:solidFill>
            <a:srgbClr val="11729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488" name="Google Shape;488;p41"/>
          <p:cNvSpPr/>
          <p:nvPr/>
        </p:nvSpPr>
        <p:spPr>
          <a:xfrm flipH="1">
            <a:off x="4794125" y="4413250"/>
            <a:ext cx="4350000" cy="730500"/>
          </a:xfrm>
          <a:prstGeom prst="snip1Rect">
            <a:avLst>
              <a:gd name="adj" fmla="val 50000"/>
            </a:avLst>
          </a:prstGeom>
          <a:solidFill>
            <a:srgbClr val="11729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489" name="Google Shape;489;p41" title="logo insa + mcti 2025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57342" y="4526192"/>
            <a:ext cx="2910423" cy="511600"/>
          </a:xfrm>
          <a:prstGeom prst="rect">
            <a:avLst/>
          </a:prstGeom>
          <a:noFill/>
          <a:ln>
            <a:noFill/>
          </a:ln>
        </p:spPr>
      </p:pic>
      <p:sp>
        <p:nvSpPr>
          <p:cNvPr id="490" name="Google Shape;490;p41"/>
          <p:cNvSpPr txBox="1">
            <a:spLocks noGrp="1"/>
          </p:cNvSpPr>
          <p:nvPr>
            <p:ph type="title" idx="4294967295"/>
          </p:nvPr>
        </p:nvSpPr>
        <p:spPr>
          <a:xfrm>
            <a:off x="347650" y="1558404"/>
            <a:ext cx="2209200" cy="17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pt-BR" sz="2200" dirty="0">
                <a:solidFill>
                  <a:schemeClr val="bg1"/>
                </a:solidFill>
                <a:highlight>
                  <a:srgbClr val="800080"/>
                </a:highlight>
              </a:rPr>
              <a:t>TECNOLOGIA SARA UNIFAMILIAR – PB</a:t>
            </a:r>
            <a:endParaRPr sz="2200" dirty="0">
              <a:solidFill>
                <a:schemeClr val="bg1"/>
              </a:solidFill>
              <a:highlight>
                <a:srgbClr val="800080"/>
              </a:highlight>
            </a:endParaRPr>
          </a:p>
          <a:p>
            <a:pPr algn="ctr"/>
            <a:r>
              <a:rPr lang="pt-BR" sz="2200" dirty="0">
                <a:solidFill>
                  <a:schemeClr val="bg1"/>
                </a:solidFill>
                <a:highlight>
                  <a:srgbClr val="800080"/>
                </a:highlight>
              </a:rPr>
              <a:t>AGROVILA ÁGUAS DE ACAUÃ</a:t>
            </a:r>
            <a:endParaRPr sz="2200" dirty="0">
              <a:solidFill>
                <a:schemeClr val="bg1"/>
              </a:solidFill>
              <a:highlight>
                <a:srgbClr val="800080"/>
              </a:highlight>
            </a:endParaRPr>
          </a:p>
          <a:p>
            <a:pPr algn="ctr"/>
            <a:endParaRPr sz="2200" dirty="0">
              <a:solidFill>
                <a:schemeClr val="bg1"/>
              </a:solidFill>
              <a:highlight>
                <a:srgbClr val="800080"/>
              </a:highlight>
            </a:endParaRPr>
          </a:p>
          <a:p>
            <a:pPr algn="ctr"/>
            <a:endParaRPr sz="2200" dirty="0">
              <a:solidFill>
                <a:schemeClr val="bg1"/>
              </a:solidFill>
              <a:highlight>
                <a:srgbClr val="800080"/>
              </a:highlight>
            </a:endParaRPr>
          </a:p>
          <a:p>
            <a:pPr algn="ctr"/>
            <a:endParaRPr sz="2200" dirty="0">
              <a:solidFill>
                <a:schemeClr val="bg1"/>
              </a:solidFill>
              <a:highlight>
                <a:srgbClr val="800080"/>
              </a:highlight>
            </a:endParaRPr>
          </a:p>
        </p:txBody>
      </p:sp>
      <p:pic>
        <p:nvPicPr>
          <p:cNvPr id="491" name="Google Shape;491;p4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900850" y="543871"/>
            <a:ext cx="5733949" cy="3534025"/>
          </a:xfrm>
          <a:prstGeom prst="rect">
            <a:avLst/>
          </a:prstGeom>
          <a:noFill/>
          <a:ln>
            <a:noFill/>
          </a:ln>
        </p:spPr>
      </p:pic>
      <p:sp>
        <p:nvSpPr>
          <p:cNvPr id="492" name="Google Shape;492;p41"/>
          <p:cNvSpPr/>
          <p:nvPr/>
        </p:nvSpPr>
        <p:spPr>
          <a:xfrm>
            <a:off x="2751150" y="411200"/>
            <a:ext cx="6025800" cy="3805200"/>
          </a:xfrm>
          <a:prstGeom prst="snip2DiagRect">
            <a:avLst>
              <a:gd name="adj1" fmla="val 0"/>
              <a:gd name="adj2" fmla="val 21704"/>
            </a:avLst>
          </a:prstGeom>
          <a:noFill/>
          <a:ln w="9525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493" name="Google Shape;493;p41"/>
          <p:cNvSpPr/>
          <p:nvPr/>
        </p:nvSpPr>
        <p:spPr>
          <a:xfrm>
            <a:off x="3120400" y="3595900"/>
            <a:ext cx="1028700" cy="930300"/>
          </a:xfrm>
          <a:prstGeom prst="snip2DiagRect">
            <a:avLst>
              <a:gd name="adj1" fmla="val 0"/>
              <a:gd name="adj2" fmla="val 20754"/>
            </a:avLst>
          </a:prstGeom>
          <a:noFill/>
          <a:ln w="952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494" name="Google Shape;494;p41"/>
          <p:cNvSpPr/>
          <p:nvPr/>
        </p:nvSpPr>
        <p:spPr>
          <a:xfrm>
            <a:off x="6562250" y="219625"/>
            <a:ext cx="1028700" cy="930300"/>
          </a:xfrm>
          <a:prstGeom prst="snip2DiagRect">
            <a:avLst>
              <a:gd name="adj1" fmla="val 0"/>
              <a:gd name="adj2" fmla="val 20754"/>
            </a:avLst>
          </a:prstGeom>
          <a:noFill/>
          <a:ln w="9525" cap="flat" cmpd="sng">
            <a:solidFill>
              <a:srgbClr val="11729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495" name="Google Shape;495;p41"/>
          <p:cNvSpPr txBox="1"/>
          <p:nvPr/>
        </p:nvSpPr>
        <p:spPr>
          <a:xfrm>
            <a:off x="556775" y="4698652"/>
            <a:ext cx="2412600" cy="4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www.insa.gov.br</a:t>
            </a:r>
            <a:endParaRPr sz="15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0" name="Google Shape;500;p4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15850" y="541150"/>
            <a:ext cx="5596550" cy="3540751"/>
          </a:xfrm>
          <a:prstGeom prst="rect">
            <a:avLst/>
          </a:prstGeom>
          <a:noFill/>
          <a:ln>
            <a:noFill/>
          </a:ln>
        </p:spPr>
      </p:pic>
      <p:sp>
        <p:nvSpPr>
          <p:cNvPr id="501" name="Google Shape;501;p42"/>
          <p:cNvSpPr/>
          <p:nvPr/>
        </p:nvSpPr>
        <p:spPr>
          <a:xfrm>
            <a:off x="0" y="4730750"/>
            <a:ext cx="9144000" cy="412800"/>
          </a:xfrm>
          <a:prstGeom prst="rect">
            <a:avLst/>
          </a:prstGeom>
          <a:solidFill>
            <a:srgbClr val="11729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502" name="Google Shape;502;p42"/>
          <p:cNvSpPr/>
          <p:nvPr/>
        </p:nvSpPr>
        <p:spPr>
          <a:xfrm flipH="1">
            <a:off x="4794125" y="4413250"/>
            <a:ext cx="4350000" cy="730500"/>
          </a:xfrm>
          <a:prstGeom prst="snip1Rect">
            <a:avLst>
              <a:gd name="adj" fmla="val 50000"/>
            </a:avLst>
          </a:prstGeom>
          <a:solidFill>
            <a:srgbClr val="11729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503" name="Google Shape;503;p42" title="logo insa + mcti 2025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57342" y="4526192"/>
            <a:ext cx="2910423" cy="511600"/>
          </a:xfrm>
          <a:prstGeom prst="rect">
            <a:avLst/>
          </a:prstGeom>
          <a:noFill/>
          <a:ln>
            <a:noFill/>
          </a:ln>
        </p:spPr>
      </p:pic>
      <p:sp>
        <p:nvSpPr>
          <p:cNvPr id="504" name="Google Shape;504;p42"/>
          <p:cNvSpPr txBox="1">
            <a:spLocks noGrp="1"/>
          </p:cNvSpPr>
          <p:nvPr>
            <p:ph type="title" idx="4294967295"/>
          </p:nvPr>
        </p:nvSpPr>
        <p:spPr>
          <a:xfrm>
            <a:off x="347650" y="1558404"/>
            <a:ext cx="2209200" cy="17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pt-BR" sz="2200" dirty="0">
                <a:solidFill>
                  <a:schemeClr val="bg1"/>
                </a:solidFill>
                <a:highlight>
                  <a:srgbClr val="800080"/>
                </a:highlight>
              </a:rPr>
              <a:t>TECNOLOGIA SARA UNIFAMILIAR – PB</a:t>
            </a:r>
            <a:endParaRPr sz="2200" dirty="0">
              <a:solidFill>
                <a:schemeClr val="bg1"/>
              </a:solidFill>
              <a:highlight>
                <a:srgbClr val="800080"/>
              </a:highlight>
            </a:endParaRPr>
          </a:p>
          <a:p>
            <a:pPr algn="ctr"/>
            <a:r>
              <a:rPr lang="pt-BR" sz="2200" dirty="0">
                <a:solidFill>
                  <a:schemeClr val="bg1"/>
                </a:solidFill>
                <a:highlight>
                  <a:srgbClr val="800080"/>
                </a:highlight>
              </a:rPr>
              <a:t>AGROVILA ÁGUAS DE ACAUÃ</a:t>
            </a:r>
            <a:endParaRPr sz="2200" dirty="0">
              <a:solidFill>
                <a:schemeClr val="bg1"/>
              </a:solidFill>
              <a:highlight>
                <a:srgbClr val="800080"/>
              </a:highlight>
            </a:endParaRPr>
          </a:p>
          <a:p>
            <a:pPr algn="ctr"/>
            <a:endParaRPr sz="2200" dirty="0">
              <a:solidFill>
                <a:schemeClr val="bg1"/>
              </a:solidFill>
              <a:highlight>
                <a:srgbClr val="800080"/>
              </a:highlight>
            </a:endParaRPr>
          </a:p>
          <a:p>
            <a:pPr algn="ctr"/>
            <a:endParaRPr sz="2200" dirty="0">
              <a:solidFill>
                <a:schemeClr val="bg1"/>
              </a:solidFill>
              <a:highlight>
                <a:srgbClr val="800080"/>
              </a:highlight>
            </a:endParaRPr>
          </a:p>
          <a:p>
            <a:pPr algn="ctr"/>
            <a:endParaRPr sz="2200" dirty="0">
              <a:solidFill>
                <a:schemeClr val="bg1"/>
              </a:solidFill>
              <a:highlight>
                <a:srgbClr val="800080"/>
              </a:highlight>
            </a:endParaRPr>
          </a:p>
        </p:txBody>
      </p:sp>
      <p:sp>
        <p:nvSpPr>
          <p:cNvPr id="505" name="Google Shape;505;p42"/>
          <p:cNvSpPr/>
          <p:nvPr/>
        </p:nvSpPr>
        <p:spPr>
          <a:xfrm flipH="1">
            <a:off x="2870800" y="411200"/>
            <a:ext cx="5906100" cy="3805200"/>
          </a:xfrm>
          <a:prstGeom prst="snip2DiagRect">
            <a:avLst>
              <a:gd name="adj1" fmla="val 0"/>
              <a:gd name="adj2" fmla="val 21704"/>
            </a:avLst>
          </a:prstGeom>
          <a:noFill/>
          <a:ln w="9525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506" name="Google Shape;506;p42"/>
          <p:cNvSpPr/>
          <p:nvPr/>
        </p:nvSpPr>
        <p:spPr>
          <a:xfrm flipH="1">
            <a:off x="7994775" y="2825850"/>
            <a:ext cx="1028700" cy="930300"/>
          </a:xfrm>
          <a:prstGeom prst="snip2DiagRect">
            <a:avLst>
              <a:gd name="adj1" fmla="val 0"/>
              <a:gd name="adj2" fmla="val 20754"/>
            </a:avLst>
          </a:prstGeom>
          <a:noFill/>
          <a:ln w="952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507" name="Google Shape;507;p42"/>
          <p:cNvSpPr/>
          <p:nvPr/>
        </p:nvSpPr>
        <p:spPr>
          <a:xfrm rot="10800000" flipH="1">
            <a:off x="2659775" y="1988575"/>
            <a:ext cx="719400" cy="624600"/>
          </a:xfrm>
          <a:prstGeom prst="snip2DiagRect">
            <a:avLst>
              <a:gd name="adj1" fmla="val 0"/>
              <a:gd name="adj2" fmla="val 20754"/>
            </a:avLst>
          </a:prstGeom>
          <a:noFill/>
          <a:ln w="9525" cap="flat" cmpd="sng">
            <a:solidFill>
              <a:srgbClr val="A0DE3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508" name="Google Shape;508;p42"/>
          <p:cNvSpPr txBox="1"/>
          <p:nvPr/>
        </p:nvSpPr>
        <p:spPr>
          <a:xfrm>
            <a:off x="556775" y="4698652"/>
            <a:ext cx="2412600" cy="4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www.insa.gov.br</a:t>
            </a:r>
            <a:endParaRPr sz="15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p45"/>
          <p:cNvSpPr/>
          <p:nvPr/>
        </p:nvSpPr>
        <p:spPr>
          <a:xfrm>
            <a:off x="0" y="4730750"/>
            <a:ext cx="9144000" cy="412800"/>
          </a:xfrm>
          <a:prstGeom prst="rect">
            <a:avLst/>
          </a:prstGeom>
          <a:solidFill>
            <a:srgbClr val="11729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548" name="Google Shape;548;p45"/>
          <p:cNvSpPr/>
          <p:nvPr/>
        </p:nvSpPr>
        <p:spPr>
          <a:xfrm flipH="1">
            <a:off x="4794125" y="4413250"/>
            <a:ext cx="4350000" cy="730500"/>
          </a:xfrm>
          <a:prstGeom prst="snip1Rect">
            <a:avLst>
              <a:gd name="adj" fmla="val 50000"/>
            </a:avLst>
          </a:prstGeom>
          <a:solidFill>
            <a:srgbClr val="11729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549" name="Google Shape;549;p45" title="logo insa + mcti 2025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57342" y="4526192"/>
            <a:ext cx="2910423" cy="511600"/>
          </a:xfrm>
          <a:prstGeom prst="rect">
            <a:avLst/>
          </a:prstGeom>
          <a:noFill/>
          <a:ln>
            <a:noFill/>
          </a:ln>
        </p:spPr>
      </p:pic>
      <p:sp>
        <p:nvSpPr>
          <p:cNvPr id="550" name="Google Shape;550;p45"/>
          <p:cNvSpPr txBox="1">
            <a:spLocks noGrp="1"/>
          </p:cNvSpPr>
          <p:nvPr>
            <p:ph type="title" idx="4294967295"/>
          </p:nvPr>
        </p:nvSpPr>
        <p:spPr>
          <a:xfrm>
            <a:off x="347650" y="1558404"/>
            <a:ext cx="2209200" cy="17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pt-BR" sz="2200" dirty="0">
                <a:solidFill>
                  <a:schemeClr val="bg1"/>
                </a:solidFill>
                <a:highlight>
                  <a:srgbClr val="800080"/>
                </a:highlight>
              </a:rPr>
              <a:t>ÁREAS </a:t>
            </a:r>
            <a:endParaRPr sz="2200" dirty="0">
              <a:solidFill>
                <a:schemeClr val="bg1"/>
              </a:solidFill>
              <a:highlight>
                <a:srgbClr val="800080"/>
              </a:highlight>
            </a:endParaRPr>
          </a:p>
          <a:p>
            <a:pPr algn="ctr"/>
            <a:r>
              <a:rPr lang="pt-BR" sz="2200" dirty="0">
                <a:solidFill>
                  <a:schemeClr val="bg1"/>
                </a:solidFill>
                <a:highlight>
                  <a:srgbClr val="800080"/>
                </a:highlight>
              </a:rPr>
              <a:t>DE REÚSO</a:t>
            </a:r>
            <a:endParaRPr sz="2200" dirty="0">
              <a:solidFill>
                <a:schemeClr val="bg1"/>
              </a:solidFill>
              <a:highlight>
                <a:srgbClr val="800080"/>
              </a:highlight>
            </a:endParaRPr>
          </a:p>
          <a:p>
            <a:pPr algn="ctr"/>
            <a:endParaRPr sz="2200" dirty="0">
              <a:solidFill>
                <a:schemeClr val="bg1"/>
              </a:solidFill>
              <a:highlight>
                <a:srgbClr val="800080"/>
              </a:highlight>
            </a:endParaRPr>
          </a:p>
          <a:p>
            <a:pPr algn="ctr"/>
            <a:endParaRPr sz="2200" dirty="0">
              <a:solidFill>
                <a:schemeClr val="bg1"/>
              </a:solidFill>
              <a:highlight>
                <a:srgbClr val="800080"/>
              </a:highlight>
            </a:endParaRPr>
          </a:p>
        </p:txBody>
      </p:sp>
      <p:grpSp>
        <p:nvGrpSpPr>
          <p:cNvPr id="551" name="Google Shape;551;p45"/>
          <p:cNvGrpSpPr/>
          <p:nvPr/>
        </p:nvGrpSpPr>
        <p:grpSpPr>
          <a:xfrm>
            <a:off x="3117495" y="418654"/>
            <a:ext cx="2748927" cy="1840693"/>
            <a:chOff x="181356" y="768095"/>
            <a:chExt cx="4395470" cy="2943225"/>
          </a:xfrm>
        </p:grpSpPr>
        <p:pic>
          <p:nvPicPr>
            <p:cNvPr id="552" name="Google Shape;552;p45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85928" y="772667"/>
              <a:ext cx="4386072" cy="293369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3" name="Google Shape;553;p45"/>
            <p:cNvSpPr/>
            <p:nvPr/>
          </p:nvSpPr>
          <p:spPr>
            <a:xfrm>
              <a:off x="181356" y="768095"/>
              <a:ext cx="4395470" cy="2943225"/>
            </a:xfrm>
            <a:custGeom>
              <a:avLst/>
              <a:gdLst/>
              <a:ahLst/>
              <a:cxnLst/>
              <a:rect l="l" t="t" r="r" b="b"/>
              <a:pathLst>
                <a:path w="4395470" h="2943225" extrusionOk="0">
                  <a:moveTo>
                    <a:pt x="0" y="2942843"/>
                  </a:moveTo>
                  <a:lnTo>
                    <a:pt x="4395216" y="2942843"/>
                  </a:lnTo>
                  <a:lnTo>
                    <a:pt x="4395216" y="0"/>
                  </a:lnTo>
                  <a:lnTo>
                    <a:pt x="0" y="0"/>
                  </a:lnTo>
                  <a:lnTo>
                    <a:pt x="0" y="2942843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875"/>
            </a:p>
          </p:txBody>
        </p:sp>
      </p:grpSp>
      <p:grpSp>
        <p:nvGrpSpPr>
          <p:cNvPr id="554" name="Google Shape;554;p45"/>
          <p:cNvGrpSpPr/>
          <p:nvPr/>
        </p:nvGrpSpPr>
        <p:grpSpPr>
          <a:xfrm>
            <a:off x="5976824" y="418654"/>
            <a:ext cx="2659175" cy="1852210"/>
            <a:chOff x="4753356" y="768095"/>
            <a:chExt cx="4251959" cy="2961640"/>
          </a:xfrm>
        </p:grpSpPr>
        <p:pic>
          <p:nvPicPr>
            <p:cNvPr id="555" name="Google Shape;555;p45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4757928" y="772667"/>
              <a:ext cx="4242816" cy="295198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6" name="Google Shape;556;p45"/>
            <p:cNvSpPr/>
            <p:nvPr/>
          </p:nvSpPr>
          <p:spPr>
            <a:xfrm>
              <a:off x="4753356" y="768095"/>
              <a:ext cx="4251959" cy="2961640"/>
            </a:xfrm>
            <a:custGeom>
              <a:avLst/>
              <a:gdLst/>
              <a:ahLst/>
              <a:cxnLst/>
              <a:rect l="l" t="t" r="r" b="b"/>
              <a:pathLst>
                <a:path w="4251959" h="2961640" extrusionOk="0">
                  <a:moveTo>
                    <a:pt x="0" y="2961131"/>
                  </a:moveTo>
                  <a:lnTo>
                    <a:pt x="4251959" y="2961131"/>
                  </a:lnTo>
                  <a:lnTo>
                    <a:pt x="4251959" y="0"/>
                  </a:lnTo>
                  <a:lnTo>
                    <a:pt x="0" y="0"/>
                  </a:lnTo>
                  <a:lnTo>
                    <a:pt x="0" y="2961131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875"/>
            </a:p>
          </p:txBody>
        </p:sp>
      </p:grpSp>
      <p:grpSp>
        <p:nvGrpSpPr>
          <p:cNvPr id="557" name="Google Shape;557;p45"/>
          <p:cNvGrpSpPr/>
          <p:nvPr/>
        </p:nvGrpSpPr>
        <p:grpSpPr>
          <a:xfrm>
            <a:off x="3117495" y="2325825"/>
            <a:ext cx="2748927" cy="1852210"/>
            <a:chOff x="181356" y="3817618"/>
            <a:chExt cx="4395470" cy="2961640"/>
          </a:xfrm>
        </p:grpSpPr>
        <p:pic>
          <p:nvPicPr>
            <p:cNvPr id="558" name="Google Shape;558;p45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85927" y="3822190"/>
              <a:ext cx="4376421" cy="295198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9" name="Google Shape;559;p45"/>
            <p:cNvSpPr/>
            <p:nvPr/>
          </p:nvSpPr>
          <p:spPr>
            <a:xfrm>
              <a:off x="181356" y="3817618"/>
              <a:ext cx="4395470" cy="2961640"/>
            </a:xfrm>
            <a:custGeom>
              <a:avLst/>
              <a:gdLst/>
              <a:ahLst/>
              <a:cxnLst/>
              <a:rect l="l" t="t" r="r" b="b"/>
              <a:pathLst>
                <a:path w="4395470" h="2961640" extrusionOk="0">
                  <a:moveTo>
                    <a:pt x="0" y="2961132"/>
                  </a:moveTo>
                  <a:lnTo>
                    <a:pt x="4395216" y="2961132"/>
                  </a:lnTo>
                  <a:lnTo>
                    <a:pt x="4395216" y="0"/>
                  </a:lnTo>
                  <a:lnTo>
                    <a:pt x="0" y="0"/>
                  </a:lnTo>
                  <a:lnTo>
                    <a:pt x="0" y="2961132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875"/>
            </a:p>
          </p:txBody>
        </p:sp>
      </p:grpSp>
      <p:grpSp>
        <p:nvGrpSpPr>
          <p:cNvPr id="560" name="Google Shape;560;p45"/>
          <p:cNvGrpSpPr/>
          <p:nvPr/>
        </p:nvGrpSpPr>
        <p:grpSpPr>
          <a:xfrm>
            <a:off x="5958715" y="2325825"/>
            <a:ext cx="2677444" cy="1852210"/>
            <a:chOff x="4724400" y="3817618"/>
            <a:chExt cx="4281170" cy="2961640"/>
          </a:xfrm>
        </p:grpSpPr>
        <p:pic>
          <p:nvPicPr>
            <p:cNvPr id="561" name="Google Shape;561;p45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4728972" y="3822191"/>
              <a:ext cx="4271772" cy="295198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2" name="Google Shape;562;p45"/>
            <p:cNvSpPr/>
            <p:nvPr/>
          </p:nvSpPr>
          <p:spPr>
            <a:xfrm>
              <a:off x="4724400" y="3817618"/>
              <a:ext cx="4281170" cy="2961640"/>
            </a:xfrm>
            <a:custGeom>
              <a:avLst/>
              <a:gdLst/>
              <a:ahLst/>
              <a:cxnLst/>
              <a:rect l="l" t="t" r="r" b="b"/>
              <a:pathLst>
                <a:path w="4281170" h="2961640" extrusionOk="0">
                  <a:moveTo>
                    <a:pt x="0" y="2961132"/>
                  </a:moveTo>
                  <a:lnTo>
                    <a:pt x="4280915" y="2961132"/>
                  </a:lnTo>
                  <a:lnTo>
                    <a:pt x="4280915" y="0"/>
                  </a:lnTo>
                  <a:lnTo>
                    <a:pt x="0" y="0"/>
                  </a:lnTo>
                  <a:lnTo>
                    <a:pt x="0" y="2961132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875"/>
            </a:p>
          </p:txBody>
        </p:sp>
      </p:grpSp>
      <p:sp>
        <p:nvSpPr>
          <p:cNvPr id="563" name="Google Shape;563;p45"/>
          <p:cNvSpPr/>
          <p:nvPr/>
        </p:nvSpPr>
        <p:spPr>
          <a:xfrm>
            <a:off x="2990400" y="284100"/>
            <a:ext cx="5786400" cy="4037100"/>
          </a:xfrm>
          <a:prstGeom prst="snip2DiagRect">
            <a:avLst>
              <a:gd name="adj1" fmla="val 0"/>
              <a:gd name="adj2" fmla="val 21704"/>
            </a:avLst>
          </a:prstGeom>
          <a:noFill/>
          <a:ln w="9525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564" name="Google Shape;564;p45"/>
          <p:cNvSpPr/>
          <p:nvPr/>
        </p:nvSpPr>
        <p:spPr>
          <a:xfrm>
            <a:off x="696407" y="3108832"/>
            <a:ext cx="1749600" cy="1115700"/>
          </a:xfrm>
          <a:prstGeom prst="snip2DiagRect">
            <a:avLst>
              <a:gd name="adj1" fmla="val 0"/>
              <a:gd name="adj2" fmla="val 33116"/>
            </a:avLst>
          </a:prstGeom>
          <a:solidFill>
            <a:srgbClr val="CCCCCC"/>
          </a:solidFill>
          <a:ln>
            <a:noFill/>
          </a:ln>
        </p:spPr>
        <p:txBody>
          <a:bodyPr spcFirstLastPara="1" wrap="square" lIns="81650" tIns="81650" rIns="81650" bIns="816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50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565" name="Google Shape;565;p45"/>
          <p:cNvSpPr/>
          <p:nvPr/>
        </p:nvSpPr>
        <p:spPr>
          <a:xfrm>
            <a:off x="1424131" y="2853949"/>
            <a:ext cx="1282200" cy="835500"/>
          </a:xfrm>
          <a:prstGeom prst="snip2DiagRect">
            <a:avLst>
              <a:gd name="adj1" fmla="val 0"/>
              <a:gd name="adj2" fmla="val 33116"/>
            </a:avLst>
          </a:prstGeom>
          <a:noFill/>
          <a:ln w="8500" cap="flat" cmpd="sng">
            <a:solidFill>
              <a:srgbClr val="99999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1650" tIns="81650" rIns="81650" bIns="816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50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566" name="Google Shape;566;p45"/>
          <p:cNvSpPr/>
          <p:nvPr/>
        </p:nvSpPr>
        <p:spPr>
          <a:xfrm>
            <a:off x="456125" y="3519670"/>
            <a:ext cx="834600" cy="564900"/>
          </a:xfrm>
          <a:prstGeom prst="snip2DiagRect">
            <a:avLst>
              <a:gd name="adj1" fmla="val 0"/>
              <a:gd name="adj2" fmla="val 33116"/>
            </a:avLst>
          </a:prstGeom>
          <a:noFill/>
          <a:ln w="8500" cap="flat" cmpd="sng">
            <a:solidFill>
              <a:srgbClr val="99999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1650" tIns="81650" rIns="81650" bIns="816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50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567" name="Google Shape;567;p45"/>
          <p:cNvSpPr/>
          <p:nvPr/>
        </p:nvSpPr>
        <p:spPr>
          <a:xfrm>
            <a:off x="1153812" y="418650"/>
            <a:ext cx="834600" cy="564900"/>
          </a:xfrm>
          <a:prstGeom prst="snip2DiagRect">
            <a:avLst>
              <a:gd name="adj1" fmla="val 0"/>
              <a:gd name="adj2" fmla="val 33116"/>
            </a:avLst>
          </a:prstGeom>
          <a:noFill/>
          <a:ln w="8500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1650" tIns="81650" rIns="81650" bIns="816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50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568" name="Google Shape;568;p45"/>
          <p:cNvSpPr/>
          <p:nvPr/>
        </p:nvSpPr>
        <p:spPr>
          <a:xfrm>
            <a:off x="1424131" y="602293"/>
            <a:ext cx="1282200" cy="835500"/>
          </a:xfrm>
          <a:prstGeom prst="snip2DiagRect">
            <a:avLst>
              <a:gd name="adj1" fmla="val 0"/>
              <a:gd name="adj2" fmla="val 33116"/>
            </a:avLst>
          </a:prstGeom>
          <a:noFill/>
          <a:ln w="8500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1650" tIns="81650" rIns="81650" bIns="816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50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569" name="Google Shape;569;p45"/>
          <p:cNvSpPr txBox="1"/>
          <p:nvPr/>
        </p:nvSpPr>
        <p:spPr>
          <a:xfrm>
            <a:off x="556775" y="4698652"/>
            <a:ext cx="2412600" cy="4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www.insa.gov.br</a:t>
            </a:r>
            <a:endParaRPr sz="15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46"/>
          <p:cNvSpPr/>
          <p:nvPr/>
        </p:nvSpPr>
        <p:spPr>
          <a:xfrm>
            <a:off x="0" y="4730750"/>
            <a:ext cx="9144000" cy="412800"/>
          </a:xfrm>
          <a:prstGeom prst="rect">
            <a:avLst/>
          </a:prstGeom>
          <a:solidFill>
            <a:srgbClr val="11729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575" name="Google Shape;575;p46"/>
          <p:cNvSpPr/>
          <p:nvPr/>
        </p:nvSpPr>
        <p:spPr>
          <a:xfrm flipH="1">
            <a:off x="4794125" y="4413250"/>
            <a:ext cx="4350000" cy="730500"/>
          </a:xfrm>
          <a:prstGeom prst="snip1Rect">
            <a:avLst>
              <a:gd name="adj" fmla="val 50000"/>
            </a:avLst>
          </a:prstGeom>
          <a:solidFill>
            <a:srgbClr val="11729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576" name="Google Shape;576;p46" title="logo insa + mcti 2025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57342" y="4526192"/>
            <a:ext cx="2910423" cy="511600"/>
          </a:xfrm>
          <a:prstGeom prst="rect">
            <a:avLst/>
          </a:prstGeom>
          <a:noFill/>
          <a:ln>
            <a:noFill/>
          </a:ln>
        </p:spPr>
      </p:pic>
      <p:sp>
        <p:nvSpPr>
          <p:cNvPr id="577" name="Google Shape;577;p46"/>
          <p:cNvSpPr txBox="1">
            <a:spLocks noGrp="1"/>
          </p:cNvSpPr>
          <p:nvPr>
            <p:ph type="title" idx="4294967295"/>
          </p:nvPr>
        </p:nvSpPr>
        <p:spPr>
          <a:xfrm>
            <a:off x="347650" y="1558404"/>
            <a:ext cx="2209200" cy="17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pt-BR" sz="2200" dirty="0">
                <a:solidFill>
                  <a:schemeClr val="bg1"/>
                </a:solidFill>
                <a:highlight>
                  <a:srgbClr val="800080"/>
                </a:highlight>
              </a:rPr>
              <a:t>ÁREAS </a:t>
            </a:r>
            <a:endParaRPr sz="2200" dirty="0">
              <a:solidFill>
                <a:schemeClr val="bg1"/>
              </a:solidFill>
              <a:highlight>
                <a:srgbClr val="800080"/>
              </a:highlight>
            </a:endParaRPr>
          </a:p>
          <a:p>
            <a:pPr algn="ctr"/>
            <a:r>
              <a:rPr lang="pt-BR" sz="2200" dirty="0">
                <a:solidFill>
                  <a:schemeClr val="bg1"/>
                </a:solidFill>
                <a:highlight>
                  <a:srgbClr val="800080"/>
                </a:highlight>
              </a:rPr>
              <a:t>DE REÚSO</a:t>
            </a:r>
            <a:endParaRPr sz="2200" dirty="0">
              <a:solidFill>
                <a:schemeClr val="bg1"/>
              </a:solidFill>
              <a:highlight>
                <a:srgbClr val="800080"/>
              </a:highlight>
            </a:endParaRPr>
          </a:p>
          <a:p>
            <a:pPr algn="ctr"/>
            <a:endParaRPr sz="2200" dirty="0">
              <a:solidFill>
                <a:schemeClr val="bg1"/>
              </a:solidFill>
              <a:highlight>
                <a:srgbClr val="800080"/>
              </a:highlight>
            </a:endParaRPr>
          </a:p>
          <a:p>
            <a:pPr algn="ctr"/>
            <a:endParaRPr sz="2200" dirty="0">
              <a:solidFill>
                <a:schemeClr val="bg1"/>
              </a:solidFill>
              <a:highlight>
                <a:srgbClr val="800080"/>
              </a:highlight>
            </a:endParaRPr>
          </a:p>
        </p:txBody>
      </p:sp>
      <p:grpSp>
        <p:nvGrpSpPr>
          <p:cNvPr id="578" name="Google Shape;578;p46"/>
          <p:cNvGrpSpPr/>
          <p:nvPr/>
        </p:nvGrpSpPr>
        <p:grpSpPr>
          <a:xfrm>
            <a:off x="5982652" y="2295296"/>
            <a:ext cx="2653528" cy="1929145"/>
            <a:chOff x="4533900" y="3497580"/>
            <a:chExt cx="4419600" cy="3213100"/>
          </a:xfrm>
        </p:grpSpPr>
        <p:pic>
          <p:nvPicPr>
            <p:cNvPr id="579" name="Google Shape;579;p46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4538472" y="3502152"/>
              <a:ext cx="4410458" cy="320344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0" name="Google Shape;580;p46"/>
            <p:cNvSpPr/>
            <p:nvPr/>
          </p:nvSpPr>
          <p:spPr>
            <a:xfrm>
              <a:off x="4533900" y="3497580"/>
              <a:ext cx="4419600" cy="3213100"/>
            </a:xfrm>
            <a:custGeom>
              <a:avLst/>
              <a:gdLst/>
              <a:ahLst/>
              <a:cxnLst/>
              <a:rect l="l" t="t" r="r" b="b"/>
              <a:pathLst>
                <a:path w="4419600" h="3213100" extrusionOk="0">
                  <a:moveTo>
                    <a:pt x="0" y="3212592"/>
                  </a:moveTo>
                  <a:lnTo>
                    <a:pt x="4419600" y="3212592"/>
                  </a:lnTo>
                  <a:lnTo>
                    <a:pt x="4419600" y="0"/>
                  </a:lnTo>
                  <a:lnTo>
                    <a:pt x="0" y="0"/>
                  </a:lnTo>
                  <a:lnTo>
                    <a:pt x="0" y="3212592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840"/>
            </a:p>
          </p:txBody>
        </p:sp>
      </p:grpSp>
      <p:grpSp>
        <p:nvGrpSpPr>
          <p:cNvPr id="581" name="Google Shape;581;p46"/>
          <p:cNvGrpSpPr/>
          <p:nvPr/>
        </p:nvGrpSpPr>
        <p:grpSpPr>
          <a:xfrm>
            <a:off x="5982652" y="284104"/>
            <a:ext cx="2633703" cy="1929145"/>
            <a:chOff x="4533900" y="147827"/>
            <a:chExt cx="4386580" cy="3213100"/>
          </a:xfrm>
        </p:grpSpPr>
        <p:pic>
          <p:nvPicPr>
            <p:cNvPr id="582" name="Google Shape;582;p46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4538472" y="152399"/>
              <a:ext cx="4376928" cy="320344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3" name="Google Shape;583;p46"/>
            <p:cNvSpPr/>
            <p:nvPr/>
          </p:nvSpPr>
          <p:spPr>
            <a:xfrm>
              <a:off x="4533900" y="147827"/>
              <a:ext cx="4386580" cy="3213100"/>
            </a:xfrm>
            <a:custGeom>
              <a:avLst/>
              <a:gdLst/>
              <a:ahLst/>
              <a:cxnLst/>
              <a:rect l="l" t="t" r="r" b="b"/>
              <a:pathLst>
                <a:path w="4386580" h="3213100" extrusionOk="0">
                  <a:moveTo>
                    <a:pt x="0" y="3212592"/>
                  </a:moveTo>
                  <a:lnTo>
                    <a:pt x="4386072" y="3212592"/>
                  </a:lnTo>
                  <a:lnTo>
                    <a:pt x="4386072" y="0"/>
                  </a:lnTo>
                  <a:lnTo>
                    <a:pt x="0" y="0"/>
                  </a:lnTo>
                  <a:lnTo>
                    <a:pt x="0" y="3212592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840"/>
            </a:p>
          </p:txBody>
        </p:sp>
      </p:grpSp>
      <p:grpSp>
        <p:nvGrpSpPr>
          <p:cNvPr id="584" name="Google Shape;584;p46"/>
          <p:cNvGrpSpPr/>
          <p:nvPr/>
        </p:nvGrpSpPr>
        <p:grpSpPr>
          <a:xfrm>
            <a:off x="3349254" y="284104"/>
            <a:ext cx="2555927" cy="1929145"/>
            <a:chOff x="147827" y="147827"/>
            <a:chExt cx="4257040" cy="3213100"/>
          </a:xfrm>
        </p:grpSpPr>
        <p:pic>
          <p:nvPicPr>
            <p:cNvPr id="585" name="Google Shape;585;p46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52399" y="152399"/>
              <a:ext cx="4247389" cy="320344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6" name="Google Shape;586;p46"/>
            <p:cNvSpPr/>
            <p:nvPr/>
          </p:nvSpPr>
          <p:spPr>
            <a:xfrm>
              <a:off x="147827" y="147827"/>
              <a:ext cx="4257040" cy="3213100"/>
            </a:xfrm>
            <a:custGeom>
              <a:avLst/>
              <a:gdLst/>
              <a:ahLst/>
              <a:cxnLst/>
              <a:rect l="l" t="t" r="r" b="b"/>
              <a:pathLst>
                <a:path w="4257040" h="3213100" extrusionOk="0">
                  <a:moveTo>
                    <a:pt x="0" y="3212592"/>
                  </a:moveTo>
                  <a:lnTo>
                    <a:pt x="4256532" y="3212592"/>
                  </a:lnTo>
                  <a:lnTo>
                    <a:pt x="4256532" y="0"/>
                  </a:lnTo>
                  <a:lnTo>
                    <a:pt x="0" y="0"/>
                  </a:lnTo>
                  <a:lnTo>
                    <a:pt x="0" y="3212592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840"/>
            </a:p>
          </p:txBody>
        </p:sp>
      </p:grpSp>
      <p:grpSp>
        <p:nvGrpSpPr>
          <p:cNvPr id="587" name="Google Shape;587;p46"/>
          <p:cNvGrpSpPr/>
          <p:nvPr/>
        </p:nvGrpSpPr>
        <p:grpSpPr>
          <a:xfrm>
            <a:off x="3352915" y="2295296"/>
            <a:ext cx="2552114" cy="1929145"/>
            <a:chOff x="153924" y="3497580"/>
            <a:chExt cx="4250690" cy="3213100"/>
          </a:xfrm>
        </p:grpSpPr>
        <p:pic>
          <p:nvPicPr>
            <p:cNvPr id="588" name="Google Shape;588;p46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158496" y="3502152"/>
              <a:ext cx="4241292" cy="320344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9" name="Google Shape;589;p46"/>
            <p:cNvSpPr/>
            <p:nvPr/>
          </p:nvSpPr>
          <p:spPr>
            <a:xfrm>
              <a:off x="153924" y="3497580"/>
              <a:ext cx="4250690" cy="3213100"/>
            </a:xfrm>
            <a:custGeom>
              <a:avLst/>
              <a:gdLst/>
              <a:ahLst/>
              <a:cxnLst/>
              <a:rect l="l" t="t" r="r" b="b"/>
              <a:pathLst>
                <a:path w="4250690" h="3213100" extrusionOk="0">
                  <a:moveTo>
                    <a:pt x="0" y="3212592"/>
                  </a:moveTo>
                  <a:lnTo>
                    <a:pt x="4250436" y="3212592"/>
                  </a:lnTo>
                  <a:lnTo>
                    <a:pt x="4250436" y="0"/>
                  </a:lnTo>
                  <a:lnTo>
                    <a:pt x="0" y="0"/>
                  </a:lnTo>
                  <a:lnTo>
                    <a:pt x="0" y="3212592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840"/>
            </a:p>
          </p:txBody>
        </p:sp>
      </p:grpSp>
      <p:sp>
        <p:nvSpPr>
          <p:cNvPr id="590" name="Google Shape;590;p46"/>
          <p:cNvSpPr/>
          <p:nvPr/>
        </p:nvSpPr>
        <p:spPr>
          <a:xfrm>
            <a:off x="3229650" y="186900"/>
            <a:ext cx="5510100" cy="4134300"/>
          </a:xfrm>
          <a:prstGeom prst="snip2DiagRect">
            <a:avLst>
              <a:gd name="adj1" fmla="val 0"/>
              <a:gd name="adj2" fmla="val 21704"/>
            </a:avLst>
          </a:prstGeom>
          <a:noFill/>
          <a:ln w="9525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591" name="Google Shape;591;p46"/>
          <p:cNvSpPr/>
          <p:nvPr/>
        </p:nvSpPr>
        <p:spPr>
          <a:xfrm>
            <a:off x="714424" y="3025170"/>
            <a:ext cx="1880700" cy="1199400"/>
          </a:xfrm>
          <a:prstGeom prst="snip2DiagRect">
            <a:avLst>
              <a:gd name="adj1" fmla="val 0"/>
              <a:gd name="adj2" fmla="val 33116"/>
            </a:avLst>
          </a:prstGeom>
          <a:solidFill>
            <a:srgbClr val="CCCCCC"/>
          </a:solidFill>
          <a:ln>
            <a:noFill/>
          </a:ln>
        </p:spPr>
        <p:txBody>
          <a:bodyPr spcFirstLastPara="1" wrap="square" lIns="87775" tIns="87775" rIns="87775" bIns="877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44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592" name="Google Shape;592;p46"/>
          <p:cNvSpPr/>
          <p:nvPr/>
        </p:nvSpPr>
        <p:spPr>
          <a:xfrm>
            <a:off x="1496712" y="2751175"/>
            <a:ext cx="1378200" cy="898200"/>
          </a:xfrm>
          <a:prstGeom prst="snip2DiagRect">
            <a:avLst>
              <a:gd name="adj1" fmla="val 0"/>
              <a:gd name="adj2" fmla="val 33116"/>
            </a:avLst>
          </a:prstGeom>
          <a:noFill/>
          <a:ln w="9150" cap="flat" cmpd="sng">
            <a:solidFill>
              <a:srgbClr val="99999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7775" tIns="87775" rIns="87775" bIns="877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44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593" name="Google Shape;593;p46"/>
          <p:cNvSpPr/>
          <p:nvPr/>
        </p:nvSpPr>
        <p:spPr>
          <a:xfrm>
            <a:off x="456125" y="3466812"/>
            <a:ext cx="897300" cy="607200"/>
          </a:xfrm>
          <a:prstGeom prst="snip2DiagRect">
            <a:avLst>
              <a:gd name="adj1" fmla="val 0"/>
              <a:gd name="adj2" fmla="val 33116"/>
            </a:avLst>
          </a:prstGeom>
          <a:noFill/>
          <a:ln w="9150" cap="flat" cmpd="sng">
            <a:solidFill>
              <a:srgbClr val="99999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7775" tIns="87775" rIns="87775" bIns="877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44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594" name="Google Shape;594;p46"/>
          <p:cNvSpPr/>
          <p:nvPr/>
        </p:nvSpPr>
        <p:spPr>
          <a:xfrm>
            <a:off x="1206125" y="462787"/>
            <a:ext cx="897300" cy="607200"/>
          </a:xfrm>
          <a:prstGeom prst="snip2DiagRect">
            <a:avLst>
              <a:gd name="adj1" fmla="val 0"/>
              <a:gd name="adj2" fmla="val 33116"/>
            </a:avLst>
          </a:prstGeom>
          <a:solidFill>
            <a:srgbClr val="EFEFEF"/>
          </a:solidFill>
          <a:ln w="9150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7775" tIns="87775" rIns="87775" bIns="877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44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595" name="Google Shape;595;p46"/>
          <p:cNvSpPr/>
          <p:nvPr/>
        </p:nvSpPr>
        <p:spPr>
          <a:xfrm>
            <a:off x="1496712" y="660200"/>
            <a:ext cx="1378200" cy="898200"/>
          </a:xfrm>
          <a:prstGeom prst="snip2DiagRect">
            <a:avLst>
              <a:gd name="adj1" fmla="val 0"/>
              <a:gd name="adj2" fmla="val 33116"/>
            </a:avLst>
          </a:prstGeom>
          <a:noFill/>
          <a:ln w="9150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7775" tIns="87775" rIns="87775" bIns="877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44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596" name="Google Shape;596;p46"/>
          <p:cNvSpPr txBox="1"/>
          <p:nvPr/>
        </p:nvSpPr>
        <p:spPr>
          <a:xfrm>
            <a:off x="556775" y="4698652"/>
            <a:ext cx="2412600" cy="4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www.insa.gov.br</a:t>
            </a:r>
            <a:endParaRPr sz="15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Shape 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" name="Google Shape;652;p49"/>
          <p:cNvSpPr/>
          <p:nvPr/>
        </p:nvSpPr>
        <p:spPr>
          <a:xfrm>
            <a:off x="0" y="4730750"/>
            <a:ext cx="9144000" cy="412800"/>
          </a:xfrm>
          <a:prstGeom prst="rect">
            <a:avLst/>
          </a:prstGeom>
          <a:solidFill>
            <a:srgbClr val="11729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653" name="Google Shape;653;p49"/>
          <p:cNvSpPr/>
          <p:nvPr/>
        </p:nvSpPr>
        <p:spPr>
          <a:xfrm flipH="1">
            <a:off x="4794125" y="4413250"/>
            <a:ext cx="4350000" cy="730500"/>
          </a:xfrm>
          <a:prstGeom prst="snip1Rect">
            <a:avLst>
              <a:gd name="adj" fmla="val 50000"/>
            </a:avLst>
          </a:prstGeom>
          <a:solidFill>
            <a:srgbClr val="11729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654" name="Google Shape;654;p49" title="logo insa + mcti 2025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57342" y="4526192"/>
            <a:ext cx="2910423" cy="511600"/>
          </a:xfrm>
          <a:prstGeom prst="rect">
            <a:avLst/>
          </a:prstGeom>
          <a:noFill/>
          <a:ln>
            <a:noFill/>
          </a:ln>
        </p:spPr>
      </p:pic>
      <p:sp>
        <p:nvSpPr>
          <p:cNvPr id="655" name="Google Shape;655;p49"/>
          <p:cNvSpPr txBox="1">
            <a:spLocks noGrp="1"/>
          </p:cNvSpPr>
          <p:nvPr>
            <p:ph type="title" idx="4294967295"/>
          </p:nvPr>
        </p:nvSpPr>
        <p:spPr>
          <a:xfrm>
            <a:off x="347650" y="1558404"/>
            <a:ext cx="2209200" cy="17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pt-BR" sz="2200" dirty="0">
                <a:solidFill>
                  <a:schemeClr val="bg1"/>
                </a:solidFill>
                <a:highlight>
                  <a:srgbClr val="800080"/>
                </a:highlight>
              </a:rPr>
              <a:t>ÁREAS </a:t>
            </a:r>
            <a:endParaRPr sz="2200" dirty="0">
              <a:solidFill>
                <a:schemeClr val="bg1"/>
              </a:solidFill>
              <a:highlight>
                <a:srgbClr val="800080"/>
              </a:highlight>
            </a:endParaRPr>
          </a:p>
          <a:p>
            <a:pPr algn="ctr"/>
            <a:r>
              <a:rPr lang="pt-BR" sz="2200" dirty="0">
                <a:solidFill>
                  <a:schemeClr val="bg1"/>
                </a:solidFill>
                <a:highlight>
                  <a:srgbClr val="800080"/>
                </a:highlight>
              </a:rPr>
              <a:t>DE REÚSO</a:t>
            </a:r>
            <a:endParaRPr sz="2200" dirty="0">
              <a:solidFill>
                <a:schemeClr val="bg1"/>
              </a:solidFill>
              <a:highlight>
                <a:srgbClr val="800080"/>
              </a:highlight>
            </a:endParaRPr>
          </a:p>
          <a:p>
            <a:pPr algn="ctr"/>
            <a:endParaRPr sz="2200" dirty="0">
              <a:solidFill>
                <a:schemeClr val="bg1"/>
              </a:solidFill>
              <a:highlight>
                <a:srgbClr val="800080"/>
              </a:highlight>
            </a:endParaRPr>
          </a:p>
          <a:p>
            <a:pPr algn="ctr"/>
            <a:endParaRPr sz="2200" dirty="0">
              <a:solidFill>
                <a:schemeClr val="bg1"/>
              </a:solidFill>
              <a:highlight>
                <a:srgbClr val="800080"/>
              </a:highlight>
            </a:endParaRPr>
          </a:p>
        </p:txBody>
      </p:sp>
      <p:sp>
        <p:nvSpPr>
          <p:cNvPr id="656" name="Google Shape;656;p49"/>
          <p:cNvSpPr/>
          <p:nvPr/>
        </p:nvSpPr>
        <p:spPr>
          <a:xfrm>
            <a:off x="714424" y="3025170"/>
            <a:ext cx="1880700" cy="1199400"/>
          </a:xfrm>
          <a:prstGeom prst="snip2DiagRect">
            <a:avLst>
              <a:gd name="adj1" fmla="val 0"/>
              <a:gd name="adj2" fmla="val 33116"/>
            </a:avLst>
          </a:prstGeom>
          <a:solidFill>
            <a:srgbClr val="CCCCCC"/>
          </a:solidFill>
          <a:ln>
            <a:noFill/>
          </a:ln>
        </p:spPr>
        <p:txBody>
          <a:bodyPr spcFirstLastPara="1" wrap="square" lIns="87775" tIns="87775" rIns="87775" bIns="877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44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657" name="Google Shape;657;p49"/>
          <p:cNvSpPr/>
          <p:nvPr/>
        </p:nvSpPr>
        <p:spPr>
          <a:xfrm>
            <a:off x="1496712" y="2751175"/>
            <a:ext cx="1378200" cy="898200"/>
          </a:xfrm>
          <a:prstGeom prst="snip2DiagRect">
            <a:avLst>
              <a:gd name="adj1" fmla="val 0"/>
              <a:gd name="adj2" fmla="val 33116"/>
            </a:avLst>
          </a:prstGeom>
          <a:noFill/>
          <a:ln w="9150" cap="flat" cmpd="sng">
            <a:solidFill>
              <a:srgbClr val="99999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7775" tIns="87775" rIns="87775" bIns="877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44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658" name="Google Shape;658;p49"/>
          <p:cNvSpPr/>
          <p:nvPr/>
        </p:nvSpPr>
        <p:spPr>
          <a:xfrm>
            <a:off x="456125" y="3466812"/>
            <a:ext cx="897300" cy="607200"/>
          </a:xfrm>
          <a:prstGeom prst="snip2DiagRect">
            <a:avLst>
              <a:gd name="adj1" fmla="val 0"/>
              <a:gd name="adj2" fmla="val 33116"/>
            </a:avLst>
          </a:prstGeom>
          <a:noFill/>
          <a:ln w="9150" cap="flat" cmpd="sng">
            <a:solidFill>
              <a:srgbClr val="99999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7775" tIns="87775" rIns="87775" bIns="877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44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659" name="Google Shape;659;p49"/>
          <p:cNvSpPr/>
          <p:nvPr/>
        </p:nvSpPr>
        <p:spPr>
          <a:xfrm>
            <a:off x="1206125" y="462787"/>
            <a:ext cx="897300" cy="607200"/>
          </a:xfrm>
          <a:prstGeom prst="snip2DiagRect">
            <a:avLst>
              <a:gd name="adj1" fmla="val 0"/>
              <a:gd name="adj2" fmla="val 33116"/>
            </a:avLst>
          </a:prstGeom>
          <a:solidFill>
            <a:srgbClr val="EFEFEF"/>
          </a:solidFill>
          <a:ln w="9150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7775" tIns="87775" rIns="87775" bIns="877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44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660" name="Google Shape;660;p49"/>
          <p:cNvSpPr/>
          <p:nvPr/>
        </p:nvSpPr>
        <p:spPr>
          <a:xfrm>
            <a:off x="1496712" y="660200"/>
            <a:ext cx="1378200" cy="898200"/>
          </a:xfrm>
          <a:prstGeom prst="snip2DiagRect">
            <a:avLst>
              <a:gd name="adj1" fmla="val 0"/>
              <a:gd name="adj2" fmla="val 33116"/>
            </a:avLst>
          </a:prstGeom>
          <a:noFill/>
          <a:ln w="9150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7775" tIns="87775" rIns="87775" bIns="877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44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grpSp>
        <p:nvGrpSpPr>
          <p:cNvPr id="661" name="Google Shape;661;p49"/>
          <p:cNvGrpSpPr/>
          <p:nvPr/>
        </p:nvGrpSpPr>
        <p:grpSpPr>
          <a:xfrm>
            <a:off x="6040571" y="328964"/>
            <a:ext cx="2576061" cy="1877086"/>
            <a:chOff x="4643627" y="166116"/>
            <a:chExt cx="4352925" cy="3171825"/>
          </a:xfrm>
        </p:grpSpPr>
        <p:pic>
          <p:nvPicPr>
            <p:cNvPr id="662" name="Google Shape;662;p49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4648199" y="170688"/>
              <a:ext cx="4343402" cy="31622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63" name="Google Shape;663;p49"/>
            <p:cNvSpPr/>
            <p:nvPr/>
          </p:nvSpPr>
          <p:spPr>
            <a:xfrm>
              <a:off x="4643627" y="166116"/>
              <a:ext cx="4352925" cy="3171825"/>
            </a:xfrm>
            <a:custGeom>
              <a:avLst/>
              <a:gdLst/>
              <a:ahLst/>
              <a:cxnLst/>
              <a:rect l="l" t="t" r="r" b="b"/>
              <a:pathLst>
                <a:path w="4352925" h="3171825" extrusionOk="0">
                  <a:moveTo>
                    <a:pt x="0" y="3171443"/>
                  </a:moveTo>
                  <a:lnTo>
                    <a:pt x="4352544" y="3171443"/>
                  </a:lnTo>
                  <a:lnTo>
                    <a:pt x="4352544" y="0"/>
                  </a:lnTo>
                  <a:lnTo>
                    <a:pt x="0" y="0"/>
                  </a:lnTo>
                  <a:lnTo>
                    <a:pt x="0" y="3171443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828"/>
            </a:p>
          </p:txBody>
        </p:sp>
      </p:grpSp>
      <p:grpSp>
        <p:nvGrpSpPr>
          <p:cNvPr id="664" name="Google Shape;664;p49"/>
          <p:cNvGrpSpPr/>
          <p:nvPr/>
        </p:nvGrpSpPr>
        <p:grpSpPr>
          <a:xfrm>
            <a:off x="3354704" y="328964"/>
            <a:ext cx="2601239" cy="1877086"/>
            <a:chOff x="105156" y="166116"/>
            <a:chExt cx="4395470" cy="3171825"/>
          </a:xfrm>
        </p:grpSpPr>
        <p:pic>
          <p:nvPicPr>
            <p:cNvPr id="665" name="Google Shape;665;p49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9728" y="170688"/>
              <a:ext cx="4386074" cy="31622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66" name="Google Shape;666;p49"/>
            <p:cNvSpPr/>
            <p:nvPr/>
          </p:nvSpPr>
          <p:spPr>
            <a:xfrm>
              <a:off x="105156" y="166116"/>
              <a:ext cx="4395470" cy="3171825"/>
            </a:xfrm>
            <a:custGeom>
              <a:avLst/>
              <a:gdLst/>
              <a:ahLst/>
              <a:cxnLst/>
              <a:rect l="l" t="t" r="r" b="b"/>
              <a:pathLst>
                <a:path w="4395470" h="3171825" extrusionOk="0">
                  <a:moveTo>
                    <a:pt x="0" y="3171443"/>
                  </a:moveTo>
                  <a:lnTo>
                    <a:pt x="4395216" y="3171443"/>
                  </a:lnTo>
                  <a:lnTo>
                    <a:pt x="4395216" y="0"/>
                  </a:lnTo>
                  <a:lnTo>
                    <a:pt x="0" y="0"/>
                  </a:lnTo>
                  <a:lnTo>
                    <a:pt x="0" y="3171443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828"/>
            </a:p>
          </p:txBody>
        </p:sp>
      </p:grpSp>
      <p:grpSp>
        <p:nvGrpSpPr>
          <p:cNvPr id="667" name="Google Shape;667;p49"/>
          <p:cNvGrpSpPr/>
          <p:nvPr/>
        </p:nvGrpSpPr>
        <p:grpSpPr>
          <a:xfrm>
            <a:off x="3379957" y="2287897"/>
            <a:ext cx="2576061" cy="1877086"/>
            <a:chOff x="147827" y="3476243"/>
            <a:chExt cx="4352925" cy="3171825"/>
          </a:xfrm>
        </p:grpSpPr>
        <p:pic>
          <p:nvPicPr>
            <p:cNvPr id="668" name="Google Shape;668;p49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52399" y="3480815"/>
              <a:ext cx="4343402" cy="31622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69" name="Google Shape;669;p49"/>
            <p:cNvSpPr/>
            <p:nvPr/>
          </p:nvSpPr>
          <p:spPr>
            <a:xfrm>
              <a:off x="147827" y="3476243"/>
              <a:ext cx="4352925" cy="3171825"/>
            </a:xfrm>
            <a:custGeom>
              <a:avLst/>
              <a:gdLst/>
              <a:ahLst/>
              <a:cxnLst/>
              <a:rect l="l" t="t" r="r" b="b"/>
              <a:pathLst>
                <a:path w="4352925" h="3171825" extrusionOk="0">
                  <a:moveTo>
                    <a:pt x="0" y="3171443"/>
                  </a:moveTo>
                  <a:lnTo>
                    <a:pt x="4352544" y="3171443"/>
                  </a:lnTo>
                  <a:lnTo>
                    <a:pt x="4352544" y="0"/>
                  </a:lnTo>
                  <a:lnTo>
                    <a:pt x="0" y="0"/>
                  </a:lnTo>
                  <a:lnTo>
                    <a:pt x="0" y="3171443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828"/>
            </a:p>
          </p:txBody>
        </p:sp>
      </p:grpSp>
      <p:grpSp>
        <p:nvGrpSpPr>
          <p:cNvPr id="670" name="Google Shape;670;p49"/>
          <p:cNvGrpSpPr/>
          <p:nvPr/>
        </p:nvGrpSpPr>
        <p:grpSpPr>
          <a:xfrm>
            <a:off x="6040571" y="2294211"/>
            <a:ext cx="2576061" cy="1877086"/>
            <a:chOff x="4643627" y="3486912"/>
            <a:chExt cx="4352925" cy="3171825"/>
          </a:xfrm>
        </p:grpSpPr>
        <p:pic>
          <p:nvPicPr>
            <p:cNvPr id="671" name="Google Shape;671;p49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4648199" y="3491484"/>
              <a:ext cx="4343402" cy="31622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72" name="Google Shape;672;p49"/>
            <p:cNvSpPr/>
            <p:nvPr/>
          </p:nvSpPr>
          <p:spPr>
            <a:xfrm>
              <a:off x="4643627" y="3486912"/>
              <a:ext cx="4352925" cy="3171825"/>
            </a:xfrm>
            <a:custGeom>
              <a:avLst/>
              <a:gdLst/>
              <a:ahLst/>
              <a:cxnLst/>
              <a:rect l="l" t="t" r="r" b="b"/>
              <a:pathLst>
                <a:path w="4352925" h="3171825" extrusionOk="0">
                  <a:moveTo>
                    <a:pt x="0" y="3171444"/>
                  </a:moveTo>
                  <a:lnTo>
                    <a:pt x="4352544" y="3171444"/>
                  </a:lnTo>
                  <a:lnTo>
                    <a:pt x="4352544" y="0"/>
                  </a:lnTo>
                  <a:lnTo>
                    <a:pt x="0" y="0"/>
                  </a:lnTo>
                  <a:lnTo>
                    <a:pt x="0" y="3171444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828"/>
            </a:p>
          </p:txBody>
        </p:sp>
      </p:grpSp>
      <p:sp>
        <p:nvSpPr>
          <p:cNvPr id="673" name="Google Shape;673;p49"/>
          <p:cNvSpPr/>
          <p:nvPr/>
        </p:nvSpPr>
        <p:spPr>
          <a:xfrm flipH="1">
            <a:off x="3229650" y="186900"/>
            <a:ext cx="5510100" cy="4134300"/>
          </a:xfrm>
          <a:prstGeom prst="snip2DiagRect">
            <a:avLst>
              <a:gd name="adj1" fmla="val 0"/>
              <a:gd name="adj2" fmla="val 21704"/>
            </a:avLst>
          </a:prstGeom>
          <a:noFill/>
          <a:ln w="9525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674" name="Google Shape;674;p49"/>
          <p:cNvSpPr txBox="1"/>
          <p:nvPr/>
        </p:nvSpPr>
        <p:spPr>
          <a:xfrm>
            <a:off x="556775" y="4698652"/>
            <a:ext cx="2412600" cy="4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www.insa.gov.br</a:t>
            </a:r>
            <a:endParaRPr sz="15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Google Shape;679;p50"/>
          <p:cNvSpPr/>
          <p:nvPr/>
        </p:nvSpPr>
        <p:spPr>
          <a:xfrm>
            <a:off x="0" y="4730750"/>
            <a:ext cx="9144000" cy="412800"/>
          </a:xfrm>
          <a:prstGeom prst="rect">
            <a:avLst/>
          </a:prstGeom>
          <a:solidFill>
            <a:srgbClr val="11729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680" name="Google Shape;680;p50"/>
          <p:cNvSpPr/>
          <p:nvPr/>
        </p:nvSpPr>
        <p:spPr>
          <a:xfrm flipH="1">
            <a:off x="4794125" y="4413250"/>
            <a:ext cx="4350000" cy="730500"/>
          </a:xfrm>
          <a:prstGeom prst="snip1Rect">
            <a:avLst>
              <a:gd name="adj" fmla="val 50000"/>
            </a:avLst>
          </a:prstGeom>
          <a:solidFill>
            <a:srgbClr val="11729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681" name="Google Shape;681;p50" title="logo insa + mcti 2025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57342" y="4526192"/>
            <a:ext cx="2910423" cy="511600"/>
          </a:xfrm>
          <a:prstGeom prst="rect">
            <a:avLst/>
          </a:prstGeom>
          <a:noFill/>
          <a:ln>
            <a:noFill/>
          </a:ln>
        </p:spPr>
      </p:pic>
      <p:sp>
        <p:nvSpPr>
          <p:cNvPr id="682" name="Google Shape;682;p50"/>
          <p:cNvSpPr txBox="1">
            <a:spLocks noGrp="1"/>
          </p:cNvSpPr>
          <p:nvPr>
            <p:ph type="title" idx="4294967295"/>
          </p:nvPr>
        </p:nvSpPr>
        <p:spPr>
          <a:xfrm>
            <a:off x="347650" y="1558404"/>
            <a:ext cx="2209200" cy="17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pt-BR" sz="2200" dirty="0">
                <a:solidFill>
                  <a:schemeClr val="bg1"/>
                </a:solidFill>
                <a:highlight>
                  <a:srgbClr val="800080"/>
                </a:highlight>
              </a:rPr>
              <a:t>ÁREAS </a:t>
            </a:r>
            <a:endParaRPr sz="2200" dirty="0">
              <a:solidFill>
                <a:schemeClr val="bg1"/>
              </a:solidFill>
              <a:highlight>
                <a:srgbClr val="800080"/>
              </a:highlight>
            </a:endParaRPr>
          </a:p>
          <a:p>
            <a:pPr algn="ctr"/>
            <a:r>
              <a:rPr lang="pt-BR" sz="2200" dirty="0">
                <a:solidFill>
                  <a:schemeClr val="bg1"/>
                </a:solidFill>
                <a:highlight>
                  <a:srgbClr val="800080"/>
                </a:highlight>
              </a:rPr>
              <a:t>DE REÚSO</a:t>
            </a:r>
            <a:endParaRPr sz="2200" dirty="0">
              <a:solidFill>
                <a:schemeClr val="bg1"/>
              </a:solidFill>
              <a:highlight>
                <a:srgbClr val="800080"/>
              </a:highlight>
            </a:endParaRPr>
          </a:p>
          <a:p>
            <a:pPr algn="ctr"/>
            <a:endParaRPr sz="2200" dirty="0">
              <a:solidFill>
                <a:schemeClr val="bg1"/>
              </a:solidFill>
              <a:highlight>
                <a:srgbClr val="800080"/>
              </a:highlight>
            </a:endParaRPr>
          </a:p>
          <a:p>
            <a:pPr algn="ctr"/>
            <a:endParaRPr sz="2200" dirty="0">
              <a:solidFill>
                <a:schemeClr val="bg1"/>
              </a:solidFill>
              <a:highlight>
                <a:srgbClr val="800080"/>
              </a:highlight>
            </a:endParaRPr>
          </a:p>
        </p:txBody>
      </p:sp>
      <p:sp>
        <p:nvSpPr>
          <p:cNvPr id="683" name="Google Shape;683;p50"/>
          <p:cNvSpPr/>
          <p:nvPr/>
        </p:nvSpPr>
        <p:spPr>
          <a:xfrm>
            <a:off x="714424" y="3025170"/>
            <a:ext cx="1880700" cy="1199400"/>
          </a:xfrm>
          <a:prstGeom prst="snip2DiagRect">
            <a:avLst>
              <a:gd name="adj1" fmla="val 0"/>
              <a:gd name="adj2" fmla="val 33116"/>
            </a:avLst>
          </a:prstGeom>
          <a:solidFill>
            <a:srgbClr val="CCCCCC"/>
          </a:solidFill>
          <a:ln>
            <a:noFill/>
          </a:ln>
        </p:spPr>
        <p:txBody>
          <a:bodyPr spcFirstLastPara="1" wrap="square" lIns="87775" tIns="87775" rIns="87775" bIns="877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44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684" name="Google Shape;684;p50"/>
          <p:cNvSpPr/>
          <p:nvPr/>
        </p:nvSpPr>
        <p:spPr>
          <a:xfrm>
            <a:off x="1496712" y="2751175"/>
            <a:ext cx="1378200" cy="898200"/>
          </a:xfrm>
          <a:prstGeom prst="snip2DiagRect">
            <a:avLst>
              <a:gd name="adj1" fmla="val 0"/>
              <a:gd name="adj2" fmla="val 33116"/>
            </a:avLst>
          </a:prstGeom>
          <a:noFill/>
          <a:ln w="9150" cap="flat" cmpd="sng">
            <a:solidFill>
              <a:srgbClr val="99999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7775" tIns="87775" rIns="87775" bIns="877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44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685" name="Google Shape;685;p50"/>
          <p:cNvSpPr/>
          <p:nvPr/>
        </p:nvSpPr>
        <p:spPr>
          <a:xfrm>
            <a:off x="456125" y="3466812"/>
            <a:ext cx="897300" cy="607200"/>
          </a:xfrm>
          <a:prstGeom prst="snip2DiagRect">
            <a:avLst>
              <a:gd name="adj1" fmla="val 0"/>
              <a:gd name="adj2" fmla="val 33116"/>
            </a:avLst>
          </a:prstGeom>
          <a:noFill/>
          <a:ln w="9150" cap="flat" cmpd="sng">
            <a:solidFill>
              <a:srgbClr val="99999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7775" tIns="87775" rIns="87775" bIns="877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44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686" name="Google Shape;686;p50"/>
          <p:cNvSpPr/>
          <p:nvPr/>
        </p:nvSpPr>
        <p:spPr>
          <a:xfrm>
            <a:off x="1206125" y="462787"/>
            <a:ext cx="897300" cy="607200"/>
          </a:xfrm>
          <a:prstGeom prst="snip2DiagRect">
            <a:avLst>
              <a:gd name="adj1" fmla="val 0"/>
              <a:gd name="adj2" fmla="val 33116"/>
            </a:avLst>
          </a:prstGeom>
          <a:solidFill>
            <a:srgbClr val="EFEFEF"/>
          </a:solidFill>
          <a:ln w="9150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7775" tIns="87775" rIns="87775" bIns="877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44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687" name="Google Shape;687;p50"/>
          <p:cNvSpPr/>
          <p:nvPr/>
        </p:nvSpPr>
        <p:spPr>
          <a:xfrm>
            <a:off x="1496712" y="660200"/>
            <a:ext cx="1378200" cy="898200"/>
          </a:xfrm>
          <a:prstGeom prst="snip2DiagRect">
            <a:avLst>
              <a:gd name="adj1" fmla="val 0"/>
              <a:gd name="adj2" fmla="val 33116"/>
            </a:avLst>
          </a:prstGeom>
          <a:noFill/>
          <a:ln w="9150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7775" tIns="87775" rIns="87775" bIns="877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44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grpSp>
        <p:nvGrpSpPr>
          <p:cNvPr id="688" name="Google Shape;688;p50"/>
          <p:cNvGrpSpPr/>
          <p:nvPr/>
        </p:nvGrpSpPr>
        <p:grpSpPr>
          <a:xfrm>
            <a:off x="6040909" y="2265539"/>
            <a:ext cx="2575956" cy="1905051"/>
            <a:chOff x="4643627" y="3430524"/>
            <a:chExt cx="4330065" cy="3202304"/>
          </a:xfrm>
        </p:grpSpPr>
        <p:pic>
          <p:nvPicPr>
            <p:cNvPr id="689" name="Google Shape;689;p50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4648199" y="3435096"/>
              <a:ext cx="4320541" cy="319277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90" name="Google Shape;690;p50"/>
            <p:cNvSpPr/>
            <p:nvPr/>
          </p:nvSpPr>
          <p:spPr>
            <a:xfrm>
              <a:off x="4643627" y="3430524"/>
              <a:ext cx="4330065" cy="3202304"/>
            </a:xfrm>
            <a:custGeom>
              <a:avLst/>
              <a:gdLst/>
              <a:ahLst/>
              <a:cxnLst/>
              <a:rect l="l" t="t" r="r" b="b"/>
              <a:pathLst>
                <a:path w="4330065" h="3202304" extrusionOk="0">
                  <a:moveTo>
                    <a:pt x="0" y="3201924"/>
                  </a:moveTo>
                  <a:lnTo>
                    <a:pt x="4329683" y="3201924"/>
                  </a:lnTo>
                  <a:lnTo>
                    <a:pt x="4329683" y="0"/>
                  </a:lnTo>
                  <a:lnTo>
                    <a:pt x="0" y="0"/>
                  </a:lnTo>
                  <a:lnTo>
                    <a:pt x="0" y="3201924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832"/>
            </a:p>
          </p:txBody>
        </p:sp>
      </p:grpSp>
      <p:grpSp>
        <p:nvGrpSpPr>
          <p:cNvPr id="691" name="Google Shape;691;p50"/>
          <p:cNvGrpSpPr/>
          <p:nvPr/>
        </p:nvGrpSpPr>
        <p:grpSpPr>
          <a:xfrm>
            <a:off x="3379957" y="2265539"/>
            <a:ext cx="2575956" cy="1905051"/>
            <a:chOff x="170687" y="3430524"/>
            <a:chExt cx="4330065" cy="3202304"/>
          </a:xfrm>
        </p:grpSpPr>
        <p:pic>
          <p:nvPicPr>
            <p:cNvPr id="692" name="Google Shape;692;p50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75259" y="3435096"/>
              <a:ext cx="4320540" cy="319277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93" name="Google Shape;693;p50"/>
            <p:cNvSpPr/>
            <p:nvPr/>
          </p:nvSpPr>
          <p:spPr>
            <a:xfrm>
              <a:off x="170687" y="3430524"/>
              <a:ext cx="4330065" cy="3202304"/>
            </a:xfrm>
            <a:custGeom>
              <a:avLst/>
              <a:gdLst/>
              <a:ahLst/>
              <a:cxnLst/>
              <a:rect l="l" t="t" r="r" b="b"/>
              <a:pathLst>
                <a:path w="4330065" h="3202304" extrusionOk="0">
                  <a:moveTo>
                    <a:pt x="0" y="3201924"/>
                  </a:moveTo>
                  <a:lnTo>
                    <a:pt x="4329684" y="3201924"/>
                  </a:lnTo>
                  <a:lnTo>
                    <a:pt x="4329684" y="0"/>
                  </a:lnTo>
                  <a:lnTo>
                    <a:pt x="0" y="0"/>
                  </a:lnTo>
                  <a:lnTo>
                    <a:pt x="0" y="3201924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832"/>
            </a:p>
          </p:txBody>
        </p:sp>
      </p:grpSp>
      <p:grpSp>
        <p:nvGrpSpPr>
          <p:cNvPr id="694" name="Google Shape;694;p50"/>
          <p:cNvGrpSpPr/>
          <p:nvPr/>
        </p:nvGrpSpPr>
        <p:grpSpPr>
          <a:xfrm>
            <a:off x="3379957" y="328982"/>
            <a:ext cx="2569534" cy="1848009"/>
            <a:chOff x="170687" y="175259"/>
            <a:chExt cx="4319270" cy="3106420"/>
          </a:xfrm>
        </p:grpSpPr>
        <p:pic>
          <p:nvPicPr>
            <p:cNvPr id="695" name="Google Shape;695;p50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75259" y="179831"/>
              <a:ext cx="4309871" cy="309676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96" name="Google Shape;696;p50"/>
            <p:cNvSpPr/>
            <p:nvPr/>
          </p:nvSpPr>
          <p:spPr>
            <a:xfrm>
              <a:off x="170687" y="175259"/>
              <a:ext cx="4319270" cy="3106420"/>
            </a:xfrm>
            <a:custGeom>
              <a:avLst/>
              <a:gdLst/>
              <a:ahLst/>
              <a:cxnLst/>
              <a:rect l="l" t="t" r="r" b="b"/>
              <a:pathLst>
                <a:path w="4319270" h="3106420" extrusionOk="0">
                  <a:moveTo>
                    <a:pt x="0" y="3105912"/>
                  </a:moveTo>
                  <a:lnTo>
                    <a:pt x="4319016" y="3105912"/>
                  </a:lnTo>
                  <a:lnTo>
                    <a:pt x="4319016" y="0"/>
                  </a:lnTo>
                  <a:lnTo>
                    <a:pt x="0" y="0"/>
                  </a:lnTo>
                  <a:lnTo>
                    <a:pt x="0" y="3105912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832"/>
            </a:p>
          </p:txBody>
        </p:sp>
      </p:grpSp>
      <p:grpSp>
        <p:nvGrpSpPr>
          <p:cNvPr id="697" name="Google Shape;697;p50"/>
          <p:cNvGrpSpPr/>
          <p:nvPr/>
        </p:nvGrpSpPr>
        <p:grpSpPr>
          <a:xfrm>
            <a:off x="6040909" y="328982"/>
            <a:ext cx="2575956" cy="1848009"/>
            <a:chOff x="4643627" y="175259"/>
            <a:chExt cx="4330065" cy="3106420"/>
          </a:xfrm>
        </p:grpSpPr>
        <p:pic>
          <p:nvPicPr>
            <p:cNvPr id="698" name="Google Shape;698;p50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4648199" y="179831"/>
              <a:ext cx="4320541" cy="309676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99" name="Google Shape;699;p50"/>
            <p:cNvSpPr/>
            <p:nvPr/>
          </p:nvSpPr>
          <p:spPr>
            <a:xfrm>
              <a:off x="4643627" y="175259"/>
              <a:ext cx="4330065" cy="3106420"/>
            </a:xfrm>
            <a:custGeom>
              <a:avLst/>
              <a:gdLst/>
              <a:ahLst/>
              <a:cxnLst/>
              <a:rect l="l" t="t" r="r" b="b"/>
              <a:pathLst>
                <a:path w="4330065" h="3106420" extrusionOk="0">
                  <a:moveTo>
                    <a:pt x="0" y="3105912"/>
                  </a:moveTo>
                  <a:lnTo>
                    <a:pt x="4329683" y="3105912"/>
                  </a:lnTo>
                  <a:lnTo>
                    <a:pt x="4329683" y="0"/>
                  </a:lnTo>
                  <a:lnTo>
                    <a:pt x="0" y="0"/>
                  </a:lnTo>
                  <a:lnTo>
                    <a:pt x="0" y="3105912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832"/>
            </a:p>
          </p:txBody>
        </p:sp>
      </p:grpSp>
      <p:sp>
        <p:nvSpPr>
          <p:cNvPr id="700" name="Google Shape;700;p50"/>
          <p:cNvSpPr/>
          <p:nvPr/>
        </p:nvSpPr>
        <p:spPr>
          <a:xfrm flipH="1">
            <a:off x="3229650" y="186900"/>
            <a:ext cx="5510100" cy="4134300"/>
          </a:xfrm>
          <a:prstGeom prst="snip2DiagRect">
            <a:avLst>
              <a:gd name="adj1" fmla="val 0"/>
              <a:gd name="adj2" fmla="val 21704"/>
            </a:avLst>
          </a:prstGeom>
          <a:noFill/>
          <a:ln w="9525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701" name="Google Shape;701;p50"/>
          <p:cNvSpPr txBox="1"/>
          <p:nvPr/>
        </p:nvSpPr>
        <p:spPr>
          <a:xfrm>
            <a:off x="556775" y="4698652"/>
            <a:ext cx="2412600" cy="4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www.insa.gov.br</a:t>
            </a:r>
            <a:endParaRPr sz="15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Shape 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" name="Google Shape;706;p51"/>
          <p:cNvSpPr/>
          <p:nvPr/>
        </p:nvSpPr>
        <p:spPr>
          <a:xfrm>
            <a:off x="0" y="4730750"/>
            <a:ext cx="9144000" cy="412800"/>
          </a:xfrm>
          <a:prstGeom prst="rect">
            <a:avLst/>
          </a:prstGeom>
          <a:solidFill>
            <a:srgbClr val="11729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707" name="Google Shape;707;p51"/>
          <p:cNvSpPr/>
          <p:nvPr/>
        </p:nvSpPr>
        <p:spPr>
          <a:xfrm flipH="1">
            <a:off x="4794125" y="4413250"/>
            <a:ext cx="4350000" cy="730500"/>
          </a:xfrm>
          <a:prstGeom prst="snip1Rect">
            <a:avLst>
              <a:gd name="adj" fmla="val 50000"/>
            </a:avLst>
          </a:prstGeom>
          <a:solidFill>
            <a:srgbClr val="11729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708" name="Google Shape;708;p51" title="logo insa + mcti 2025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57342" y="4526192"/>
            <a:ext cx="2910423" cy="511600"/>
          </a:xfrm>
          <a:prstGeom prst="rect">
            <a:avLst/>
          </a:prstGeom>
          <a:noFill/>
          <a:ln>
            <a:noFill/>
          </a:ln>
        </p:spPr>
      </p:pic>
      <p:sp>
        <p:nvSpPr>
          <p:cNvPr id="709" name="Google Shape;709;p51"/>
          <p:cNvSpPr txBox="1">
            <a:spLocks noGrp="1"/>
          </p:cNvSpPr>
          <p:nvPr>
            <p:ph type="title" idx="4294967295"/>
          </p:nvPr>
        </p:nvSpPr>
        <p:spPr>
          <a:xfrm>
            <a:off x="347650" y="1558404"/>
            <a:ext cx="2209200" cy="17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pt-BR" sz="2200" dirty="0">
                <a:solidFill>
                  <a:schemeClr val="bg1"/>
                </a:solidFill>
                <a:highlight>
                  <a:srgbClr val="800080"/>
                </a:highlight>
              </a:rPr>
              <a:t>TECNOLOGIA </a:t>
            </a:r>
            <a:endParaRPr sz="2200" dirty="0">
              <a:solidFill>
                <a:schemeClr val="bg1"/>
              </a:solidFill>
              <a:highlight>
                <a:srgbClr val="800080"/>
              </a:highlight>
            </a:endParaRPr>
          </a:p>
          <a:p>
            <a:pPr algn="ctr"/>
            <a:r>
              <a:rPr lang="pt-BR" sz="2200" dirty="0">
                <a:solidFill>
                  <a:schemeClr val="bg1"/>
                </a:solidFill>
                <a:highlight>
                  <a:srgbClr val="800080"/>
                </a:highlight>
              </a:rPr>
              <a:t>SARA ESCOLAR</a:t>
            </a:r>
            <a:endParaRPr sz="2200" dirty="0">
              <a:solidFill>
                <a:schemeClr val="bg1"/>
              </a:solidFill>
              <a:highlight>
                <a:srgbClr val="800080"/>
              </a:highlight>
            </a:endParaRPr>
          </a:p>
          <a:p>
            <a:pPr algn="ctr"/>
            <a:r>
              <a:rPr lang="pt-BR" sz="2200" dirty="0">
                <a:solidFill>
                  <a:schemeClr val="bg1"/>
                </a:solidFill>
                <a:highlight>
                  <a:srgbClr val="800080"/>
                </a:highlight>
              </a:rPr>
              <a:t>( CE )</a:t>
            </a:r>
            <a:endParaRPr sz="2200" dirty="0">
              <a:solidFill>
                <a:schemeClr val="bg1"/>
              </a:solidFill>
              <a:highlight>
                <a:srgbClr val="800080"/>
              </a:highlight>
            </a:endParaRPr>
          </a:p>
          <a:p>
            <a:pPr algn="ctr"/>
            <a:endParaRPr sz="2200" dirty="0">
              <a:solidFill>
                <a:schemeClr val="bg1"/>
              </a:solidFill>
              <a:highlight>
                <a:srgbClr val="800080"/>
              </a:highlight>
            </a:endParaRPr>
          </a:p>
          <a:p>
            <a:pPr algn="ctr"/>
            <a:endParaRPr sz="2200" dirty="0">
              <a:solidFill>
                <a:schemeClr val="bg1"/>
              </a:solidFill>
              <a:highlight>
                <a:srgbClr val="800080"/>
              </a:highlight>
            </a:endParaRPr>
          </a:p>
          <a:p>
            <a:pPr algn="ctr"/>
            <a:endParaRPr sz="2200" dirty="0">
              <a:solidFill>
                <a:schemeClr val="bg1"/>
              </a:solidFill>
              <a:highlight>
                <a:srgbClr val="800080"/>
              </a:highlight>
            </a:endParaRPr>
          </a:p>
        </p:txBody>
      </p:sp>
      <p:pic>
        <p:nvPicPr>
          <p:cNvPr id="710" name="Google Shape;710;p5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784865" y="482541"/>
            <a:ext cx="3522644" cy="3543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1" name="Google Shape;711;p5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98398" y="482541"/>
            <a:ext cx="2225974" cy="1728778"/>
          </a:xfrm>
          <a:prstGeom prst="rect">
            <a:avLst/>
          </a:prstGeom>
          <a:noFill/>
          <a:ln>
            <a:noFill/>
          </a:ln>
        </p:spPr>
      </p:pic>
      <p:pic>
        <p:nvPicPr>
          <p:cNvPr id="712" name="Google Shape;712;p5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387715" y="2296787"/>
            <a:ext cx="2225974" cy="1728778"/>
          </a:xfrm>
          <a:prstGeom prst="rect">
            <a:avLst/>
          </a:prstGeom>
          <a:noFill/>
          <a:ln>
            <a:noFill/>
          </a:ln>
        </p:spPr>
      </p:pic>
      <p:sp>
        <p:nvSpPr>
          <p:cNvPr id="713" name="Google Shape;713;p51"/>
          <p:cNvSpPr/>
          <p:nvPr/>
        </p:nvSpPr>
        <p:spPr>
          <a:xfrm flipH="1">
            <a:off x="2638950" y="336425"/>
            <a:ext cx="6100800" cy="3812700"/>
          </a:xfrm>
          <a:prstGeom prst="snip2DiagRect">
            <a:avLst>
              <a:gd name="adj1" fmla="val 0"/>
              <a:gd name="adj2" fmla="val 21704"/>
            </a:avLst>
          </a:prstGeom>
          <a:noFill/>
          <a:ln w="952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714" name="Google Shape;714;p51"/>
          <p:cNvSpPr txBox="1"/>
          <p:nvPr/>
        </p:nvSpPr>
        <p:spPr>
          <a:xfrm>
            <a:off x="556775" y="4698652"/>
            <a:ext cx="2412600" cy="4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www.insa.gov.br</a:t>
            </a:r>
            <a:endParaRPr sz="15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Shape 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6" name="Google Shape;746;p54"/>
          <p:cNvSpPr/>
          <p:nvPr/>
        </p:nvSpPr>
        <p:spPr>
          <a:xfrm>
            <a:off x="0" y="4730750"/>
            <a:ext cx="9144000" cy="412800"/>
          </a:xfrm>
          <a:prstGeom prst="rect">
            <a:avLst/>
          </a:prstGeom>
          <a:solidFill>
            <a:srgbClr val="11729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747" name="Google Shape;747;p54"/>
          <p:cNvSpPr/>
          <p:nvPr/>
        </p:nvSpPr>
        <p:spPr>
          <a:xfrm flipH="1">
            <a:off x="4794125" y="4413250"/>
            <a:ext cx="4350000" cy="730500"/>
          </a:xfrm>
          <a:prstGeom prst="snip1Rect">
            <a:avLst>
              <a:gd name="adj" fmla="val 50000"/>
            </a:avLst>
          </a:prstGeom>
          <a:solidFill>
            <a:srgbClr val="11729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748" name="Google Shape;748;p54" title="logo insa + mcti 2025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57342" y="4526192"/>
            <a:ext cx="2910423" cy="511600"/>
          </a:xfrm>
          <a:prstGeom prst="rect">
            <a:avLst/>
          </a:prstGeom>
          <a:noFill/>
          <a:ln>
            <a:noFill/>
          </a:ln>
        </p:spPr>
      </p:pic>
      <p:sp>
        <p:nvSpPr>
          <p:cNvPr id="749" name="Google Shape;749;p54"/>
          <p:cNvSpPr txBox="1">
            <a:spLocks noGrp="1"/>
          </p:cNvSpPr>
          <p:nvPr>
            <p:ph type="title" idx="4294967295"/>
          </p:nvPr>
        </p:nvSpPr>
        <p:spPr>
          <a:xfrm>
            <a:off x="347650" y="1558404"/>
            <a:ext cx="2209200" cy="17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pt-BR" sz="2200" dirty="0">
                <a:solidFill>
                  <a:schemeClr val="bg1"/>
                </a:solidFill>
                <a:highlight>
                  <a:srgbClr val="800080"/>
                </a:highlight>
              </a:rPr>
              <a:t>TECNOLOGIA </a:t>
            </a:r>
            <a:endParaRPr sz="2200" dirty="0">
              <a:solidFill>
                <a:schemeClr val="bg1"/>
              </a:solidFill>
              <a:highlight>
                <a:srgbClr val="800080"/>
              </a:highlight>
            </a:endParaRPr>
          </a:p>
          <a:p>
            <a:pPr algn="ctr"/>
            <a:r>
              <a:rPr lang="pt-BR" sz="2200" dirty="0">
                <a:solidFill>
                  <a:schemeClr val="bg1"/>
                </a:solidFill>
                <a:highlight>
                  <a:srgbClr val="800080"/>
                </a:highlight>
              </a:rPr>
              <a:t>SARA ESCOLAR</a:t>
            </a:r>
            <a:endParaRPr sz="2200" dirty="0">
              <a:solidFill>
                <a:schemeClr val="bg1"/>
              </a:solidFill>
              <a:highlight>
                <a:srgbClr val="800080"/>
              </a:highlight>
            </a:endParaRPr>
          </a:p>
          <a:p>
            <a:pPr algn="ctr"/>
            <a:r>
              <a:rPr lang="pt-BR" sz="2200" dirty="0">
                <a:solidFill>
                  <a:schemeClr val="bg1"/>
                </a:solidFill>
                <a:highlight>
                  <a:srgbClr val="800080"/>
                </a:highlight>
              </a:rPr>
              <a:t>( IFPI )</a:t>
            </a:r>
            <a:endParaRPr sz="2200" dirty="0">
              <a:solidFill>
                <a:schemeClr val="bg1"/>
              </a:solidFill>
              <a:highlight>
                <a:srgbClr val="800080"/>
              </a:highlight>
            </a:endParaRPr>
          </a:p>
          <a:p>
            <a:pPr algn="ctr"/>
            <a:endParaRPr sz="2200" dirty="0">
              <a:solidFill>
                <a:schemeClr val="bg1"/>
              </a:solidFill>
              <a:highlight>
                <a:srgbClr val="800080"/>
              </a:highlight>
            </a:endParaRPr>
          </a:p>
          <a:p>
            <a:pPr algn="ctr"/>
            <a:endParaRPr sz="2200" dirty="0">
              <a:solidFill>
                <a:schemeClr val="bg1"/>
              </a:solidFill>
              <a:highlight>
                <a:srgbClr val="800080"/>
              </a:highlight>
            </a:endParaRPr>
          </a:p>
          <a:p>
            <a:pPr algn="ctr"/>
            <a:endParaRPr sz="2200" dirty="0">
              <a:solidFill>
                <a:schemeClr val="bg1"/>
              </a:solidFill>
              <a:highlight>
                <a:srgbClr val="800080"/>
              </a:highlight>
            </a:endParaRPr>
          </a:p>
        </p:txBody>
      </p:sp>
      <p:pic>
        <p:nvPicPr>
          <p:cNvPr id="750" name="Google Shape;750;p5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982925" y="468826"/>
            <a:ext cx="5622649" cy="3547900"/>
          </a:xfrm>
          <a:prstGeom prst="rect">
            <a:avLst/>
          </a:prstGeom>
          <a:noFill/>
          <a:ln>
            <a:noFill/>
          </a:ln>
        </p:spPr>
      </p:pic>
      <p:sp>
        <p:nvSpPr>
          <p:cNvPr id="751" name="Google Shape;751;p54"/>
          <p:cNvSpPr/>
          <p:nvPr/>
        </p:nvSpPr>
        <p:spPr>
          <a:xfrm flipH="1">
            <a:off x="2848350" y="336425"/>
            <a:ext cx="5891400" cy="3812700"/>
          </a:xfrm>
          <a:prstGeom prst="snip2DiagRect">
            <a:avLst>
              <a:gd name="adj1" fmla="val 0"/>
              <a:gd name="adj2" fmla="val 21704"/>
            </a:avLst>
          </a:prstGeom>
          <a:noFill/>
          <a:ln w="952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752" name="Google Shape;752;p54"/>
          <p:cNvSpPr txBox="1"/>
          <p:nvPr/>
        </p:nvSpPr>
        <p:spPr>
          <a:xfrm>
            <a:off x="556775" y="4698652"/>
            <a:ext cx="2412600" cy="4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www.insa.gov.br</a:t>
            </a:r>
            <a:endParaRPr sz="15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Shape 7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" name="Google Shape;757;p55"/>
          <p:cNvSpPr/>
          <p:nvPr/>
        </p:nvSpPr>
        <p:spPr>
          <a:xfrm>
            <a:off x="0" y="4730750"/>
            <a:ext cx="9144000" cy="412800"/>
          </a:xfrm>
          <a:prstGeom prst="rect">
            <a:avLst/>
          </a:prstGeom>
          <a:solidFill>
            <a:srgbClr val="11729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758" name="Google Shape;758;p55"/>
          <p:cNvSpPr/>
          <p:nvPr/>
        </p:nvSpPr>
        <p:spPr>
          <a:xfrm flipH="1">
            <a:off x="4794125" y="4413250"/>
            <a:ext cx="4350000" cy="730500"/>
          </a:xfrm>
          <a:prstGeom prst="snip1Rect">
            <a:avLst>
              <a:gd name="adj" fmla="val 50000"/>
            </a:avLst>
          </a:prstGeom>
          <a:solidFill>
            <a:srgbClr val="11729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759" name="Google Shape;759;p55" title="logo insa + mcti 2025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57342" y="4526192"/>
            <a:ext cx="2910423" cy="511600"/>
          </a:xfrm>
          <a:prstGeom prst="rect">
            <a:avLst/>
          </a:prstGeom>
          <a:noFill/>
          <a:ln>
            <a:noFill/>
          </a:ln>
        </p:spPr>
      </p:pic>
      <p:sp>
        <p:nvSpPr>
          <p:cNvPr id="760" name="Google Shape;760;p55"/>
          <p:cNvSpPr txBox="1">
            <a:spLocks noGrp="1"/>
          </p:cNvSpPr>
          <p:nvPr>
            <p:ph type="title" idx="4294967295"/>
          </p:nvPr>
        </p:nvSpPr>
        <p:spPr>
          <a:xfrm>
            <a:off x="347650" y="1558404"/>
            <a:ext cx="2209200" cy="17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pt-BR" sz="2200" dirty="0">
                <a:solidFill>
                  <a:schemeClr val="bg1"/>
                </a:solidFill>
                <a:highlight>
                  <a:srgbClr val="800080"/>
                </a:highlight>
              </a:rPr>
              <a:t>TECNOLOGIA </a:t>
            </a:r>
            <a:endParaRPr sz="2200" dirty="0">
              <a:solidFill>
                <a:schemeClr val="bg1"/>
              </a:solidFill>
              <a:highlight>
                <a:srgbClr val="800080"/>
              </a:highlight>
            </a:endParaRPr>
          </a:p>
          <a:p>
            <a:pPr algn="ctr"/>
            <a:r>
              <a:rPr lang="pt-BR" sz="2200" dirty="0">
                <a:solidFill>
                  <a:schemeClr val="bg1"/>
                </a:solidFill>
                <a:highlight>
                  <a:srgbClr val="800080"/>
                </a:highlight>
              </a:rPr>
              <a:t>SARA ESCOLAR</a:t>
            </a:r>
            <a:endParaRPr sz="2200" dirty="0">
              <a:solidFill>
                <a:schemeClr val="bg1"/>
              </a:solidFill>
              <a:highlight>
                <a:srgbClr val="800080"/>
              </a:highlight>
            </a:endParaRPr>
          </a:p>
          <a:p>
            <a:pPr algn="ctr"/>
            <a:r>
              <a:rPr lang="pt-BR" sz="2200" dirty="0">
                <a:solidFill>
                  <a:schemeClr val="bg1"/>
                </a:solidFill>
                <a:highlight>
                  <a:srgbClr val="800080"/>
                </a:highlight>
              </a:rPr>
              <a:t>( PB )</a:t>
            </a:r>
            <a:endParaRPr sz="2200" dirty="0">
              <a:solidFill>
                <a:schemeClr val="bg1"/>
              </a:solidFill>
              <a:highlight>
                <a:srgbClr val="800080"/>
              </a:highlight>
            </a:endParaRPr>
          </a:p>
          <a:p>
            <a:pPr algn="ctr"/>
            <a:endParaRPr sz="2200" dirty="0">
              <a:solidFill>
                <a:schemeClr val="bg1"/>
              </a:solidFill>
              <a:highlight>
                <a:srgbClr val="800080"/>
              </a:highlight>
            </a:endParaRPr>
          </a:p>
          <a:p>
            <a:pPr algn="ctr"/>
            <a:endParaRPr sz="2200" dirty="0">
              <a:solidFill>
                <a:schemeClr val="bg1"/>
              </a:solidFill>
              <a:highlight>
                <a:srgbClr val="800080"/>
              </a:highlight>
            </a:endParaRPr>
          </a:p>
          <a:p>
            <a:pPr algn="ctr"/>
            <a:endParaRPr sz="2200" dirty="0">
              <a:solidFill>
                <a:schemeClr val="bg1"/>
              </a:solidFill>
              <a:highlight>
                <a:srgbClr val="800080"/>
              </a:highlight>
            </a:endParaRPr>
          </a:p>
        </p:txBody>
      </p:sp>
      <p:grpSp>
        <p:nvGrpSpPr>
          <p:cNvPr id="761" name="Google Shape;761;p55"/>
          <p:cNvGrpSpPr/>
          <p:nvPr/>
        </p:nvGrpSpPr>
        <p:grpSpPr>
          <a:xfrm>
            <a:off x="3379945" y="2229644"/>
            <a:ext cx="5236908" cy="1821640"/>
            <a:chOff x="170687" y="3653027"/>
            <a:chExt cx="8803005" cy="3062095"/>
          </a:xfrm>
        </p:grpSpPr>
        <p:pic>
          <p:nvPicPr>
            <p:cNvPr id="762" name="Google Shape;762;p55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057274" y="6086473"/>
              <a:ext cx="7181850" cy="6286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63" name="Google Shape;763;p55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75259" y="3675887"/>
              <a:ext cx="4320540" cy="30297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64" name="Google Shape;764;p55"/>
            <p:cNvSpPr/>
            <p:nvPr/>
          </p:nvSpPr>
          <p:spPr>
            <a:xfrm>
              <a:off x="170687" y="3671315"/>
              <a:ext cx="4330065" cy="3039109"/>
            </a:xfrm>
            <a:custGeom>
              <a:avLst/>
              <a:gdLst/>
              <a:ahLst/>
              <a:cxnLst/>
              <a:rect l="l" t="t" r="r" b="b"/>
              <a:pathLst>
                <a:path w="4330065" h="3039109" extrusionOk="0">
                  <a:moveTo>
                    <a:pt x="0" y="3038856"/>
                  </a:moveTo>
                  <a:lnTo>
                    <a:pt x="4329684" y="3038856"/>
                  </a:lnTo>
                  <a:lnTo>
                    <a:pt x="4329684" y="0"/>
                  </a:lnTo>
                  <a:lnTo>
                    <a:pt x="0" y="0"/>
                  </a:lnTo>
                  <a:lnTo>
                    <a:pt x="0" y="3038856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832"/>
            </a:p>
          </p:txBody>
        </p:sp>
        <p:pic>
          <p:nvPicPr>
            <p:cNvPr id="765" name="Google Shape;765;p55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4648200" y="3657599"/>
              <a:ext cx="4320540" cy="304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66" name="Google Shape;766;p55"/>
            <p:cNvSpPr/>
            <p:nvPr/>
          </p:nvSpPr>
          <p:spPr>
            <a:xfrm>
              <a:off x="4643627" y="3653027"/>
              <a:ext cx="4330065" cy="3057525"/>
            </a:xfrm>
            <a:custGeom>
              <a:avLst/>
              <a:gdLst/>
              <a:ahLst/>
              <a:cxnLst/>
              <a:rect l="l" t="t" r="r" b="b"/>
              <a:pathLst>
                <a:path w="4330065" h="3057525" extrusionOk="0">
                  <a:moveTo>
                    <a:pt x="0" y="3057144"/>
                  </a:moveTo>
                  <a:lnTo>
                    <a:pt x="4329683" y="3057144"/>
                  </a:lnTo>
                  <a:lnTo>
                    <a:pt x="4329683" y="0"/>
                  </a:lnTo>
                  <a:lnTo>
                    <a:pt x="0" y="0"/>
                  </a:lnTo>
                  <a:lnTo>
                    <a:pt x="0" y="3057144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832"/>
            </a:p>
          </p:txBody>
        </p:sp>
      </p:grpSp>
      <p:grpSp>
        <p:nvGrpSpPr>
          <p:cNvPr id="767" name="Google Shape;767;p55"/>
          <p:cNvGrpSpPr/>
          <p:nvPr/>
        </p:nvGrpSpPr>
        <p:grpSpPr>
          <a:xfrm>
            <a:off x="6040897" y="493453"/>
            <a:ext cx="2575956" cy="1696527"/>
            <a:chOff x="4643627" y="734567"/>
            <a:chExt cx="4330065" cy="2851785"/>
          </a:xfrm>
        </p:grpSpPr>
        <p:pic>
          <p:nvPicPr>
            <p:cNvPr id="768" name="Google Shape;768;p55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4648199" y="739139"/>
              <a:ext cx="4320540" cy="284225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69" name="Google Shape;769;p55"/>
            <p:cNvSpPr/>
            <p:nvPr/>
          </p:nvSpPr>
          <p:spPr>
            <a:xfrm>
              <a:off x="4643627" y="734567"/>
              <a:ext cx="4330065" cy="2851785"/>
            </a:xfrm>
            <a:custGeom>
              <a:avLst/>
              <a:gdLst/>
              <a:ahLst/>
              <a:cxnLst/>
              <a:rect l="l" t="t" r="r" b="b"/>
              <a:pathLst>
                <a:path w="4330065" h="2851785" extrusionOk="0">
                  <a:moveTo>
                    <a:pt x="0" y="2851404"/>
                  </a:moveTo>
                  <a:lnTo>
                    <a:pt x="4329683" y="2851404"/>
                  </a:lnTo>
                  <a:lnTo>
                    <a:pt x="4329683" y="0"/>
                  </a:lnTo>
                  <a:lnTo>
                    <a:pt x="0" y="0"/>
                  </a:lnTo>
                  <a:lnTo>
                    <a:pt x="0" y="2851404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832"/>
            </a:p>
          </p:txBody>
        </p:sp>
      </p:grpSp>
      <p:grpSp>
        <p:nvGrpSpPr>
          <p:cNvPr id="770" name="Google Shape;770;p55"/>
          <p:cNvGrpSpPr/>
          <p:nvPr/>
        </p:nvGrpSpPr>
        <p:grpSpPr>
          <a:xfrm>
            <a:off x="3379945" y="493453"/>
            <a:ext cx="2575956" cy="1696527"/>
            <a:chOff x="170687" y="734567"/>
            <a:chExt cx="4330065" cy="2851785"/>
          </a:xfrm>
        </p:grpSpPr>
        <p:pic>
          <p:nvPicPr>
            <p:cNvPr id="771" name="Google Shape;771;p55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175259" y="739139"/>
              <a:ext cx="4320540" cy="284226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72" name="Google Shape;772;p55"/>
            <p:cNvSpPr/>
            <p:nvPr/>
          </p:nvSpPr>
          <p:spPr>
            <a:xfrm>
              <a:off x="170687" y="734567"/>
              <a:ext cx="4330065" cy="2851785"/>
            </a:xfrm>
            <a:custGeom>
              <a:avLst/>
              <a:gdLst/>
              <a:ahLst/>
              <a:cxnLst/>
              <a:rect l="l" t="t" r="r" b="b"/>
              <a:pathLst>
                <a:path w="4330065" h="2851785" extrusionOk="0">
                  <a:moveTo>
                    <a:pt x="0" y="2851404"/>
                  </a:moveTo>
                  <a:lnTo>
                    <a:pt x="4329684" y="2851404"/>
                  </a:lnTo>
                  <a:lnTo>
                    <a:pt x="4329684" y="0"/>
                  </a:lnTo>
                  <a:lnTo>
                    <a:pt x="0" y="0"/>
                  </a:lnTo>
                  <a:lnTo>
                    <a:pt x="0" y="2851404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832"/>
            </a:p>
          </p:txBody>
        </p:sp>
      </p:grpSp>
      <p:sp>
        <p:nvSpPr>
          <p:cNvPr id="773" name="Google Shape;773;p55"/>
          <p:cNvSpPr/>
          <p:nvPr/>
        </p:nvSpPr>
        <p:spPr>
          <a:xfrm flipH="1">
            <a:off x="3229650" y="343900"/>
            <a:ext cx="5510100" cy="3865200"/>
          </a:xfrm>
          <a:prstGeom prst="snip2DiagRect">
            <a:avLst>
              <a:gd name="adj1" fmla="val 0"/>
              <a:gd name="adj2" fmla="val 21704"/>
            </a:avLst>
          </a:prstGeom>
          <a:noFill/>
          <a:ln w="9525" cap="flat" cmpd="sng">
            <a:solidFill>
              <a:srgbClr val="B45F0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774" name="Google Shape;774;p55"/>
          <p:cNvSpPr/>
          <p:nvPr/>
        </p:nvSpPr>
        <p:spPr>
          <a:xfrm flipH="1">
            <a:off x="2970825" y="3667025"/>
            <a:ext cx="1014000" cy="783600"/>
          </a:xfrm>
          <a:prstGeom prst="snip2DiagRect">
            <a:avLst>
              <a:gd name="adj1" fmla="val 0"/>
              <a:gd name="adj2" fmla="val 20754"/>
            </a:avLst>
          </a:prstGeom>
          <a:noFill/>
          <a:ln w="952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775" name="Google Shape;775;p55"/>
          <p:cNvSpPr txBox="1"/>
          <p:nvPr/>
        </p:nvSpPr>
        <p:spPr>
          <a:xfrm>
            <a:off x="556775" y="4698652"/>
            <a:ext cx="2412600" cy="4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www.insa.gov.br</a:t>
            </a:r>
            <a:endParaRPr sz="15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Shape 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" name="Google Shape;780;p56"/>
          <p:cNvSpPr/>
          <p:nvPr/>
        </p:nvSpPr>
        <p:spPr>
          <a:xfrm>
            <a:off x="0" y="4730750"/>
            <a:ext cx="9144000" cy="412800"/>
          </a:xfrm>
          <a:prstGeom prst="rect">
            <a:avLst/>
          </a:prstGeom>
          <a:solidFill>
            <a:srgbClr val="11729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781" name="Google Shape;781;p56"/>
          <p:cNvSpPr/>
          <p:nvPr/>
        </p:nvSpPr>
        <p:spPr>
          <a:xfrm flipH="1">
            <a:off x="4794125" y="4413250"/>
            <a:ext cx="4350000" cy="730500"/>
          </a:xfrm>
          <a:prstGeom prst="snip1Rect">
            <a:avLst>
              <a:gd name="adj" fmla="val 50000"/>
            </a:avLst>
          </a:prstGeom>
          <a:solidFill>
            <a:srgbClr val="11729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782" name="Google Shape;782;p56" title="logo insa + mcti 2025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57342" y="4526192"/>
            <a:ext cx="2910423" cy="511600"/>
          </a:xfrm>
          <a:prstGeom prst="rect">
            <a:avLst/>
          </a:prstGeom>
          <a:noFill/>
          <a:ln>
            <a:noFill/>
          </a:ln>
        </p:spPr>
      </p:pic>
      <p:sp>
        <p:nvSpPr>
          <p:cNvPr id="783" name="Google Shape;783;p56"/>
          <p:cNvSpPr txBox="1">
            <a:spLocks noGrp="1"/>
          </p:cNvSpPr>
          <p:nvPr>
            <p:ph type="title" idx="4294967295"/>
          </p:nvPr>
        </p:nvSpPr>
        <p:spPr>
          <a:xfrm>
            <a:off x="347650" y="1558404"/>
            <a:ext cx="2209200" cy="17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pt-BR" sz="2200" dirty="0">
                <a:solidFill>
                  <a:schemeClr val="bg1"/>
                </a:solidFill>
                <a:highlight>
                  <a:srgbClr val="800080"/>
                </a:highlight>
              </a:rPr>
              <a:t>TECNOLOGIA </a:t>
            </a:r>
            <a:endParaRPr sz="2200" dirty="0">
              <a:solidFill>
                <a:schemeClr val="bg1"/>
              </a:solidFill>
              <a:highlight>
                <a:srgbClr val="800080"/>
              </a:highlight>
            </a:endParaRPr>
          </a:p>
          <a:p>
            <a:pPr algn="ctr"/>
            <a:r>
              <a:rPr lang="pt-BR" sz="2200" dirty="0">
                <a:solidFill>
                  <a:schemeClr val="bg1"/>
                </a:solidFill>
                <a:highlight>
                  <a:srgbClr val="800080"/>
                </a:highlight>
              </a:rPr>
              <a:t>SARA ESCOLAR</a:t>
            </a:r>
            <a:endParaRPr sz="2200" dirty="0">
              <a:solidFill>
                <a:schemeClr val="bg1"/>
              </a:solidFill>
              <a:highlight>
                <a:srgbClr val="800080"/>
              </a:highlight>
            </a:endParaRPr>
          </a:p>
          <a:p>
            <a:pPr algn="ctr"/>
            <a:r>
              <a:rPr lang="pt-BR" sz="2200" dirty="0">
                <a:solidFill>
                  <a:schemeClr val="bg1"/>
                </a:solidFill>
                <a:highlight>
                  <a:srgbClr val="800080"/>
                </a:highlight>
              </a:rPr>
              <a:t>( PB )</a:t>
            </a:r>
            <a:endParaRPr sz="2200" dirty="0">
              <a:solidFill>
                <a:schemeClr val="bg1"/>
              </a:solidFill>
              <a:highlight>
                <a:srgbClr val="800080"/>
              </a:highlight>
            </a:endParaRPr>
          </a:p>
          <a:p>
            <a:pPr algn="ctr"/>
            <a:endParaRPr sz="2200" dirty="0">
              <a:solidFill>
                <a:schemeClr val="bg1"/>
              </a:solidFill>
              <a:highlight>
                <a:srgbClr val="800080"/>
              </a:highlight>
            </a:endParaRPr>
          </a:p>
          <a:p>
            <a:pPr algn="ctr"/>
            <a:endParaRPr sz="2200" dirty="0">
              <a:solidFill>
                <a:schemeClr val="bg1"/>
              </a:solidFill>
              <a:highlight>
                <a:srgbClr val="800080"/>
              </a:highlight>
            </a:endParaRPr>
          </a:p>
          <a:p>
            <a:pPr algn="ctr"/>
            <a:endParaRPr sz="2200" dirty="0">
              <a:solidFill>
                <a:schemeClr val="bg1"/>
              </a:solidFill>
              <a:highlight>
                <a:srgbClr val="800080"/>
              </a:highlight>
            </a:endParaRPr>
          </a:p>
        </p:txBody>
      </p:sp>
      <p:grpSp>
        <p:nvGrpSpPr>
          <p:cNvPr id="784" name="Google Shape;784;p56"/>
          <p:cNvGrpSpPr/>
          <p:nvPr/>
        </p:nvGrpSpPr>
        <p:grpSpPr>
          <a:xfrm>
            <a:off x="6881606" y="587353"/>
            <a:ext cx="1715933" cy="3516909"/>
            <a:chOff x="6091427" y="757427"/>
            <a:chExt cx="2895600" cy="5934709"/>
          </a:xfrm>
        </p:grpSpPr>
        <p:pic>
          <p:nvPicPr>
            <p:cNvPr id="785" name="Google Shape;785;p56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095999" y="761999"/>
              <a:ext cx="2886456" cy="59253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86" name="Google Shape;786;p56"/>
            <p:cNvSpPr/>
            <p:nvPr/>
          </p:nvSpPr>
          <p:spPr>
            <a:xfrm>
              <a:off x="6091427" y="757427"/>
              <a:ext cx="2895600" cy="5934709"/>
            </a:xfrm>
            <a:custGeom>
              <a:avLst/>
              <a:gdLst/>
              <a:ahLst/>
              <a:cxnLst/>
              <a:rect l="l" t="t" r="r" b="b"/>
              <a:pathLst>
                <a:path w="2895600" h="5934709" extrusionOk="0">
                  <a:moveTo>
                    <a:pt x="0" y="5934456"/>
                  </a:moveTo>
                  <a:lnTo>
                    <a:pt x="2895600" y="5934456"/>
                  </a:lnTo>
                  <a:lnTo>
                    <a:pt x="2895600" y="0"/>
                  </a:lnTo>
                  <a:lnTo>
                    <a:pt x="0" y="0"/>
                  </a:lnTo>
                  <a:lnTo>
                    <a:pt x="0" y="5934456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829"/>
            </a:p>
          </p:txBody>
        </p:sp>
      </p:grpSp>
      <p:grpSp>
        <p:nvGrpSpPr>
          <p:cNvPr id="787" name="Google Shape;787;p56"/>
          <p:cNvGrpSpPr/>
          <p:nvPr/>
        </p:nvGrpSpPr>
        <p:grpSpPr>
          <a:xfrm>
            <a:off x="3401148" y="2308507"/>
            <a:ext cx="3396051" cy="1781089"/>
            <a:chOff x="156972" y="3614927"/>
            <a:chExt cx="5867400" cy="3077209"/>
          </a:xfrm>
        </p:grpSpPr>
        <p:pic>
          <p:nvPicPr>
            <p:cNvPr id="788" name="Google Shape;788;p56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61544" y="3619499"/>
              <a:ext cx="5858256" cy="30678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89" name="Google Shape;789;p56"/>
            <p:cNvSpPr/>
            <p:nvPr/>
          </p:nvSpPr>
          <p:spPr>
            <a:xfrm>
              <a:off x="156972" y="3614927"/>
              <a:ext cx="5867400" cy="3077209"/>
            </a:xfrm>
            <a:custGeom>
              <a:avLst/>
              <a:gdLst/>
              <a:ahLst/>
              <a:cxnLst/>
              <a:rect l="l" t="t" r="r" b="b"/>
              <a:pathLst>
                <a:path w="5867400" h="3077209" extrusionOk="0">
                  <a:moveTo>
                    <a:pt x="0" y="3076956"/>
                  </a:moveTo>
                  <a:lnTo>
                    <a:pt x="5867400" y="3076956"/>
                  </a:lnTo>
                  <a:lnTo>
                    <a:pt x="5867400" y="0"/>
                  </a:lnTo>
                  <a:lnTo>
                    <a:pt x="0" y="0"/>
                  </a:lnTo>
                  <a:lnTo>
                    <a:pt x="0" y="3076956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810"/>
            </a:p>
          </p:txBody>
        </p:sp>
      </p:grpSp>
      <p:grpSp>
        <p:nvGrpSpPr>
          <p:cNvPr id="790" name="Google Shape;790;p56"/>
          <p:cNvGrpSpPr/>
          <p:nvPr/>
        </p:nvGrpSpPr>
        <p:grpSpPr>
          <a:xfrm>
            <a:off x="3401148" y="583774"/>
            <a:ext cx="3396051" cy="1606509"/>
            <a:chOff x="156972" y="751331"/>
            <a:chExt cx="5867400" cy="2775585"/>
          </a:xfrm>
        </p:grpSpPr>
        <p:pic>
          <p:nvPicPr>
            <p:cNvPr id="791" name="Google Shape;791;p56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61544" y="755903"/>
              <a:ext cx="5858256" cy="276606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92" name="Google Shape;792;p56"/>
            <p:cNvSpPr/>
            <p:nvPr/>
          </p:nvSpPr>
          <p:spPr>
            <a:xfrm>
              <a:off x="156972" y="751331"/>
              <a:ext cx="5867400" cy="2775585"/>
            </a:xfrm>
            <a:custGeom>
              <a:avLst/>
              <a:gdLst/>
              <a:ahLst/>
              <a:cxnLst/>
              <a:rect l="l" t="t" r="r" b="b"/>
              <a:pathLst>
                <a:path w="5867400" h="2775585" extrusionOk="0">
                  <a:moveTo>
                    <a:pt x="0" y="2775204"/>
                  </a:moveTo>
                  <a:lnTo>
                    <a:pt x="5867400" y="2775204"/>
                  </a:lnTo>
                  <a:lnTo>
                    <a:pt x="5867400" y="0"/>
                  </a:lnTo>
                  <a:lnTo>
                    <a:pt x="0" y="0"/>
                  </a:lnTo>
                  <a:lnTo>
                    <a:pt x="0" y="2775204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810"/>
            </a:p>
          </p:txBody>
        </p:sp>
      </p:grpSp>
      <p:sp>
        <p:nvSpPr>
          <p:cNvPr id="793" name="Google Shape;793;p56"/>
          <p:cNvSpPr/>
          <p:nvPr/>
        </p:nvSpPr>
        <p:spPr>
          <a:xfrm flipH="1">
            <a:off x="3229650" y="418650"/>
            <a:ext cx="5510100" cy="3790500"/>
          </a:xfrm>
          <a:prstGeom prst="snip2DiagRect">
            <a:avLst>
              <a:gd name="adj1" fmla="val 0"/>
              <a:gd name="adj2" fmla="val 21704"/>
            </a:avLst>
          </a:prstGeom>
          <a:noFill/>
          <a:ln w="9525" cap="flat" cmpd="sng">
            <a:solidFill>
              <a:srgbClr val="B45F0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794" name="Google Shape;794;p56"/>
          <p:cNvSpPr/>
          <p:nvPr/>
        </p:nvSpPr>
        <p:spPr>
          <a:xfrm flipH="1">
            <a:off x="2970825" y="3667025"/>
            <a:ext cx="1014000" cy="783600"/>
          </a:xfrm>
          <a:prstGeom prst="snip2DiagRect">
            <a:avLst>
              <a:gd name="adj1" fmla="val 0"/>
              <a:gd name="adj2" fmla="val 20754"/>
            </a:avLst>
          </a:prstGeom>
          <a:noFill/>
          <a:ln w="952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795" name="Google Shape;795;p56"/>
          <p:cNvSpPr txBox="1"/>
          <p:nvPr/>
        </p:nvSpPr>
        <p:spPr>
          <a:xfrm>
            <a:off x="556775" y="4698652"/>
            <a:ext cx="2412600" cy="4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www.insa.gov.br</a:t>
            </a:r>
            <a:endParaRPr sz="15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Shape 7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0" name="Google Shape;800;p57"/>
          <p:cNvSpPr/>
          <p:nvPr/>
        </p:nvSpPr>
        <p:spPr>
          <a:xfrm>
            <a:off x="0" y="4730750"/>
            <a:ext cx="9144000" cy="412800"/>
          </a:xfrm>
          <a:prstGeom prst="rect">
            <a:avLst/>
          </a:prstGeom>
          <a:solidFill>
            <a:srgbClr val="11729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801" name="Google Shape;801;p57"/>
          <p:cNvSpPr/>
          <p:nvPr/>
        </p:nvSpPr>
        <p:spPr>
          <a:xfrm flipH="1">
            <a:off x="4794125" y="4413250"/>
            <a:ext cx="4350000" cy="730500"/>
          </a:xfrm>
          <a:prstGeom prst="snip1Rect">
            <a:avLst>
              <a:gd name="adj" fmla="val 50000"/>
            </a:avLst>
          </a:prstGeom>
          <a:solidFill>
            <a:srgbClr val="11729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802" name="Google Shape;802;p57" title="logo insa + mcti 2025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57342" y="4526192"/>
            <a:ext cx="2910423" cy="511600"/>
          </a:xfrm>
          <a:prstGeom prst="rect">
            <a:avLst/>
          </a:prstGeom>
          <a:noFill/>
          <a:ln>
            <a:noFill/>
          </a:ln>
        </p:spPr>
      </p:pic>
      <p:sp>
        <p:nvSpPr>
          <p:cNvPr id="803" name="Google Shape;803;p57"/>
          <p:cNvSpPr txBox="1">
            <a:spLocks noGrp="1"/>
          </p:cNvSpPr>
          <p:nvPr>
            <p:ph type="title" idx="4294967295"/>
          </p:nvPr>
        </p:nvSpPr>
        <p:spPr>
          <a:xfrm>
            <a:off x="347650" y="1558404"/>
            <a:ext cx="2209200" cy="17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pt-BR" sz="2200" dirty="0">
                <a:solidFill>
                  <a:schemeClr val="bg1"/>
                </a:solidFill>
                <a:highlight>
                  <a:srgbClr val="800080"/>
                </a:highlight>
              </a:rPr>
              <a:t>TECNOLOGIA </a:t>
            </a:r>
            <a:endParaRPr sz="2200" dirty="0">
              <a:solidFill>
                <a:schemeClr val="bg1"/>
              </a:solidFill>
              <a:highlight>
                <a:srgbClr val="800080"/>
              </a:highlight>
            </a:endParaRPr>
          </a:p>
          <a:p>
            <a:pPr algn="ctr"/>
            <a:r>
              <a:rPr lang="pt-BR" sz="2200" dirty="0">
                <a:solidFill>
                  <a:schemeClr val="bg1"/>
                </a:solidFill>
                <a:highlight>
                  <a:srgbClr val="800080"/>
                </a:highlight>
              </a:rPr>
              <a:t>SARA ESCOLAR</a:t>
            </a:r>
            <a:endParaRPr sz="2200" dirty="0">
              <a:solidFill>
                <a:schemeClr val="bg1"/>
              </a:solidFill>
              <a:highlight>
                <a:srgbClr val="800080"/>
              </a:highlight>
            </a:endParaRPr>
          </a:p>
          <a:p>
            <a:pPr algn="ctr"/>
            <a:r>
              <a:rPr lang="pt-BR" sz="2200" dirty="0">
                <a:solidFill>
                  <a:schemeClr val="bg1"/>
                </a:solidFill>
                <a:highlight>
                  <a:srgbClr val="800080"/>
                </a:highlight>
              </a:rPr>
              <a:t>( PE )</a:t>
            </a:r>
            <a:endParaRPr sz="2200" dirty="0">
              <a:solidFill>
                <a:schemeClr val="bg1"/>
              </a:solidFill>
              <a:highlight>
                <a:srgbClr val="800080"/>
              </a:highlight>
            </a:endParaRPr>
          </a:p>
          <a:p>
            <a:pPr algn="ctr"/>
            <a:endParaRPr sz="2200" dirty="0">
              <a:solidFill>
                <a:schemeClr val="bg1"/>
              </a:solidFill>
              <a:highlight>
                <a:srgbClr val="800080"/>
              </a:highlight>
            </a:endParaRPr>
          </a:p>
          <a:p>
            <a:pPr algn="ctr"/>
            <a:endParaRPr sz="2200" dirty="0">
              <a:solidFill>
                <a:schemeClr val="bg1"/>
              </a:solidFill>
              <a:highlight>
                <a:srgbClr val="800080"/>
              </a:highlight>
            </a:endParaRPr>
          </a:p>
          <a:p>
            <a:pPr algn="ctr"/>
            <a:endParaRPr sz="2200" dirty="0">
              <a:solidFill>
                <a:schemeClr val="bg1"/>
              </a:solidFill>
              <a:highlight>
                <a:srgbClr val="800080"/>
              </a:highlight>
            </a:endParaRPr>
          </a:p>
        </p:txBody>
      </p:sp>
      <p:grpSp>
        <p:nvGrpSpPr>
          <p:cNvPr id="804" name="Google Shape;804;p57"/>
          <p:cNvGrpSpPr/>
          <p:nvPr/>
        </p:nvGrpSpPr>
        <p:grpSpPr>
          <a:xfrm>
            <a:off x="3390200" y="595633"/>
            <a:ext cx="5223053" cy="3448956"/>
            <a:chOff x="0" y="819910"/>
            <a:chExt cx="9144000" cy="6038087"/>
          </a:xfrm>
        </p:grpSpPr>
        <p:pic>
          <p:nvPicPr>
            <p:cNvPr id="805" name="Google Shape;805;p57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0" y="826005"/>
              <a:ext cx="9143999" cy="603199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06" name="Google Shape;806;p57"/>
            <p:cNvSpPr/>
            <p:nvPr/>
          </p:nvSpPr>
          <p:spPr>
            <a:xfrm>
              <a:off x="0" y="819910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 h="120000" extrusionOk="0">
                  <a:moveTo>
                    <a:pt x="9144000" y="0"/>
                  </a:moveTo>
                  <a:lnTo>
                    <a:pt x="0" y="0"/>
                  </a:lnTo>
                </a:path>
              </a:pathLst>
            </a:custGeom>
            <a:noFill/>
            <a:ln w="69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799"/>
            </a:p>
          </p:txBody>
        </p:sp>
      </p:grpSp>
      <p:sp>
        <p:nvSpPr>
          <p:cNvPr id="807" name="Google Shape;807;p57"/>
          <p:cNvSpPr/>
          <p:nvPr/>
        </p:nvSpPr>
        <p:spPr>
          <a:xfrm flipH="1">
            <a:off x="2556850" y="3502000"/>
            <a:ext cx="1599900" cy="1024200"/>
          </a:xfrm>
          <a:prstGeom prst="snip2DiagRect">
            <a:avLst>
              <a:gd name="adj1" fmla="val 0"/>
              <a:gd name="adj2" fmla="val 20754"/>
            </a:avLst>
          </a:prstGeom>
          <a:noFill/>
          <a:ln w="9525" cap="flat" cmpd="sng">
            <a:solidFill>
              <a:srgbClr val="11729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808" name="Google Shape;808;p57"/>
          <p:cNvSpPr/>
          <p:nvPr/>
        </p:nvSpPr>
        <p:spPr>
          <a:xfrm flipH="1">
            <a:off x="3229650" y="418650"/>
            <a:ext cx="5510100" cy="3790500"/>
          </a:xfrm>
          <a:prstGeom prst="snip2DiagRect">
            <a:avLst>
              <a:gd name="adj1" fmla="val 0"/>
              <a:gd name="adj2" fmla="val 21704"/>
            </a:avLst>
          </a:prstGeom>
          <a:noFill/>
          <a:ln w="9525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809" name="Google Shape;809;p57"/>
          <p:cNvSpPr txBox="1"/>
          <p:nvPr/>
        </p:nvSpPr>
        <p:spPr>
          <a:xfrm>
            <a:off x="556775" y="4698652"/>
            <a:ext cx="2412600" cy="4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www.insa.gov.br</a:t>
            </a:r>
            <a:endParaRPr sz="15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Shape 8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8" name="Google Shape;828;p59"/>
          <p:cNvGrpSpPr/>
          <p:nvPr/>
        </p:nvGrpSpPr>
        <p:grpSpPr>
          <a:xfrm>
            <a:off x="3390176" y="631102"/>
            <a:ext cx="5223477" cy="3374177"/>
            <a:chOff x="15239" y="960119"/>
            <a:chExt cx="9128760" cy="5897880"/>
          </a:xfrm>
        </p:grpSpPr>
        <p:pic>
          <p:nvPicPr>
            <p:cNvPr id="829" name="Google Shape;829;p59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9812" y="964690"/>
              <a:ext cx="9124187" cy="589330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30" name="Google Shape;830;p59"/>
            <p:cNvSpPr/>
            <p:nvPr/>
          </p:nvSpPr>
          <p:spPr>
            <a:xfrm>
              <a:off x="15239" y="960119"/>
              <a:ext cx="9128760" cy="5897880"/>
            </a:xfrm>
            <a:custGeom>
              <a:avLst/>
              <a:gdLst/>
              <a:ahLst/>
              <a:cxnLst/>
              <a:rect l="l" t="t" r="r" b="b"/>
              <a:pathLst>
                <a:path w="9128760" h="5897880" extrusionOk="0">
                  <a:moveTo>
                    <a:pt x="9128760" y="0"/>
                  </a:moveTo>
                  <a:lnTo>
                    <a:pt x="0" y="0"/>
                  </a:lnTo>
                  <a:lnTo>
                    <a:pt x="0" y="5897881"/>
                  </a:lnTo>
                </a:path>
              </a:pathLst>
            </a:custGeom>
            <a:noFill/>
            <a:ln w="54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801"/>
            </a:p>
          </p:txBody>
        </p:sp>
      </p:grpSp>
      <p:sp>
        <p:nvSpPr>
          <p:cNvPr id="831" name="Google Shape;831;p59"/>
          <p:cNvSpPr/>
          <p:nvPr/>
        </p:nvSpPr>
        <p:spPr>
          <a:xfrm>
            <a:off x="0" y="4730750"/>
            <a:ext cx="9144000" cy="412800"/>
          </a:xfrm>
          <a:prstGeom prst="rect">
            <a:avLst/>
          </a:prstGeom>
          <a:solidFill>
            <a:srgbClr val="11729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832" name="Google Shape;832;p59"/>
          <p:cNvSpPr/>
          <p:nvPr/>
        </p:nvSpPr>
        <p:spPr>
          <a:xfrm flipH="1">
            <a:off x="4794125" y="4413250"/>
            <a:ext cx="4350000" cy="730500"/>
          </a:xfrm>
          <a:prstGeom prst="snip1Rect">
            <a:avLst>
              <a:gd name="adj" fmla="val 50000"/>
            </a:avLst>
          </a:prstGeom>
          <a:solidFill>
            <a:srgbClr val="11729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833" name="Google Shape;833;p59" title="logo insa + mcti 2025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57342" y="4526192"/>
            <a:ext cx="2910423" cy="511600"/>
          </a:xfrm>
          <a:prstGeom prst="rect">
            <a:avLst/>
          </a:prstGeom>
          <a:noFill/>
          <a:ln>
            <a:noFill/>
          </a:ln>
        </p:spPr>
      </p:pic>
      <p:sp>
        <p:nvSpPr>
          <p:cNvPr id="834" name="Google Shape;834;p59"/>
          <p:cNvSpPr txBox="1">
            <a:spLocks noGrp="1"/>
          </p:cNvSpPr>
          <p:nvPr>
            <p:ph type="title" idx="4294967295"/>
          </p:nvPr>
        </p:nvSpPr>
        <p:spPr>
          <a:xfrm>
            <a:off x="347650" y="1558404"/>
            <a:ext cx="2209200" cy="17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pt-BR" sz="2200" dirty="0">
                <a:solidFill>
                  <a:schemeClr val="bg1"/>
                </a:solidFill>
                <a:highlight>
                  <a:srgbClr val="800080"/>
                </a:highlight>
              </a:rPr>
              <a:t>SARA COMUNITÁRIO</a:t>
            </a:r>
            <a:endParaRPr sz="2200" dirty="0">
              <a:solidFill>
                <a:schemeClr val="bg1"/>
              </a:solidFill>
              <a:highlight>
                <a:srgbClr val="800080"/>
              </a:highlight>
            </a:endParaRPr>
          </a:p>
          <a:p>
            <a:pPr algn="ctr"/>
            <a:r>
              <a:rPr lang="pt-BR" sz="2200" dirty="0">
                <a:solidFill>
                  <a:schemeClr val="bg1"/>
                </a:solidFill>
                <a:highlight>
                  <a:srgbClr val="800080"/>
                </a:highlight>
              </a:rPr>
              <a:t>( PB )</a:t>
            </a:r>
            <a:endParaRPr sz="2200" dirty="0">
              <a:solidFill>
                <a:schemeClr val="bg1"/>
              </a:solidFill>
              <a:highlight>
                <a:srgbClr val="800080"/>
              </a:highlight>
            </a:endParaRPr>
          </a:p>
          <a:p>
            <a:pPr algn="ctr"/>
            <a:endParaRPr sz="2200" dirty="0">
              <a:solidFill>
                <a:schemeClr val="bg1"/>
              </a:solidFill>
              <a:highlight>
                <a:srgbClr val="800080"/>
              </a:highlight>
            </a:endParaRPr>
          </a:p>
          <a:p>
            <a:pPr algn="ctr"/>
            <a:endParaRPr sz="2200" dirty="0">
              <a:solidFill>
                <a:schemeClr val="bg1"/>
              </a:solidFill>
              <a:highlight>
                <a:srgbClr val="800080"/>
              </a:highlight>
            </a:endParaRPr>
          </a:p>
          <a:p>
            <a:pPr algn="ctr"/>
            <a:endParaRPr sz="2200" dirty="0">
              <a:solidFill>
                <a:schemeClr val="bg1"/>
              </a:solidFill>
              <a:highlight>
                <a:srgbClr val="800080"/>
              </a:highlight>
            </a:endParaRPr>
          </a:p>
        </p:txBody>
      </p:sp>
      <p:sp>
        <p:nvSpPr>
          <p:cNvPr id="835" name="Google Shape;835;p59"/>
          <p:cNvSpPr/>
          <p:nvPr/>
        </p:nvSpPr>
        <p:spPr>
          <a:xfrm flipH="1">
            <a:off x="2818650" y="234975"/>
            <a:ext cx="1801500" cy="1226100"/>
          </a:xfrm>
          <a:prstGeom prst="snip2DiagRect">
            <a:avLst>
              <a:gd name="adj1" fmla="val 0"/>
              <a:gd name="adj2" fmla="val 20754"/>
            </a:avLst>
          </a:prstGeom>
          <a:noFill/>
          <a:ln w="9525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836" name="Google Shape;836;p59"/>
          <p:cNvSpPr/>
          <p:nvPr/>
        </p:nvSpPr>
        <p:spPr>
          <a:xfrm flipH="1">
            <a:off x="3229650" y="418650"/>
            <a:ext cx="5510100" cy="3790500"/>
          </a:xfrm>
          <a:prstGeom prst="snip2DiagRect">
            <a:avLst>
              <a:gd name="adj1" fmla="val 0"/>
              <a:gd name="adj2" fmla="val 21704"/>
            </a:avLst>
          </a:prstGeom>
          <a:noFill/>
          <a:ln w="9525" cap="flat" cmpd="sng">
            <a:solidFill>
              <a:srgbClr val="A0DE3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837" name="Google Shape;837;p59"/>
          <p:cNvSpPr/>
          <p:nvPr/>
        </p:nvSpPr>
        <p:spPr>
          <a:xfrm flipH="1">
            <a:off x="7962100" y="3026425"/>
            <a:ext cx="994200" cy="786300"/>
          </a:xfrm>
          <a:prstGeom prst="snip2DiagRect">
            <a:avLst>
              <a:gd name="adj1" fmla="val 0"/>
              <a:gd name="adj2" fmla="val 20754"/>
            </a:avLst>
          </a:prstGeom>
          <a:noFill/>
          <a:ln w="952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838" name="Google Shape;838;p59"/>
          <p:cNvSpPr txBox="1"/>
          <p:nvPr/>
        </p:nvSpPr>
        <p:spPr>
          <a:xfrm>
            <a:off x="556775" y="4698652"/>
            <a:ext cx="2412600" cy="4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www.insa.gov.br</a:t>
            </a:r>
            <a:endParaRPr sz="15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" name="Google Shape;843;p60"/>
          <p:cNvSpPr/>
          <p:nvPr/>
        </p:nvSpPr>
        <p:spPr>
          <a:xfrm>
            <a:off x="0" y="4730750"/>
            <a:ext cx="9144000" cy="412800"/>
          </a:xfrm>
          <a:prstGeom prst="rect">
            <a:avLst/>
          </a:prstGeom>
          <a:solidFill>
            <a:srgbClr val="11729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844" name="Google Shape;844;p60"/>
          <p:cNvSpPr/>
          <p:nvPr/>
        </p:nvSpPr>
        <p:spPr>
          <a:xfrm flipH="1">
            <a:off x="4794125" y="4413250"/>
            <a:ext cx="4350000" cy="730500"/>
          </a:xfrm>
          <a:prstGeom prst="snip1Rect">
            <a:avLst>
              <a:gd name="adj" fmla="val 50000"/>
            </a:avLst>
          </a:prstGeom>
          <a:solidFill>
            <a:srgbClr val="11729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845" name="Google Shape;845;p60" title="logo insa + mcti 2025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57342" y="4526192"/>
            <a:ext cx="2910423" cy="511600"/>
          </a:xfrm>
          <a:prstGeom prst="rect">
            <a:avLst/>
          </a:prstGeom>
          <a:noFill/>
          <a:ln>
            <a:noFill/>
          </a:ln>
        </p:spPr>
      </p:pic>
      <p:sp>
        <p:nvSpPr>
          <p:cNvPr id="846" name="Google Shape;846;p60"/>
          <p:cNvSpPr txBox="1">
            <a:spLocks noGrp="1"/>
          </p:cNvSpPr>
          <p:nvPr>
            <p:ph type="title" idx="4294967295"/>
          </p:nvPr>
        </p:nvSpPr>
        <p:spPr>
          <a:xfrm>
            <a:off x="347650" y="1558404"/>
            <a:ext cx="2209200" cy="17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pt-BR" sz="2200" dirty="0">
                <a:solidFill>
                  <a:schemeClr val="bg1"/>
                </a:solidFill>
                <a:highlight>
                  <a:srgbClr val="800080"/>
                </a:highlight>
              </a:rPr>
              <a:t>SARA COMUNITÁRIO</a:t>
            </a:r>
            <a:endParaRPr sz="2200" dirty="0">
              <a:solidFill>
                <a:schemeClr val="bg1"/>
              </a:solidFill>
              <a:highlight>
                <a:srgbClr val="800080"/>
              </a:highlight>
            </a:endParaRPr>
          </a:p>
          <a:p>
            <a:pPr algn="ctr"/>
            <a:endParaRPr sz="2200" dirty="0">
              <a:solidFill>
                <a:schemeClr val="bg1"/>
              </a:solidFill>
              <a:highlight>
                <a:srgbClr val="800080"/>
              </a:highlight>
            </a:endParaRPr>
          </a:p>
          <a:p>
            <a:pPr algn="ctr"/>
            <a:endParaRPr sz="2200" dirty="0">
              <a:solidFill>
                <a:schemeClr val="bg1"/>
              </a:solidFill>
              <a:highlight>
                <a:srgbClr val="800080"/>
              </a:highlight>
            </a:endParaRPr>
          </a:p>
          <a:p>
            <a:pPr algn="ctr"/>
            <a:endParaRPr sz="2200" dirty="0">
              <a:solidFill>
                <a:schemeClr val="bg1"/>
              </a:solidFill>
              <a:highlight>
                <a:srgbClr val="800080"/>
              </a:highlight>
            </a:endParaRPr>
          </a:p>
        </p:txBody>
      </p:sp>
      <p:grpSp>
        <p:nvGrpSpPr>
          <p:cNvPr id="847" name="Google Shape;847;p60"/>
          <p:cNvGrpSpPr/>
          <p:nvPr/>
        </p:nvGrpSpPr>
        <p:grpSpPr>
          <a:xfrm>
            <a:off x="3301850" y="513971"/>
            <a:ext cx="2624495" cy="1581412"/>
            <a:chOff x="85344" y="986027"/>
            <a:chExt cx="4467225" cy="2691765"/>
          </a:xfrm>
        </p:grpSpPr>
        <p:pic>
          <p:nvPicPr>
            <p:cNvPr id="848" name="Google Shape;848;p60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89916" y="990599"/>
              <a:ext cx="4457700" cy="268224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49" name="Google Shape;849;p60"/>
            <p:cNvSpPr/>
            <p:nvPr/>
          </p:nvSpPr>
          <p:spPr>
            <a:xfrm>
              <a:off x="85344" y="986027"/>
              <a:ext cx="4467225" cy="2691765"/>
            </a:xfrm>
            <a:custGeom>
              <a:avLst/>
              <a:gdLst/>
              <a:ahLst/>
              <a:cxnLst/>
              <a:rect l="l" t="t" r="r" b="b"/>
              <a:pathLst>
                <a:path w="4467225" h="2691765" extrusionOk="0">
                  <a:moveTo>
                    <a:pt x="0" y="2691384"/>
                  </a:moveTo>
                  <a:lnTo>
                    <a:pt x="4466844" y="2691384"/>
                  </a:lnTo>
                  <a:lnTo>
                    <a:pt x="4466844" y="0"/>
                  </a:lnTo>
                  <a:lnTo>
                    <a:pt x="0" y="0"/>
                  </a:lnTo>
                  <a:lnTo>
                    <a:pt x="0" y="2691384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822"/>
            </a:p>
          </p:txBody>
        </p:sp>
      </p:grpSp>
      <p:grpSp>
        <p:nvGrpSpPr>
          <p:cNvPr id="853" name="Google Shape;853;p60"/>
          <p:cNvGrpSpPr/>
          <p:nvPr/>
        </p:nvGrpSpPr>
        <p:grpSpPr>
          <a:xfrm>
            <a:off x="6040500" y="2208375"/>
            <a:ext cx="2565177" cy="1709372"/>
            <a:chOff x="4683251" y="3781043"/>
            <a:chExt cx="4366259" cy="2909570"/>
          </a:xfrm>
        </p:grpSpPr>
        <p:pic>
          <p:nvPicPr>
            <p:cNvPr id="854" name="Google Shape;854;p60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4687823" y="3785615"/>
              <a:ext cx="4357117" cy="290017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55" name="Google Shape;855;p60"/>
            <p:cNvSpPr/>
            <p:nvPr/>
          </p:nvSpPr>
          <p:spPr>
            <a:xfrm>
              <a:off x="4683251" y="3781043"/>
              <a:ext cx="4366259" cy="2909570"/>
            </a:xfrm>
            <a:custGeom>
              <a:avLst/>
              <a:gdLst/>
              <a:ahLst/>
              <a:cxnLst/>
              <a:rect l="l" t="t" r="r" b="b"/>
              <a:pathLst>
                <a:path w="4366259" h="2909570" extrusionOk="0">
                  <a:moveTo>
                    <a:pt x="0" y="2909316"/>
                  </a:moveTo>
                  <a:lnTo>
                    <a:pt x="4366259" y="2909316"/>
                  </a:lnTo>
                  <a:lnTo>
                    <a:pt x="4366259" y="0"/>
                  </a:lnTo>
                  <a:lnTo>
                    <a:pt x="0" y="0"/>
                  </a:lnTo>
                  <a:lnTo>
                    <a:pt x="0" y="2909316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822"/>
            </a:p>
          </p:txBody>
        </p:sp>
      </p:grpSp>
      <p:grpSp>
        <p:nvGrpSpPr>
          <p:cNvPr id="856" name="Google Shape;856;p60"/>
          <p:cNvGrpSpPr/>
          <p:nvPr/>
        </p:nvGrpSpPr>
        <p:grpSpPr>
          <a:xfrm>
            <a:off x="6040500" y="513971"/>
            <a:ext cx="2565177" cy="1581412"/>
            <a:chOff x="4683251" y="986027"/>
            <a:chExt cx="4366259" cy="2691765"/>
          </a:xfrm>
        </p:grpSpPr>
        <p:pic>
          <p:nvPicPr>
            <p:cNvPr id="857" name="Google Shape;857;p60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4687823" y="990599"/>
              <a:ext cx="4357117" cy="268223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58" name="Google Shape;858;p60"/>
            <p:cNvSpPr/>
            <p:nvPr/>
          </p:nvSpPr>
          <p:spPr>
            <a:xfrm>
              <a:off x="4683251" y="986027"/>
              <a:ext cx="4366259" cy="2691765"/>
            </a:xfrm>
            <a:custGeom>
              <a:avLst/>
              <a:gdLst/>
              <a:ahLst/>
              <a:cxnLst/>
              <a:rect l="l" t="t" r="r" b="b"/>
              <a:pathLst>
                <a:path w="4366259" h="2691765" extrusionOk="0">
                  <a:moveTo>
                    <a:pt x="0" y="2691384"/>
                  </a:moveTo>
                  <a:lnTo>
                    <a:pt x="4366259" y="2691384"/>
                  </a:lnTo>
                  <a:lnTo>
                    <a:pt x="4366259" y="0"/>
                  </a:lnTo>
                  <a:lnTo>
                    <a:pt x="0" y="0"/>
                  </a:lnTo>
                  <a:lnTo>
                    <a:pt x="0" y="2691384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822"/>
            </a:p>
          </p:txBody>
        </p:sp>
      </p:grpSp>
      <p:sp>
        <p:nvSpPr>
          <p:cNvPr id="859" name="Google Shape;859;p60"/>
          <p:cNvSpPr/>
          <p:nvPr/>
        </p:nvSpPr>
        <p:spPr>
          <a:xfrm flipH="1">
            <a:off x="3132450" y="343900"/>
            <a:ext cx="5607300" cy="3708000"/>
          </a:xfrm>
          <a:prstGeom prst="snip2DiagRect">
            <a:avLst>
              <a:gd name="adj1" fmla="val 0"/>
              <a:gd name="adj2" fmla="val 21704"/>
            </a:avLst>
          </a:prstGeom>
          <a:noFill/>
          <a:ln w="9525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860" name="Google Shape;860;p60"/>
          <p:cNvSpPr/>
          <p:nvPr/>
        </p:nvSpPr>
        <p:spPr>
          <a:xfrm flipH="1">
            <a:off x="7912475" y="1140125"/>
            <a:ext cx="1014000" cy="783600"/>
          </a:xfrm>
          <a:prstGeom prst="snip2DiagRect">
            <a:avLst>
              <a:gd name="adj1" fmla="val 0"/>
              <a:gd name="adj2" fmla="val 20754"/>
            </a:avLst>
          </a:prstGeom>
          <a:noFill/>
          <a:ln w="9525" cap="flat" cmpd="sng">
            <a:solidFill>
              <a:srgbClr val="A0DE3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861" name="Google Shape;861;p60"/>
          <p:cNvSpPr/>
          <p:nvPr/>
        </p:nvSpPr>
        <p:spPr>
          <a:xfrm flipH="1">
            <a:off x="2754000" y="2411050"/>
            <a:ext cx="1014000" cy="783600"/>
          </a:xfrm>
          <a:prstGeom prst="snip2DiagRect">
            <a:avLst>
              <a:gd name="adj1" fmla="val 0"/>
              <a:gd name="adj2" fmla="val 20754"/>
            </a:avLst>
          </a:prstGeom>
          <a:noFill/>
          <a:ln w="9525" cap="flat" cmpd="sng">
            <a:solidFill>
              <a:srgbClr val="11729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862" name="Google Shape;862;p60"/>
          <p:cNvSpPr txBox="1"/>
          <p:nvPr/>
        </p:nvSpPr>
        <p:spPr>
          <a:xfrm>
            <a:off x="556775" y="4698652"/>
            <a:ext cx="2412600" cy="4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www.insa.gov.br</a:t>
            </a:r>
            <a:endParaRPr sz="15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433CC4DE-DA51-6CC4-048C-D95BB8B0412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49" t="23157" b="27789"/>
          <a:stretch>
            <a:fillRect/>
          </a:stretch>
        </p:blipFill>
        <p:spPr bwMode="auto">
          <a:xfrm>
            <a:off x="3287978" y="2205415"/>
            <a:ext cx="2684710" cy="1712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Shape 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7" name="Google Shape;867;p61"/>
          <p:cNvGrpSpPr/>
          <p:nvPr/>
        </p:nvGrpSpPr>
        <p:grpSpPr>
          <a:xfrm>
            <a:off x="3390101" y="631112"/>
            <a:ext cx="5223598" cy="3422104"/>
            <a:chOff x="47243" y="790955"/>
            <a:chExt cx="9040495" cy="5922645"/>
          </a:xfrm>
        </p:grpSpPr>
        <p:pic>
          <p:nvPicPr>
            <p:cNvPr id="868" name="Google Shape;868;p61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51815" y="795527"/>
              <a:ext cx="9031223" cy="591312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69" name="Google Shape;869;p61"/>
            <p:cNvSpPr/>
            <p:nvPr/>
          </p:nvSpPr>
          <p:spPr>
            <a:xfrm>
              <a:off x="47243" y="790955"/>
              <a:ext cx="9040495" cy="5922645"/>
            </a:xfrm>
            <a:custGeom>
              <a:avLst/>
              <a:gdLst/>
              <a:ahLst/>
              <a:cxnLst/>
              <a:rect l="l" t="t" r="r" b="b"/>
              <a:pathLst>
                <a:path w="9040495" h="5922645" extrusionOk="0">
                  <a:moveTo>
                    <a:pt x="0" y="5922264"/>
                  </a:moveTo>
                  <a:lnTo>
                    <a:pt x="9040368" y="5922264"/>
                  </a:lnTo>
                  <a:lnTo>
                    <a:pt x="9040368" y="0"/>
                  </a:lnTo>
                  <a:lnTo>
                    <a:pt x="0" y="0"/>
                  </a:lnTo>
                  <a:lnTo>
                    <a:pt x="0" y="5922264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808"/>
            </a:p>
          </p:txBody>
        </p:sp>
      </p:grpSp>
      <p:sp>
        <p:nvSpPr>
          <p:cNvPr id="870" name="Google Shape;870;p61"/>
          <p:cNvSpPr/>
          <p:nvPr/>
        </p:nvSpPr>
        <p:spPr>
          <a:xfrm>
            <a:off x="3390176" y="631102"/>
            <a:ext cx="5223476" cy="3374177"/>
          </a:xfrm>
          <a:custGeom>
            <a:avLst/>
            <a:gdLst/>
            <a:ahLst/>
            <a:cxnLst/>
            <a:rect l="l" t="t" r="r" b="b"/>
            <a:pathLst>
              <a:path w="9128760" h="5897880" extrusionOk="0">
                <a:moveTo>
                  <a:pt x="9128760" y="0"/>
                </a:moveTo>
                <a:lnTo>
                  <a:pt x="0" y="0"/>
                </a:lnTo>
                <a:lnTo>
                  <a:pt x="0" y="5897881"/>
                </a:lnTo>
              </a:path>
            </a:pathLst>
          </a:custGeom>
          <a:noFill/>
          <a:ln w="54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1"/>
          </a:p>
        </p:txBody>
      </p:sp>
      <p:sp>
        <p:nvSpPr>
          <p:cNvPr id="871" name="Google Shape;871;p61"/>
          <p:cNvSpPr/>
          <p:nvPr/>
        </p:nvSpPr>
        <p:spPr>
          <a:xfrm>
            <a:off x="0" y="4730750"/>
            <a:ext cx="9144000" cy="412800"/>
          </a:xfrm>
          <a:prstGeom prst="rect">
            <a:avLst/>
          </a:prstGeom>
          <a:solidFill>
            <a:srgbClr val="11729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872" name="Google Shape;872;p61"/>
          <p:cNvSpPr/>
          <p:nvPr/>
        </p:nvSpPr>
        <p:spPr>
          <a:xfrm flipH="1">
            <a:off x="4794125" y="4413250"/>
            <a:ext cx="4350000" cy="730500"/>
          </a:xfrm>
          <a:prstGeom prst="snip1Rect">
            <a:avLst>
              <a:gd name="adj" fmla="val 50000"/>
            </a:avLst>
          </a:prstGeom>
          <a:solidFill>
            <a:srgbClr val="11729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873" name="Google Shape;873;p61" title="logo insa + mcti 2025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57342" y="4526192"/>
            <a:ext cx="2910423" cy="511600"/>
          </a:xfrm>
          <a:prstGeom prst="rect">
            <a:avLst/>
          </a:prstGeom>
          <a:noFill/>
          <a:ln>
            <a:noFill/>
          </a:ln>
        </p:spPr>
      </p:pic>
      <p:sp>
        <p:nvSpPr>
          <p:cNvPr id="874" name="Google Shape;874;p61"/>
          <p:cNvSpPr txBox="1">
            <a:spLocks noGrp="1"/>
          </p:cNvSpPr>
          <p:nvPr>
            <p:ph type="title" idx="4294967295"/>
          </p:nvPr>
        </p:nvSpPr>
        <p:spPr>
          <a:xfrm>
            <a:off x="347650" y="1558404"/>
            <a:ext cx="2209200" cy="17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pt-BR" sz="2200" dirty="0">
                <a:solidFill>
                  <a:schemeClr val="bg1"/>
                </a:solidFill>
                <a:highlight>
                  <a:srgbClr val="800080"/>
                </a:highlight>
              </a:rPr>
              <a:t>SARA COMUNITÁRIO</a:t>
            </a:r>
            <a:endParaRPr sz="2200" dirty="0">
              <a:solidFill>
                <a:schemeClr val="bg1"/>
              </a:solidFill>
              <a:highlight>
                <a:srgbClr val="800080"/>
              </a:highlight>
            </a:endParaRPr>
          </a:p>
          <a:p>
            <a:pPr algn="ctr"/>
            <a:endParaRPr sz="2200" dirty="0">
              <a:solidFill>
                <a:schemeClr val="bg1"/>
              </a:solidFill>
              <a:highlight>
                <a:srgbClr val="800080"/>
              </a:highlight>
            </a:endParaRPr>
          </a:p>
          <a:p>
            <a:pPr algn="ctr"/>
            <a:endParaRPr sz="2200" dirty="0">
              <a:solidFill>
                <a:schemeClr val="bg1"/>
              </a:solidFill>
              <a:highlight>
                <a:srgbClr val="800080"/>
              </a:highlight>
            </a:endParaRPr>
          </a:p>
          <a:p>
            <a:pPr algn="ctr"/>
            <a:endParaRPr sz="2200" dirty="0">
              <a:solidFill>
                <a:schemeClr val="bg1"/>
              </a:solidFill>
              <a:highlight>
                <a:srgbClr val="800080"/>
              </a:highlight>
            </a:endParaRPr>
          </a:p>
        </p:txBody>
      </p:sp>
      <p:sp>
        <p:nvSpPr>
          <p:cNvPr id="875" name="Google Shape;875;p61"/>
          <p:cNvSpPr/>
          <p:nvPr/>
        </p:nvSpPr>
        <p:spPr>
          <a:xfrm flipH="1">
            <a:off x="2676450" y="2822525"/>
            <a:ext cx="1413000" cy="952800"/>
          </a:xfrm>
          <a:prstGeom prst="snip2DiagRect">
            <a:avLst>
              <a:gd name="adj1" fmla="val 0"/>
              <a:gd name="adj2" fmla="val 20754"/>
            </a:avLst>
          </a:prstGeom>
          <a:noFill/>
          <a:ln w="19050" cap="flat" cmpd="sng">
            <a:solidFill>
              <a:srgbClr val="A0DE3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876" name="Google Shape;876;p61"/>
          <p:cNvSpPr/>
          <p:nvPr/>
        </p:nvSpPr>
        <p:spPr>
          <a:xfrm flipH="1">
            <a:off x="3229650" y="471000"/>
            <a:ext cx="5510100" cy="3738300"/>
          </a:xfrm>
          <a:prstGeom prst="snip2DiagRect">
            <a:avLst>
              <a:gd name="adj1" fmla="val 0"/>
              <a:gd name="adj2" fmla="val 21704"/>
            </a:avLst>
          </a:prstGeom>
          <a:noFill/>
          <a:ln w="9525" cap="flat" cmpd="sng">
            <a:solidFill>
              <a:srgbClr val="783F0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877" name="Google Shape;877;p61"/>
          <p:cNvSpPr/>
          <p:nvPr/>
        </p:nvSpPr>
        <p:spPr>
          <a:xfrm flipH="1">
            <a:off x="7977050" y="297700"/>
            <a:ext cx="994200" cy="786300"/>
          </a:xfrm>
          <a:prstGeom prst="snip2DiagRect">
            <a:avLst>
              <a:gd name="adj1" fmla="val 0"/>
              <a:gd name="adj2" fmla="val 20754"/>
            </a:avLst>
          </a:prstGeom>
          <a:noFill/>
          <a:ln w="9525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878" name="Google Shape;878;p61"/>
          <p:cNvSpPr txBox="1"/>
          <p:nvPr/>
        </p:nvSpPr>
        <p:spPr>
          <a:xfrm>
            <a:off x="556775" y="4698652"/>
            <a:ext cx="2412600" cy="4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www.insa.gov.br</a:t>
            </a:r>
            <a:endParaRPr sz="15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Shape 8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3" name="Google Shape;883;p62"/>
          <p:cNvSpPr/>
          <p:nvPr/>
        </p:nvSpPr>
        <p:spPr>
          <a:xfrm>
            <a:off x="0" y="4730750"/>
            <a:ext cx="9144000" cy="412800"/>
          </a:xfrm>
          <a:prstGeom prst="rect">
            <a:avLst/>
          </a:prstGeom>
          <a:solidFill>
            <a:srgbClr val="11729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884" name="Google Shape;884;p62"/>
          <p:cNvSpPr/>
          <p:nvPr/>
        </p:nvSpPr>
        <p:spPr>
          <a:xfrm flipH="1">
            <a:off x="4794125" y="4413250"/>
            <a:ext cx="4350000" cy="730500"/>
          </a:xfrm>
          <a:prstGeom prst="snip1Rect">
            <a:avLst>
              <a:gd name="adj" fmla="val 50000"/>
            </a:avLst>
          </a:prstGeom>
          <a:solidFill>
            <a:srgbClr val="11729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885" name="Google Shape;885;p62" title="logo insa + mcti 2025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57342" y="4526192"/>
            <a:ext cx="2910423" cy="511600"/>
          </a:xfrm>
          <a:prstGeom prst="rect">
            <a:avLst/>
          </a:prstGeom>
          <a:noFill/>
          <a:ln>
            <a:noFill/>
          </a:ln>
        </p:spPr>
      </p:pic>
      <p:sp>
        <p:nvSpPr>
          <p:cNvPr id="886" name="Google Shape;886;p62"/>
          <p:cNvSpPr txBox="1">
            <a:spLocks noGrp="1"/>
          </p:cNvSpPr>
          <p:nvPr>
            <p:ph type="title" idx="4294967295"/>
          </p:nvPr>
        </p:nvSpPr>
        <p:spPr>
          <a:xfrm>
            <a:off x="347650" y="1558404"/>
            <a:ext cx="2209200" cy="17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pt-BR" sz="2200" dirty="0">
                <a:solidFill>
                  <a:schemeClr val="bg1"/>
                </a:solidFill>
                <a:highlight>
                  <a:srgbClr val="800080"/>
                </a:highlight>
              </a:rPr>
              <a:t>SARA COMUNITÁRIO</a:t>
            </a:r>
            <a:endParaRPr sz="2200" dirty="0">
              <a:solidFill>
                <a:schemeClr val="bg1"/>
              </a:solidFill>
              <a:highlight>
                <a:srgbClr val="800080"/>
              </a:highlight>
            </a:endParaRPr>
          </a:p>
          <a:p>
            <a:pPr algn="ctr"/>
            <a:endParaRPr sz="2200" dirty="0">
              <a:solidFill>
                <a:schemeClr val="bg1"/>
              </a:solidFill>
              <a:highlight>
                <a:srgbClr val="800080"/>
              </a:highlight>
            </a:endParaRPr>
          </a:p>
          <a:p>
            <a:pPr algn="ctr"/>
            <a:endParaRPr sz="2200" dirty="0">
              <a:solidFill>
                <a:schemeClr val="bg1"/>
              </a:solidFill>
              <a:highlight>
                <a:srgbClr val="800080"/>
              </a:highlight>
            </a:endParaRPr>
          </a:p>
          <a:p>
            <a:pPr algn="ctr"/>
            <a:endParaRPr sz="2200" dirty="0">
              <a:solidFill>
                <a:schemeClr val="bg1"/>
              </a:solidFill>
              <a:highlight>
                <a:srgbClr val="800080"/>
              </a:highlight>
            </a:endParaRPr>
          </a:p>
        </p:txBody>
      </p:sp>
      <p:grpSp>
        <p:nvGrpSpPr>
          <p:cNvPr id="887" name="Google Shape;887;p62"/>
          <p:cNvGrpSpPr/>
          <p:nvPr/>
        </p:nvGrpSpPr>
        <p:grpSpPr>
          <a:xfrm>
            <a:off x="3393427" y="707888"/>
            <a:ext cx="5224017" cy="3197733"/>
            <a:chOff x="53339" y="836675"/>
            <a:chExt cx="9027160" cy="5867400"/>
          </a:xfrm>
        </p:grpSpPr>
        <p:pic>
          <p:nvPicPr>
            <p:cNvPr id="888" name="Google Shape;888;p62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57911" y="841247"/>
              <a:ext cx="9017508" cy="585825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89" name="Google Shape;889;p62"/>
            <p:cNvSpPr/>
            <p:nvPr/>
          </p:nvSpPr>
          <p:spPr>
            <a:xfrm>
              <a:off x="53339" y="836675"/>
              <a:ext cx="9027160" cy="5867400"/>
            </a:xfrm>
            <a:custGeom>
              <a:avLst/>
              <a:gdLst/>
              <a:ahLst/>
              <a:cxnLst/>
              <a:rect l="l" t="t" r="r" b="b"/>
              <a:pathLst>
                <a:path w="9027160" h="5867400" extrusionOk="0">
                  <a:moveTo>
                    <a:pt x="0" y="5867400"/>
                  </a:moveTo>
                  <a:lnTo>
                    <a:pt x="9026652" y="5867400"/>
                  </a:lnTo>
                  <a:lnTo>
                    <a:pt x="9026652" y="0"/>
                  </a:lnTo>
                  <a:lnTo>
                    <a:pt x="0" y="0"/>
                  </a:lnTo>
                  <a:lnTo>
                    <a:pt x="0" y="5867400"/>
                  </a:lnTo>
                  <a:close/>
                </a:path>
              </a:pathLst>
            </a:custGeom>
            <a:noFill/>
            <a:ln w="55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810"/>
            </a:p>
          </p:txBody>
        </p:sp>
      </p:grpSp>
      <p:sp>
        <p:nvSpPr>
          <p:cNvPr id="890" name="Google Shape;890;p62"/>
          <p:cNvSpPr/>
          <p:nvPr/>
        </p:nvSpPr>
        <p:spPr>
          <a:xfrm flipH="1">
            <a:off x="2825950" y="3428075"/>
            <a:ext cx="1413000" cy="952800"/>
          </a:xfrm>
          <a:prstGeom prst="snip2DiagRect">
            <a:avLst>
              <a:gd name="adj1" fmla="val 0"/>
              <a:gd name="adj2" fmla="val 20754"/>
            </a:avLst>
          </a:prstGeom>
          <a:noFill/>
          <a:ln w="1905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891" name="Google Shape;891;p62"/>
          <p:cNvSpPr/>
          <p:nvPr/>
        </p:nvSpPr>
        <p:spPr>
          <a:xfrm flipH="1">
            <a:off x="3229650" y="590600"/>
            <a:ext cx="5510100" cy="3483900"/>
          </a:xfrm>
          <a:prstGeom prst="snip2DiagRect">
            <a:avLst>
              <a:gd name="adj1" fmla="val 0"/>
              <a:gd name="adj2" fmla="val 21704"/>
            </a:avLst>
          </a:prstGeom>
          <a:noFill/>
          <a:ln w="952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892" name="Google Shape;892;p62"/>
          <p:cNvSpPr/>
          <p:nvPr/>
        </p:nvSpPr>
        <p:spPr>
          <a:xfrm flipH="1">
            <a:off x="7977050" y="297700"/>
            <a:ext cx="994200" cy="786300"/>
          </a:xfrm>
          <a:prstGeom prst="snip2DiagRect">
            <a:avLst>
              <a:gd name="adj1" fmla="val 0"/>
              <a:gd name="adj2" fmla="val 20754"/>
            </a:avLst>
          </a:prstGeom>
          <a:noFill/>
          <a:ln w="9525" cap="flat" cmpd="sng">
            <a:solidFill>
              <a:srgbClr val="11729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893" name="Google Shape;893;p62"/>
          <p:cNvSpPr txBox="1"/>
          <p:nvPr/>
        </p:nvSpPr>
        <p:spPr>
          <a:xfrm>
            <a:off x="556775" y="4698652"/>
            <a:ext cx="2412600" cy="4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www.insa.gov.br</a:t>
            </a:r>
            <a:endParaRPr sz="15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Shape 882">
          <a:extLst>
            <a:ext uri="{FF2B5EF4-FFF2-40B4-BE49-F238E27FC236}">
              <a16:creationId xmlns:a16="http://schemas.microsoft.com/office/drawing/2014/main" id="{38FAF352-D4EB-E8EC-9807-EC9D264B29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3" name="Google Shape;883;p62">
            <a:extLst>
              <a:ext uri="{FF2B5EF4-FFF2-40B4-BE49-F238E27FC236}">
                <a16:creationId xmlns:a16="http://schemas.microsoft.com/office/drawing/2014/main" id="{7D9A9509-0664-7B83-642C-46F57BE9E60B}"/>
              </a:ext>
            </a:extLst>
          </p:cNvPr>
          <p:cNvSpPr/>
          <p:nvPr/>
        </p:nvSpPr>
        <p:spPr>
          <a:xfrm>
            <a:off x="0" y="4730750"/>
            <a:ext cx="9144000" cy="412800"/>
          </a:xfrm>
          <a:prstGeom prst="rect">
            <a:avLst/>
          </a:prstGeom>
          <a:solidFill>
            <a:srgbClr val="11729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884" name="Google Shape;884;p62">
            <a:extLst>
              <a:ext uri="{FF2B5EF4-FFF2-40B4-BE49-F238E27FC236}">
                <a16:creationId xmlns:a16="http://schemas.microsoft.com/office/drawing/2014/main" id="{77B029D1-9D0A-1629-2E55-CA196824BE28}"/>
              </a:ext>
            </a:extLst>
          </p:cNvPr>
          <p:cNvSpPr/>
          <p:nvPr/>
        </p:nvSpPr>
        <p:spPr>
          <a:xfrm flipH="1">
            <a:off x="4794125" y="4413250"/>
            <a:ext cx="4350000" cy="730500"/>
          </a:xfrm>
          <a:prstGeom prst="snip1Rect">
            <a:avLst>
              <a:gd name="adj" fmla="val 50000"/>
            </a:avLst>
          </a:prstGeom>
          <a:solidFill>
            <a:srgbClr val="11729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885" name="Google Shape;885;p62" title="logo insa + mcti 2025.png">
            <a:extLst>
              <a:ext uri="{FF2B5EF4-FFF2-40B4-BE49-F238E27FC236}">
                <a16:creationId xmlns:a16="http://schemas.microsoft.com/office/drawing/2014/main" id="{34C359A2-5E64-8019-993A-31ABCBACC2E1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57342" y="4526192"/>
            <a:ext cx="2910423" cy="511600"/>
          </a:xfrm>
          <a:prstGeom prst="rect">
            <a:avLst/>
          </a:prstGeom>
          <a:noFill/>
          <a:ln>
            <a:noFill/>
          </a:ln>
        </p:spPr>
      </p:pic>
      <p:sp>
        <p:nvSpPr>
          <p:cNvPr id="886" name="Google Shape;886;p62">
            <a:extLst>
              <a:ext uri="{FF2B5EF4-FFF2-40B4-BE49-F238E27FC236}">
                <a16:creationId xmlns:a16="http://schemas.microsoft.com/office/drawing/2014/main" id="{D7DA7E72-A452-3EC0-DA91-E7BD3293A31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76645" y="1558404"/>
            <a:ext cx="2930699" cy="17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pt-BR" sz="2200" dirty="0">
                <a:solidFill>
                  <a:schemeClr val="bg1"/>
                </a:solidFill>
                <a:highlight>
                  <a:srgbClr val="800080"/>
                </a:highlight>
              </a:rPr>
              <a:t>SARA: </a:t>
            </a:r>
            <a:br>
              <a:rPr lang="pt-BR" sz="2200" dirty="0">
                <a:solidFill>
                  <a:schemeClr val="bg1"/>
                </a:solidFill>
                <a:highlight>
                  <a:srgbClr val="800080"/>
                </a:highlight>
              </a:rPr>
            </a:br>
            <a:r>
              <a:rPr lang="pt-BR" sz="2200" dirty="0">
                <a:solidFill>
                  <a:schemeClr val="bg1"/>
                </a:solidFill>
                <a:highlight>
                  <a:srgbClr val="800080"/>
                </a:highlight>
              </a:rPr>
              <a:t>A TRANSFORMAÇÃO DA ÁGUA</a:t>
            </a:r>
            <a:endParaRPr sz="2200" dirty="0">
              <a:solidFill>
                <a:schemeClr val="bg1"/>
              </a:solidFill>
              <a:highlight>
                <a:srgbClr val="800080"/>
              </a:highlight>
            </a:endParaRPr>
          </a:p>
          <a:p>
            <a:pPr algn="ctr"/>
            <a:endParaRPr sz="2200" dirty="0">
              <a:solidFill>
                <a:schemeClr val="bg1"/>
              </a:solidFill>
              <a:highlight>
                <a:srgbClr val="800080"/>
              </a:highlight>
            </a:endParaRPr>
          </a:p>
          <a:p>
            <a:pPr algn="ctr"/>
            <a:endParaRPr sz="2200" dirty="0">
              <a:solidFill>
                <a:schemeClr val="bg1"/>
              </a:solidFill>
              <a:highlight>
                <a:srgbClr val="800080"/>
              </a:highlight>
            </a:endParaRPr>
          </a:p>
          <a:p>
            <a:pPr algn="ctr"/>
            <a:endParaRPr sz="2200" dirty="0">
              <a:solidFill>
                <a:schemeClr val="bg1"/>
              </a:solidFill>
              <a:highlight>
                <a:srgbClr val="800080"/>
              </a:highlight>
            </a:endParaRPr>
          </a:p>
        </p:txBody>
      </p:sp>
      <p:sp>
        <p:nvSpPr>
          <p:cNvPr id="889" name="Google Shape;889;p62">
            <a:extLst>
              <a:ext uri="{FF2B5EF4-FFF2-40B4-BE49-F238E27FC236}">
                <a16:creationId xmlns:a16="http://schemas.microsoft.com/office/drawing/2014/main" id="{106C9A0B-B234-C85D-BFDB-64A5F2EA46E5}"/>
              </a:ext>
            </a:extLst>
          </p:cNvPr>
          <p:cNvSpPr/>
          <p:nvPr/>
        </p:nvSpPr>
        <p:spPr>
          <a:xfrm>
            <a:off x="3393427" y="707888"/>
            <a:ext cx="5224017" cy="3197733"/>
          </a:xfrm>
          <a:custGeom>
            <a:avLst/>
            <a:gdLst/>
            <a:ahLst/>
            <a:cxnLst/>
            <a:rect l="l" t="t" r="r" b="b"/>
            <a:pathLst>
              <a:path w="9027160" h="5867400" extrusionOk="0">
                <a:moveTo>
                  <a:pt x="0" y="5867400"/>
                </a:moveTo>
                <a:lnTo>
                  <a:pt x="9026652" y="5867400"/>
                </a:lnTo>
                <a:lnTo>
                  <a:pt x="9026652" y="0"/>
                </a:lnTo>
                <a:lnTo>
                  <a:pt x="0" y="0"/>
                </a:lnTo>
                <a:lnTo>
                  <a:pt x="0" y="5867400"/>
                </a:lnTo>
                <a:close/>
              </a:path>
            </a:pathLst>
          </a:custGeom>
          <a:noFill/>
          <a:ln w="55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10"/>
          </a:p>
        </p:txBody>
      </p:sp>
      <p:sp>
        <p:nvSpPr>
          <p:cNvPr id="890" name="Google Shape;890;p62">
            <a:extLst>
              <a:ext uri="{FF2B5EF4-FFF2-40B4-BE49-F238E27FC236}">
                <a16:creationId xmlns:a16="http://schemas.microsoft.com/office/drawing/2014/main" id="{37BA906B-7176-DA60-49BB-ACD415CA4050}"/>
              </a:ext>
            </a:extLst>
          </p:cNvPr>
          <p:cNvSpPr/>
          <p:nvPr/>
        </p:nvSpPr>
        <p:spPr>
          <a:xfrm flipH="1">
            <a:off x="2825950" y="3428075"/>
            <a:ext cx="1413000" cy="952800"/>
          </a:xfrm>
          <a:prstGeom prst="snip2DiagRect">
            <a:avLst>
              <a:gd name="adj1" fmla="val 0"/>
              <a:gd name="adj2" fmla="val 20754"/>
            </a:avLst>
          </a:prstGeom>
          <a:noFill/>
          <a:ln w="1905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891" name="Google Shape;891;p62">
            <a:extLst>
              <a:ext uri="{FF2B5EF4-FFF2-40B4-BE49-F238E27FC236}">
                <a16:creationId xmlns:a16="http://schemas.microsoft.com/office/drawing/2014/main" id="{716C12C9-752E-EF1B-3328-D6FFFEA39438}"/>
              </a:ext>
            </a:extLst>
          </p:cNvPr>
          <p:cNvSpPr/>
          <p:nvPr/>
        </p:nvSpPr>
        <p:spPr>
          <a:xfrm flipH="1">
            <a:off x="3229650" y="590600"/>
            <a:ext cx="5510100" cy="3483900"/>
          </a:xfrm>
          <a:prstGeom prst="snip2DiagRect">
            <a:avLst>
              <a:gd name="adj1" fmla="val 0"/>
              <a:gd name="adj2" fmla="val 21704"/>
            </a:avLst>
          </a:prstGeom>
          <a:noFill/>
          <a:ln w="952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892" name="Google Shape;892;p62">
            <a:extLst>
              <a:ext uri="{FF2B5EF4-FFF2-40B4-BE49-F238E27FC236}">
                <a16:creationId xmlns:a16="http://schemas.microsoft.com/office/drawing/2014/main" id="{ECEB464C-7553-8926-1324-CB2DCAF367C2}"/>
              </a:ext>
            </a:extLst>
          </p:cNvPr>
          <p:cNvSpPr/>
          <p:nvPr/>
        </p:nvSpPr>
        <p:spPr>
          <a:xfrm flipH="1">
            <a:off x="7977050" y="297700"/>
            <a:ext cx="994200" cy="786300"/>
          </a:xfrm>
          <a:prstGeom prst="snip2DiagRect">
            <a:avLst>
              <a:gd name="adj1" fmla="val 0"/>
              <a:gd name="adj2" fmla="val 20754"/>
            </a:avLst>
          </a:prstGeom>
          <a:noFill/>
          <a:ln w="9525" cap="flat" cmpd="sng">
            <a:solidFill>
              <a:srgbClr val="11729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893" name="Google Shape;893;p62">
            <a:extLst>
              <a:ext uri="{FF2B5EF4-FFF2-40B4-BE49-F238E27FC236}">
                <a16:creationId xmlns:a16="http://schemas.microsoft.com/office/drawing/2014/main" id="{39BA2E31-ACE6-9128-EB02-4F301EADD595}"/>
              </a:ext>
            </a:extLst>
          </p:cNvPr>
          <p:cNvSpPr txBox="1"/>
          <p:nvPr/>
        </p:nvSpPr>
        <p:spPr>
          <a:xfrm>
            <a:off x="556775" y="4698652"/>
            <a:ext cx="2412600" cy="4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www.insa.gov.br</a:t>
            </a:r>
            <a:endParaRPr sz="15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E7130349-1692-9960-54CB-A84793A9B8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1006" y="750932"/>
            <a:ext cx="4148857" cy="311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952645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Shape 8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8" name="Google Shape;898;p63"/>
          <p:cNvSpPr/>
          <p:nvPr/>
        </p:nvSpPr>
        <p:spPr>
          <a:xfrm>
            <a:off x="560700" y="194375"/>
            <a:ext cx="4350000" cy="4331700"/>
          </a:xfrm>
          <a:prstGeom prst="snip2DiagRect">
            <a:avLst>
              <a:gd name="adj1" fmla="val 0"/>
              <a:gd name="adj2" fmla="val 16667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899" name="Google Shape;899;p63"/>
          <p:cNvSpPr/>
          <p:nvPr/>
        </p:nvSpPr>
        <p:spPr>
          <a:xfrm>
            <a:off x="0" y="4730750"/>
            <a:ext cx="9144000" cy="412800"/>
          </a:xfrm>
          <a:prstGeom prst="rect">
            <a:avLst/>
          </a:prstGeom>
          <a:solidFill>
            <a:srgbClr val="11729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900" name="Google Shape;900;p63"/>
          <p:cNvSpPr/>
          <p:nvPr/>
        </p:nvSpPr>
        <p:spPr>
          <a:xfrm flipH="1">
            <a:off x="4794125" y="4413250"/>
            <a:ext cx="4350000" cy="730500"/>
          </a:xfrm>
          <a:prstGeom prst="snip1Rect">
            <a:avLst>
              <a:gd name="adj" fmla="val 50000"/>
            </a:avLst>
          </a:prstGeom>
          <a:solidFill>
            <a:srgbClr val="11729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901" name="Google Shape;901;p63" title="logo insa + mcti 2025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57342" y="4526192"/>
            <a:ext cx="2910423" cy="51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2" name="Google Shape;902;p63" title="1000108122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7763" y="330475"/>
            <a:ext cx="4035876" cy="4059501"/>
          </a:xfrm>
          <a:prstGeom prst="rect">
            <a:avLst/>
          </a:prstGeom>
          <a:noFill/>
          <a:ln>
            <a:noFill/>
          </a:ln>
          <a:effectLst>
            <a:outerShdw blurRad="414338" dist="142875" dir="288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903" name="Google Shape;903;p63" title="semiarido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30638" y="194375"/>
            <a:ext cx="3076966" cy="4108449"/>
          </a:xfrm>
          <a:prstGeom prst="rect">
            <a:avLst/>
          </a:prstGeom>
          <a:noFill/>
          <a:ln>
            <a:noFill/>
          </a:ln>
        </p:spPr>
      </p:pic>
      <p:sp>
        <p:nvSpPr>
          <p:cNvPr id="904" name="Google Shape;904;p63"/>
          <p:cNvSpPr txBox="1"/>
          <p:nvPr/>
        </p:nvSpPr>
        <p:spPr>
          <a:xfrm>
            <a:off x="556775" y="4698652"/>
            <a:ext cx="2412600" cy="4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www.insa.gov.br</a:t>
            </a:r>
            <a:endParaRPr sz="15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1" name="Google Shape;991;p6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750574"/>
            <a:ext cx="4493949" cy="2613977"/>
          </a:xfrm>
          <a:prstGeom prst="rect">
            <a:avLst/>
          </a:prstGeom>
          <a:noFill/>
          <a:ln>
            <a:noFill/>
          </a:ln>
        </p:spPr>
      </p:pic>
      <p:pic>
        <p:nvPicPr>
          <p:cNvPr id="992" name="Google Shape;992;p6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94000" y="1479179"/>
            <a:ext cx="4350000" cy="2530222"/>
          </a:xfrm>
          <a:prstGeom prst="rect">
            <a:avLst/>
          </a:prstGeom>
          <a:noFill/>
          <a:ln>
            <a:noFill/>
          </a:ln>
        </p:spPr>
      </p:pic>
      <p:sp>
        <p:nvSpPr>
          <p:cNvPr id="993" name="Google Shape;993;p69"/>
          <p:cNvSpPr/>
          <p:nvPr/>
        </p:nvSpPr>
        <p:spPr>
          <a:xfrm>
            <a:off x="0" y="4730750"/>
            <a:ext cx="9144000" cy="412800"/>
          </a:xfrm>
          <a:prstGeom prst="rect">
            <a:avLst/>
          </a:prstGeom>
          <a:solidFill>
            <a:srgbClr val="11729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994" name="Google Shape;994;p69"/>
          <p:cNvSpPr/>
          <p:nvPr/>
        </p:nvSpPr>
        <p:spPr>
          <a:xfrm flipH="1">
            <a:off x="4794125" y="4413250"/>
            <a:ext cx="4350000" cy="730500"/>
          </a:xfrm>
          <a:prstGeom prst="snip1Rect">
            <a:avLst>
              <a:gd name="adj" fmla="val 50000"/>
            </a:avLst>
          </a:prstGeom>
          <a:solidFill>
            <a:srgbClr val="11729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995" name="Google Shape;995;p69" title="logo insa + mcti 2025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57342" y="4526192"/>
            <a:ext cx="2910423" cy="511600"/>
          </a:xfrm>
          <a:prstGeom prst="rect">
            <a:avLst/>
          </a:prstGeom>
          <a:noFill/>
          <a:ln>
            <a:noFill/>
          </a:ln>
        </p:spPr>
      </p:pic>
      <p:sp>
        <p:nvSpPr>
          <p:cNvPr id="996" name="Google Shape;996;p69"/>
          <p:cNvSpPr/>
          <p:nvPr/>
        </p:nvSpPr>
        <p:spPr>
          <a:xfrm>
            <a:off x="4679400" y="1342200"/>
            <a:ext cx="4350000" cy="2794800"/>
          </a:xfrm>
          <a:prstGeom prst="snip2DiagRect">
            <a:avLst>
              <a:gd name="adj1" fmla="val 0"/>
              <a:gd name="adj2" fmla="val 21704"/>
            </a:avLst>
          </a:prstGeom>
          <a:noFill/>
          <a:ln w="1905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997" name="Google Shape;997;p69"/>
          <p:cNvSpPr/>
          <p:nvPr/>
        </p:nvSpPr>
        <p:spPr>
          <a:xfrm>
            <a:off x="4794125" y="-277850"/>
            <a:ext cx="1549500" cy="1085100"/>
          </a:xfrm>
          <a:prstGeom prst="snip2DiagRect">
            <a:avLst>
              <a:gd name="adj1" fmla="val 0"/>
              <a:gd name="adj2" fmla="val 20754"/>
            </a:avLst>
          </a:prstGeom>
          <a:noFill/>
          <a:ln w="1905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998" name="Google Shape;998;p69"/>
          <p:cNvSpPr txBox="1">
            <a:spLocks noGrp="1"/>
          </p:cNvSpPr>
          <p:nvPr>
            <p:ph type="title" idx="4294967295"/>
          </p:nvPr>
        </p:nvSpPr>
        <p:spPr>
          <a:xfrm>
            <a:off x="280698" y="337050"/>
            <a:ext cx="2993700" cy="14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pt-BR" sz="2200" dirty="0">
                <a:solidFill>
                  <a:schemeClr val="bg1"/>
                </a:solidFill>
                <a:highlight>
                  <a:srgbClr val="800080"/>
                </a:highlight>
              </a:rPr>
              <a:t>ANTES E DEPOIS DA TECNOLOGIA SARA</a:t>
            </a:r>
            <a:endParaRPr sz="2200" dirty="0">
              <a:solidFill>
                <a:schemeClr val="bg1"/>
              </a:solidFill>
              <a:highlight>
                <a:srgbClr val="800080"/>
              </a:highlight>
            </a:endParaRPr>
          </a:p>
          <a:p>
            <a:pPr algn="ctr"/>
            <a:endParaRPr sz="2200" dirty="0">
              <a:solidFill>
                <a:schemeClr val="bg1"/>
              </a:solidFill>
              <a:highlight>
                <a:srgbClr val="800080"/>
              </a:highlight>
            </a:endParaRPr>
          </a:p>
          <a:p>
            <a:pPr algn="ctr"/>
            <a:endParaRPr sz="2200" dirty="0">
              <a:solidFill>
                <a:schemeClr val="bg1"/>
              </a:solidFill>
              <a:highlight>
                <a:srgbClr val="800080"/>
              </a:highlight>
            </a:endParaRPr>
          </a:p>
        </p:txBody>
      </p:sp>
      <p:sp>
        <p:nvSpPr>
          <p:cNvPr id="999" name="Google Shape;999;p69"/>
          <p:cNvSpPr/>
          <p:nvPr/>
        </p:nvSpPr>
        <p:spPr>
          <a:xfrm>
            <a:off x="3685741" y="950121"/>
            <a:ext cx="808200" cy="607200"/>
          </a:xfrm>
          <a:prstGeom prst="snip2DiagRect">
            <a:avLst>
              <a:gd name="adj1" fmla="val 0"/>
              <a:gd name="adj2" fmla="val 20754"/>
            </a:avLst>
          </a:prstGeom>
          <a:noFill/>
          <a:ln w="9525" cap="flat" cmpd="sng">
            <a:solidFill>
              <a:srgbClr val="A0DE3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000" name="Google Shape;1000;p69"/>
          <p:cNvSpPr txBox="1"/>
          <p:nvPr/>
        </p:nvSpPr>
        <p:spPr>
          <a:xfrm>
            <a:off x="556775" y="4698652"/>
            <a:ext cx="2412600" cy="4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www.insa.gov.br</a:t>
            </a:r>
            <a:endParaRPr sz="15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0">
          <a:extLst>
            <a:ext uri="{FF2B5EF4-FFF2-40B4-BE49-F238E27FC236}">
              <a16:creationId xmlns:a16="http://schemas.microsoft.com/office/drawing/2014/main" id="{2009779C-E584-4AF1-7405-13C47B9D1E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" name="Google Shape;993;p69">
            <a:extLst>
              <a:ext uri="{FF2B5EF4-FFF2-40B4-BE49-F238E27FC236}">
                <a16:creationId xmlns:a16="http://schemas.microsoft.com/office/drawing/2014/main" id="{5C4F440F-B30C-789F-A1F0-0F1881505CF4}"/>
              </a:ext>
            </a:extLst>
          </p:cNvPr>
          <p:cNvSpPr/>
          <p:nvPr/>
        </p:nvSpPr>
        <p:spPr>
          <a:xfrm>
            <a:off x="0" y="4730750"/>
            <a:ext cx="9144000" cy="412800"/>
          </a:xfrm>
          <a:prstGeom prst="rect">
            <a:avLst/>
          </a:prstGeom>
          <a:solidFill>
            <a:srgbClr val="11729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994" name="Google Shape;994;p69">
            <a:extLst>
              <a:ext uri="{FF2B5EF4-FFF2-40B4-BE49-F238E27FC236}">
                <a16:creationId xmlns:a16="http://schemas.microsoft.com/office/drawing/2014/main" id="{54099161-B4BC-1DA3-8591-31C0630F253C}"/>
              </a:ext>
            </a:extLst>
          </p:cNvPr>
          <p:cNvSpPr/>
          <p:nvPr/>
        </p:nvSpPr>
        <p:spPr>
          <a:xfrm flipH="1">
            <a:off x="4794125" y="4413250"/>
            <a:ext cx="4350000" cy="730500"/>
          </a:xfrm>
          <a:prstGeom prst="snip1Rect">
            <a:avLst>
              <a:gd name="adj" fmla="val 50000"/>
            </a:avLst>
          </a:prstGeom>
          <a:solidFill>
            <a:srgbClr val="11729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995" name="Google Shape;995;p69" title="logo insa + mcti 2025.png">
            <a:extLst>
              <a:ext uri="{FF2B5EF4-FFF2-40B4-BE49-F238E27FC236}">
                <a16:creationId xmlns:a16="http://schemas.microsoft.com/office/drawing/2014/main" id="{BE92C389-FD01-37D7-19AE-04BF7DD78F8C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57342" y="4526192"/>
            <a:ext cx="2910423" cy="511600"/>
          </a:xfrm>
          <a:prstGeom prst="rect">
            <a:avLst/>
          </a:prstGeom>
          <a:noFill/>
          <a:ln>
            <a:noFill/>
          </a:ln>
        </p:spPr>
      </p:pic>
      <p:sp>
        <p:nvSpPr>
          <p:cNvPr id="996" name="Google Shape;996;p69">
            <a:extLst>
              <a:ext uri="{FF2B5EF4-FFF2-40B4-BE49-F238E27FC236}">
                <a16:creationId xmlns:a16="http://schemas.microsoft.com/office/drawing/2014/main" id="{F9EF3836-77A5-8113-76EF-7834D1014EF8}"/>
              </a:ext>
            </a:extLst>
          </p:cNvPr>
          <p:cNvSpPr/>
          <p:nvPr/>
        </p:nvSpPr>
        <p:spPr>
          <a:xfrm>
            <a:off x="4679400" y="1342200"/>
            <a:ext cx="4350000" cy="2794800"/>
          </a:xfrm>
          <a:prstGeom prst="snip2DiagRect">
            <a:avLst>
              <a:gd name="adj1" fmla="val 0"/>
              <a:gd name="adj2" fmla="val 21704"/>
            </a:avLst>
          </a:prstGeom>
          <a:noFill/>
          <a:ln w="1905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997" name="Google Shape;997;p69">
            <a:extLst>
              <a:ext uri="{FF2B5EF4-FFF2-40B4-BE49-F238E27FC236}">
                <a16:creationId xmlns:a16="http://schemas.microsoft.com/office/drawing/2014/main" id="{53A96956-BAC5-934F-45E0-C6BDFC060088}"/>
              </a:ext>
            </a:extLst>
          </p:cNvPr>
          <p:cNvSpPr/>
          <p:nvPr/>
        </p:nvSpPr>
        <p:spPr>
          <a:xfrm>
            <a:off x="4794125" y="-277850"/>
            <a:ext cx="1549500" cy="1085100"/>
          </a:xfrm>
          <a:prstGeom prst="snip2DiagRect">
            <a:avLst>
              <a:gd name="adj1" fmla="val 0"/>
              <a:gd name="adj2" fmla="val 20754"/>
            </a:avLst>
          </a:prstGeom>
          <a:noFill/>
          <a:ln w="1905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999" name="Google Shape;999;p69">
            <a:extLst>
              <a:ext uri="{FF2B5EF4-FFF2-40B4-BE49-F238E27FC236}">
                <a16:creationId xmlns:a16="http://schemas.microsoft.com/office/drawing/2014/main" id="{74315DC0-56F3-039C-DC07-E27CBCE54CAD}"/>
              </a:ext>
            </a:extLst>
          </p:cNvPr>
          <p:cNvSpPr/>
          <p:nvPr/>
        </p:nvSpPr>
        <p:spPr>
          <a:xfrm>
            <a:off x="3685741" y="950121"/>
            <a:ext cx="808200" cy="607200"/>
          </a:xfrm>
          <a:prstGeom prst="snip2DiagRect">
            <a:avLst>
              <a:gd name="adj1" fmla="val 0"/>
              <a:gd name="adj2" fmla="val 20754"/>
            </a:avLst>
          </a:prstGeom>
          <a:noFill/>
          <a:ln w="9525" cap="flat" cmpd="sng">
            <a:solidFill>
              <a:srgbClr val="A0DE3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000" name="Google Shape;1000;p69">
            <a:extLst>
              <a:ext uri="{FF2B5EF4-FFF2-40B4-BE49-F238E27FC236}">
                <a16:creationId xmlns:a16="http://schemas.microsoft.com/office/drawing/2014/main" id="{B7974068-1172-A871-F2DB-96D5310C8E05}"/>
              </a:ext>
            </a:extLst>
          </p:cNvPr>
          <p:cNvSpPr txBox="1"/>
          <p:nvPr/>
        </p:nvSpPr>
        <p:spPr>
          <a:xfrm>
            <a:off x="556775" y="4698652"/>
            <a:ext cx="2412600" cy="4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www.insa.gov.br</a:t>
            </a:r>
            <a:endParaRPr sz="15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Google Shape;458;p71">
            <a:extLst>
              <a:ext uri="{FF2B5EF4-FFF2-40B4-BE49-F238E27FC236}">
                <a16:creationId xmlns:a16="http://schemas.microsoft.com/office/drawing/2014/main" id="{DFC51C37-8288-7D1D-5A85-8A96E2756E8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33209"/>
          <a:stretch/>
        </p:blipFill>
        <p:spPr>
          <a:xfrm>
            <a:off x="1252282" y="1006500"/>
            <a:ext cx="6639435" cy="356121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" name="Google Shape;459;p71">
            <a:extLst>
              <a:ext uri="{FF2B5EF4-FFF2-40B4-BE49-F238E27FC236}">
                <a16:creationId xmlns:a16="http://schemas.microsoft.com/office/drawing/2014/main" id="{6E54EB80-8E01-EA38-6B7B-7A5560E1A8B2}"/>
              </a:ext>
            </a:extLst>
          </p:cNvPr>
          <p:cNvGrpSpPr/>
          <p:nvPr/>
        </p:nvGrpSpPr>
        <p:grpSpPr>
          <a:xfrm>
            <a:off x="1370015" y="1515915"/>
            <a:ext cx="6582021" cy="2861971"/>
            <a:chOff x="161675" y="1337398"/>
            <a:chExt cx="8776028" cy="3815961"/>
          </a:xfrm>
        </p:grpSpPr>
        <p:sp>
          <p:nvSpPr>
            <p:cNvPr id="5" name="Google Shape;460;p71">
              <a:extLst>
                <a:ext uri="{FF2B5EF4-FFF2-40B4-BE49-F238E27FC236}">
                  <a16:creationId xmlns:a16="http://schemas.microsoft.com/office/drawing/2014/main" id="{5122C450-D312-72B2-E519-85826B0436BA}"/>
                </a:ext>
              </a:extLst>
            </p:cNvPr>
            <p:cNvSpPr/>
            <p:nvPr/>
          </p:nvSpPr>
          <p:spPr>
            <a:xfrm>
              <a:off x="378237" y="3257800"/>
              <a:ext cx="797827" cy="654407"/>
            </a:xfrm>
            <a:prstGeom prst="curvedDownArrow">
              <a:avLst>
                <a:gd name="adj1" fmla="val 25000"/>
                <a:gd name="adj2" fmla="val 46556"/>
                <a:gd name="adj3" fmla="val 25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>
                <a:buSzPts val="2400"/>
              </a:pPr>
              <a:endPara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6" name="Google Shape;461;p71">
              <a:extLst>
                <a:ext uri="{FF2B5EF4-FFF2-40B4-BE49-F238E27FC236}">
                  <a16:creationId xmlns:a16="http://schemas.microsoft.com/office/drawing/2014/main" id="{D3A22080-7C27-C95D-3EF6-A3041C462881}"/>
                </a:ext>
              </a:extLst>
            </p:cNvPr>
            <p:cNvSpPr txBox="1"/>
            <p:nvPr/>
          </p:nvSpPr>
          <p:spPr>
            <a:xfrm>
              <a:off x="292203" y="3823816"/>
              <a:ext cx="1910272" cy="12002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spAutoFit/>
            </a:bodyPr>
            <a:lstStyle/>
            <a:p>
              <a:r>
                <a:rPr lang="en-US" sz="1800" b="1" dirty="0" err="1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sólidos</a:t>
              </a:r>
              <a:r>
                <a:rPr lang="en-US" sz="1800" b="1" dirty="0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</a:t>
              </a:r>
              <a:endParaRPr sz="1050" dirty="0"/>
            </a:p>
            <a:p>
              <a:r>
                <a:rPr lang="en-US" sz="1800" b="1" dirty="0" err="1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sedimentáveis</a:t>
              </a:r>
              <a:endParaRPr sz="1800" b="1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" name="Google Shape;462;p71">
              <a:extLst>
                <a:ext uri="{FF2B5EF4-FFF2-40B4-BE49-F238E27FC236}">
                  <a16:creationId xmlns:a16="http://schemas.microsoft.com/office/drawing/2014/main" id="{5FE3C4BF-E161-91FF-6816-757DD59B3819}"/>
                </a:ext>
              </a:extLst>
            </p:cNvPr>
            <p:cNvSpPr/>
            <p:nvPr/>
          </p:nvSpPr>
          <p:spPr>
            <a:xfrm>
              <a:off x="251519" y="2996952"/>
              <a:ext cx="1152129" cy="260848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>
                <a:buSzPts val="2400"/>
              </a:pPr>
              <a:endPara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" name="Google Shape;463;p71">
              <a:extLst>
                <a:ext uri="{FF2B5EF4-FFF2-40B4-BE49-F238E27FC236}">
                  <a16:creationId xmlns:a16="http://schemas.microsoft.com/office/drawing/2014/main" id="{9CE23315-F7FB-5024-5A38-CB3C534F61F3}"/>
                </a:ext>
              </a:extLst>
            </p:cNvPr>
            <p:cNvSpPr txBox="1"/>
            <p:nvPr/>
          </p:nvSpPr>
          <p:spPr>
            <a:xfrm>
              <a:off x="175139" y="2539939"/>
              <a:ext cx="1180389" cy="83095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spAutoFit/>
            </a:bodyPr>
            <a:lstStyle/>
            <a:p>
              <a:r>
                <a:rPr lang="en-US" sz="1800" b="1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afluente</a:t>
              </a:r>
              <a:endPara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grpSp>
          <p:nvGrpSpPr>
            <p:cNvPr id="9" name="Google Shape;464;p71">
              <a:extLst>
                <a:ext uri="{FF2B5EF4-FFF2-40B4-BE49-F238E27FC236}">
                  <a16:creationId xmlns:a16="http://schemas.microsoft.com/office/drawing/2014/main" id="{F277B3A8-42A6-035E-B5AE-F403976F0685}"/>
                </a:ext>
              </a:extLst>
            </p:cNvPr>
            <p:cNvGrpSpPr/>
            <p:nvPr/>
          </p:nvGrpSpPr>
          <p:grpSpPr>
            <a:xfrm>
              <a:off x="2279350" y="3264877"/>
              <a:ext cx="4241306" cy="1888482"/>
              <a:chOff x="4321830" y="2808175"/>
              <a:chExt cx="4241306" cy="1888482"/>
            </a:xfrm>
          </p:grpSpPr>
          <p:sp>
            <p:nvSpPr>
              <p:cNvPr id="31" name="Google Shape;465;p71">
                <a:extLst>
                  <a:ext uri="{FF2B5EF4-FFF2-40B4-BE49-F238E27FC236}">
                    <a16:creationId xmlns:a16="http://schemas.microsoft.com/office/drawing/2014/main" id="{FEC31376-46F0-751A-E027-050DF30B958D}"/>
                  </a:ext>
                </a:extLst>
              </p:cNvPr>
              <p:cNvSpPr/>
              <p:nvPr/>
            </p:nvSpPr>
            <p:spPr>
              <a:xfrm>
                <a:off x="6060535" y="3971932"/>
                <a:ext cx="825867" cy="46162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69" tIns="34275" rIns="68569" bIns="34275" anchor="t" anchorCtr="0">
                <a:spAutoFit/>
              </a:bodyPr>
              <a:lstStyle/>
              <a:p>
                <a:r>
                  <a:rPr lang="en-US" sz="1800" b="1">
                    <a:solidFill>
                      <a:schemeClr val="lt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bact.</a:t>
                </a:r>
                <a:endParaRPr sz="1800" b="1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32" name="Google Shape;466;p71">
                <a:extLst>
                  <a:ext uri="{FF2B5EF4-FFF2-40B4-BE49-F238E27FC236}">
                    <a16:creationId xmlns:a16="http://schemas.microsoft.com/office/drawing/2014/main" id="{77210E3D-EEF2-C6AA-6698-2E0B3295DC6A}"/>
                  </a:ext>
                </a:extLst>
              </p:cNvPr>
              <p:cNvSpPr/>
              <p:nvPr/>
            </p:nvSpPr>
            <p:spPr>
              <a:xfrm>
                <a:off x="5895108" y="3020986"/>
                <a:ext cx="851515" cy="46162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69" tIns="34275" rIns="68569" bIns="34275" anchor="t" anchorCtr="0">
                <a:spAutoFit/>
              </a:bodyPr>
              <a:lstStyle/>
              <a:p>
                <a:r>
                  <a:rPr lang="en-US" sz="1800" b="1">
                    <a:solidFill>
                      <a:schemeClr val="lt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algas</a:t>
                </a:r>
                <a:endParaRPr sz="1800" b="1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33" name="Google Shape;467;p71">
                <a:extLst>
                  <a:ext uri="{FF2B5EF4-FFF2-40B4-BE49-F238E27FC236}">
                    <a16:creationId xmlns:a16="http://schemas.microsoft.com/office/drawing/2014/main" id="{B56629D2-B89B-5AC9-B720-D82E4EBB0DC8}"/>
                  </a:ext>
                </a:extLst>
              </p:cNvPr>
              <p:cNvSpPr/>
              <p:nvPr/>
            </p:nvSpPr>
            <p:spPr>
              <a:xfrm>
                <a:off x="5419407" y="3509326"/>
                <a:ext cx="526107" cy="46162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69" tIns="34275" rIns="68569" bIns="34275" anchor="t" anchorCtr="0">
                <a:spAutoFit/>
              </a:bodyPr>
              <a:lstStyle/>
              <a:p>
                <a:r>
                  <a:rPr lang="en-US" sz="1800" b="1">
                    <a:solidFill>
                      <a:schemeClr val="lt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O</a:t>
                </a:r>
                <a:r>
                  <a:rPr lang="en-US" sz="1800" b="1" baseline="-25000">
                    <a:solidFill>
                      <a:schemeClr val="lt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2</a:t>
                </a:r>
                <a:endParaRPr sz="1800" b="1" baseline="-25000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34" name="Google Shape;468;p71">
                <a:extLst>
                  <a:ext uri="{FF2B5EF4-FFF2-40B4-BE49-F238E27FC236}">
                    <a16:creationId xmlns:a16="http://schemas.microsoft.com/office/drawing/2014/main" id="{636035A7-AD0A-8288-F444-BA05E376B210}"/>
                  </a:ext>
                </a:extLst>
              </p:cNvPr>
              <p:cNvSpPr/>
              <p:nvPr/>
            </p:nvSpPr>
            <p:spPr>
              <a:xfrm rot="-5400000" flipH="1">
                <a:off x="5498014" y="3271873"/>
                <a:ext cx="413199" cy="288843"/>
              </a:xfrm>
              <a:prstGeom prst="bentArrow">
                <a:avLst>
                  <a:gd name="adj1" fmla="val 8771"/>
                  <a:gd name="adj2" fmla="val 16885"/>
                  <a:gd name="adj3" fmla="val 25000"/>
                  <a:gd name="adj4" fmla="val 87500"/>
                </a:avLst>
              </a:prstGeom>
              <a:solidFill>
                <a:schemeClr val="accent1"/>
              </a:solidFill>
              <a:ln w="9525" cap="flat" cmpd="sng">
                <a:solidFill>
                  <a:srgbClr val="0F243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68569" tIns="34275" rIns="68569" bIns="34275" anchor="ctr" anchorCtr="0">
                <a:noAutofit/>
              </a:bodyPr>
              <a:lstStyle/>
              <a:p>
                <a:pPr algn="ctr">
                  <a:buSzPts val="2400"/>
                </a:pPr>
                <a:endParaRPr sz="1800" b="1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grpSp>
            <p:nvGrpSpPr>
              <p:cNvPr id="35" name="Google Shape;469;p71">
                <a:extLst>
                  <a:ext uri="{FF2B5EF4-FFF2-40B4-BE49-F238E27FC236}">
                    <a16:creationId xmlns:a16="http://schemas.microsoft.com/office/drawing/2014/main" id="{AE4F564F-3ED4-35A1-3441-B675DC977D6A}"/>
                  </a:ext>
                </a:extLst>
              </p:cNvPr>
              <p:cNvGrpSpPr/>
              <p:nvPr/>
            </p:nvGrpSpPr>
            <p:grpSpPr>
              <a:xfrm>
                <a:off x="6691118" y="3168631"/>
                <a:ext cx="404417" cy="404385"/>
                <a:chOff x="6691118" y="3168631"/>
                <a:chExt cx="413199" cy="404385"/>
              </a:xfrm>
            </p:grpSpPr>
            <p:sp>
              <p:nvSpPr>
                <p:cNvPr id="44" name="Google Shape;470;p71">
                  <a:extLst>
                    <a:ext uri="{FF2B5EF4-FFF2-40B4-BE49-F238E27FC236}">
                      <a16:creationId xmlns:a16="http://schemas.microsoft.com/office/drawing/2014/main" id="{0C9E2295-2919-38C9-AAEC-F306C2ECEFF2}"/>
                    </a:ext>
                  </a:extLst>
                </p:cNvPr>
                <p:cNvSpPr/>
                <p:nvPr/>
              </p:nvSpPr>
              <p:spPr>
                <a:xfrm flipH="1">
                  <a:off x="6691118" y="3168631"/>
                  <a:ext cx="413199" cy="288843"/>
                </a:xfrm>
                <a:prstGeom prst="bentArrow">
                  <a:avLst>
                    <a:gd name="adj1" fmla="val 8771"/>
                    <a:gd name="adj2" fmla="val 16885"/>
                    <a:gd name="adj3" fmla="val 25000"/>
                    <a:gd name="adj4" fmla="val 87500"/>
                  </a:avLst>
                </a:prstGeom>
                <a:solidFill>
                  <a:schemeClr val="accent1"/>
                </a:solidFill>
                <a:ln w="9525" cap="flat" cmpd="sng">
                  <a:solidFill>
                    <a:srgbClr val="0F243E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68569" tIns="34275" rIns="68569" bIns="34275" anchor="ctr" anchorCtr="0">
                  <a:noAutofit/>
                </a:bodyPr>
                <a:lstStyle/>
                <a:p>
                  <a:pPr algn="ctr">
                    <a:buSzPts val="2400"/>
                  </a:pPr>
                  <a:endParaRPr sz="1800" b="1">
                    <a:solidFill>
                      <a:schemeClr val="lt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cxnSp>
              <p:nvCxnSpPr>
                <p:cNvPr id="45" name="Google Shape;471;p71">
                  <a:extLst>
                    <a:ext uri="{FF2B5EF4-FFF2-40B4-BE49-F238E27FC236}">
                      <a16:creationId xmlns:a16="http://schemas.microsoft.com/office/drawing/2014/main" id="{45FEF96B-11B2-667E-DC44-707DFB120D51}"/>
                    </a:ext>
                  </a:extLst>
                </p:cNvPr>
                <p:cNvCxnSpPr/>
                <p:nvPr/>
              </p:nvCxnSpPr>
              <p:spPr>
                <a:xfrm>
                  <a:off x="7092280" y="3442092"/>
                  <a:ext cx="0" cy="130924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0F243E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</p:cxnSp>
          </p:grpSp>
          <p:sp>
            <p:nvSpPr>
              <p:cNvPr id="36" name="Google Shape;472;p71">
                <a:extLst>
                  <a:ext uri="{FF2B5EF4-FFF2-40B4-BE49-F238E27FC236}">
                    <a16:creationId xmlns:a16="http://schemas.microsoft.com/office/drawing/2014/main" id="{8D70CAFF-88FB-5B03-1CAE-07E338004E45}"/>
                  </a:ext>
                </a:extLst>
              </p:cNvPr>
              <p:cNvSpPr/>
              <p:nvPr/>
            </p:nvSpPr>
            <p:spPr>
              <a:xfrm rot="-10604915" flipH="1">
                <a:off x="5596725" y="3900646"/>
                <a:ext cx="413199" cy="288843"/>
              </a:xfrm>
              <a:prstGeom prst="bentArrow">
                <a:avLst>
                  <a:gd name="adj1" fmla="val 8771"/>
                  <a:gd name="adj2" fmla="val 16885"/>
                  <a:gd name="adj3" fmla="val 25000"/>
                  <a:gd name="adj4" fmla="val 87500"/>
                </a:avLst>
              </a:prstGeom>
              <a:solidFill>
                <a:schemeClr val="accent1"/>
              </a:solidFill>
              <a:ln w="9525" cap="flat" cmpd="sng">
                <a:solidFill>
                  <a:srgbClr val="0F243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68569" tIns="34275" rIns="68569" bIns="34275" anchor="ctr" anchorCtr="0">
                <a:noAutofit/>
              </a:bodyPr>
              <a:lstStyle/>
              <a:p>
                <a:pPr algn="ctr">
                  <a:buSzPts val="2400"/>
                </a:pPr>
                <a:endParaRPr sz="1800" b="1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grpSp>
            <p:nvGrpSpPr>
              <p:cNvPr id="37" name="Google Shape;473;p71">
                <a:extLst>
                  <a:ext uri="{FF2B5EF4-FFF2-40B4-BE49-F238E27FC236}">
                    <a16:creationId xmlns:a16="http://schemas.microsoft.com/office/drawing/2014/main" id="{A792DCA8-46B5-FE14-CA91-A1441DCFBBA0}"/>
                  </a:ext>
                </a:extLst>
              </p:cNvPr>
              <p:cNvGrpSpPr/>
              <p:nvPr/>
            </p:nvGrpSpPr>
            <p:grpSpPr>
              <a:xfrm rot="5400000">
                <a:off x="6755982" y="3842545"/>
                <a:ext cx="348689" cy="330416"/>
                <a:chOff x="6691118" y="3168631"/>
                <a:chExt cx="413199" cy="404385"/>
              </a:xfrm>
            </p:grpSpPr>
            <p:sp>
              <p:nvSpPr>
                <p:cNvPr id="42" name="Google Shape;474;p71">
                  <a:extLst>
                    <a:ext uri="{FF2B5EF4-FFF2-40B4-BE49-F238E27FC236}">
                      <a16:creationId xmlns:a16="http://schemas.microsoft.com/office/drawing/2014/main" id="{113304A0-FC7D-30FC-AB9E-5BE63EA3666A}"/>
                    </a:ext>
                  </a:extLst>
                </p:cNvPr>
                <p:cNvSpPr/>
                <p:nvPr/>
              </p:nvSpPr>
              <p:spPr>
                <a:xfrm flipH="1">
                  <a:off x="6691118" y="3168631"/>
                  <a:ext cx="413199" cy="288843"/>
                </a:xfrm>
                <a:prstGeom prst="bentArrow">
                  <a:avLst>
                    <a:gd name="adj1" fmla="val 8771"/>
                    <a:gd name="adj2" fmla="val 16885"/>
                    <a:gd name="adj3" fmla="val 25000"/>
                    <a:gd name="adj4" fmla="val 87500"/>
                  </a:avLst>
                </a:prstGeom>
                <a:solidFill>
                  <a:schemeClr val="accent1"/>
                </a:solidFill>
                <a:ln w="9525" cap="flat" cmpd="sng">
                  <a:solidFill>
                    <a:srgbClr val="0F243E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68569" tIns="34275" rIns="68569" bIns="34275" anchor="ctr" anchorCtr="0">
                  <a:noAutofit/>
                </a:bodyPr>
                <a:lstStyle/>
                <a:p>
                  <a:pPr algn="ctr">
                    <a:buSzPts val="2400"/>
                  </a:pPr>
                  <a:endParaRPr sz="1800" b="1">
                    <a:solidFill>
                      <a:schemeClr val="lt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cxnSp>
              <p:nvCxnSpPr>
                <p:cNvPr id="43" name="Google Shape;475;p71">
                  <a:extLst>
                    <a:ext uri="{FF2B5EF4-FFF2-40B4-BE49-F238E27FC236}">
                      <a16:creationId xmlns:a16="http://schemas.microsoft.com/office/drawing/2014/main" id="{6E96DA78-2B07-3B62-E3A2-CD3A04DEF6E6}"/>
                    </a:ext>
                  </a:extLst>
                </p:cNvPr>
                <p:cNvCxnSpPr/>
                <p:nvPr/>
              </p:nvCxnSpPr>
              <p:spPr>
                <a:xfrm>
                  <a:off x="7092280" y="3442092"/>
                  <a:ext cx="0" cy="130924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0F243E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</p:cxnSp>
          </p:grpSp>
          <p:cxnSp>
            <p:nvCxnSpPr>
              <p:cNvPr id="38" name="Google Shape;476;p71">
                <a:extLst>
                  <a:ext uri="{FF2B5EF4-FFF2-40B4-BE49-F238E27FC236}">
                    <a16:creationId xmlns:a16="http://schemas.microsoft.com/office/drawing/2014/main" id="{5E8C3EB4-938A-8A82-B509-422A1F11C5B2}"/>
                  </a:ext>
                </a:extLst>
              </p:cNvPr>
              <p:cNvCxnSpPr/>
              <p:nvPr/>
            </p:nvCxnSpPr>
            <p:spPr>
              <a:xfrm>
                <a:off x="7056355" y="4143127"/>
                <a:ext cx="397552" cy="5953"/>
              </a:xfrm>
              <a:prstGeom prst="straightConnector1">
                <a:avLst/>
              </a:prstGeom>
              <a:gradFill>
                <a:gsLst>
                  <a:gs pos="0">
                    <a:srgbClr val="DEE0E5"/>
                  </a:gs>
                  <a:gs pos="100000">
                    <a:srgbClr val="1F497D">
                      <a:alpha val="14901"/>
                    </a:srgbClr>
                  </a:gs>
                </a:gsLst>
                <a:lin ang="5400000" scaled="0"/>
              </a:gradFill>
              <a:ln w="38100" cap="flat" cmpd="sng">
                <a:solidFill>
                  <a:srgbClr val="003618"/>
                </a:solidFill>
                <a:prstDash val="solid"/>
                <a:round/>
                <a:headEnd type="none" w="sm" len="sm"/>
                <a:tailEnd type="triangle" w="med" len="med"/>
              </a:ln>
            </p:spPr>
          </p:cxnSp>
          <p:cxnSp>
            <p:nvCxnSpPr>
              <p:cNvPr id="39" name="Google Shape;477;p71">
                <a:extLst>
                  <a:ext uri="{FF2B5EF4-FFF2-40B4-BE49-F238E27FC236}">
                    <a16:creationId xmlns:a16="http://schemas.microsoft.com/office/drawing/2014/main" id="{5722498C-762C-3346-EB34-65C7D2564E1B}"/>
                  </a:ext>
                </a:extLst>
              </p:cNvPr>
              <p:cNvCxnSpPr/>
              <p:nvPr/>
            </p:nvCxnSpPr>
            <p:spPr>
              <a:xfrm flipH="1">
                <a:off x="5295972" y="3212976"/>
                <a:ext cx="392231" cy="4337"/>
              </a:xfrm>
              <a:prstGeom prst="straightConnector1">
                <a:avLst/>
              </a:prstGeom>
              <a:gradFill>
                <a:gsLst>
                  <a:gs pos="0">
                    <a:srgbClr val="DEE0E5"/>
                  </a:gs>
                  <a:gs pos="100000">
                    <a:srgbClr val="1F497D">
                      <a:alpha val="14901"/>
                    </a:srgbClr>
                  </a:gs>
                </a:gsLst>
                <a:lin ang="5400000" scaled="0"/>
              </a:gradFill>
              <a:ln w="38100" cap="flat" cmpd="sng">
                <a:solidFill>
                  <a:srgbClr val="003618"/>
                </a:solidFill>
                <a:prstDash val="solid"/>
                <a:round/>
                <a:headEnd type="none" w="sm" len="sm"/>
                <a:tailEnd type="triangle" w="med" len="med"/>
              </a:ln>
            </p:spPr>
          </p:cxnSp>
          <p:sp>
            <p:nvSpPr>
              <p:cNvPr id="40" name="Google Shape;478;p71">
                <a:extLst>
                  <a:ext uri="{FF2B5EF4-FFF2-40B4-BE49-F238E27FC236}">
                    <a16:creationId xmlns:a16="http://schemas.microsoft.com/office/drawing/2014/main" id="{F98ACC6A-2F1D-7429-D483-CAC37A691E5A}"/>
                  </a:ext>
                </a:extLst>
              </p:cNvPr>
              <p:cNvSpPr/>
              <p:nvPr/>
            </p:nvSpPr>
            <p:spPr>
              <a:xfrm>
                <a:off x="4321830" y="2808175"/>
                <a:ext cx="1072730" cy="83095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69" tIns="34275" rIns="68569" bIns="34275" anchor="t" anchorCtr="0">
                <a:spAutoFit/>
              </a:bodyPr>
              <a:lstStyle/>
              <a:p>
                <a:r>
                  <a:rPr lang="en-US" sz="1800" b="1">
                    <a:solidFill>
                      <a:schemeClr val="lt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novas</a:t>
                </a:r>
                <a:endParaRPr sz="1050"/>
              </a:p>
              <a:p>
                <a:r>
                  <a:rPr lang="en-US" sz="1800" b="1">
                    <a:solidFill>
                      <a:schemeClr val="lt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células</a:t>
                </a:r>
                <a:endParaRPr sz="1800" b="1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41" name="Google Shape;479;p71">
                <a:extLst>
                  <a:ext uri="{FF2B5EF4-FFF2-40B4-BE49-F238E27FC236}">
                    <a16:creationId xmlns:a16="http://schemas.microsoft.com/office/drawing/2014/main" id="{AE6EACC9-CA3C-9496-4BB2-653BF940963B}"/>
                  </a:ext>
                </a:extLst>
              </p:cNvPr>
              <p:cNvSpPr/>
              <p:nvPr/>
            </p:nvSpPr>
            <p:spPr>
              <a:xfrm>
                <a:off x="7490406" y="3865701"/>
                <a:ext cx="1072730" cy="83095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69" tIns="34275" rIns="68569" bIns="34275" anchor="t" anchorCtr="0">
                <a:spAutoFit/>
              </a:bodyPr>
              <a:lstStyle/>
              <a:p>
                <a:r>
                  <a:rPr lang="en-US" sz="1800" b="1">
                    <a:solidFill>
                      <a:schemeClr val="lt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novas</a:t>
                </a:r>
                <a:endParaRPr sz="1050"/>
              </a:p>
              <a:p>
                <a:r>
                  <a:rPr lang="en-US" sz="1800" b="1">
                    <a:solidFill>
                      <a:schemeClr val="lt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células</a:t>
                </a:r>
                <a:endParaRPr sz="1800" b="1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  <p:sp>
          <p:nvSpPr>
            <p:cNvPr id="10" name="Google Shape;480;p71">
              <a:extLst>
                <a:ext uri="{FF2B5EF4-FFF2-40B4-BE49-F238E27FC236}">
                  <a16:creationId xmlns:a16="http://schemas.microsoft.com/office/drawing/2014/main" id="{2B8DB468-D098-8F2D-AFE3-E555D833540C}"/>
                </a:ext>
              </a:extLst>
            </p:cNvPr>
            <p:cNvSpPr/>
            <p:nvPr/>
          </p:nvSpPr>
          <p:spPr>
            <a:xfrm>
              <a:off x="7524328" y="2986147"/>
              <a:ext cx="120948" cy="1429133"/>
            </a:xfrm>
            <a:prstGeom prst="rightBrace">
              <a:avLst>
                <a:gd name="adj1" fmla="val 8333"/>
                <a:gd name="adj2" fmla="val 50000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>
                <a:buSzPts val="2400"/>
              </a:pPr>
              <a:endPara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cxnSp>
          <p:nvCxnSpPr>
            <p:cNvPr id="11" name="Google Shape;481;p71">
              <a:extLst>
                <a:ext uri="{FF2B5EF4-FFF2-40B4-BE49-F238E27FC236}">
                  <a16:creationId xmlns:a16="http://schemas.microsoft.com/office/drawing/2014/main" id="{24A1C6C3-4BCB-C116-A5DD-47D4104A5A61}"/>
                </a:ext>
              </a:extLst>
            </p:cNvPr>
            <p:cNvCxnSpPr/>
            <p:nvPr/>
          </p:nvCxnSpPr>
          <p:spPr>
            <a:xfrm rot="10800000" flipH="1">
              <a:off x="2049635" y="2655460"/>
              <a:ext cx="5992" cy="584175"/>
            </a:xfrm>
            <a:prstGeom prst="straightConnector1">
              <a:avLst/>
            </a:prstGeom>
            <a:gradFill>
              <a:gsLst>
                <a:gs pos="0">
                  <a:srgbClr val="DEE0E5"/>
                </a:gs>
                <a:gs pos="100000">
                  <a:srgbClr val="1F497D">
                    <a:alpha val="14901"/>
                  </a:srgbClr>
                </a:gs>
              </a:gsLst>
              <a:lin ang="5400000" scaled="0"/>
            </a:gra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sp>
          <p:nvSpPr>
            <p:cNvPr id="12" name="Google Shape;482;p71">
              <a:extLst>
                <a:ext uri="{FF2B5EF4-FFF2-40B4-BE49-F238E27FC236}">
                  <a16:creationId xmlns:a16="http://schemas.microsoft.com/office/drawing/2014/main" id="{2BC1B7DD-833C-8E9B-5DA2-1589D59F6ACB}"/>
                </a:ext>
              </a:extLst>
            </p:cNvPr>
            <p:cNvSpPr/>
            <p:nvPr/>
          </p:nvSpPr>
          <p:spPr>
            <a:xfrm>
              <a:off x="2209362" y="2515979"/>
              <a:ext cx="526107" cy="461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spAutoFit/>
            </a:bodyPr>
            <a:lstStyle/>
            <a:p>
              <a:r>
                <a:rPr lang="en-US" sz="1800" b="1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O</a:t>
              </a:r>
              <a:r>
                <a:rPr lang="en-US" sz="1800" b="1" baseline="-25000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2</a:t>
              </a:r>
              <a:endParaRPr sz="1800" b="1" baseline="-250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cxnSp>
          <p:nvCxnSpPr>
            <p:cNvPr id="13" name="Google Shape;483;p71">
              <a:extLst>
                <a:ext uri="{FF2B5EF4-FFF2-40B4-BE49-F238E27FC236}">
                  <a16:creationId xmlns:a16="http://schemas.microsoft.com/office/drawing/2014/main" id="{F548DA63-E120-0DA5-1D3E-EF5FB3CE2947}"/>
                </a:ext>
              </a:extLst>
            </p:cNvPr>
            <p:cNvCxnSpPr/>
            <p:nvPr/>
          </p:nvCxnSpPr>
          <p:spPr>
            <a:xfrm>
              <a:off x="2195736" y="2696470"/>
              <a:ext cx="5992" cy="577709"/>
            </a:xfrm>
            <a:prstGeom prst="straightConnector1">
              <a:avLst/>
            </a:prstGeom>
            <a:gradFill>
              <a:gsLst>
                <a:gs pos="0">
                  <a:srgbClr val="DEE0E5"/>
                </a:gs>
                <a:gs pos="100000">
                  <a:srgbClr val="1F497D">
                    <a:alpha val="14901"/>
                  </a:srgbClr>
                </a:gs>
              </a:gsLst>
              <a:lin ang="5400000" scaled="0"/>
            </a:gra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sp>
          <p:nvSpPr>
            <p:cNvPr id="14" name="Google Shape;484;p71">
              <a:extLst>
                <a:ext uri="{FF2B5EF4-FFF2-40B4-BE49-F238E27FC236}">
                  <a16:creationId xmlns:a16="http://schemas.microsoft.com/office/drawing/2014/main" id="{56AC3785-3FD5-442C-C45D-95046C355140}"/>
                </a:ext>
              </a:extLst>
            </p:cNvPr>
            <p:cNvSpPr/>
            <p:nvPr/>
          </p:nvSpPr>
          <p:spPr>
            <a:xfrm>
              <a:off x="2812234" y="2515979"/>
              <a:ext cx="748923" cy="461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spAutoFit/>
            </a:bodyPr>
            <a:lstStyle/>
            <a:p>
              <a:r>
                <a:rPr lang="en-US" sz="1800" b="1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CO</a:t>
              </a:r>
              <a:r>
                <a:rPr lang="en-US" sz="1800" b="1" baseline="-25000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2</a:t>
              </a:r>
              <a:endParaRPr sz="1800" b="1" baseline="-250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cxnSp>
          <p:nvCxnSpPr>
            <p:cNvPr id="15" name="Google Shape;485;p71">
              <a:extLst>
                <a:ext uri="{FF2B5EF4-FFF2-40B4-BE49-F238E27FC236}">
                  <a16:creationId xmlns:a16="http://schemas.microsoft.com/office/drawing/2014/main" id="{760D9F61-5CC9-983D-07B0-9F9E20BA894B}"/>
                </a:ext>
              </a:extLst>
            </p:cNvPr>
            <p:cNvCxnSpPr/>
            <p:nvPr/>
          </p:nvCxnSpPr>
          <p:spPr>
            <a:xfrm>
              <a:off x="2843808" y="2674503"/>
              <a:ext cx="5992" cy="577709"/>
            </a:xfrm>
            <a:prstGeom prst="straightConnector1">
              <a:avLst/>
            </a:prstGeom>
            <a:gradFill>
              <a:gsLst>
                <a:gs pos="0">
                  <a:srgbClr val="DEE0E5"/>
                </a:gs>
                <a:gs pos="100000">
                  <a:srgbClr val="1F497D">
                    <a:alpha val="14901"/>
                  </a:srgbClr>
                </a:gs>
              </a:gsLst>
              <a:lin ang="5400000" scaled="0"/>
            </a:gra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16" name="Google Shape;486;p71">
              <a:extLst>
                <a:ext uri="{FF2B5EF4-FFF2-40B4-BE49-F238E27FC236}">
                  <a16:creationId xmlns:a16="http://schemas.microsoft.com/office/drawing/2014/main" id="{5FE199F9-9B98-B95C-F549-A154CB517282}"/>
                </a:ext>
              </a:extLst>
            </p:cNvPr>
            <p:cNvCxnSpPr/>
            <p:nvPr/>
          </p:nvCxnSpPr>
          <p:spPr>
            <a:xfrm rot="10800000" flipH="1">
              <a:off x="3632728" y="2633493"/>
              <a:ext cx="5992" cy="584175"/>
            </a:xfrm>
            <a:prstGeom prst="straightConnector1">
              <a:avLst/>
            </a:prstGeom>
            <a:gradFill>
              <a:gsLst>
                <a:gs pos="0">
                  <a:srgbClr val="DEE0E5"/>
                </a:gs>
                <a:gs pos="100000">
                  <a:srgbClr val="1F497D">
                    <a:alpha val="14901"/>
                  </a:srgbClr>
                </a:gs>
              </a:gsLst>
              <a:lin ang="5400000" scaled="0"/>
            </a:gra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sp>
          <p:nvSpPr>
            <p:cNvPr id="17" name="Google Shape;487;p71">
              <a:extLst>
                <a:ext uri="{FF2B5EF4-FFF2-40B4-BE49-F238E27FC236}">
                  <a16:creationId xmlns:a16="http://schemas.microsoft.com/office/drawing/2014/main" id="{15452149-87E0-D261-E294-76613B2C6C75}"/>
                </a:ext>
              </a:extLst>
            </p:cNvPr>
            <p:cNvSpPr/>
            <p:nvPr/>
          </p:nvSpPr>
          <p:spPr>
            <a:xfrm>
              <a:off x="3630062" y="2515979"/>
              <a:ext cx="697627" cy="461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spAutoFit/>
            </a:bodyPr>
            <a:lstStyle/>
            <a:p>
              <a:r>
                <a:rPr lang="en-US" sz="1800" b="1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H</a:t>
              </a:r>
              <a:r>
                <a:rPr lang="en-US" sz="1800" b="1" baseline="-25000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2</a:t>
              </a:r>
              <a:r>
                <a:rPr lang="en-US" sz="1800" b="1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S</a:t>
              </a:r>
              <a:endPara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8" name="Google Shape;488;p71">
              <a:extLst>
                <a:ext uri="{FF2B5EF4-FFF2-40B4-BE49-F238E27FC236}">
                  <a16:creationId xmlns:a16="http://schemas.microsoft.com/office/drawing/2014/main" id="{026B831B-BF59-9F69-6599-798F8484F50E}"/>
                </a:ext>
              </a:extLst>
            </p:cNvPr>
            <p:cNvSpPr/>
            <p:nvPr/>
          </p:nvSpPr>
          <p:spPr>
            <a:xfrm>
              <a:off x="2677214" y="1337398"/>
              <a:ext cx="2890244" cy="12002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spAutoFit/>
            </a:bodyPr>
            <a:lstStyle/>
            <a:p>
              <a:pPr algn="ctr"/>
              <a:r>
                <a:rPr lang="en-US" sz="1800" b="1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vento </a:t>
              </a:r>
              <a:endParaRPr sz="1050"/>
            </a:p>
            <a:p>
              <a:pPr algn="ctr"/>
              <a:r>
                <a:rPr lang="en-US" sz="1800" b="1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(mistura e reaeração)</a:t>
              </a:r>
              <a:endParaRPr sz="1050"/>
            </a:p>
          </p:txBody>
        </p:sp>
        <p:cxnSp>
          <p:nvCxnSpPr>
            <p:cNvPr id="19" name="Google Shape;489;p71">
              <a:extLst>
                <a:ext uri="{FF2B5EF4-FFF2-40B4-BE49-F238E27FC236}">
                  <a16:creationId xmlns:a16="http://schemas.microsoft.com/office/drawing/2014/main" id="{F30E4C36-DF1D-974C-8C9A-7EEC0FE6658B}"/>
                </a:ext>
              </a:extLst>
            </p:cNvPr>
            <p:cNvCxnSpPr/>
            <p:nvPr/>
          </p:nvCxnSpPr>
          <p:spPr>
            <a:xfrm>
              <a:off x="161675" y="2986146"/>
              <a:ext cx="7290645" cy="1"/>
            </a:xfrm>
            <a:prstGeom prst="straightConnector1">
              <a:avLst/>
            </a:prstGeom>
            <a:gradFill>
              <a:gsLst>
                <a:gs pos="0">
                  <a:srgbClr val="DEE0E5"/>
                </a:gs>
                <a:gs pos="100000">
                  <a:srgbClr val="1F497D">
                    <a:alpha val="14901"/>
                  </a:srgbClr>
                </a:gs>
              </a:gsLst>
              <a:lin ang="5400000" scaled="0"/>
            </a:gra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0" name="Google Shape;490;p71">
              <a:extLst>
                <a:ext uri="{FF2B5EF4-FFF2-40B4-BE49-F238E27FC236}">
                  <a16:creationId xmlns:a16="http://schemas.microsoft.com/office/drawing/2014/main" id="{8BA644A4-A3BC-B232-0A96-9B4889BD632A}"/>
                </a:ext>
              </a:extLst>
            </p:cNvPr>
            <p:cNvCxnSpPr/>
            <p:nvPr/>
          </p:nvCxnSpPr>
          <p:spPr>
            <a:xfrm rot="-5400000">
              <a:off x="4945894" y="1934780"/>
              <a:ext cx="744377" cy="695125"/>
            </a:xfrm>
            <a:prstGeom prst="curvedConnector3">
              <a:avLst>
                <a:gd name="adj1" fmla="val 50000"/>
              </a:avLst>
            </a:prstGeom>
            <a:gradFill>
              <a:gsLst>
                <a:gs pos="0">
                  <a:srgbClr val="DEE0E5"/>
                </a:gs>
                <a:gs pos="100000">
                  <a:srgbClr val="1F497D">
                    <a:alpha val="14901"/>
                  </a:srgbClr>
                </a:gs>
              </a:gsLst>
              <a:lin ang="5400000" scaled="0"/>
            </a:gradFill>
            <a:ln w="9525" cap="flat" cmpd="sng">
              <a:solidFill>
                <a:schemeClr val="dk1"/>
              </a:solidFill>
              <a:prstDash val="solid"/>
              <a:round/>
              <a:headEnd type="stealth" w="med" len="med"/>
              <a:tailEnd type="none" w="sm" len="sm"/>
            </a:ln>
          </p:spPr>
        </p:cxnSp>
        <p:cxnSp>
          <p:nvCxnSpPr>
            <p:cNvPr id="21" name="Google Shape;491;p71">
              <a:extLst>
                <a:ext uri="{FF2B5EF4-FFF2-40B4-BE49-F238E27FC236}">
                  <a16:creationId xmlns:a16="http://schemas.microsoft.com/office/drawing/2014/main" id="{1CF695EF-7A63-8036-2772-755A0E1A1F8F}"/>
                </a:ext>
              </a:extLst>
            </p:cNvPr>
            <p:cNvCxnSpPr/>
            <p:nvPr/>
          </p:nvCxnSpPr>
          <p:spPr>
            <a:xfrm rot="-5400000">
              <a:off x="5015790" y="2100037"/>
              <a:ext cx="744377" cy="695125"/>
            </a:xfrm>
            <a:prstGeom prst="curvedConnector3">
              <a:avLst>
                <a:gd name="adj1" fmla="val 50000"/>
              </a:avLst>
            </a:prstGeom>
            <a:gradFill>
              <a:gsLst>
                <a:gs pos="0">
                  <a:srgbClr val="DEE0E5"/>
                </a:gs>
                <a:gs pos="100000">
                  <a:srgbClr val="1F497D">
                    <a:alpha val="14901"/>
                  </a:srgbClr>
                </a:gs>
              </a:gsLst>
              <a:lin ang="5400000" scaled="0"/>
            </a:gradFill>
            <a:ln w="9525" cap="flat" cmpd="sng">
              <a:solidFill>
                <a:schemeClr val="dk1"/>
              </a:solidFill>
              <a:prstDash val="solid"/>
              <a:round/>
              <a:headEnd type="stealth" w="med" len="med"/>
              <a:tailEnd type="none" w="sm" len="sm"/>
            </a:ln>
          </p:spPr>
        </p:cxnSp>
        <p:cxnSp>
          <p:nvCxnSpPr>
            <p:cNvPr id="22" name="Google Shape;492;p71">
              <a:extLst>
                <a:ext uri="{FF2B5EF4-FFF2-40B4-BE49-F238E27FC236}">
                  <a16:creationId xmlns:a16="http://schemas.microsoft.com/office/drawing/2014/main" id="{6644EE47-DBE1-F274-C490-57C39F0786C8}"/>
                </a:ext>
              </a:extLst>
            </p:cNvPr>
            <p:cNvCxnSpPr/>
            <p:nvPr/>
          </p:nvCxnSpPr>
          <p:spPr>
            <a:xfrm rot="-5400000">
              <a:off x="5175454" y="2368167"/>
              <a:ext cx="540405" cy="439977"/>
            </a:xfrm>
            <a:prstGeom prst="curvedConnector3">
              <a:avLst>
                <a:gd name="adj1" fmla="val 50000"/>
              </a:avLst>
            </a:prstGeom>
            <a:gradFill>
              <a:gsLst>
                <a:gs pos="0">
                  <a:srgbClr val="DEE0E5"/>
                </a:gs>
                <a:gs pos="100000">
                  <a:srgbClr val="1F497D">
                    <a:alpha val="14901"/>
                  </a:srgbClr>
                </a:gs>
              </a:gsLst>
              <a:lin ang="5400000" scaled="0"/>
            </a:gradFill>
            <a:ln w="9525" cap="flat" cmpd="sng">
              <a:solidFill>
                <a:schemeClr val="dk1"/>
              </a:solidFill>
              <a:prstDash val="solid"/>
              <a:round/>
              <a:headEnd type="stealth" w="med" len="med"/>
              <a:tailEnd type="none" w="sm" len="sm"/>
            </a:ln>
          </p:spPr>
        </p:cxnSp>
        <p:sp>
          <p:nvSpPr>
            <p:cNvPr id="23" name="Google Shape;493;p71">
              <a:extLst>
                <a:ext uri="{FF2B5EF4-FFF2-40B4-BE49-F238E27FC236}">
                  <a16:creationId xmlns:a16="http://schemas.microsoft.com/office/drawing/2014/main" id="{26194F66-E4A3-5305-FF90-81578F82013A}"/>
                </a:ext>
              </a:extLst>
            </p:cNvPr>
            <p:cNvSpPr/>
            <p:nvPr/>
          </p:nvSpPr>
          <p:spPr>
            <a:xfrm>
              <a:off x="4728992" y="3924424"/>
              <a:ext cx="3393769" cy="461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spAutoFit/>
            </a:bodyPr>
            <a:lstStyle/>
            <a:p>
              <a:r>
                <a:rPr lang="en-US" sz="1800" b="1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CO</a:t>
              </a:r>
              <a:r>
                <a:rPr lang="en-US" sz="1800" b="1" baseline="-25000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2</a:t>
              </a:r>
              <a:r>
                <a:rPr lang="en-US" sz="1800" b="1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, NH</a:t>
              </a:r>
              <a:r>
                <a:rPr lang="en-US" sz="1800" b="1" baseline="-25000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3</a:t>
              </a:r>
              <a:r>
                <a:rPr lang="en-US" sz="1800" b="1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, PO</a:t>
              </a:r>
              <a:r>
                <a:rPr lang="en-US" sz="1800" b="1" baseline="-25000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4</a:t>
              </a:r>
              <a:r>
                <a:rPr lang="en-US" sz="1800" b="1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, H</a:t>
              </a:r>
              <a:r>
                <a:rPr lang="en-US" sz="1800" b="1" baseline="-25000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2</a:t>
              </a:r>
              <a:r>
                <a:rPr lang="en-US" sz="1800" b="1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O</a:t>
              </a:r>
              <a:endPara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cxnSp>
          <p:nvCxnSpPr>
            <p:cNvPr id="24" name="Google Shape;494;p71">
              <a:extLst>
                <a:ext uri="{FF2B5EF4-FFF2-40B4-BE49-F238E27FC236}">
                  <a16:creationId xmlns:a16="http://schemas.microsoft.com/office/drawing/2014/main" id="{912C6F6A-F2F8-FF5D-3244-6E31E202E9F8}"/>
                </a:ext>
              </a:extLst>
            </p:cNvPr>
            <p:cNvCxnSpPr/>
            <p:nvPr/>
          </p:nvCxnSpPr>
          <p:spPr>
            <a:xfrm>
              <a:off x="4332827" y="2625356"/>
              <a:ext cx="5992" cy="577709"/>
            </a:xfrm>
            <a:prstGeom prst="straightConnector1">
              <a:avLst/>
            </a:prstGeom>
            <a:gradFill>
              <a:gsLst>
                <a:gs pos="0">
                  <a:srgbClr val="DEE0E5"/>
                </a:gs>
                <a:gs pos="100000">
                  <a:srgbClr val="1F497D">
                    <a:alpha val="14901"/>
                  </a:srgbClr>
                </a:gs>
              </a:gsLst>
              <a:lin ang="5400000" scaled="0"/>
            </a:gra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sp>
          <p:nvSpPr>
            <p:cNvPr id="25" name="Google Shape;495;p71">
              <a:extLst>
                <a:ext uri="{FF2B5EF4-FFF2-40B4-BE49-F238E27FC236}">
                  <a16:creationId xmlns:a16="http://schemas.microsoft.com/office/drawing/2014/main" id="{44F4BEF4-ECAC-D2C8-1943-98E010FDC288}"/>
                </a:ext>
              </a:extLst>
            </p:cNvPr>
            <p:cNvSpPr/>
            <p:nvPr/>
          </p:nvSpPr>
          <p:spPr>
            <a:xfrm>
              <a:off x="4418582" y="2492897"/>
              <a:ext cx="521297" cy="461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spAutoFit/>
            </a:bodyPr>
            <a:lstStyle/>
            <a:p>
              <a:r>
                <a:rPr lang="en-US" sz="1800" b="1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N</a:t>
              </a:r>
              <a:r>
                <a:rPr lang="en-US" sz="1800" b="1" baseline="-25000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2</a:t>
              </a:r>
              <a:endParaRPr sz="1800" b="1" baseline="-250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6" name="Google Shape;496;p71">
              <a:extLst>
                <a:ext uri="{FF2B5EF4-FFF2-40B4-BE49-F238E27FC236}">
                  <a16:creationId xmlns:a16="http://schemas.microsoft.com/office/drawing/2014/main" id="{8CE1BF69-0EE9-FBD6-C11C-CF01D748DEAC}"/>
                </a:ext>
              </a:extLst>
            </p:cNvPr>
            <p:cNvSpPr/>
            <p:nvPr/>
          </p:nvSpPr>
          <p:spPr>
            <a:xfrm>
              <a:off x="6805388" y="2384658"/>
              <a:ext cx="2132315" cy="461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spAutoFit/>
            </a:bodyPr>
            <a:lstStyle/>
            <a:p>
              <a:r>
                <a:rPr lang="en-US" sz="1800" b="1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radiação solar </a:t>
              </a:r>
              <a:endParaRPr sz="1050"/>
            </a:p>
          </p:txBody>
        </p:sp>
        <p:cxnSp>
          <p:nvCxnSpPr>
            <p:cNvPr id="27" name="Google Shape;497;p71">
              <a:extLst>
                <a:ext uri="{FF2B5EF4-FFF2-40B4-BE49-F238E27FC236}">
                  <a16:creationId xmlns:a16="http://schemas.microsoft.com/office/drawing/2014/main" id="{CBA9BC20-81BC-71A9-9F47-660759C0378E}"/>
                </a:ext>
              </a:extLst>
            </p:cNvPr>
            <p:cNvCxnSpPr/>
            <p:nvPr/>
          </p:nvCxnSpPr>
          <p:spPr>
            <a:xfrm flipH="1">
              <a:off x="6060580" y="2189207"/>
              <a:ext cx="780095" cy="781283"/>
            </a:xfrm>
            <a:prstGeom prst="straightConnector1">
              <a:avLst/>
            </a:prstGeom>
            <a:gradFill>
              <a:gsLst>
                <a:gs pos="0">
                  <a:srgbClr val="DEE0E5"/>
                </a:gs>
                <a:gs pos="100000">
                  <a:srgbClr val="1F497D">
                    <a:alpha val="14901"/>
                  </a:srgbClr>
                </a:gs>
              </a:gsLst>
              <a:lin ang="5400000" scaled="0"/>
            </a:gradFill>
            <a:ln w="28575" cap="flat" cmpd="sng">
              <a:solidFill>
                <a:srgbClr val="FFC000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28" name="Google Shape;498;p71">
              <a:extLst>
                <a:ext uri="{FF2B5EF4-FFF2-40B4-BE49-F238E27FC236}">
                  <a16:creationId xmlns:a16="http://schemas.microsoft.com/office/drawing/2014/main" id="{370250E7-BD46-60D1-F114-419DBCA013BF}"/>
                </a:ext>
              </a:extLst>
            </p:cNvPr>
            <p:cNvCxnSpPr/>
            <p:nvPr/>
          </p:nvCxnSpPr>
          <p:spPr>
            <a:xfrm flipH="1">
              <a:off x="6405447" y="2105663"/>
              <a:ext cx="780095" cy="781283"/>
            </a:xfrm>
            <a:prstGeom prst="straightConnector1">
              <a:avLst/>
            </a:prstGeom>
            <a:gradFill>
              <a:gsLst>
                <a:gs pos="0">
                  <a:srgbClr val="DEE0E5"/>
                </a:gs>
                <a:gs pos="100000">
                  <a:srgbClr val="1F497D">
                    <a:alpha val="14901"/>
                  </a:srgbClr>
                </a:gs>
              </a:gsLst>
              <a:lin ang="5400000" scaled="0"/>
            </a:gradFill>
            <a:ln w="28575" cap="flat" cmpd="sng">
              <a:solidFill>
                <a:srgbClr val="FFC000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sp>
          <p:nvSpPr>
            <p:cNvPr id="29" name="Google Shape;499;p71">
              <a:extLst>
                <a:ext uri="{FF2B5EF4-FFF2-40B4-BE49-F238E27FC236}">
                  <a16:creationId xmlns:a16="http://schemas.microsoft.com/office/drawing/2014/main" id="{64D62F63-D56C-6B06-569F-C96C669A09E4}"/>
                </a:ext>
              </a:extLst>
            </p:cNvPr>
            <p:cNvSpPr/>
            <p:nvPr/>
          </p:nvSpPr>
          <p:spPr>
            <a:xfrm>
              <a:off x="5155564" y="3232855"/>
              <a:ext cx="1895071" cy="461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spAutoFit/>
            </a:bodyPr>
            <a:lstStyle/>
            <a:p>
              <a:r>
                <a:rPr lang="en-US" sz="1800" b="1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(fotossíntese)</a:t>
              </a:r>
              <a:endPara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0" name="Google Shape;500;p71">
              <a:extLst>
                <a:ext uri="{FF2B5EF4-FFF2-40B4-BE49-F238E27FC236}">
                  <a16:creationId xmlns:a16="http://schemas.microsoft.com/office/drawing/2014/main" id="{B2739669-83B2-576E-4052-1871CEDB3538}"/>
                </a:ext>
              </a:extLst>
            </p:cNvPr>
            <p:cNvSpPr/>
            <p:nvPr/>
          </p:nvSpPr>
          <p:spPr>
            <a:xfrm>
              <a:off x="2126880" y="4657640"/>
              <a:ext cx="1773243" cy="461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spAutoFit/>
            </a:bodyPr>
            <a:lstStyle/>
            <a:p>
              <a:r>
                <a:rPr lang="en-US" sz="1800" b="1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(respiração)</a:t>
              </a:r>
              <a:endPara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sp>
        <p:nvSpPr>
          <p:cNvPr id="46" name="Retângulo: Único Canto Arredondado 9231">
            <a:extLst>
              <a:ext uri="{FF2B5EF4-FFF2-40B4-BE49-F238E27FC236}">
                <a16:creationId xmlns:a16="http://schemas.microsoft.com/office/drawing/2014/main" id="{A5D3E957-83A2-E501-EDDE-72147DF96447}"/>
              </a:ext>
            </a:extLst>
          </p:cNvPr>
          <p:cNvSpPr/>
          <p:nvPr/>
        </p:nvSpPr>
        <p:spPr>
          <a:xfrm>
            <a:off x="866054" y="201475"/>
            <a:ext cx="7182987" cy="752363"/>
          </a:xfrm>
          <a:prstGeom prst="round1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buClr>
                <a:schemeClr val="dk2"/>
              </a:buClr>
              <a:buSzPts val="3000"/>
            </a:pPr>
            <a:r>
              <a:rPr lang="pt-BR" sz="2200" dirty="0">
                <a:solidFill>
                  <a:schemeClr val="bg1"/>
                </a:solidFill>
                <a:highlight>
                  <a:srgbClr val="800080"/>
                </a:highlight>
                <a:latin typeface="Oswald"/>
                <a:sym typeface="Oswald"/>
              </a:rPr>
              <a:t>Desafios atuais do INSA: Quanto de CO</a:t>
            </a:r>
            <a:r>
              <a:rPr lang="pt-BR" sz="2200" baseline="-25000" dirty="0">
                <a:solidFill>
                  <a:schemeClr val="bg1"/>
                </a:solidFill>
                <a:highlight>
                  <a:srgbClr val="800080"/>
                </a:highlight>
                <a:latin typeface="Oswald"/>
                <a:sym typeface="Oswald"/>
              </a:rPr>
              <a:t>2</a:t>
            </a:r>
            <a:r>
              <a:rPr lang="pt-BR" sz="2200" dirty="0">
                <a:solidFill>
                  <a:schemeClr val="bg1"/>
                </a:solidFill>
                <a:highlight>
                  <a:srgbClr val="800080"/>
                </a:highlight>
                <a:latin typeface="Oswald"/>
                <a:sym typeface="Oswald"/>
              </a:rPr>
              <a:t> um SARA consome no SAB? </a:t>
            </a:r>
          </a:p>
        </p:txBody>
      </p:sp>
    </p:spTree>
    <p:extLst>
      <p:ext uri="{BB962C8B-B14F-4D97-AF65-F5344CB8AC3E}">
        <p14:creationId xmlns:p14="http://schemas.microsoft.com/office/powerpoint/2010/main" val="742557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Shape 10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" name="Google Shape;1005;p70"/>
          <p:cNvSpPr/>
          <p:nvPr/>
        </p:nvSpPr>
        <p:spPr>
          <a:xfrm>
            <a:off x="4746300" y="967925"/>
            <a:ext cx="4397700" cy="2970900"/>
          </a:xfrm>
          <a:prstGeom prst="rect">
            <a:avLst/>
          </a:prstGeom>
          <a:solidFill>
            <a:srgbClr val="4A4137">
              <a:alpha val="8039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006" name="Google Shape;1006;p70"/>
          <p:cNvSpPr txBox="1">
            <a:spLocks noGrp="1"/>
          </p:cNvSpPr>
          <p:nvPr>
            <p:ph type="title" idx="4294967295"/>
          </p:nvPr>
        </p:nvSpPr>
        <p:spPr>
          <a:xfrm>
            <a:off x="5271600" y="2072625"/>
            <a:ext cx="3299400" cy="86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dirty="0">
                <a:solidFill>
                  <a:schemeClr val="bg2"/>
                </a:solidFill>
                <a:highlight>
                  <a:srgbClr val="C0C0C0"/>
                </a:highlight>
              </a:rPr>
              <a:t>Equipe INSA</a:t>
            </a:r>
            <a:endParaRPr sz="1500" dirty="0">
              <a:solidFill>
                <a:schemeClr val="bg2"/>
              </a:solidFill>
              <a:highlight>
                <a:srgbClr val="C0C0C0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dirty="0">
                <a:solidFill>
                  <a:schemeClr val="bg2"/>
                </a:solidFill>
                <a:highlight>
                  <a:srgbClr val="C0C0C0"/>
                </a:highlight>
              </a:rPr>
              <a:t>Instituto Nacional do Semiárido – INSA/MCTI</a:t>
            </a:r>
            <a:endParaRPr sz="1500" dirty="0">
              <a:solidFill>
                <a:schemeClr val="bg2"/>
              </a:solidFill>
              <a:highlight>
                <a:srgbClr val="C0C0C0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dirty="0">
                <a:solidFill>
                  <a:schemeClr val="bg2"/>
                </a:solidFill>
                <a:highlight>
                  <a:srgbClr val="C0C0C0"/>
                </a:highlight>
              </a:rPr>
              <a:t>Email: </a:t>
            </a:r>
            <a:r>
              <a:rPr lang="pt-BR" sz="1500" dirty="0" err="1">
                <a:solidFill>
                  <a:schemeClr val="bg2"/>
                </a:solidFill>
                <a:highlight>
                  <a:srgbClr val="C0C0C0"/>
                </a:highlight>
              </a:rPr>
              <a:t>insa@insa.gov.br</a:t>
            </a:r>
            <a:endParaRPr sz="1500" dirty="0">
              <a:solidFill>
                <a:schemeClr val="bg2"/>
              </a:solidFill>
              <a:highlight>
                <a:srgbClr val="C0C0C0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200" dirty="0">
              <a:solidFill>
                <a:srgbClr val="11729F"/>
              </a:solidFill>
              <a:highlight>
                <a:srgbClr val="C0C0C0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200" dirty="0">
              <a:solidFill>
                <a:srgbClr val="11729F"/>
              </a:solidFill>
              <a:highlight>
                <a:srgbClr val="C0C0C0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 dirty="0">
              <a:solidFill>
                <a:srgbClr val="11729F"/>
              </a:solidFill>
              <a:highlight>
                <a:srgbClr val="C0C0C0"/>
              </a:highlight>
            </a:endParaRPr>
          </a:p>
        </p:txBody>
      </p:sp>
      <p:pic>
        <p:nvPicPr>
          <p:cNvPr id="1007" name="Google Shape;1007;p70" title="Flor de palma.jpg"/>
          <p:cNvPicPr preferRelativeResize="0"/>
          <p:nvPr/>
        </p:nvPicPr>
        <p:blipFill rotWithShape="1">
          <a:blip r:embed="rId3">
            <a:alphaModFix/>
          </a:blip>
          <a:srcRect l="9935" t="20344" r="5718"/>
          <a:stretch/>
        </p:blipFill>
        <p:spPr>
          <a:xfrm>
            <a:off x="0" y="968008"/>
            <a:ext cx="4794125" cy="2970766"/>
          </a:xfrm>
          <a:prstGeom prst="rect">
            <a:avLst/>
          </a:prstGeom>
          <a:noFill/>
          <a:ln>
            <a:noFill/>
          </a:ln>
        </p:spPr>
      </p:pic>
      <p:sp>
        <p:nvSpPr>
          <p:cNvPr id="1008" name="Google Shape;1008;p70"/>
          <p:cNvSpPr/>
          <p:nvPr/>
        </p:nvSpPr>
        <p:spPr>
          <a:xfrm flipH="1">
            <a:off x="701875" y="3447125"/>
            <a:ext cx="1413000" cy="952800"/>
          </a:xfrm>
          <a:prstGeom prst="snip2DiagRect">
            <a:avLst>
              <a:gd name="adj1" fmla="val 0"/>
              <a:gd name="adj2" fmla="val 20754"/>
            </a:avLst>
          </a:prstGeom>
          <a:noFill/>
          <a:ln w="1905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009" name="Google Shape;1009;p70"/>
          <p:cNvSpPr/>
          <p:nvPr/>
        </p:nvSpPr>
        <p:spPr>
          <a:xfrm flipH="1">
            <a:off x="305400" y="819150"/>
            <a:ext cx="4266600" cy="3248100"/>
          </a:xfrm>
          <a:prstGeom prst="snip2DiagRect">
            <a:avLst>
              <a:gd name="adj1" fmla="val 0"/>
              <a:gd name="adj2" fmla="val 21704"/>
            </a:avLst>
          </a:prstGeom>
          <a:noFill/>
          <a:ln w="9525" cap="flat" cmpd="sng">
            <a:solidFill>
              <a:srgbClr val="A0DE3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010" name="Google Shape;1010;p70"/>
          <p:cNvSpPr/>
          <p:nvPr/>
        </p:nvSpPr>
        <p:spPr>
          <a:xfrm flipH="1">
            <a:off x="3081200" y="545350"/>
            <a:ext cx="994200" cy="786300"/>
          </a:xfrm>
          <a:prstGeom prst="snip2DiagRect">
            <a:avLst>
              <a:gd name="adj1" fmla="val 0"/>
              <a:gd name="adj2" fmla="val 20754"/>
            </a:avLst>
          </a:prstGeom>
          <a:noFill/>
          <a:ln w="9525" cap="flat" cmpd="sng">
            <a:solidFill>
              <a:srgbClr val="783F0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011" name="Google Shape;1011;p70"/>
          <p:cNvSpPr/>
          <p:nvPr/>
        </p:nvSpPr>
        <p:spPr>
          <a:xfrm>
            <a:off x="0" y="4730750"/>
            <a:ext cx="9144000" cy="412800"/>
          </a:xfrm>
          <a:prstGeom prst="rect">
            <a:avLst/>
          </a:prstGeom>
          <a:solidFill>
            <a:srgbClr val="9999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012" name="Google Shape;1012;p70"/>
          <p:cNvSpPr/>
          <p:nvPr/>
        </p:nvSpPr>
        <p:spPr>
          <a:xfrm flipH="1">
            <a:off x="4794125" y="4413250"/>
            <a:ext cx="4350000" cy="730500"/>
          </a:xfrm>
          <a:prstGeom prst="snip1Rect">
            <a:avLst>
              <a:gd name="adj" fmla="val 50000"/>
            </a:avLst>
          </a:prstGeom>
          <a:solidFill>
            <a:srgbClr val="9999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1013" name="Google Shape;1013;p70" title="logo insa + mcti 2025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57342" y="4526192"/>
            <a:ext cx="2910423" cy="511600"/>
          </a:xfrm>
          <a:prstGeom prst="rect">
            <a:avLst/>
          </a:prstGeom>
          <a:noFill/>
          <a:ln>
            <a:noFill/>
          </a:ln>
        </p:spPr>
      </p:pic>
      <p:sp>
        <p:nvSpPr>
          <p:cNvPr id="1014" name="Google Shape;1014;p70"/>
          <p:cNvSpPr txBox="1"/>
          <p:nvPr/>
        </p:nvSpPr>
        <p:spPr>
          <a:xfrm>
            <a:off x="556775" y="4698652"/>
            <a:ext cx="2412600" cy="4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www.insa.gov.br</a:t>
            </a:r>
            <a:endParaRPr sz="15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9" name="Google Shape;1019;p71" title="Flor de palma.jpg"/>
          <p:cNvPicPr preferRelativeResize="0"/>
          <p:nvPr/>
        </p:nvPicPr>
        <p:blipFill rotWithShape="1">
          <a:blip r:embed="rId3">
            <a:alphaModFix/>
          </a:blip>
          <a:srcRect l="6384" t="20340" r="687" b="1277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0" name="Google Shape;1020;p7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4A4137">
              <a:alpha val="8039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021" name="Google Shape;1021;p71"/>
          <p:cNvSpPr/>
          <p:nvPr/>
        </p:nvSpPr>
        <p:spPr>
          <a:xfrm>
            <a:off x="1228725" y="1268550"/>
            <a:ext cx="2314500" cy="1562100"/>
          </a:xfrm>
          <a:prstGeom prst="snip2DiagRect">
            <a:avLst>
              <a:gd name="adj1" fmla="val 0"/>
              <a:gd name="adj2" fmla="val 21704"/>
            </a:avLst>
          </a:prstGeom>
          <a:noFill/>
          <a:ln w="19050" cap="flat" cmpd="sng">
            <a:solidFill>
              <a:srgbClr val="3D85C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</a:pPr>
            <a:endParaRPr>
              <a:solidFill>
                <a:schemeClr val="dk2"/>
              </a:solidFill>
            </a:endParaRPr>
          </a:p>
        </p:txBody>
      </p:sp>
      <p:sp>
        <p:nvSpPr>
          <p:cNvPr id="1022" name="Google Shape;1022;p71"/>
          <p:cNvSpPr/>
          <p:nvPr/>
        </p:nvSpPr>
        <p:spPr>
          <a:xfrm>
            <a:off x="5515025" y="2830654"/>
            <a:ext cx="1494000" cy="1044300"/>
          </a:xfrm>
          <a:prstGeom prst="snip2DiagRect">
            <a:avLst>
              <a:gd name="adj1" fmla="val 0"/>
              <a:gd name="adj2" fmla="val 20754"/>
            </a:avLst>
          </a:prstGeom>
          <a:noFill/>
          <a:ln w="19050" cap="flat" cmpd="sng">
            <a:solidFill>
              <a:srgbClr val="B45F0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023" name="Google Shape;1023;p71"/>
          <p:cNvSpPr txBox="1">
            <a:spLocks noGrp="1"/>
          </p:cNvSpPr>
          <p:nvPr>
            <p:ph type="title" idx="4294967295"/>
          </p:nvPr>
        </p:nvSpPr>
        <p:spPr>
          <a:xfrm>
            <a:off x="2190750" y="1616775"/>
            <a:ext cx="5334000" cy="171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508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</a:pPr>
            <a:r>
              <a:rPr lang="pt-BR" sz="3200" b="1" dirty="0">
                <a:solidFill>
                  <a:schemeClr val="lt1"/>
                </a:solidFill>
                <a:highlight>
                  <a:srgbClr val="800000"/>
                </a:highlight>
                <a:latin typeface="Calibri"/>
                <a:ea typeface="Calibri"/>
                <a:cs typeface="Calibri"/>
                <a:sym typeface="Calibri"/>
              </a:rPr>
              <a:t>Plantando </a:t>
            </a:r>
            <a:r>
              <a:rPr lang="pt-BR" sz="4000" b="1" dirty="0">
                <a:solidFill>
                  <a:srgbClr val="A0DE3A"/>
                </a:solidFill>
                <a:highlight>
                  <a:srgbClr val="800000"/>
                </a:highlight>
                <a:latin typeface="Calibri"/>
                <a:ea typeface="Calibri"/>
                <a:cs typeface="Calibri"/>
                <a:sym typeface="Calibri"/>
              </a:rPr>
              <a:t>esperança</a:t>
            </a:r>
            <a:r>
              <a:rPr lang="pt-BR" sz="3200" b="1" dirty="0">
                <a:solidFill>
                  <a:schemeClr val="lt1"/>
                </a:solidFill>
                <a:highlight>
                  <a:srgbClr val="800000"/>
                </a:highlight>
                <a:latin typeface="Calibri"/>
                <a:ea typeface="Calibri"/>
                <a:cs typeface="Calibri"/>
                <a:sym typeface="Calibri"/>
              </a:rPr>
              <a:t>, </a:t>
            </a:r>
            <a:endParaRPr sz="3200" b="1" dirty="0">
              <a:solidFill>
                <a:schemeClr val="lt1"/>
              </a:solidFill>
              <a:highlight>
                <a:srgbClr val="8000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marR="508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</a:pPr>
            <a:r>
              <a:rPr lang="pt-BR" sz="3200" b="1" dirty="0">
                <a:solidFill>
                  <a:schemeClr val="lt1"/>
                </a:solidFill>
                <a:highlight>
                  <a:srgbClr val="800000"/>
                </a:highlight>
                <a:latin typeface="Calibri"/>
                <a:ea typeface="Calibri"/>
                <a:cs typeface="Calibri"/>
                <a:sym typeface="Calibri"/>
              </a:rPr>
              <a:t>florescendo </a:t>
            </a:r>
            <a:r>
              <a:rPr lang="pt-BR" sz="3800" b="1" dirty="0">
                <a:solidFill>
                  <a:srgbClr val="FF9900"/>
                </a:solidFill>
                <a:highlight>
                  <a:srgbClr val="800000"/>
                </a:highlight>
                <a:latin typeface="Calibri"/>
                <a:ea typeface="Calibri"/>
                <a:cs typeface="Calibri"/>
                <a:sym typeface="Calibri"/>
              </a:rPr>
              <a:t>pesquisa</a:t>
            </a:r>
            <a:r>
              <a:rPr lang="pt-BR" sz="3200" b="1" dirty="0">
                <a:solidFill>
                  <a:schemeClr val="lt1"/>
                </a:solidFill>
                <a:highlight>
                  <a:srgbClr val="800000"/>
                </a:highlight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3200" b="1" dirty="0">
                <a:solidFill>
                  <a:srgbClr val="FFD966"/>
                </a:solidFill>
                <a:highlight>
                  <a:srgbClr val="800000"/>
                </a:highlight>
                <a:latin typeface="Calibri"/>
                <a:ea typeface="Calibri"/>
                <a:cs typeface="Calibri"/>
                <a:sym typeface="Calibri"/>
              </a:rPr>
              <a:t>e</a:t>
            </a:r>
            <a:r>
              <a:rPr lang="pt-BR" sz="3200" b="1" dirty="0">
                <a:solidFill>
                  <a:schemeClr val="lt1"/>
                </a:solidFill>
                <a:highlight>
                  <a:srgbClr val="800000"/>
                </a:highlight>
                <a:latin typeface="Calibri"/>
                <a:ea typeface="Calibri"/>
                <a:cs typeface="Calibri"/>
                <a:sym typeface="Calibri"/>
              </a:rPr>
              <a:t> </a:t>
            </a:r>
            <a:endParaRPr sz="3200" b="1" dirty="0">
              <a:solidFill>
                <a:schemeClr val="lt1"/>
              </a:solidFill>
              <a:highlight>
                <a:srgbClr val="8000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marR="508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</a:pPr>
            <a:r>
              <a:rPr lang="pt-BR" sz="3200" b="1" dirty="0">
                <a:solidFill>
                  <a:schemeClr val="lt1"/>
                </a:solidFill>
                <a:highlight>
                  <a:srgbClr val="800000"/>
                </a:highlight>
                <a:latin typeface="Calibri"/>
                <a:ea typeface="Calibri"/>
                <a:cs typeface="Calibri"/>
                <a:sym typeface="Calibri"/>
              </a:rPr>
              <a:t>frutificando </a:t>
            </a:r>
            <a:r>
              <a:rPr lang="pt-BR" sz="3900" b="1" dirty="0">
                <a:solidFill>
                  <a:schemeClr val="accent5"/>
                </a:solidFill>
                <a:highlight>
                  <a:srgbClr val="800000"/>
                </a:highlight>
                <a:latin typeface="Calibri"/>
                <a:ea typeface="Calibri"/>
                <a:cs typeface="Calibri"/>
                <a:sym typeface="Calibri"/>
              </a:rPr>
              <a:t>futuro</a:t>
            </a:r>
            <a:r>
              <a:rPr lang="pt-BR" sz="3200" b="1" dirty="0">
                <a:solidFill>
                  <a:schemeClr val="lt1"/>
                </a:solidFill>
                <a:highlight>
                  <a:srgbClr val="800000"/>
                </a:highlight>
                <a:latin typeface="Calibri"/>
                <a:ea typeface="Calibri"/>
                <a:cs typeface="Calibri"/>
                <a:sym typeface="Calibri"/>
              </a:rPr>
              <a:t>.</a:t>
            </a:r>
            <a:endParaRPr sz="3200" b="1" dirty="0">
              <a:solidFill>
                <a:schemeClr val="lt1"/>
              </a:solidFill>
              <a:highlight>
                <a:srgbClr val="8000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666666"/>
              </a:solidFill>
              <a:highlight>
                <a:srgbClr val="800000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11729F"/>
              </a:solidFill>
              <a:highlight>
                <a:srgbClr val="800000"/>
              </a:highlight>
            </a:endParaRPr>
          </a:p>
        </p:txBody>
      </p:sp>
      <p:pic>
        <p:nvPicPr>
          <p:cNvPr id="1024" name="Google Shape;1024;p71" title="logo insa + mcti 2025.png"/>
          <p:cNvPicPr preferRelativeResize="0"/>
          <p:nvPr/>
        </p:nvPicPr>
        <p:blipFill rotWithShape="1">
          <a:blip r:embed="rId4">
            <a:alphaModFix/>
          </a:blip>
          <a:srcRect r="70416"/>
          <a:stretch/>
        </p:blipFill>
        <p:spPr>
          <a:xfrm>
            <a:off x="2114550" y="3661950"/>
            <a:ext cx="1757512" cy="10443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Google Shape;1025;p71"/>
          <p:cNvSpPr/>
          <p:nvPr/>
        </p:nvSpPr>
        <p:spPr>
          <a:xfrm>
            <a:off x="7600950" y="-1006350"/>
            <a:ext cx="2905200" cy="2274900"/>
          </a:xfrm>
          <a:prstGeom prst="snip2DiagRect">
            <a:avLst>
              <a:gd name="adj1" fmla="val 0"/>
              <a:gd name="adj2" fmla="val 21704"/>
            </a:avLst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</a:pPr>
            <a:endParaRPr>
              <a:solidFill>
                <a:schemeClr val="dk2"/>
              </a:solidFill>
            </a:endParaRPr>
          </a:p>
        </p:txBody>
      </p:sp>
      <p:sp>
        <p:nvSpPr>
          <p:cNvPr id="1026" name="Google Shape;1026;p71"/>
          <p:cNvSpPr/>
          <p:nvPr/>
        </p:nvSpPr>
        <p:spPr>
          <a:xfrm>
            <a:off x="-1095375" y="4410075"/>
            <a:ext cx="2209800" cy="1239900"/>
          </a:xfrm>
          <a:prstGeom prst="snip2DiagRect">
            <a:avLst>
              <a:gd name="adj1" fmla="val 0"/>
              <a:gd name="adj2" fmla="val 21704"/>
            </a:avLst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</a:pPr>
            <a:endParaRPr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op">
  <a:themeElements>
    <a:clrScheme name="Pop">
      <a:dk1>
        <a:srgbClr val="F8E71C"/>
      </a:dk1>
      <a:lt1>
        <a:srgbClr val="FFFFFF"/>
      </a:lt1>
      <a:dk2>
        <a:srgbClr val="000000"/>
      </a:dk2>
      <a:lt2>
        <a:srgbClr val="D9D9D9"/>
      </a:lt2>
      <a:accent1>
        <a:srgbClr val="666666"/>
      </a:accent1>
      <a:accent2>
        <a:srgbClr val="483165"/>
      </a:accent2>
      <a:accent3>
        <a:srgbClr val="EB1E95"/>
      </a:accent3>
      <a:accent4>
        <a:srgbClr val="0F9D58"/>
      </a:accent4>
      <a:accent5>
        <a:srgbClr val="01AFD1"/>
      </a:accent5>
      <a:accent6>
        <a:srgbClr val="9C27B0"/>
      </a:accent6>
      <a:hlink>
        <a:srgbClr val="01AFD1"/>
      </a:hlink>
      <a:folHlink>
        <a:srgbClr val="01AFD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854</Words>
  <Application>Microsoft Macintosh PowerPoint</Application>
  <PresentationFormat>Apresentação na tela (16:9)</PresentationFormat>
  <Paragraphs>186</Paragraphs>
  <Slides>50</Slides>
  <Notes>48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50</vt:i4>
      </vt:variant>
    </vt:vector>
  </HeadingPairs>
  <TitlesOfParts>
    <vt:vector size="58" baseType="lpstr">
      <vt:lpstr>Arial</vt:lpstr>
      <vt:lpstr>Times New Roman</vt:lpstr>
      <vt:lpstr>Playfair Display</vt:lpstr>
      <vt:lpstr>Calibri</vt:lpstr>
      <vt:lpstr>Montserrat</vt:lpstr>
      <vt:lpstr>Oswald</vt:lpstr>
      <vt:lpstr>Segoe UI</vt:lpstr>
      <vt:lpstr>Pop</vt:lpstr>
      <vt:lpstr>SARA: Uma nova fonte alternativa de água para desenvolvimento rural do SAB.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ESGOTAMENTO  SANITÁRIO – ZONA RURAL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Transformar as  vidas de mais de  1 milhão de famílias agricultoras no SAB 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ESCALA FAMILIAR</vt:lpstr>
      <vt:lpstr>TECNOLOGIA SARA COMUNITÁRIO/ ESCOLAR</vt:lpstr>
      <vt:lpstr>TECNOLOGIA SARA UNIFAMILIAR (AUTOMÁTICO)</vt:lpstr>
      <vt:lpstr>DIFUSÃO DA TECNOLOGIA  SARA NO SAB </vt:lpstr>
      <vt:lpstr>DIFUSÃO DA TECNOLOGIA  SARA NO SAB </vt:lpstr>
      <vt:lpstr>DIFUSÃO DA TECNOLOGIA  SARA NO SAB </vt:lpstr>
      <vt:lpstr>TECNOLOGIA  SARA UNIFAMILIAR   </vt:lpstr>
      <vt:lpstr>TECNOLOGIA SARA UNIFAMILIAR COM ENERGIA SOLAR  </vt:lpstr>
      <vt:lpstr>TECNOLOGIA SARA UNIFAMILIAR – PB AGROVILA ÁGUAS DE ACAUÃ   </vt:lpstr>
      <vt:lpstr>TECNOLOGIA SARA UNIFAMILIAR – PB AGROVILA ÁGUAS DE ACAUÃ   </vt:lpstr>
      <vt:lpstr>ÁREAS  DE REÚSO  </vt:lpstr>
      <vt:lpstr>ÁREAS  DE REÚSO  </vt:lpstr>
      <vt:lpstr>ÁREAS  DE REÚSO  </vt:lpstr>
      <vt:lpstr>ÁREAS  DE REÚSO  </vt:lpstr>
      <vt:lpstr>TECNOLOGIA  SARA ESCOLAR ( CE )   </vt:lpstr>
      <vt:lpstr>TECNOLOGIA  SARA ESCOLAR ( IFPI )   </vt:lpstr>
      <vt:lpstr>TECNOLOGIA  SARA ESCOLAR ( PB )   </vt:lpstr>
      <vt:lpstr>TECNOLOGIA  SARA ESCOLAR ( PB )   </vt:lpstr>
      <vt:lpstr>TECNOLOGIA  SARA ESCOLAR ( PE )   </vt:lpstr>
      <vt:lpstr>SARA COMUNITÁRIO ( PB )   </vt:lpstr>
      <vt:lpstr>SARA COMUNITÁRIO   </vt:lpstr>
      <vt:lpstr>SARA COMUNITÁRIO   </vt:lpstr>
      <vt:lpstr>SARA COMUNITÁRIO   </vt:lpstr>
      <vt:lpstr>SARA:  A TRANSFORMAÇÃO DA ÁGUA   </vt:lpstr>
      <vt:lpstr>Apresentação do PowerPoint</vt:lpstr>
      <vt:lpstr>ANTES E DEPOIS DA TECNOLOGIA SARA  </vt:lpstr>
      <vt:lpstr>Apresentação do PowerPoint</vt:lpstr>
      <vt:lpstr>Equipe INSA Instituto Nacional do Semiárido – INSA/MCTI Email: insa@insa.gov.br   </vt:lpstr>
      <vt:lpstr>Plantando esperança,  florescendo pesquisa e  frutificando futuro.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Office</cp:lastModifiedBy>
  <cp:revision>12</cp:revision>
  <dcterms:modified xsi:type="dcterms:W3CDTF">2025-11-11T13:02:07Z</dcterms:modified>
</cp:coreProperties>
</file>