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notesMasterIdLst>
    <p:notesMasterId r:id="rId53"/>
  </p:notesMasterIdLst>
  <p:sldIdLst>
    <p:sldId id="256" r:id="rId2"/>
    <p:sldId id="262" r:id="rId3"/>
    <p:sldId id="263" r:id="rId4"/>
    <p:sldId id="257" r:id="rId5"/>
    <p:sldId id="258" r:id="rId6"/>
    <p:sldId id="259" r:id="rId7"/>
    <p:sldId id="261" r:id="rId8"/>
    <p:sldId id="269" r:id="rId9"/>
    <p:sldId id="270" r:id="rId10"/>
    <p:sldId id="271" r:id="rId11"/>
    <p:sldId id="272" r:id="rId12"/>
    <p:sldId id="267" r:id="rId13"/>
    <p:sldId id="268" r:id="rId14"/>
    <p:sldId id="274" r:id="rId15"/>
    <p:sldId id="276" r:id="rId16"/>
    <p:sldId id="277" r:id="rId17"/>
    <p:sldId id="264" r:id="rId18"/>
    <p:sldId id="278" r:id="rId19"/>
    <p:sldId id="279" r:id="rId20"/>
    <p:sldId id="291" r:id="rId21"/>
    <p:sldId id="292" r:id="rId22"/>
    <p:sldId id="297" r:id="rId23"/>
    <p:sldId id="326" r:id="rId24"/>
    <p:sldId id="305" r:id="rId25"/>
    <p:sldId id="397" r:id="rId26"/>
    <p:sldId id="396" r:id="rId27"/>
    <p:sldId id="479" r:id="rId28"/>
    <p:sldId id="480" r:id="rId29"/>
    <p:sldId id="449" r:id="rId30"/>
    <p:sldId id="456" r:id="rId31"/>
    <p:sldId id="457" r:id="rId32"/>
    <p:sldId id="440" r:id="rId33"/>
    <p:sldId id="321" r:id="rId34"/>
    <p:sldId id="322" r:id="rId35"/>
    <p:sldId id="323" r:id="rId36"/>
    <p:sldId id="324" r:id="rId37"/>
    <p:sldId id="265" r:id="rId38"/>
    <p:sldId id="469" r:id="rId39"/>
    <p:sldId id="471" r:id="rId40"/>
    <p:sldId id="470" r:id="rId41"/>
    <p:sldId id="363" r:id="rId42"/>
    <p:sldId id="364" r:id="rId43"/>
    <p:sldId id="506" r:id="rId44"/>
    <p:sldId id="504" r:id="rId45"/>
    <p:sldId id="365" r:id="rId46"/>
    <p:sldId id="507" r:id="rId47"/>
    <p:sldId id="366" r:id="rId48"/>
    <p:sldId id="260" r:id="rId49"/>
    <p:sldId id="508" r:id="rId50"/>
    <p:sldId id="509" r:id="rId51"/>
    <p:sldId id="587" r:id="rId5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FC8DE7-EC17-4018-8478-079F152BE382}" v="190" dt="2025-11-26T00:15:55.7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9" autoAdjust="0"/>
    <p:restoredTop sz="94660"/>
  </p:normalViewPr>
  <p:slideViewPr>
    <p:cSldViewPr snapToGrid="0">
      <p:cViewPr varScale="1">
        <p:scale>
          <a:sx n="78" d="100"/>
          <a:sy n="78" d="100"/>
        </p:scale>
        <p:origin x="4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microsoft.com/office/2016/11/relationships/changesInfo" Target="changesInfos/changesInfo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ego Magno" userId="7d1bd23dacedc785" providerId="LiveId" clId="{CF617D88-60F7-4BA1-9166-E1399101EBB2}"/>
    <pc:docChg chg="modSld">
      <pc:chgData name="Diego Magno" userId="7d1bd23dacedc785" providerId="LiveId" clId="{CF617D88-60F7-4BA1-9166-E1399101EBB2}" dt="2025-11-25T12:20:32.309" v="0" actId="6549"/>
      <pc:docMkLst>
        <pc:docMk/>
      </pc:docMkLst>
      <pc:sldChg chg="modSp mod">
        <pc:chgData name="Diego Magno" userId="7d1bd23dacedc785" providerId="LiveId" clId="{CF617D88-60F7-4BA1-9166-E1399101EBB2}" dt="2025-11-25T12:20:32.309" v="0" actId="6549"/>
        <pc:sldMkLst>
          <pc:docMk/>
          <pc:sldMk cId="1663692849" sldId="262"/>
        </pc:sldMkLst>
        <pc:spChg chg="mod">
          <ac:chgData name="Diego Magno" userId="7d1bd23dacedc785" providerId="LiveId" clId="{CF617D88-60F7-4BA1-9166-E1399101EBB2}" dt="2025-11-25T12:20:32.309" v="0" actId="6549"/>
          <ac:spMkLst>
            <pc:docMk/>
            <pc:sldMk cId="1663692849" sldId="262"/>
            <ac:spMk id="3" creationId="{094E8B5B-C633-CC25-737D-A11B6EDA2FDF}"/>
          </ac:spMkLst>
        </pc:spChg>
      </pc:sldChg>
    </pc:docChg>
  </pc:docChgLst>
  <pc:docChgLst>
    <pc:chgData name="Diego Magno" userId="7d1bd23dacedc785" providerId="LiveId" clId="{C4017ADA-7A9E-4DA2-8CDD-05361870116B}"/>
    <pc:docChg chg="undo custSel addSld delSld modSld modMainMaster">
      <pc:chgData name="Diego Magno" userId="7d1bd23dacedc785" providerId="LiveId" clId="{C4017ADA-7A9E-4DA2-8CDD-05361870116B}" dt="2025-11-26T00:16:09.446" v="2120" actId="1035"/>
      <pc:docMkLst>
        <pc:docMk/>
      </pc:docMkLst>
      <pc:sldChg chg="addSp delSp modSp mod">
        <pc:chgData name="Diego Magno" userId="7d1bd23dacedc785" providerId="LiveId" clId="{C4017ADA-7A9E-4DA2-8CDD-05361870116B}" dt="2025-11-25T00:38:32.028" v="116" actId="2711"/>
        <pc:sldMkLst>
          <pc:docMk/>
          <pc:sldMk cId="4234808446" sldId="256"/>
        </pc:sldMkLst>
        <pc:spChg chg="add mod">
          <ac:chgData name="Diego Magno" userId="7d1bd23dacedc785" providerId="LiveId" clId="{C4017ADA-7A9E-4DA2-8CDD-05361870116B}" dt="2025-11-25T00:31:29.103" v="65" actId="20577"/>
          <ac:spMkLst>
            <pc:docMk/>
            <pc:sldMk cId="4234808446" sldId="256"/>
            <ac:spMk id="2" creationId="{BBCE2E18-8719-893D-F512-F5418BE112FC}"/>
          </ac:spMkLst>
        </pc:spChg>
        <pc:spChg chg="add mod">
          <ac:chgData name="Diego Magno" userId="7d1bd23dacedc785" providerId="LiveId" clId="{C4017ADA-7A9E-4DA2-8CDD-05361870116B}" dt="2025-11-25T00:32:08.826" v="80" actId="1076"/>
          <ac:spMkLst>
            <pc:docMk/>
            <pc:sldMk cId="4234808446" sldId="256"/>
            <ac:spMk id="3" creationId="{FE17CD02-7B20-2ABC-5EFC-77D81F09692B}"/>
          </ac:spMkLst>
        </pc:spChg>
        <pc:spChg chg="add del mod">
          <ac:chgData name="Diego Magno" userId="7d1bd23dacedc785" providerId="LiveId" clId="{C4017ADA-7A9E-4DA2-8CDD-05361870116B}" dt="2025-11-25T00:33:32.354" v="93" actId="478"/>
          <ac:spMkLst>
            <pc:docMk/>
            <pc:sldMk cId="4234808446" sldId="256"/>
            <ac:spMk id="4" creationId="{DB7DECB6-E783-4149-85A8-AB012BF4F231}"/>
          </ac:spMkLst>
        </pc:spChg>
        <pc:spChg chg="mod">
          <ac:chgData name="Diego Magno" userId="7d1bd23dacedc785" providerId="LiveId" clId="{C4017ADA-7A9E-4DA2-8CDD-05361870116B}" dt="2025-11-25T00:38:32.028" v="116" actId="2711"/>
          <ac:spMkLst>
            <pc:docMk/>
            <pc:sldMk cId="4234808446" sldId="256"/>
            <ac:spMk id="11" creationId="{102FC9A2-CF6C-9ABD-A5C1-A69EBF62E576}"/>
          </ac:spMkLst>
        </pc:spChg>
        <pc:spChg chg="mod">
          <ac:chgData name="Diego Magno" userId="7d1bd23dacedc785" providerId="LiveId" clId="{C4017ADA-7A9E-4DA2-8CDD-05361870116B}" dt="2025-11-25T00:31:00.808" v="0" actId="1076"/>
          <ac:spMkLst>
            <pc:docMk/>
            <pc:sldMk cId="4234808446" sldId="256"/>
            <ac:spMk id="16" creationId="{6671D6C3-6F44-9F73-1523-49EBF2A9DA64}"/>
          </ac:spMkLst>
        </pc:spChg>
        <pc:picChg chg="add mod">
          <ac:chgData name="Diego Magno" userId="7d1bd23dacedc785" providerId="LiveId" clId="{C4017ADA-7A9E-4DA2-8CDD-05361870116B}" dt="2025-11-25T00:38:07.002" v="114" actId="688"/>
          <ac:picMkLst>
            <pc:docMk/>
            <pc:sldMk cId="4234808446" sldId="256"/>
            <ac:picMk id="6" creationId="{488DA29C-68C2-3F72-BC80-35621A0DBFB9}"/>
          </ac:picMkLst>
        </pc:picChg>
        <pc:picChg chg="del mod">
          <ac:chgData name="Diego Magno" userId="7d1bd23dacedc785" providerId="LiveId" clId="{C4017ADA-7A9E-4DA2-8CDD-05361870116B}" dt="2025-11-25T00:35:41.077" v="97" actId="478"/>
          <ac:picMkLst>
            <pc:docMk/>
            <pc:sldMk cId="4234808446" sldId="256"/>
            <ac:picMk id="7" creationId="{0BFE90BA-9DFF-605B-7DD4-0164EFA2A003}"/>
          </ac:picMkLst>
        </pc:picChg>
        <pc:picChg chg="add del">
          <ac:chgData name="Diego Magno" userId="7d1bd23dacedc785" providerId="LiveId" clId="{C4017ADA-7A9E-4DA2-8CDD-05361870116B}" dt="2025-11-25T00:33:22.696" v="91" actId="478"/>
          <ac:picMkLst>
            <pc:docMk/>
            <pc:sldMk cId="4234808446" sldId="256"/>
            <ac:picMk id="1026" creationId="{3BF24B57-8C50-3C3B-0F87-220FD13AE5A6}"/>
          </ac:picMkLst>
        </pc:picChg>
        <pc:picChg chg="add mod">
          <ac:chgData name="Diego Magno" userId="7d1bd23dacedc785" providerId="LiveId" clId="{C4017ADA-7A9E-4DA2-8CDD-05361870116B}" dt="2025-11-25T00:35:57.291" v="102" actId="1076"/>
          <ac:picMkLst>
            <pc:docMk/>
            <pc:sldMk cId="4234808446" sldId="256"/>
            <ac:picMk id="1030" creationId="{0ED9D33F-6204-98BF-718A-7C10F159C165}"/>
          </ac:picMkLst>
        </pc:picChg>
      </pc:sldChg>
      <pc:sldChg chg="add del">
        <pc:chgData name="Diego Magno" userId="7d1bd23dacedc785" providerId="LiveId" clId="{C4017ADA-7A9E-4DA2-8CDD-05361870116B}" dt="2025-11-25T21:39:32.321" v="916"/>
        <pc:sldMkLst>
          <pc:docMk/>
          <pc:sldMk cId="3154920777" sldId="257"/>
        </pc:sldMkLst>
      </pc:sldChg>
      <pc:sldChg chg="add del">
        <pc:chgData name="Diego Magno" userId="7d1bd23dacedc785" providerId="LiveId" clId="{C4017ADA-7A9E-4DA2-8CDD-05361870116B}" dt="2025-11-25T21:39:32.321" v="916"/>
        <pc:sldMkLst>
          <pc:docMk/>
          <pc:sldMk cId="1340364063" sldId="258"/>
        </pc:sldMkLst>
      </pc:sldChg>
      <pc:sldChg chg="add del">
        <pc:chgData name="Diego Magno" userId="7d1bd23dacedc785" providerId="LiveId" clId="{C4017ADA-7A9E-4DA2-8CDD-05361870116B}" dt="2025-11-25T21:39:32.321" v="916"/>
        <pc:sldMkLst>
          <pc:docMk/>
          <pc:sldMk cId="1003963138" sldId="259"/>
        </pc:sldMkLst>
      </pc:sldChg>
      <pc:sldChg chg="addSp modSp mod modAnim">
        <pc:chgData name="Diego Magno" userId="7d1bd23dacedc785" providerId="LiveId" clId="{C4017ADA-7A9E-4DA2-8CDD-05361870116B}" dt="2025-11-26T00:03:39.286" v="1982"/>
        <pc:sldMkLst>
          <pc:docMk/>
          <pc:sldMk cId="3622989225" sldId="260"/>
        </pc:sldMkLst>
        <pc:spChg chg="mod">
          <ac:chgData name="Diego Magno" userId="7d1bd23dacedc785" providerId="LiveId" clId="{C4017ADA-7A9E-4DA2-8CDD-05361870116B}" dt="2025-11-25T23:16:39.621" v="1502" actId="20577"/>
          <ac:spMkLst>
            <pc:docMk/>
            <pc:sldMk cId="3622989225" sldId="260"/>
            <ac:spMk id="2" creationId="{ABA890F5-00A6-2FA8-4A44-217279CC195E}"/>
          </ac:spMkLst>
        </pc:spChg>
        <pc:spChg chg="mod">
          <ac:chgData name="Diego Magno" userId="7d1bd23dacedc785" providerId="LiveId" clId="{C4017ADA-7A9E-4DA2-8CDD-05361870116B}" dt="2025-11-25T23:28:58.537" v="1820" actId="27636"/>
          <ac:spMkLst>
            <pc:docMk/>
            <pc:sldMk cId="3622989225" sldId="260"/>
            <ac:spMk id="3" creationId="{D3D6857B-9CC8-ECE9-657B-E6E10EC13113}"/>
          </ac:spMkLst>
        </pc:spChg>
        <pc:picChg chg="add mod">
          <ac:chgData name="Diego Magno" userId="7d1bd23dacedc785" providerId="LiveId" clId="{C4017ADA-7A9E-4DA2-8CDD-05361870116B}" dt="2025-11-26T00:03:25.440" v="1980" actId="1076"/>
          <ac:picMkLst>
            <pc:docMk/>
            <pc:sldMk cId="3622989225" sldId="260"/>
            <ac:picMk id="5" creationId="{5E44ED68-1E3A-DEE8-EAAA-839CE3A78AFA}"/>
          </ac:picMkLst>
        </pc:picChg>
        <pc:picChg chg="add mod ord">
          <ac:chgData name="Diego Magno" userId="7d1bd23dacedc785" providerId="LiveId" clId="{C4017ADA-7A9E-4DA2-8CDD-05361870116B}" dt="2025-11-26T00:03:17.766" v="1978" actId="1076"/>
          <ac:picMkLst>
            <pc:docMk/>
            <pc:sldMk cId="3622989225" sldId="260"/>
            <ac:picMk id="7" creationId="{6602179B-3D7C-B4CD-8A6D-4BD52AC3A497}"/>
          </ac:picMkLst>
        </pc:picChg>
        <pc:picChg chg="add mod">
          <ac:chgData name="Diego Magno" userId="7d1bd23dacedc785" providerId="LiveId" clId="{C4017ADA-7A9E-4DA2-8CDD-05361870116B}" dt="2025-11-26T00:03:21.849" v="1979" actId="1076"/>
          <ac:picMkLst>
            <pc:docMk/>
            <pc:sldMk cId="3622989225" sldId="260"/>
            <ac:picMk id="9" creationId="{985539A2-FC92-9767-52EB-35D31ABFBC02}"/>
          </ac:picMkLst>
        </pc:picChg>
      </pc:sldChg>
      <pc:sldChg chg="add">
        <pc:chgData name="Diego Magno" userId="7d1bd23dacedc785" providerId="LiveId" clId="{C4017ADA-7A9E-4DA2-8CDD-05361870116B}" dt="2025-11-25T21:39:32.321" v="916"/>
        <pc:sldMkLst>
          <pc:docMk/>
          <pc:sldMk cId="300416345" sldId="261"/>
        </pc:sldMkLst>
      </pc:sldChg>
      <pc:sldChg chg="new del">
        <pc:chgData name="Diego Magno" userId="7d1bd23dacedc785" providerId="LiveId" clId="{C4017ADA-7A9E-4DA2-8CDD-05361870116B}" dt="2025-11-25T00:38:54.037" v="119" actId="47"/>
        <pc:sldMkLst>
          <pc:docMk/>
          <pc:sldMk cId="1547367093" sldId="261"/>
        </pc:sldMkLst>
      </pc:sldChg>
      <pc:sldChg chg="addSp delSp modSp new mod">
        <pc:chgData name="Diego Magno" userId="7d1bd23dacedc785" providerId="LiveId" clId="{C4017ADA-7A9E-4DA2-8CDD-05361870116B}" dt="2025-11-25T01:31:29.178" v="895" actId="6549"/>
        <pc:sldMkLst>
          <pc:docMk/>
          <pc:sldMk cId="1663692849" sldId="262"/>
        </pc:sldMkLst>
        <pc:spChg chg="del mod">
          <ac:chgData name="Diego Magno" userId="7d1bd23dacedc785" providerId="LiveId" clId="{C4017ADA-7A9E-4DA2-8CDD-05361870116B}" dt="2025-11-25T00:39:09.406" v="122" actId="478"/>
          <ac:spMkLst>
            <pc:docMk/>
            <pc:sldMk cId="1663692849" sldId="262"/>
            <ac:spMk id="2" creationId="{6F1164DA-40A9-6CF9-391C-DC09449D11BC}"/>
          </ac:spMkLst>
        </pc:spChg>
        <pc:spChg chg="mod">
          <ac:chgData name="Diego Magno" userId="7d1bd23dacedc785" providerId="LiveId" clId="{C4017ADA-7A9E-4DA2-8CDD-05361870116B}" dt="2025-11-25T01:31:29.178" v="895" actId="6549"/>
          <ac:spMkLst>
            <pc:docMk/>
            <pc:sldMk cId="1663692849" sldId="262"/>
            <ac:spMk id="3" creationId="{094E8B5B-C633-CC25-737D-A11B6EDA2FDF}"/>
          </ac:spMkLst>
        </pc:spChg>
        <pc:spChg chg="add del mod">
          <ac:chgData name="Diego Magno" userId="7d1bd23dacedc785" providerId="LiveId" clId="{C4017ADA-7A9E-4DA2-8CDD-05361870116B}" dt="2025-11-25T00:54:23.656" v="504" actId="478"/>
          <ac:spMkLst>
            <pc:docMk/>
            <pc:sldMk cId="1663692849" sldId="262"/>
            <ac:spMk id="4" creationId="{BD502EA5-FFCD-02A0-2820-9F08D35D176C}"/>
          </ac:spMkLst>
        </pc:spChg>
        <pc:spChg chg="add mod">
          <ac:chgData name="Diego Magno" userId="7d1bd23dacedc785" providerId="LiveId" clId="{C4017ADA-7A9E-4DA2-8CDD-05361870116B}" dt="2025-11-25T00:45:23.734" v="372" actId="1076"/>
          <ac:spMkLst>
            <pc:docMk/>
            <pc:sldMk cId="1663692849" sldId="262"/>
            <ac:spMk id="5" creationId="{04204451-3496-11D4-6AC5-8B11A47A43DA}"/>
          </ac:spMkLst>
        </pc:spChg>
        <pc:spChg chg="add mod">
          <ac:chgData name="Diego Magno" userId="7d1bd23dacedc785" providerId="LiveId" clId="{C4017ADA-7A9E-4DA2-8CDD-05361870116B}" dt="2025-11-25T00:45:31.687" v="379" actId="20577"/>
          <ac:spMkLst>
            <pc:docMk/>
            <pc:sldMk cId="1663692849" sldId="262"/>
            <ac:spMk id="6" creationId="{7B352294-23E0-DC08-51A5-A8DF2EA13ACF}"/>
          </ac:spMkLst>
        </pc:spChg>
        <pc:spChg chg="add">
          <ac:chgData name="Diego Magno" userId="7d1bd23dacedc785" providerId="LiveId" clId="{C4017ADA-7A9E-4DA2-8CDD-05361870116B}" dt="2025-11-25T00:49:09.976" v="474"/>
          <ac:spMkLst>
            <pc:docMk/>
            <pc:sldMk cId="1663692849" sldId="262"/>
            <ac:spMk id="8" creationId="{9AAF2276-1007-74CD-B6EF-3280C4794BBD}"/>
          </ac:spMkLst>
        </pc:spChg>
        <pc:spChg chg="add del mod">
          <ac:chgData name="Diego Magno" userId="7d1bd23dacedc785" providerId="LiveId" clId="{C4017ADA-7A9E-4DA2-8CDD-05361870116B}" dt="2025-11-25T00:54:23.656" v="504" actId="478"/>
          <ac:spMkLst>
            <pc:docMk/>
            <pc:sldMk cId="1663692849" sldId="262"/>
            <ac:spMk id="17" creationId="{0069F15D-EB9E-89C1-F263-D138BE87DE59}"/>
          </ac:spMkLst>
        </pc:spChg>
        <pc:graphicFrameChg chg="add mod">
          <ac:chgData name="Diego Magno" userId="7d1bd23dacedc785" providerId="LiveId" clId="{C4017ADA-7A9E-4DA2-8CDD-05361870116B}" dt="2025-11-25T00:47:32.766" v="426"/>
          <ac:graphicFrameMkLst>
            <pc:docMk/>
            <pc:sldMk cId="1663692849" sldId="262"/>
            <ac:graphicFrameMk id="7" creationId="{BE0C8306-CC75-8D75-73E9-0F5AFBC24A00}"/>
          </ac:graphicFrameMkLst>
        </pc:graphicFrameChg>
        <pc:picChg chg="add del mod">
          <ac:chgData name="Diego Magno" userId="7d1bd23dacedc785" providerId="LiveId" clId="{C4017ADA-7A9E-4DA2-8CDD-05361870116B}" dt="2025-11-25T00:50:42.586" v="477" actId="478"/>
          <ac:picMkLst>
            <pc:docMk/>
            <pc:sldMk cId="1663692849" sldId="262"/>
            <ac:picMk id="9" creationId="{7A6AA3D7-DF71-6CEF-F1E8-0801057435AB}"/>
          </ac:picMkLst>
        </pc:picChg>
        <pc:picChg chg="add del mod ord">
          <ac:chgData name="Diego Magno" userId="7d1bd23dacedc785" providerId="LiveId" clId="{C4017ADA-7A9E-4DA2-8CDD-05361870116B}" dt="2025-11-25T00:53:10.639" v="491" actId="478"/>
          <ac:picMkLst>
            <pc:docMk/>
            <pc:sldMk cId="1663692849" sldId="262"/>
            <ac:picMk id="11" creationId="{7A03C3FC-273A-75EC-2B7B-D7074421AE03}"/>
          </ac:picMkLst>
        </pc:picChg>
        <pc:picChg chg="add del mod">
          <ac:chgData name="Diego Magno" userId="7d1bd23dacedc785" providerId="LiveId" clId="{C4017ADA-7A9E-4DA2-8CDD-05361870116B}" dt="2025-11-25T00:53:43.947" v="495" actId="478"/>
          <ac:picMkLst>
            <pc:docMk/>
            <pc:sldMk cId="1663692849" sldId="262"/>
            <ac:picMk id="13" creationId="{D7702CF4-B531-F52C-FEFD-18B038475811}"/>
          </ac:picMkLst>
        </pc:picChg>
        <pc:picChg chg="add mod">
          <ac:chgData name="Diego Magno" userId="7d1bd23dacedc785" providerId="LiveId" clId="{C4017ADA-7A9E-4DA2-8CDD-05361870116B}" dt="2025-11-25T00:53:53.412" v="499" actId="1076"/>
          <ac:picMkLst>
            <pc:docMk/>
            <pc:sldMk cId="1663692849" sldId="262"/>
            <ac:picMk id="15" creationId="{FA3EE871-74C0-8B8A-5041-7EEC68A8E7AE}"/>
          </ac:picMkLst>
        </pc:picChg>
      </pc:sldChg>
      <pc:sldChg chg="addSp delSp modSp new mod modAnim">
        <pc:chgData name="Diego Magno" userId="7d1bd23dacedc785" providerId="LiveId" clId="{C4017ADA-7A9E-4DA2-8CDD-05361870116B}" dt="2025-11-25T23:58:05.872" v="1970"/>
        <pc:sldMkLst>
          <pc:docMk/>
          <pc:sldMk cId="554632864" sldId="263"/>
        </pc:sldMkLst>
        <pc:spChg chg="del mod">
          <ac:chgData name="Diego Magno" userId="7d1bd23dacedc785" providerId="LiveId" clId="{C4017ADA-7A9E-4DA2-8CDD-05361870116B}" dt="2025-11-25T00:54:19.253" v="502" actId="478"/>
          <ac:spMkLst>
            <pc:docMk/>
            <pc:sldMk cId="554632864" sldId="263"/>
            <ac:spMk id="2" creationId="{CAA431E0-C0E3-1AC3-3D2E-64CC7A51AAF5}"/>
          </ac:spMkLst>
        </pc:spChg>
        <pc:spChg chg="del">
          <ac:chgData name="Diego Magno" userId="7d1bd23dacedc785" providerId="LiveId" clId="{C4017ADA-7A9E-4DA2-8CDD-05361870116B}" dt="2025-11-25T00:56:52.790" v="524" actId="478"/>
          <ac:spMkLst>
            <pc:docMk/>
            <pc:sldMk cId="554632864" sldId="263"/>
            <ac:spMk id="3" creationId="{C989E149-52A8-A16E-5F20-36FA2475DD4B}"/>
          </ac:spMkLst>
        </pc:spChg>
        <pc:spChg chg="add del mod">
          <ac:chgData name="Diego Magno" userId="7d1bd23dacedc785" providerId="LiveId" clId="{C4017ADA-7A9E-4DA2-8CDD-05361870116B}" dt="2025-11-25T00:54:28.730" v="505" actId="478"/>
          <ac:spMkLst>
            <pc:docMk/>
            <pc:sldMk cId="554632864" sldId="263"/>
            <ac:spMk id="5" creationId="{568CDCCC-F800-E2F2-7BCB-51228E25E5C8}"/>
          </ac:spMkLst>
        </pc:spChg>
        <pc:spChg chg="add mod">
          <ac:chgData name="Diego Magno" userId="7d1bd23dacedc785" providerId="LiveId" clId="{C4017ADA-7A9E-4DA2-8CDD-05361870116B}" dt="2025-11-25T00:54:43.571" v="523" actId="20577"/>
          <ac:spMkLst>
            <pc:docMk/>
            <pc:sldMk cId="554632864" sldId="263"/>
            <ac:spMk id="6" creationId="{97D2F33E-E979-90B2-291E-853C0E7579C0}"/>
          </ac:spMkLst>
        </pc:spChg>
        <pc:spChg chg="add mod">
          <ac:chgData name="Diego Magno" userId="7d1bd23dacedc785" providerId="LiveId" clId="{C4017ADA-7A9E-4DA2-8CDD-05361870116B}" dt="2025-11-25T00:54:35.802" v="508"/>
          <ac:spMkLst>
            <pc:docMk/>
            <pc:sldMk cId="554632864" sldId="263"/>
            <ac:spMk id="7" creationId="{CAFA17BA-02BC-CC65-CFC6-302C7AC1E023}"/>
          </ac:spMkLst>
        </pc:spChg>
        <pc:spChg chg="add mod">
          <ac:chgData name="Diego Magno" userId="7d1bd23dacedc785" providerId="LiveId" clId="{C4017ADA-7A9E-4DA2-8CDD-05361870116B}" dt="2025-11-25T01:03:52.305" v="553" actId="1076"/>
          <ac:spMkLst>
            <pc:docMk/>
            <pc:sldMk cId="554632864" sldId="263"/>
            <ac:spMk id="10" creationId="{5E6B560F-DF38-141A-CBC3-C7137CBC471B}"/>
          </ac:spMkLst>
        </pc:spChg>
        <pc:spChg chg="add mod">
          <ac:chgData name="Diego Magno" userId="7d1bd23dacedc785" providerId="LiveId" clId="{C4017ADA-7A9E-4DA2-8CDD-05361870116B}" dt="2025-11-25T01:11:28.550" v="876" actId="1076"/>
          <ac:spMkLst>
            <pc:docMk/>
            <pc:sldMk cId="554632864" sldId="263"/>
            <ac:spMk id="13" creationId="{4A022A0F-48DF-45F5-6057-C1C1FD5A722A}"/>
          </ac:spMkLst>
        </pc:spChg>
        <pc:spChg chg="add del mod">
          <ac:chgData name="Diego Magno" userId="7d1bd23dacedc785" providerId="LiveId" clId="{C4017ADA-7A9E-4DA2-8CDD-05361870116B}" dt="2025-11-25T01:11:37.176" v="878" actId="478"/>
          <ac:spMkLst>
            <pc:docMk/>
            <pc:sldMk cId="554632864" sldId="263"/>
            <ac:spMk id="14" creationId="{B48FD5B2-9B07-527D-1E8D-A1B44FA094A9}"/>
          </ac:spMkLst>
        </pc:spChg>
        <pc:spChg chg="add mod">
          <ac:chgData name="Diego Magno" userId="7d1bd23dacedc785" providerId="LiveId" clId="{C4017ADA-7A9E-4DA2-8CDD-05361870116B}" dt="2025-11-25T01:11:20.925" v="875" actId="20577"/>
          <ac:spMkLst>
            <pc:docMk/>
            <pc:sldMk cId="554632864" sldId="263"/>
            <ac:spMk id="20" creationId="{34CFA6CD-7C15-A346-812E-DA0637585D88}"/>
          </ac:spMkLst>
        </pc:spChg>
        <pc:picChg chg="add mod">
          <ac:chgData name="Diego Magno" userId="7d1bd23dacedc785" providerId="LiveId" clId="{C4017ADA-7A9E-4DA2-8CDD-05361870116B}" dt="2025-11-25T01:03:35.745" v="548" actId="1076"/>
          <ac:picMkLst>
            <pc:docMk/>
            <pc:sldMk cId="554632864" sldId="263"/>
            <ac:picMk id="9" creationId="{6484DB38-D9C2-29DF-B539-7B25B19D8DD7}"/>
          </ac:picMkLst>
        </pc:picChg>
        <pc:picChg chg="add mod">
          <ac:chgData name="Diego Magno" userId="7d1bd23dacedc785" providerId="LiveId" clId="{C4017ADA-7A9E-4DA2-8CDD-05361870116B}" dt="2025-11-25T01:11:30.416" v="877" actId="14100"/>
          <ac:picMkLst>
            <pc:docMk/>
            <pc:sldMk cId="554632864" sldId="263"/>
            <ac:picMk id="12" creationId="{7B83DDE1-E524-0671-8D26-01A6A8CFABFD}"/>
          </ac:picMkLst>
        </pc:picChg>
        <pc:picChg chg="add mod ord">
          <ac:chgData name="Diego Magno" userId="7d1bd23dacedc785" providerId="LiveId" clId="{C4017ADA-7A9E-4DA2-8CDD-05361870116B}" dt="2025-11-25T01:10:48.699" v="869" actId="166"/>
          <ac:picMkLst>
            <pc:docMk/>
            <pc:sldMk cId="554632864" sldId="263"/>
            <ac:picMk id="15" creationId="{24E45F68-B8E5-B9CE-8607-B4704D43A54E}"/>
          </ac:picMkLst>
        </pc:picChg>
        <pc:picChg chg="add mod ord">
          <ac:chgData name="Diego Magno" userId="7d1bd23dacedc785" providerId="LiveId" clId="{C4017ADA-7A9E-4DA2-8CDD-05361870116B}" dt="2025-11-25T01:10:33.996" v="801" actId="166"/>
          <ac:picMkLst>
            <pc:docMk/>
            <pc:sldMk cId="554632864" sldId="263"/>
            <ac:picMk id="16" creationId="{8F6EBC2F-D6E6-AFAC-E953-E64CD26CB59D}"/>
          </ac:picMkLst>
        </pc:picChg>
        <pc:picChg chg="add mod ord">
          <ac:chgData name="Diego Magno" userId="7d1bd23dacedc785" providerId="LiveId" clId="{C4017ADA-7A9E-4DA2-8CDD-05361870116B}" dt="2025-11-25T01:10:19.966" v="733" actId="166"/>
          <ac:picMkLst>
            <pc:docMk/>
            <pc:sldMk cId="554632864" sldId="263"/>
            <ac:picMk id="17" creationId="{FC7C4704-D77E-4724-B7D0-EF86C9A2E1AE}"/>
          </ac:picMkLst>
        </pc:picChg>
        <pc:picChg chg="add mod ord">
          <ac:chgData name="Diego Magno" userId="7d1bd23dacedc785" providerId="LiveId" clId="{C4017ADA-7A9E-4DA2-8CDD-05361870116B}" dt="2025-11-25T01:10:01.917" v="663" actId="166"/>
          <ac:picMkLst>
            <pc:docMk/>
            <pc:sldMk cId="554632864" sldId="263"/>
            <ac:picMk id="18" creationId="{A349F5A5-3929-C9D0-E4BF-59439A274569}"/>
          </ac:picMkLst>
        </pc:picChg>
        <pc:picChg chg="add mod">
          <ac:chgData name="Diego Magno" userId="7d1bd23dacedc785" providerId="LiveId" clId="{C4017ADA-7A9E-4DA2-8CDD-05361870116B}" dt="2025-11-25T01:09:51.166" v="638" actId="1076"/>
          <ac:picMkLst>
            <pc:docMk/>
            <pc:sldMk cId="554632864" sldId="263"/>
            <ac:picMk id="19" creationId="{5883A621-FC7B-EC1A-C1BC-0EBE02FDF6A8}"/>
          </ac:picMkLst>
        </pc:picChg>
        <pc:cxnChg chg="add mod">
          <ac:chgData name="Diego Magno" userId="7d1bd23dacedc785" providerId="LiveId" clId="{C4017ADA-7A9E-4DA2-8CDD-05361870116B}" dt="2025-11-25T01:12:17.082" v="883" actId="208"/>
          <ac:cxnSpMkLst>
            <pc:docMk/>
            <pc:sldMk cId="554632864" sldId="263"/>
            <ac:cxnSpMk id="22" creationId="{034AE77D-B996-66EA-E466-BACD875CA43F}"/>
          </ac:cxnSpMkLst>
        </pc:cxnChg>
        <pc:cxnChg chg="add mod">
          <ac:chgData name="Diego Magno" userId="7d1bd23dacedc785" providerId="LiveId" clId="{C4017ADA-7A9E-4DA2-8CDD-05361870116B}" dt="2025-11-25T01:12:34.836" v="886" actId="14100"/>
          <ac:cxnSpMkLst>
            <pc:docMk/>
            <pc:sldMk cId="554632864" sldId="263"/>
            <ac:cxnSpMk id="23" creationId="{A6A0D034-3E44-8609-BEC5-A3A88090B71F}"/>
          </ac:cxnSpMkLst>
        </pc:cxnChg>
      </pc:sldChg>
      <pc:sldChg chg="addSp delSp modSp new mod delAnim modAnim">
        <pc:chgData name="Diego Magno" userId="7d1bd23dacedc785" providerId="LiveId" clId="{C4017ADA-7A9E-4DA2-8CDD-05361870116B}" dt="2025-11-26T00:00:02.899" v="1973"/>
        <pc:sldMkLst>
          <pc:docMk/>
          <pc:sldMk cId="2572512981" sldId="264"/>
        </pc:sldMkLst>
        <pc:spChg chg="mod">
          <ac:chgData name="Diego Magno" userId="7d1bd23dacedc785" providerId="LiveId" clId="{C4017ADA-7A9E-4DA2-8CDD-05361870116B}" dt="2025-11-25T01:16:06.756" v="891" actId="1076"/>
          <ac:spMkLst>
            <pc:docMk/>
            <pc:sldMk cId="2572512981" sldId="264"/>
            <ac:spMk id="2" creationId="{1FFCC0ED-C411-521F-828D-4E1DC86B4779}"/>
          </ac:spMkLst>
        </pc:spChg>
        <pc:spChg chg="del">
          <ac:chgData name="Diego Magno" userId="7d1bd23dacedc785" providerId="LiveId" clId="{C4017ADA-7A9E-4DA2-8CDD-05361870116B}" dt="2025-11-25T01:37:48.649" v="896" actId="478"/>
          <ac:spMkLst>
            <pc:docMk/>
            <pc:sldMk cId="2572512981" sldId="264"/>
            <ac:spMk id="3" creationId="{EDD58954-FC04-3C84-CAE0-93F3F077B55E}"/>
          </ac:spMkLst>
        </pc:spChg>
        <pc:spChg chg="add mod">
          <ac:chgData name="Diego Magno" userId="7d1bd23dacedc785" providerId="LiveId" clId="{C4017ADA-7A9E-4DA2-8CDD-05361870116B}" dt="2025-11-25T22:47:17.590" v="1131" actId="1076"/>
          <ac:spMkLst>
            <pc:docMk/>
            <pc:sldMk cId="2572512981" sldId="264"/>
            <ac:spMk id="5" creationId="{E8137B3E-82E7-8BB0-2862-D2717DC941E5}"/>
          </ac:spMkLst>
        </pc:spChg>
        <pc:picChg chg="add del mod">
          <ac:chgData name="Diego Magno" userId="7d1bd23dacedc785" providerId="LiveId" clId="{C4017ADA-7A9E-4DA2-8CDD-05361870116B}" dt="2025-11-25T21:48:40.540" v="939" actId="21"/>
          <ac:picMkLst>
            <pc:docMk/>
            <pc:sldMk cId="2572512981" sldId="264"/>
            <ac:picMk id="4" creationId="{A1530547-56A3-0C27-9FEC-673F49E30561}"/>
          </ac:picMkLst>
        </pc:picChg>
        <pc:picChg chg="add del mod">
          <ac:chgData name="Diego Magno" userId="7d1bd23dacedc785" providerId="LiveId" clId="{C4017ADA-7A9E-4DA2-8CDD-05361870116B}" dt="2025-11-25T01:40:20.204" v="905" actId="478"/>
          <ac:picMkLst>
            <pc:docMk/>
            <pc:sldMk cId="2572512981" sldId="264"/>
            <ac:picMk id="4" creationId="{EB17FF45-DC07-E76B-BB0E-6E1097EBA09C}"/>
          </ac:picMkLst>
        </pc:picChg>
        <pc:picChg chg="add del">
          <ac:chgData name="Diego Magno" userId="7d1bd23dacedc785" providerId="LiveId" clId="{C4017ADA-7A9E-4DA2-8CDD-05361870116B}" dt="2025-11-25T01:40:50.496" v="907" actId="478"/>
          <ac:picMkLst>
            <pc:docMk/>
            <pc:sldMk cId="2572512981" sldId="264"/>
            <ac:picMk id="6" creationId="{1C54250B-812A-9891-0CC8-030F158FDE8B}"/>
          </ac:picMkLst>
        </pc:picChg>
        <pc:picChg chg="add mod">
          <ac:chgData name="Diego Magno" userId="7d1bd23dacedc785" providerId="LiveId" clId="{C4017ADA-7A9E-4DA2-8CDD-05361870116B}" dt="2025-11-25T22:47:42.931" v="1141" actId="1076"/>
          <ac:picMkLst>
            <pc:docMk/>
            <pc:sldMk cId="2572512981" sldId="264"/>
            <ac:picMk id="6" creationId="{8E8728D6-C7CC-AEBF-4AB4-FB13E8DAB367}"/>
          </ac:picMkLst>
        </pc:picChg>
        <pc:picChg chg="add mod">
          <ac:chgData name="Diego Magno" userId="7d1bd23dacedc785" providerId="LiveId" clId="{C4017ADA-7A9E-4DA2-8CDD-05361870116B}" dt="2025-11-25T22:47:24.467" v="1133" actId="1076"/>
          <ac:picMkLst>
            <pc:docMk/>
            <pc:sldMk cId="2572512981" sldId="264"/>
            <ac:picMk id="8" creationId="{60FBC7EF-1491-E97A-4636-3889520122FB}"/>
          </ac:picMkLst>
        </pc:picChg>
      </pc:sldChg>
      <pc:sldChg chg="add">
        <pc:chgData name="Diego Magno" userId="7d1bd23dacedc785" providerId="LiveId" clId="{C4017ADA-7A9E-4DA2-8CDD-05361870116B}" dt="2025-11-25T23:08:23.732" v="1468"/>
        <pc:sldMkLst>
          <pc:docMk/>
          <pc:sldMk cId="0" sldId="265"/>
        </pc:sldMkLst>
      </pc:sldChg>
      <pc:sldChg chg="add del">
        <pc:chgData name="Diego Magno" userId="7d1bd23dacedc785" providerId="LiveId" clId="{C4017ADA-7A9E-4DA2-8CDD-05361870116B}" dt="2025-11-25T21:48:17.601" v="934"/>
        <pc:sldMkLst>
          <pc:docMk/>
          <pc:sldMk cId="4036886798" sldId="265"/>
        </pc:sldMkLst>
      </pc:sldChg>
      <pc:sldChg chg="add del">
        <pc:chgData name="Diego Magno" userId="7d1bd23dacedc785" providerId="LiveId" clId="{C4017ADA-7A9E-4DA2-8CDD-05361870116B}" dt="2025-11-25T21:48:17.601" v="934"/>
        <pc:sldMkLst>
          <pc:docMk/>
          <pc:sldMk cId="4035581791" sldId="266"/>
        </pc:sldMkLst>
      </pc:sldChg>
      <pc:sldChg chg="add">
        <pc:chgData name="Diego Magno" userId="7d1bd23dacedc785" providerId="LiveId" clId="{C4017ADA-7A9E-4DA2-8CDD-05361870116B}" dt="2025-11-25T21:39:32.321" v="916"/>
        <pc:sldMkLst>
          <pc:docMk/>
          <pc:sldMk cId="3270983382" sldId="267"/>
        </pc:sldMkLst>
      </pc:sldChg>
      <pc:sldChg chg="add">
        <pc:chgData name="Diego Magno" userId="7d1bd23dacedc785" providerId="LiveId" clId="{C4017ADA-7A9E-4DA2-8CDD-05361870116B}" dt="2025-11-25T21:39:32.321" v="916"/>
        <pc:sldMkLst>
          <pc:docMk/>
          <pc:sldMk cId="3094671791" sldId="268"/>
        </pc:sldMkLst>
      </pc:sldChg>
      <pc:sldChg chg="add">
        <pc:chgData name="Diego Magno" userId="7d1bd23dacedc785" providerId="LiveId" clId="{C4017ADA-7A9E-4DA2-8CDD-05361870116B}" dt="2025-11-25T21:39:32.321" v="916"/>
        <pc:sldMkLst>
          <pc:docMk/>
          <pc:sldMk cId="511738691" sldId="269"/>
        </pc:sldMkLst>
      </pc:sldChg>
      <pc:sldChg chg="add">
        <pc:chgData name="Diego Magno" userId="7d1bd23dacedc785" providerId="LiveId" clId="{C4017ADA-7A9E-4DA2-8CDD-05361870116B}" dt="2025-11-25T21:39:32.321" v="916"/>
        <pc:sldMkLst>
          <pc:docMk/>
          <pc:sldMk cId="4037379547" sldId="270"/>
        </pc:sldMkLst>
      </pc:sldChg>
      <pc:sldChg chg="add">
        <pc:chgData name="Diego Magno" userId="7d1bd23dacedc785" providerId="LiveId" clId="{C4017ADA-7A9E-4DA2-8CDD-05361870116B}" dt="2025-11-25T21:39:32.321" v="916"/>
        <pc:sldMkLst>
          <pc:docMk/>
          <pc:sldMk cId="3257729760" sldId="271"/>
        </pc:sldMkLst>
      </pc:sldChg>
      <pc:sldChg chg="add">
        <pc:chgData name="Diego Magno" userId="7d1bd23dacedc785" providerId="LiveId" clId="{C4017ADA-7A9E-4DA2-8CDD-05361870116B}" dt="2025-11-25T21:39:32.321" v="916"/>
        <pc:sldMkLst>
          <pc:docMk/>
          <pc:sldMk cId="1384495680" sldId="272"/>
        </pc:sldMkLst>
      </pc:sldChg>
      <pc:sldChg chg="add del">
        <pc:chgData name="Diego Magno" userId="7d1bd23dacedc785" providerId="LiveId" clId="{C4017ADA-7A9E-4DA2-8CDD-05361870116B}" dt="2025-11-25T21:48:09.959" v="932"/>
        <pc:sldMkLst>
          <pc:docMk/>
          <pc:sldMk cId="204929743" sldId="273"/>
        </pc:sldMkLst>
      </pc:sldChg>
      <pc:sldChg chg="add del">
        <pc:chgData name="Diego Magno" userId="7d1bd23dacedc785" providerId="LiveId" clId="{C4017ADA-7A9E-4DA2-8CDD-05361870116B}" dt="2025-11-25T21:41:15.308" v="919" actId="47"/>
        <pc:sldMkLst>
          <pc:docMk/>
          <pc:sldMk cId="245039868" sldId="273"/>
        </pc:sldMkLst>
      </pc:sldChg>
      <pc:sldChg chg="add del">
        <pc:chgData name="Diego Magno" userId="7d1bd23dacedc785" providerId="LiveId" clId="{C4017ADA-7A9E-4DA2-8CDD-05361870116B}" dt="2025-11-25T21:48:17.601" v="934"/>
        <pc:sldMkLst>
          <pc:docMk/>
          <pc:sldMk cId="1939051102" sldId="273"/>
        </pc:sldMkLst>
      </pc:sldChg>
      <pc:sldChg chg="add">
        <pc:chgData name="Diego Magno" userId="7d1bd23dacedc785" providerId="LiveId" clId="{C4017ADA-7A9E-4DA2-8CDD-05361870116B}" dt="2025-11-25T21:39:32.321" v="916"/>
        <pc:sldMkLst>
          <pc:docMk/>
          <pc:sldMk cId="2664033109" sldId="274"/>
        </pc:sldMkLst>
      </pc:sldChg>
      <pc:sldChg chg="add del">
        <pc:chgData name="Diego Magno" userId="7d1bd23dacedc785" providerId="LiveId" clId="{C4017ADA-7A9E-4DA2-8CDD-05361870116B}" dt="2025-11-25T21:41:23.416" v="920" actId="47"/>
        <pc:sldMkLst>
          <pc:docMk/>
          <pc:sldMk cId="1666796410" sldId="275"/>
        </pc:sldMkLst>
      </pc:sldChg>
      <pc:sldChg chg="add">
        <pc:chgData name="Diego Magno" userId="7d1bd23dacedc785" providerId="LiveId" clId="{C4017ADA-7A9E-4DA2-8CDD-05361870116B}" dt="2025-11-25T21:39:32.321" v="916"/>
        <pc:sldMkLst>
          <pc:docMk/>
          <pc:sldMk cId="2382398998" sldId="276"/>
        </pc:sldMkLst>
      </pc:sldChg>
      <pc:sldChg chg="addSp delSp modSp add mod">
        <pc:chgData name="Diego Magno" userId="7d1bd23dacedc785" providerId="LiveId" clId="{C4017ADA-7A9E-4DA2-8CDD-05361870116B}" dt="2025-11-25T22:00:43.164" v="992" actId="1076"/>
        <pc:sldMkLst>
          <pc:docMk/>
          <pc:sldMk cId="3483671926" sldId="277"/>
        </pc:sldMkLst>
        <pc:spChg chg="del mod">
          <ac:chgData name="Diego Magno" userId="7d1bd23dacedc785" providerId="LiveId" clId="{C4017ADA-7A9E-4DA2-8CDD-05361870116B}" dt="2025-11-25T21:56:41.290" v="954" actId="478"/>
          <ac:spMkLst>
            <pc:docMk/>
            <pc:sldMk cId="3483671926" sldId="277"/>
            <ac:spMk id="3" creationId="{1DEC6876-C8F8-7AE7-0509-2CD6B7129AE6}"/>
          </ac:spMkLst>
        </pc:spChg>
        <pc:spChg chg="add del mod">
          <ac:chgData name="Diego Magno" userId="7d1bd23dacedc785" providerId="LiveId" clId="{C4017ADA-7A9E-4DA2-8CDD-05361870116B}" dt="2025-11-25T21:56:44.027" v="955" actId="478"/>
          <ac:spMkLst>
            <pc:docMk/>
            <pc:sldMk cId="3483671926" sldId="277"/>
            <ac:spMk id="13" creationId="{2B8A0F6C-0DFD-0CD2-A80C-7C16C63DB588}"/>
          </ac:spMkLst>
        </pc:spChg>
        <pc:picChg chg="add del mod">
          <ac:chgData name="Diego Magno" userId="7d1bd23dacedc785" providerId="LiveId" clId="{C4017ADA-7A9E-4DA2-8CDD-05361870116B}" dt="2025-11-25T21:57:36.933" v="966" actId="478"/>
          <ac:picMkLst>
            <pc:docMk/>
            <pc:sldMk cId="3483671926" sldId="277"/>
            <ac:picMk id="5" creationId="{5A01E75D-250B-FAB7-A15D-CABE1B199F41}"/>
          </ac:picMkLst>
        </pc:picChg>
        <pc:picChg chg="add del mod">
          <ac:chgData name="Diego Magno" userId="7d1bd23dacedc785" providerId="LiveId" clId="{C4017ADA-7A9E-4DA2-8CDD-05361870116B}" dt="2025-11-25T21:48:03.269" v="930" actId="478"/>
          <ac:picMkLst>
            <pc:docMk/>
            <pc:sldMk cId="3483671926" sldId="277"/>
            <ac:picMk id="7" creationId="{ED1C1DDD-5A20-0017-CFFF-95268A401BB6}"/>
          </ac:picMkLst>
        </pc:picChg>
        <pc:picChg chg="add del mod">
          <ac:chgData name="Diego Magno" userId="7d1bd23dacedc785" providerId="LiveId" clId="{C4017ADA-7A9E-4DA2-8CDD-05361870116B}" dt="2025-11-25T21:50:09.742" v="943" actId="478"/>
          <ac:picMkLst>
            <pc:docMk/>
            <pc:sldMk cId="3483671926" sldId="277"/>
            <ac:picMk id="8" creationId="{A1530547-56A3-0C27-9FEC-673F49E30561}"/>
          </ac:picMkLst>
        </pc:picChg>
        <pc:picChg chg="add del mod">
          <ac:chgData name="Diego Magno" userId="7d1bd23dacedc785" providerId="LiveId" clId="{C4017ADA-7A9E-4DA2-8CDD-05361870116B}" dt="2025-11-25T21:50:13.534" v="946" actId="478"/>
          <ac:picMkLst>
            <pc:docMk/>
            <pc:sldMk cId="3483671926" sldId="277"/>
            <ac:picMk id="9" creationId="{761C2FFA-8BC6-4966-2C5D-C2899373F526}"/>
          </ac:picMkLst>
        </pc:picChg>
        <pc:picChg chg="add mod">
          <ac:chgData name="Diego Magno" userId="7d1bd23dacedc785" providerId="LiveId" clId="{C4017ADA-7A9E-4DA2-8CDD-05361870116B}" dt="2025-11-25T22:00:34.972" v="990" actId="1076"/>
          <ac:picMkLst>
            <pc:docMk/>
            <pc:sldMk cId="3483671926" sldId="277"/>
            <ac:picMk id="11" creationId="{F65C873A-4648-B43A-4B9C-0C6D87E8C8D2}"/>
          </ac:picMkLst>
        </pc:picChg>
        <pc:picChg chg="add mod">
          <ac:chgData name="Diego Magno" userId="7d1bd23dacedc785" providerId="LiveId" clId="{C4017ADA-7A9E-4DA2-8CDD-05361870116B}" dt="2025-11-25T22:00:38.687" v="991" actId="1076"/>
          <ac:picMkLst>
            <pc:docMk/>
            <pc:sldMk cId="3483671926" sldId="277"/>
            <ac:picMk id="15" creationId="{3B9CD5DC-1579-35C4-94E1-759441D64BBD}"/>
          </ac:picMkLst>
        </pc:picChg>
        <pc:picChg chg="add mod">
          <ac:chgData name="Diego Magno" userId="7d1bd23dacedc785" providerId="LiveId" clId="{C4017ADA-7A9E-4DA2-8CDD-05361870116B}" dt="2025-11-25T22:00:25.399" v="986" actId="1076"/>
          <ac:picMkLst>
            <pc:docMk/>
            <pc:sldMk cId="3483671926" sldId="277"/>
            <ac:picMk id="17" creationId="{D21FD89E-67F7-E28C-F427-BF581E61AE4D}"/>
          </ac:picMkLst>
        </pc:picChg>
        <pc:picChg chg="add mod">
          <ac:chgData name="Diego Magno" userId="7d1bd23dacedc785" providerId="LiveId" clId="{C4017ADA-7A9E-4DA2-8CDD-05361870116B}" dt="2025-11-25T22:00:32.748" v="989" actId="1076"/>
          <ac:picMkLst>
            <pc:docMk/>
            <pc:sldMk cId="3483671926" sldId="277"/>
            <ac:picMk id="1026" creationId="{32A09A59-70FE-2682-EE1E-4B48F8125712}"/>
          </ac:picMkLst>
        </pc:picChg>
        <pc:picChg chg="add mod">
          <ac:chgData name="Diego Magno" userId="7d1bd23dacedc785" providerId="LiveId" clId="{C4017ADA-7A9E-4DA2-8CDD-05361870116B}" dt="2025-11-25T22:00:43.164" v="992" actId="1076"/>
          <ac:picMkLst>
            <pc:docMk/>
            <pc:sldMk cId="3483671926" sldId="277"/>
            <ac:picMk id="1028" creationId="{FBEE3E32-C702-FE55-213D-F204CB91BA35}"/>
          </ac:picMkLst>
        </pc:picChg>
        <pc:picChg chg="add mod">
          <ac:chgData name="Diego Magno" userId="7d1bd23dacedc785" providerId="LiveId" clId="{C4017ADA-7A9E-4DA2-8CDD-05361870116B}" dt="2025-11-25T22:00:23.975" v="985" actId="1076"/>
          <ac:picMkLst>
            <pc:docMk/>
            <pc:sldMk cId="3483671926" sldId="277"/>
            <ac:picMk id="1030" creationId="{7B7B64F5-25FB-D40A-A61F-847B387D5AAB}"/>
          </ac:picMkLst>
        </pc:picChg>
      </pc:sldChg>
      <pc:sldChg chg="addSp delSp modSp new mod modAnim">
        <pc:chgData name="Diego Magno" userId="7d1bd23dacedc785" providerId="LiveId" clId="{C4017ADA-7A9E-4DA2-8CDD-05361870116B}" dt="2025-11-26T00:02:15.797" v="1976"/>
        <pc:sldMkLst>
          <pc:docMk/>
          <pc:sldMk cId="954339086" sldId="278"/>
        </pc:sldMkLst>
        <pc:spChg chg="del">
          <ac:chgData name="Diego Magno" userId="7d1bd23dacedc785" providerId="LiveId" clId="{C4017ADA-7A9E-4DA2-8CDD-05361870116B}" dt="2025-11-25T22:49:19.405" v="1143" actId="478"/>
          <ac:spMkLst>
            <pc:docMk/>
            <pc:sldMk cId="954339086" sldId="278"/>
            <ac:spMk id="2" creationId="{319196E8-83CF-3F6A-D03D-5A3480486D54}"/>
          </ac:spMkLst>
        </pc:spChg>
        <pc:spChg chg="mod">
          <ac:chgData name="Diego Magno" userId="7d1bd23dacedc785" providerId="LiveId" clId="{C4017ADA-7A9E-4DA2-8CDD-05361870116B}" dt="2025-11-25T22:53:10.139" v="1427" actId="14100"/>
          <ac:spMkLst>
            <pc:docMk/>
            <pc:sldMk cId="954339086" sldId="278"/>
            <ac:spMk id="3" creationId="{DEED2B38-9E20-A965-DE5D-52170FDF3FDD}"/>
          </ac:spMkLst>
        </pc:spChg>
        <pc:spChg chg="add mod">
          <ac:chgData name="Diego Magno" userId="7d1bd23dacedc785" providerId="LiveId" clId="{C4017ADA-7A9E-4DA2-8CDD-05361870116B}" dt="2025-11-25T22:49:37.583" v="1176" actId="20577"/>
          <ac:spMkLst>
            <pc:docMk/>
            <pc:sldMk cId="954339086" sldId="278"/>
            <ac:spMk id="4" creationId="{44F85D8A-36A2-C0D9-1512-9EAED4832027}"/>
          </ac:spMkLst>
        </pc:spChg>
        <pc:picChg chg="add mod">
          <ac:chgData name="Diego Magno" userId="7d1bd23dacedc785" providerId="LiveId" clId="{C4017ADA-7A9E-4DA2-8CDD-05361870116B}" dt="2025-11-25T22:53:46.122" v="1437" actId="14100"/>
          <ac:picMkLst>
            <pc:docMk/>
            <pc:sldMk cId="954339086" sldId="278"/>
            <ac:picMk id="5" creationId="{A7A8C07A-FBA0-A274-F884-A54F2EFB49C1}"/>
          </ac:picMkLst>
        </pc:picChg>
        <pc:picChg chg="add mod">
          <ac:chgData name="Diego Magno" userId="7d1bd23dacedc785" providerId="LiveId" clId="{C4017ADA-7A9E-4DA2-8CDD-05361870116B}" dt="2025-11-25T22:53:33.364" v="1435" actId="14100"/>
          <ac:picMkLst>
            <pc:docMk/>
            <pc:sldMk cId="954339086" sldId="278"/>
            <ac:picMk id="6" creationId="{A6A6E503-5C55-20B0-29C4-2A5B8FFD7D82}"/>
          </ac:picMkLst>
        </pc:picChg>
        <pc:picChg chg="add mod">
          <ac:chgData name="Diego Magno" userId="7d1bd23dacedc785" providerId="LiveId" clId="{C4017ADA-7A9E-4DA2-8CDD-05361870116B}" dt="2025-11-25T22:53:23.120" v="1431" actId="1076"/>
          <ac:picMkLst>
            <pc:docMk/>
            <pc:sldMk cId="954339086" sldId="278"/>
            <ac:picMk id="7" creationId="{D97727E1-2FA6-2ADB-F951-7A990DDF7EA0}"/>
          </ac:picMkLst>
        </pc:picChg>
        <pc:picChg chg="add mod ord">
          <ac:chgData name="Diego Magno" userId="7d1bd23dacedc785" providerId="LiveId" clId="{C4017ADA-7A9E-4DA2-8CDD-05361870116B}" dt="2025-11-25T22:56:25.529" v="1457" actId="1076"/>
          <ac:picMkLst>
            <pc:docMk/>
            <pc:sldMk cId="954339086" sldId="278"/>
            <ac:picMk id="9" creationId="{44D7C9EB-51C8-E397-EDC2-F87D5200D4BE}"/>
          </ac:picMkLst>
        </pc:picChg>
        <pc:picChg chg="add mod">
          <ac:chgData name="Diego Magno" userId="7d1bd23dacedc785" providerId="LiveId" clId="{C4017ADA-7A9E-4DA2-8CDD-05361870116B}" dt="2025-11-25T22:56:24.352" v="1456" actId="1076"/>
          <ac:picMkLst>
            <pc:docMk/>
            <pc:sldMk cId="954339086" sldId="278"/>
            <ac:picMk id="11" creationId="{3FD20C6D-3A5A-7891-321E-678C62C7F5F9}"/>
          </ac:picMkLst>
        </pc:picChg>
      </pc:sldChg>
      <pc:sldChg chg="add del">
        <pc:chgData name="Diego Magno" userId="7d1bd23dacedc785" providerId="LiveId" clId="{C4017ADA-7A9E-4DA2-8CDD-05361870116B}" dt="2025-11-25T21:48:17.601" v="934"/>
        <pc:sldMkLst>
          <pc:docMk/>
          <pc:sldMk cId="1408273025" sldId="278"/>
        </pc:sldMkLst>
      </pc:sldChg>
      <pc:sldChg chg="add del">
        <pc:chgData name="Diego Magno" userId="7d1bd23dacedc785" providerId="LiveId" clId="{C4017ADA-7A9E-4DA2-8CDD-05361870116B}" dt="2025-11-25T21:48:09.959" v="932"/>
        <pc:sldMkLst>
          <pc:docMk/>
          <pc:sldMk cId="3653842932" sldId="278"/>
        </pc:sldMkLst>
      </pc:sldChg>
      <pc:sldChg chg="add setBg">
        <pc:chgData name="Diego Magno" userId="7d1bd23dacedc785" providerId="LiveId" clId="{C4017ADA-7A9E-4DA2-8CDD-05361870116B}" dt="2025-11-25T23:01:32.450" v="1462"/>
        <pc:sldMkLst>
          <pc:docMk/>
          <pc:sldMk cId="0" sldId="279"/>
        </pc:sldMkLst>
      </pc:sldChg>
      <pc:sldChg chg="add del">
        <pc:chgData name="Diego Magno" userId="7d1bd23dacedc785" providerId="LiveId" clId="{C4017ADA-7A9E-4DA2-8CDD-05361870116B}" dt="2025-11-25T21:48:17.601" v="934"/>
        <pc:sldMkLst>
          <pc:docMk/>
          <pc:sldMk cId="1683624446" sldId="279"/>
        </pc:sldMkLst>
      </pc:sldChg>
      <pc:sldChg chg="add del">
        <pc:chgData name="Diego Magno" userId="7d1bd23dacedc785" providerId="LiveId" clId="{C4017ADA-7A9E-4DA2-8CDD-05361870116B}" dt="2025-11-25T21:48:09.959" v="932"/>
        <pc:sldMkLst>
          <pc:docMk/>
          <pc:sldMk cId="2197036596" sldId="279"/>
        </pc:sldMkLst>
      </pc:sldChg>
      <pc:sldChg chg="new del">
        <pc:chgData name="Diego Magno" userId="7d1bd23dacedc785" providerId="LiveId" clId="{C4017ADA-7A9E-4DA2-8CDD-05361870116B}" dt="2025-11-25T23:01:30.099" v="1461" actId="47"/>
        <pc:sldMkLst>
          <pc:docMk/>
          <pc:sldMk cId="2853468312" sldId="279"/>
        </pc:sldMkLst>
      </pc:sldChg>
      <pc:sldChg chg="add del setBg">
        <pc:chgData name="Diego Magno" userId="7d1bd23dacedc785" providerId="LiveId" clId="{C4017ADA-7A9E-4DA2-8CDD-05361870116B}" dt="2025-11-25T23:01:27.923" v="1460" actId="47"/>
        <pc:sldMkLst>
          <pc:docMk/>
          <pc:sldMk cId="0" sldId="280"/>
        </pc:sldMkLst>
      </pc:sldChg>
      <pc:sldChg chg="add del">
        <pc:chgData name="Diego Magno" userId="7d1bd23dacedc785" providerId="LiveId" clId="{C4017ADA-7A9E-4DA2-8CDD-05361870116B}" dt="2025-11-25T21:48:17.601" v="934"/>
        <pc:sldMkLst>
          <pc:docMk/>
          <pc:sldMk cId="1581668054" sldId="280"/>
        </pc:sldMkLst>
      </pc:sldChg>
      <pc:sldChg chg="add del">
        <pc:chgData name="Diego Magno" userId="7d1bd23dacedc785" providerId="LiveId" clId="{C4017ADA-7A9E-4DA2-8CDD-05361870116B}" dt="2025-11-25T21:48:09.959" v="932"/>
        <pc:sldMkLst>
          <pc:docMk/>
          <pc:sldMk cId="3821585448" sldId="280"/>
        </pc:sldMkLst>
      </pc:sldChg>
      <pc:sldChg chg="add del">
        <pc:chgData name="Diego Magno" userId="7d1bd23dacedc785" providerId="LiveId" clId="{C4017ADA-7A9E-4DA2-8CDD-05361870116B}" dt="2025-11-25T21:48:09.959" v="932"/>
        <pc:sldMkLst>
          <pc:docMk/>
          <pc:sldMk cId="2063370673" sldId="281"/>
        </pc:sldMkLst>
      </pc:sldChg>
      <pc:sldChg chg="add del">
        <pc:chgData name="Diego Magno" userId="7d1bd23dacedc785" providerId="LiveId" clId="{C4017ADA-7A9E-4DA2-8CDD-05361870116B}" dt="2025-11-25T21:48:17.601" v="934"/>
        <pc:sldMkLst>
          <pc:docMk/>
          <pc:sldMk cId="2489757317" sldId="281"/>
        </pc:sldMkLst>
      </pc:sldChg>
      <pc:sldChg chg="add del">
        <pc:chgData name="Diego Magno" userId="7d1bd23dacedc785" providerId="LiveId" clId="{C4017ADA-7A9E-4DA2-8CDD-05361870116B}" dt="2025-11-25T21:48:09.959" v="932"/>
        <pc:sldMkLst>
          <pc:docMk/>
          <pc:sldMk cId="410776180" sldId="282"/>
        </pc:sldMkLst>
      </pc:sldChg>
      <pc:sldChg chg="add del">
        <pc:chgData name="Diego Magno" userId="7d1bd23dacedc785" providerId="LiveId" clId="{C4017ADA-7A9E-4DA2-8CDD-05361870116B}" dt="2025-11-25T21:48:17.601" v="934"/>
        <pc:sldMkLst>
          <pc:docMk/>
          <pc:sldMk cId="3523481681" sldId="282"/>
        </pc:sldMkLst>
      </pc:sldChg>
      <pc:sldChg chg="add del">
        <pc:chgData name="Diego Magno" userId="7d1bd23dacedc785" providerId="LiveId" clId="{C4017ADA-7A9E-4DA2-8CDD-05361870116B}" dt="2025-11-25T21:48:09.959" v="932"/>
        <pc:sldMkLst>
          <pc:docMk/>
          <pc:sldMk cId="1473258323" sldId="283"/>
        </pc:sldMkLst>
      </pc:sldChg>
      <pc:sldChg chg="add del">
        <pc:chgData name="Diego Magno" userId="7d1bd23dacedc785" providerId="LiveId" clId="{C4017ADA-7A9E-4DA2-8CDD-05361870116B}" dt="2025-11-25T21:48:17.601" v="934"/>
        <pc:sldMkLst>
          <pc:docMk/>
          <pc:sldMk cId="2773932688" sldId="283"/>
        </pc:sldMkLst>
      </pc:sldChg>
      <pc:sldChg chg="add del">
        <pc:chgData name="Diego Magno" userId="7d1bd23dacedc785" providerId="LiveId" clId="{C4017ADA-7A9E-4DA2-8CDD-05361870116B}" dt="2025-11-25T21:48:17.601" v="934"/>
        <pc:sldMkLst>
          <pc:docMk/>
          <pc:sldMk cId="1567309774" sldId="284"/>
        </pc:sldMkLst>
      </pc:sldChg>
      <pc:sldChg chg="add del">
        <pc:chgData name="Diego Magno" userId="7d1bd23dacedc785" providerId="LiveId" clId="{C4017ADA-7A9E-4DA2-8CDD-05361870116B}" dt="2025-11-25T21:48:09.959" v="932"/>
        <pc:sldMkLst>
          <pc:docMk/>
          <pc:sldMk cId="1581491299" sldId="284"/>
        </pc:sldMkLst>
      </pc:sldChg>
      <pc:sldChg chg="add del">
        <pc:chgData name="Diego Magno" userId="7d1bd23dacedc785" providerId="LiveId" clId="{C4017ADA-7A9E-4DA2-8CDD-05361870116B}" dt="2025-11-25T21:48:17.601" v="934"/>
        <pc:sldMkLst>
          <pc:docMk/>
          <pc:sldMk cId="1266717391" sldId="285"/>
        </pc:sldMkLst>
      </pc:sldChg>
      <pc:sldChg chg="add del">
        <pc:chgData name="Diego Magno" userId="7d1bd23dacedc785" providerId="LiveId" clId="{C4017ADA-7A9E-4DA2-8CDD-05361870116B}" dt="2025-11-25T21:48:09.959" v="932"/>
        <pc:sldMkLst>
          <pc:docMk/>
          <pc:sldMk cId="1558902730" sldId="285"/>
        </pc:sldMkLst>
      </pc:sldChg>
      <pc:sldChg chg="add del">
        <pc:chgData name="Diego Magno" userId="7d1bd23dacedc785" providerId="LiveId" clId="{C4017ADA-7A9E-4DA2-8CDD-05361870116B}" dt="2025-11-25T21:48:17.601" v="934"/>
        <pc:sldMkLst>
          <pc:docMk/>
          <pc:sldMk cId="545673644" sldId="286"/>
        </pc:sldMkLst>
      </pc:sldChg>
      <pc:sldChg chg="add del">
        <pc:chgData name="Diego Magno" userId="7d1bd23dacedc785" providerId="LiveId" clId="{C4017ADA-7A9E-4DA2-8CDD-05361870116B}" dt="2025-11-25T21:48:09.959" v="932"/>
        <pc:sldMkLst>
          <pc:docMk/>
          <pc:sldMk cId="3908599445" sldId="286"/>
        </pc:sldMkLst>
      </pc:sldChg>
      <pc:sldChg chg="add del">
        <pc:chgData name="Diego Magno" userId="7d1bd23dacedc785" providerId="LiveId" clId="{C4017ADA-7A9E-4DA2-8CDD-05361870116B}" dt="2025-11-25T21:48:17.601" v="934"/>
        <pc:sldMkLst>
          <pc:docMk/>
          <pc:sldMk cId="911402782" sldId="287"/>
        </pc:sldMkLst>
      </pc:sldChg>
      <pc:sldChg chg="add del">
        <pc:chgData name="Diego Magno" userId="7d1bd23dacedc785" providerId="LiveId" clId="{C4017ADA-7A9E-4DA2-8CDD-05361870116B}" dt="2025-11-25T21:48:09.959" v="932"/>
        <pc:sldMkLst>
          <pc:docMk/>
          <pc:sldMk cId="2836552687" sldId="287"/>
        </pc:sldMkLst>
      </pc:sldChg>
      <pc:sldChg chg="add del">
        <pc:chgData name="Diego Magno" userId="7d1bd23dacedc785" providerId="LiveId" clId="{C4017ADA-7A9E-4DA2-8CDD-05361870116B}" dt="2025-11-25T21:48:17.601" v="934"/>
        <pc:sldMkLst>
          <pc:docMk/>
          <pc:sldMk cId="245039868" sldId="288"/>
        </pc:sldMkLst>
      </pc:sldChg>
      <pc:sldChg chg="add del">
        <pc:chgData name="Diego Magno" userId="7d1bd23dacedc785" providerId="LiveId" clId="{C4017ADA-7A9E-4DA2-8CDD-05361870116B}" dt="2025-11-25T21:48:17.601" v="934"/>
        <pc:sldMkLst>
          <pc:docMk/>
          <pc:sldMk cId="880275670" sldId="289"/>
        </pc:sldMkLst>
      </pc:sldChg>
      <pc:sldChg chg="add del">
        <pc:chgData name="Diego Magno" userId="7d1bd23dacedc785" providerId="LiveId" clId="{C4017ADA-7A9E-4DA2-8CDD-05361870116B}" dt="2025-11-25T21:48:09.959" v="932"/>
        <pc:sldMkLst>
          <pc:docMk/>
          <pc:sldMk cId="2041030429" sldId="289"/>
        </pc:sldMkLst>
      </pc:sldChg>
      <pc:sldChg chg="add del">
        <pc:chgData name="Diego Magno" userId="7d1bd23dacedc785" providerId="LiveId" clId="{C4017ADA-7A9E-4DA2-8CDD-05361870116B}" dt="2025-11-25T21:48:17.601" v="934"/>
        <pc:sldMkLst>
          <pc:docMk/>
          <pc:sldMk cId="1666796410" sldId="290"/>
        </pc:sldMkLst>
      </pc:sldChg>
      <pc:sldChg chg="add">
        <pc:chgData name="Diego Magno" userId="7d1bd23dacedc785" providerId="LiveId" clId="{C4017ADA-7A9E-4DA2-8CDD-05361870116B}" dt="2025-11-25T23:03:00.575" v="1463"/>
        <pc:sldMkLst>
          <pc:docMk/>
          <pc:sldMk cId="1804885373" sldId="291"/>
        </pc:sldMkLst>
      </pc:sldChg>
      <pc:sldChg chg="add del">
        <pc:chgData name="Diego Magno" userId="7d1bd23dacedc785" providerId="LiveId" clId="{C4017ADA-7A9E-4DA2-8CDD-05361870116B}" dt="2025-11-25T21:48:17.601" v="934"/>
        <pc:sldMkLst>
          <pc:docMk/>
          <pc:sldMk cId="3889197431" sldId="291"/>
        </pc:sldMkLst>
      </pc:sldChg>
      <pc:sldChg chg="add del">
        <pc:chgData name="Diego Magno" userId="7d1bd23dacedc785" providerId="LiveId" clId="{C4017ADA-7A9E-4DA2-8CDD-05361870116B}" dt="2025-11-25T21:48:09.959" v="932"/>
        <pc:sldMkLst>
          <pc:docMk/>
          <pc:sldMk cId="4157012930" sldId="291"/>
        </pc:sldMkLst>
      </pc:sldChg>
      <pc:sldChg chg="add">
        <pc:chgData name="Diego Magno" userId="7d1bd23dacedc785" providerId="LiveId" clId="{C4017ADA-7A9E-4DA2-8CDD-05361870116B}" dt="2025-11-25T23:03:00.575" v="1463"/>
        <pc:sldMkLst>
          <pc:docMk/>
          <pc:sldMk cId="3949513263" sldId="292"/>
        </pc:sldMkLst>
      </pc:sldChg>
      <pc:sldChg chg="add">
        <pc:chgData name="Diego Magno" userId="7d1bd23dacedc785" providerId="LiveId" clId="{C4017ADA-7A9E-4DA2-8CDD-05361870116B}" dt="2025-11-25T23:03:00.575" v="1463"/>
        <pc:sldMkLst>
          <pc:docMk/>
          <pc:sldMk cId="4069925927" sldId="297"/>
        </pc:sldMkLst>
      </pc:sldChg>
      <pc:sldChg chg="add del">
        <pc:chgData name="Diego Magno" userId="7d1bd23dacedc785" providerId="LiveId" clId="{C4017ADA-7A9E-4DA2-8CDD-05361870116B}" dt="2025-11-25T23:08:49.226" v="1469" actId="47"/>
        <pc:sldMkLst>
          <pc:docMk/>
          <pc:sldMk cId="3997240061" sldId="298"/>
        </pc:sldMkLst>
      </pc:sldChg>
      <pc:sldChg chg="add del">
        <pc:chgData name="Diego Magno" userId="7d1bd23dacedc785" providerId="LiveId" clId="{C4017ADA-7A9E-4DA2-8CDD-05361870116B}" dt="2025-11-25T23:08:55.824" v="1470" actId="47"/>
        <pc:sldMkLst>
          <pc:docMk/>
          <pc:sldMk cId="2413856535" sldId="299"/>
        </pc:sldMkLst>
      </pc:sldChg>
      <pc:sldChg chg="add">
        <pc:chgData name="Diego Magno" userId="7d1bd23dacedc785" providerId="LiveId" clId="{C4017ADA-7A9E-4DA2-8CDD-05361870116B}" dt="2025-11-25T23:03:52.412" v="1465"/>
        <pc:sldMkLst>
          <pc:docMk/>
          <pc:sldMk cId="2389487251" sldId="305"/>
        </pc:sldMkLst>
      </pc:sldChg>
      <pc:sldChg chg="add setBg">
        <pc:chgData name="Diego Magno" userId="7d1bd23dacedc785" providerId="LiveId" clId="{C4017ADA-7A9E-4DA2-8CDD-05361870116B}" dt="2025-11-25T23:08:23.732" v="1468"/>
        <pc:sldMkLst>
          <pc:docMk/>
          <pc:sldMk cId="415679479" sldId="321"/>
        </pc:sldMkLst>
      </pc:sldChg>
      <pc:sldChg chg="add setBg">
        <pc:chgData name="Diego Magno" userId="7d1bd23dacedc785" providerId="LiveId" clId="{C4017ADA-7A9E-4DA2-8CDD-05361870116B}" dt="2025-11-25T23:08:23.732" v="1468"/>
        <pc:sldMkLst>
          <pc:docMk/>
          <pc:sldMk cId="4021576763" sldId="322"/>
        </pc:sldMkLst>
      </pc:sldChg>
      <pc:sldChg chg="add setBg">
        <pc:chgData name="Diego Magno" userId="7d1bd23dacedc785" providerId="LiveId" clId="{C4017ADA-7A9E-4DA2-8CDD-05361870116B}" dt="2025-11-25T23:08:23.732" v="1468"/>
        <pc:sldMkLst>
          <pc:docMk/>
          <pc:sldMk cId="3668648512" sldId="323"/>
        </pc:sldMkLst>
      </pc:sldChg>
      <pc:sldChg chg="add setBg">
        <pc:chgData name="Diego Magno" userId="7d1bd23dacedc785" providerId="LiveId" clId="{C4017ADA-7A9E-4DA2-8CDD-05361870116B}" dt="2025-11-25T23:08:23.732" v="1468"/>
        <pc:sldMkLst>
          <pc:docMk/>
          <pc:sldMk cId="2156877642" sldId="324"/>
        </pc:sldMkLst>
      </pc:sldChg>
      <pc:sldChg chg="add">
        <pc:chgData name="Diego Magno" userId="7d1bd23dacedc785" providerId="LiveId" clId="{C4017ADA-7A9E-4DA2-8CDD-05361870116B}" dt="2025-11-25T23:03:36.718" v="1464"/>
        <pc:sldMkLst>
          <pc:docMk/>
          <pc:sldMk cId="2879250502" sldId="326"/>
        </pc:sldMkLst>
      </pc:sldChg>
      <pc:sldChg chg="add">
        <pc:chgData name="Diego Magno" userId="7d1bd23dacedc785" providerId="LiveId" clId="{C4017ADA-7A9E-4DA2-8CDD-05361870116B}" dt="2025-11-25T23:11:37.622" v="1472"/>
        <pc:sldMkLst>
          <pc:docMk/>
          <pc:sldMk cId="3045449603" sldId="363"/>
        </pc:sldMkLst>
      </pc:sldChg>
      <pc:sldChg chg="add">
        <pc:chgData name="Diego Magno" userId="7d1bd23dacedc785" providerId="LiveId" clId="{C4017ADA-7A9E-4DA2-8CDD-05361870116B}" dt="2025-11-25T23:11:37.622" v="1472"/>
        <pc:sldMkLst>
          <pc:docMk/>
          <pc:sldMk cId="911491189" sldId="364"/>
        </pc:sldMkLst>
      </pc:sldChg>
      <pc:sldChg chg="add">
        <pc:chgData name="Diego Magno" userId="7d1bd23dacedc785" providerId="LiveId" clId="{C4017ADA-7A9E-4DA2-8CDD-05361870116B}" dt="2025-11-25T23:11:37.622" v="1472"/>
        <pc:sldMkLst>
          <pc:docMk/>
          <pc:sldMk cId="4082102203" sldId="365"/>
        </pc:sldMkLst>
      </pc:sldChg>
      <pc:sldChg chg="add">
        <pc:chgData name="Diego Magno" userId="7d1bd23dacedc785" providerId="LiveId" clId="{C4017ADA-7A9E-4DA2-8CDD-05361870116B}" dt="2025-11-25T23:11:37.622" v="1472"/>
        <pc:sldMkLst>
          <pc:docMk/>
          <pc:sldMk cId="2302893703" sldId="366"/>
        </pc:sldMkLst>
      </pc:sldChg>
      <pc:sldChg chg="add del">
        <pc:chgData name="Diego Magno" userId="7d1bd23dacedc785" providerId="LiveId" clId="{C4017ADA-7A9E-4DA2-8CDD-05361870116B}" dt="2025-11-25T23:09:08.667" v="1471" actId="47"/>
        <pc:sldMkLst>
          <pc:docMk/>
          <pc:sldMk cId="3268845430" sldId="384"/>
        </pc:sldMkLst>
      </pc:sldChg>
      <pc:sldChg chg="add">
        <pc:chgData name="Diego Magno" userId="7d1bd23dacedc785" providerId="LiveId" clId="{C4017ADA-7A9E-4DA2-8CDD-05361870116B}" dt="2025-11-25T23:05:14.571" v="1466"/>
        <pc:sldMkLst>
          <pc:docMk/>
          <pc:sldMk cId="3618306079" sldId="396"/>
        </pc:sldMkLst>
      </pc:sldChg>
      <pc:sldChg chg="add">
        <pc:chgData name="Diego Magno" userId="7d1bd23dacedc785" providerId="LiveId" clId="{C4017ADA-7A9E-4DA2-8CDD-05361870116B}" dt="2025-11-25T23:05:14.571" v="1466"/>
        <pc:sldMkLst>
          <pc:docMk/>
          <pc:sldMk cId="2257154916" sldId="397"/>
        </pc:sldMkLst>
      </pc:sldChg>
      <pc:sldChg chg="add del setBg">
        <pc:chgData name="Diego Magno" userId="7d1bd23dacedc785" providerId="LiveId" clId="{C4017ADA-7A9E-4DA2-8CDD-05361870116B}" dt="2025-11-25T23:14:52.071" v="1484" actId="47"/>
        <pc:sldMkLst>
          <pc:docMk/>
          <pc:sldMk cId="1521141397" sldId="438"/>
        </pc:sldMkLst>
      </pc:sldChg>
      <pc:sldChg chg="add setBg">
        <pc:chgData name="Diego Magno" userId="7d1bd23dacedc785" providerId="LiveId" clId="{C4017ADA-7A9E-4DA2-8CDD-05361870116B}" dt="2025-11-25T23:08:23.732" v="1468"/>
        <pc:sldMkLst>
          <pc:docMk/>
          <pc:sldMk cId="3235402928" sldId="440"/>
        </pc:sldMkLst>
      </pc:sldChg>
      <pc:sldChg chg="add setBg">
        <pc:chgData name="Diego Magno" userId="7d1bd23dacedc785" providerId="LiveId" clId="{C4017ADA-7A9E-4DA2-8CDD-05361870116B}" dt="2025-11-25T23:07:24.791" v="1467"/>
        <pc:sldMkLst>
          <pc:docMk/>
          <pc:sldMk cId="3764018056" sldId="449"/>
        </pc:sldMkLst>
      </pc:sldChg>
      <pc:sldChg chg="add setBg">
        <pc:chgData name="Diego Magno" userId="7d1bd23dacedc785" providerId="LiveId" clId="{C4017ADA-7A9E-4DA2-8CDD-05361870116B}" dt="2025-11-25T23:07:24.791" v="1467"/>
        <pc:sldMkLst>
          <pc:docMk/>
          <pc:sldMk cId="3769060664" sldId="456"/>
        </pc:sldMkLst>
      </pc:sldChg>
      <pc:sldChg chg="add setBg">
        <pc:chgData name="Diego Magno" userId="7d1bd23dacedc785" providerId="LiveId" clId="{C4017ADA-7A9E-4DA2-8CDD-05361870116B}" dt="2025-11-25T23:07:24.791" v="1467"/>
        <pc:sldMkLst>
          <pc:docMk/>
          <pc:sldMk cId="2988588480" sldId="457"/>
        </pc:sldMkLst>
      </pc:sldChg>
      <pc:sldChg chg="add del setBg">
        <pc:chgData name="Diego Magno" userId="7d1bd23dacedc785" providerId="LiveId" clId="{C4017ADA-7A9E-4DA2-8CDD-05361870116B}" dt="2025-11-25T23:11:42.919" v="1473" actId="47"/>
        <pc:sldMkLst>
          <pc:docMk/>
          <pc:sldMk cId="340026564" sldId="467"/>
        </pc:sldMkLst>
      </pc:sldChg>
      <pc:sldChg chg="add">
        <pc:chgData name="Diego Magno" userId="7d1bd23dacedc785" providerId="LiveId" clId="{C4017ADA-7A9E-4DA2-8CDD-05361870116B}" dt="2025-11-25T23:08:23.732" v="1468"/>
        <pc:sldMkLst>
          <pc:docMk/>
          <pc:sldMk cId="2632617250" sldId="469"/>
        </pc:sldMkLst>
      </pc:sldChg>
      <pc:sldChg chg="add">
        <pc:chgData name="Diego Magno" userId="7d1bd23dacedc785" providerId="LiveId" clId="{C4017ADA-7A9E-4DA2-8CDD-05361870116B}" dt="2025-11-25T23:08:23.732" v="1468"/>
        <pc:sldMkLst>
          <pc:docMk/>
          <pc:sldMk cId="1438387315" sldId="470"/>
        </pc:sldMkLst>
      </pc:sldChg>
      <pc:sldChg chg="add">
        <pc:chgData name="Diego Magno" userId="7d1bd23dacedc785" providerId="LiveId" clId="{C4017ADA-7A9E-4DA2-8CDD-05361870116B}" dt="2025-11-25T23:08:23.732" v="1468"/>
        <pc:sldMkLst>
          <pc:docMk/>
          <pc:sldMk cId="4212728370" sldId="471"/>
        </pc:sldMkLst>
      </pc:sldChg>
      <pc:sldChg chg="add">
        <pc:chgData name="Diego Magno" userId="7d1bd23dacedc785" providerId="LiveId" clId="{C4017ADA-7A9E-4DA2-8CDD-05361870116B}" dt="2025-11-25T23:05:14.571" v="1466"/>
        <pc:sldMkLst>
          <pc:docMk/>
          <pc:sldMk cId="1709155954" sldId="479"/>
        </pc:sldMkLst>
      </pc:sldChg>
      <pc:sldChg chg="add setBg">
        <pc:chgData name="Diego Magno" userId="7d1bd23dacedc785" providerId="LiveId" clId="{C4017ADA-7A9E-4DA2-8CDD-05361870116B}" dt="2025-11-25T23:07:24.791" v="1467"/>
        <pc:sldMkLst>
          <pc:docMk/>
          <pc:sldMk cId="0" sldId="480"/>
        </pc:sldMkLst>
      </pc:sldChg>
      <pc:sldChg chg="add">
        <pc:chgData name="Diego Magno" userId="7d1bd23dacedc785" providerId="LiveId" clId="{C4017ADA-7A9E-4DA2-8CDD-05361870116B}" dt="2025-11-25T23:11:37.622" v="1472"/>
        <pc:sldMkLst>
          <pc:docMk/>
          <pc:sldMk cId="451972689" sldId="504"/>
        </pc:sldMkLst>
      </pc:sldChg>
      <pc:sldChg chg="add">
        <pc:chgData name="Diego Magno" userId="7d1bd23dacedc785" providerId="LiveId" clId="{C4017ADA-7A9E-4DA2-8CDD-05361870116B}" dt="2025-11-25T23:11:37.622" v="1472"/>
        <pc:sldMkLst>
          <pc:docMk/>
          <pc:sldMk cId="3403241180" sldId="506"/>
        </pc:sldMkLst>
      </pc:sldChg>
      <pc:sldChg chg="add">
        <pc:chgData name="Diego Magno" userId="7d1bd23dacedc785" providerId="LiveId" clId="{C4017ADA-7A9E-4DA2-8CDD-05361870116B}" dt="2025-11-25T23:11:37.622" v="1472"/>
        <pc:sldMkLst>
          <pc:docMk/>
          <pc:sldMk cId="2182335802" sldId="507"/>
        </pc:sldMkLst>
      </pc:sldChg>
      <pc:sldChg chg="addSp delSp modSp new mod setBg modAnim">
        <pc:chgData name="Diego Magno" userId="7d1bd23dacedc785" providerId="LiveId" clId="{C4017ADA-7A9E-4DA2-8CDD-05361870116B}" dt="2025-11-26T00:05:26.322" v="1986"/>
        <pc:sldMkLst>
          <pc:docMk/>
          <pc:sldMk cId="919475052" sldId="508"/>
        </pc:sldMkLst>
        <pc:spChg chg="del">
          <ac:chgData name="Diego Magno" userId="7d1bd23dacedc785" providerId="LiveId" clId="{C4017ADA-7A9E-4DA2-8CDD-05361870116B}" dt="2025-11-25T23:31:15.417" v="1824" actId="478"/>
          <ac:spMkLst>
            <pc:docMk/>
            <pc:sldMk cId="919475052" sldId="508"/>
            <ac:spMk id="2" creationId="{D4C34244-4173-E6E8-6DFB-85D068FF8DAF}"/>
          </ac:spMkLst>
        </pc:spChg>
        <pc:spChg chg="del">
          <ac:chgData name="Diego Magno" userId="7d1bd23dacedc785" providerId="LiveId" clId="{C4017ADA-7A9E-4DA2-8CDD-05361870116B}" dt="2025-11-25T23:31:14.527" v="1823" actId="478"/>
          <ac:spMkLst>
            <pc:docMk/>
            <pc:sldMk cId="919475052" sldId="508"/>
            <ac:spMk id="3" creationId="{52EF5FD2-6B20-0EBC-639C-70F18BF48DCA}"/>
          </ac:spMkLst>
        </pc:spChg>
        <pc:spChg chg="add mod">
          <ac:chgData name="Diego Magno" userId="7d1bd23dacedc785" providerId="LiveId" clId="{C4017ADA-7A9E-4DA2-8CDD-05361870116B}" dt="2025-11-25T23:34:19.877" v="1855" actId="20577"/>
          <ac:spMkLst>
            <pc:docMk/>
            <pc:sldMk cId="919475052" sldId="508"/>
            <ac:spMk id="8" creationId="{2D0E68A1-6A72-2CFD-5220-F41942DAEFE5}"/>
          </ac:spMkLst>
        </pc:spChg>
        <pc:spChg chg="add del">
          <ac:chgData name="Diego Magno" userId="7d1bd23dacedc785" providerId="LiveId" clId="{C4017ADA-7A9E-4DA2-8CDD-05361870116B}" dt="2025-11-25T23:33:34.994" v="1841" actId="26606"/>
          <ac:spMkLst>
            <pc:docMk/>
            <pc:sldMk cId="919475052" sldId="508"/>
            <ac:spMk id="24" creationId="{7505EA3C-F6FE-4717-9D16-1FC1BFCEACA7}"/>
          </ac:spMkLst>
        </pc:spChg>
        <pc:spChg chg="add del">
          <ac:chgData name="Diego Magno" userId="7d1bd23dacedc785" providerId="LiveId" clId="{C4017ADA-7A9E-4DA2-8CDD-05361870116B}" dt="2025-11-25T23:33:34.994" v="1841" actId="26606"/>
          <ac:spMkLst>
            <pc:docMk/>
            <pc:sldMk cId="919475052" sldId="508"/>
            <ac:spMk id="26" creationId="{09872A32-4C50-4CBB-8F41-10A7E35AB41C}"/>
          </ac:spMkLst>
        </pc:spChg>
        <pc:spChg chg="add del">
          <ac:chgData name="Diego Magno" userId="7d1bd23dacedc785" providerId="LiveId" clId="{C4017ADA-7A9E-4DA2-8CDD-05361870116B}" dt="2025-11-25T23:33:34.994" v="1841" actId="26606"/>
          <ac:spMkLst>
            <pc:docMk/>
            <pc:sldMk cId="919475052" sldId="508"/>
            <ac:spMk id="28" creationId="{53F12DB6-A8DD-4C76-A2CD-C90EB6BBBF69}"/>
          </ac:spMkLst>
        </pc:spChg>
        <pc:grpChg chg="add del">
          <ac:chgData name="Diego Magno" userId="7d1bd23dacedc785" providerId="LiveId" clId="{C4017ADA-7A9E-4DA2-8CDD-05361870116B}" dt="2025-11-25T23:33:34.994" v="1841" actId="26606"/>
          <ac:grpSpMkLst>
            <pc:docMk/>
            <pc:sldMk cId="919475052" sldId="508"/>
            <ac:grpSpMk id="12" creationId="{387ADDF3-96F2-4CFC-A961-14113FC2443B}"/>
          </ac:grpSpMkLst>
        </pc:grpChg>
        <pc:picChg chg="add del mod ord">
          <ac:chgData name="Diego Magno" userId="7d1bd23dacedc785" providerId="LiveId" clId="{C4017ADA-7A9E-4DA2-8CDD-05361870116B}" dt="2025-11-25T23:34:01.728" v="1846" actId="1076"/>
          <ac:picMkLst>
            <pc:docMk/>
            <pc:sldMk cId="919475052" sldId="508"/>
            <ac:picMk id="5" creationId="{6BA9B7B1-C997-7ED9-F9BB-35BF839EF87E}"/>
          </ac:picMkLst>
        </pc:picChg>
        <pc:picChg chg="add del mod">
          <ac:chgData name="Diego Magno" userId="7d1bd23dacedc785" providerId="LiveId" clId="{C4017ADA-7A9E-4DA2-8CDD-05361870116B}" dt="2025-11-25T23:51:19.275" v="1916" actId="1076"/>
          <ac:picMkLst>
            <pc:docMk/>
            <pc:sldMk cId="919475052" sldId="508"/>
            <ac:picMk id="7" creationId="{E6CC04A5-00BE-5435-4751-703BC64E0681}"/>
          </ac:picMkLst>
        </pc:picChg>
        <pc:picChg chg="add del mod">
          <ac:chgData name="Diego Magno" userId="7d1bd23dacedc785" providerId="LiveId" clId="{C4017ADA-7A9E-4DA2-8CDD-05361870116B}" dt="2025-11-25T23:42:20.647" v="1861" actId="478"/>
          <ac:picMkLst>
            <pc:docMk/>
            <pc:sldMk cId="919475052" sldId="508"/>
            <ac:picMk id="10" creationId="{5B1E1B01-8856-9F82-F19A-84AA8F278F97}"/>
          </ac:picMkLst>
        </pc:picChg>
        <pc:picChg chg="add mod">
          <ac:chgData name="Diego Magno" userId="7d1bd23dacedc785" providerId="LiveId" clId="{C4017ADA-7A9E-4DA2-8CDD-05361870116B}" dt="2025-11-25T23:52:39.598" v="1928" actId="1076"/>
          <ac:picMkLst>
            <pc:docMk/>
            <pc:sldMk cId="919475052" sldId="508"/>
            <ac:picMk id="23" creationId="{BCDD8125-07D5-51B5-4F5F-232B2C81F57F}"/>
          </ac:picMkLst>
        </pc:picChg>
        <pc:picChg chg="add mod">
          <ac:chgData name="Diego Magno" userId="7d1bd23dacedc785" providerId="LiveId" clId="{C4017ADA-7A9E-4DA2-8CDD-05361870116B}" dt="2025-11-25T23:52:53.548" v="1936" actId="1076"/>
          <ac:picMkLst>
            <pc:docMk/>
            <pc:sldMk cId="919475052" sldId="508"/>
            <ac:picMk id="27" creationId="{0D0A95E1-29DD-2DF4-2C30-36180B12C7B2}"/>
          </ac:picMkLst>
        </pc:picChg>
        <pc:picChg chg="add mod">
          <ac:chgData name="Diego Magno" userId="7d1bd23dacedc785" providerId="LiveId" clId="{C4017ADA-7A9E-4DA2-8CDD-05361870116B}" dt="2025-11-25T23:52:57.121" v="1937" actId="1076"/>
          <ac:picMkLst>
            <pc:docMk/>
            <pc:sldMk cId="919475052" sldId="508"/>
            <ac:picMk id="30" creationId="{0CB1C84B-78B2-EFFD-35B5-1E661FCECB7C}"/>
          </ac:picMkLst>
        </pc:picChg>
        <pc:picChg chg="add mod">
          <ac:chgData name="Diego Magno" userId="7d1bd23dacedc785" providerId="LiveId" clId="{C4017ADA-7A9E-4DA2-8CDD-05361870116B}" dt="2025-11-25T23:52:43.365" v="1931" actId="1076"/>
          <ac:picMkLst>
            <pc:docMk/>
            <pc:sldMk cId="919475052" sldId="508"/>
            <ac:picMk id="32" creationId="{BC355445-73C5-72CC-8D27-E1A6E466740B}"/>
          </ac:picMkLst>
        </pc:picChg>
        <pc:picChg chg="add mod">
          <ac:chgData name="Diego Magno" userId="7d1bd23dacedc785" providerId="LiveId" clId="{C4017ADA-7A9E-4DA2-8CDD-05361870116B}" dt="2025-11-25T23:52:49.958" v="1934" actId="14100"/>
          <ac:picMkLst>
            <pc:docMk/>
            <pc:sldMk cId="919475052" sldId="508"/>
            <ac:picMk id="34" creationId="{3274DCEE-A2F9-73D8-C118-AE03C78B2D16}"/>
          </ac:picMkLst>
        </pc:picChg>
        <pc:picChg chg="add del mod">
          <ac:chgData name="Diego Magno" userId="7d1bd23dacedc785" providerId="LiveId" clId="{C4017ADA-7A9E-4DA2-8CDD-05361870116B}" dt="2025-11-25T23:54:42.591" v="1950" actId="478"/>
          <ac:picMkLst>
            <pc:docMk/>
            <pc:sldMk cId="919475052" sldId="508"/>
            <ac:picMk id="36" creationId="{A745A1A8-BCFE-C709-C35D-D74F36D6CDC1}"/>
          </ac:picMkLst>
        </pc:picChg>
        <pc:picChg chg="add del">
          <ac:chgData name="Diego Magno" userId="7d1bd23dacedc785" providerId="LiveId" clId="{C4017ADA-7A9E-4DA2-8CDD-05361870116B}" dt="2025-11-25T23:50:49.014" v="1906" actId="478"/>
          <ac:picMkLst>
            <pc:docMk/>
            <pc:sldMk cId="919475052" sldId="508"/>
            <ac:picMk id="38" creationId="{DBC9DE9A-ACFB-2498-AA7C-0F01ECB42D01}"/>
          </ac:picMkLst>
        </pc:picChg>
        <pc:picChg chg="add mod">
          <ac:chgData name="Diego Magno" userId="7d1bd23dacedc785" providerId="LiveId" clId="{C4017ADA-7A9E-4DA2-8CDD-05361870116B}" dt="2025-11-25T23:54:19.884" v="1944" actId="1076"/>
          <ac:picMkLst>
            <pc:docMk/>
            <pc:sldMk cId="919475052" sldId="508"/>
            <ac:picMk id="40" creationId="{B702311E-ABAA-1FDC-2227-A2C41AF38A59}"/>
          </ac:picMkLst>
        </pc:picChg>
        <pc:picChg chg="add mod">
          <ac:chgData name="Diego Magno" userId="7d1bd23dacedc785" providerId="LiveId" clId="{C4017ADA-7A9E-4DA2-8CDD-05361870116B}" dt="2025-11-25T23:54:33.451" v="1947" actId="14100"/>
          <ac:picMkLst>
            <pc:docMk/>
            <pc:sldMk cId="919475052" sldId="508"/>
            <ac:picMk id="41" creationId="{C09C1209-542B-B761-3911-3C9D403EA7B5}"/>
          </ac:picMkLst>
        </pc:picChg>
        <pc:picChg chg="add mod">
          <ac:chgData name="Diego Magno" userId="7d1bd23dacedc785" providerId="LiveId" clId="{C4017ADA-7A9E-4DA2-8CDD-05361870116B}" dt="2025-11-25T23:54:47.808" v="1953" actId="1076"/>
          <ac:picMkLst>
            <pc:docMk/>
            <pc:sldMk cId="919475052" sldId="508"/>
            <ac:picMk id="44" creationId="{006C4E91-A04B-8CD6-0685-AFAB3C6BC060}"/>
          </ac:picMkLst>
        </pc:picChg>
        <pc:picChg chg="add mod">
          <ac:chgData name="Diego Magno" userId="7d1bd23dacedc785" providerId="LiveId" clId="{C4017ADA-7A9E-4DA2-8CDD-05361870116B}" dt="2025-11-25T23:54:55.853" v="1955" actId="1076"/>
          <ac:picMkLst>
            <pc:docMk/>
            <pc:sldMk cId="919475052" sldId="508"/>
            <ac:picMk id="45" creationId="{92EED5AF-6F75-4206-1F3C-763885AE0D7E}"/>
          </ac:picMkLst>
        </pc:picChg>
        <pc:picChg chg="add mod">
          <ac:chgData name="Diego Magno" userId="7d1bd23dacedc785" providerId="LiveId" clId="{C4017ADA-7A9E-4DA2-8CDD-05361870116B}" dt="2025-11-25T23:52:51.437" v="1935" actId="1076"/>
          <ac:picMkLst>
            <pc:docMk/>
            <pc:sldMk cId="919475052" sldId="508"/>
            <ac:picMk id="2050" creationId="{04558C3A-922E-F8F6-65D6-913FC999DF7B}"/>
          </ac:picMkLst>
        </pc:picChg>
        <pc:picChg chg="add mod">
          <ac:chgData name="Diego Magno" userId="7d1bd23dacedc785" providerId="LiveId" clId="{C4017ADA-7A9E-4DA2-8CDD-05361870116B}" dt="2025-11-25T23:54:46.648" v="1952" actId="1076"/>
          <ac:picMkLst>
            <pc:docMk/>
            <pc:sldMk cId="919475052" sldId="508"/>
            <ac:picMk id="2052" creationId="{C9E3ADF9-2D0F-A6DF-241D-389D34E70AC8}"/>
          </ac:picMkLst>
        </pc:picChg>
        <pc:picChg chg="add">
          <ac:chgData name="Diego Magno" userId="7d1bd23dacedc785" providerId="LiveId" clId="{C4017ADA-7A9E-4DA2-8CDD-05361870116B}" dt="2025-11-25T23:47:55.339" v="1900"/>
          <ac:picMkLst>
            <pc:docMk/>
            <pc:sldMk cId="919475052" sldId="508"/>
            <ac:picMk id="2054" creationId="{8824BFBC-BFC8-7C52-06EB-8784CF1CAABD}"/>
          </ac:picMkLst>
        </pc:picChg>
        <pc:picChg chg="add mod">
          <ac:chgData name="Diego Magno" userId="7d1bd23dacedc785" providerId="LiveId" clId="{C4017ADA-7A9E-4DA2-8CDD-05361870116B}" dt="2025-11-25T23:54:25.503" v="1946" actId="1076"/>
          <ac:picMkLst>
            <pc:docMk/>
            <pc:sldMk cId="919475052" sldId="508"/>
            <ac:picMk id="2056" creationId="{0A22DB38-5CF1-5596-CAC1-5B9846C93D7F}"/>
          </ac:picMkLst>
        </pc:picChg>
        <pc:cxnChg chg="add mod">
          <ac:chgData name="Diego Magno" userId="7d1bd23dacedc785" providerId="LiveId" clId="{C4017ADA-7A9E-4DA2-8CDD-05361870116B}" dt="2025-11-25T23:53:14.495" v="1940" actId="1582"/>
          <ac:cxnSpMkLst>
            <pc:docMk/>
            <pc:sldMk cId="919475052" sldId="508"/>
            <ac:cxnSpMk id="43" creationId="{34997FD5-40E0-7DF9-A10A-56ED50C2370A}"/>
          </ac:cxnSpMkLst>
        </pc:cxnChg>
        <pc:cxnChg chg="add mod">
          <ac:chgData name="Diego Magno" userId="7d1bd23dacedc785" providerId="LiveId" clId="{C4017ADA-7A9E-4DA2-8CDD-05361870116B}" dt="2025-11-25T23:55:41.859" v="1963" actId="1582"/>
          <ac:cxnSpMkLst>
            <pc:docMk/>
            <pc:sldMk cId="919475052" sldId="508"/>
            <ac:cxnSpMk id="47" creationId="{3C27D3AA-F6BA-DAC0-4A34-7462265F8BAF}"/>
          </ac:cxnSpMkLst>
        </pc:cxnChg>
        <pc:cxnChg chg="add mod">
          <ac:chgData name="Diego Magno" userId="7d1bd23dacedc785" providerId="LiveId" clId="{C4017ADA-7A9E-4DA2-8CDD-05361870116B}" dt="2025-11-25T23:55:41.859" v="1963" actId="1582"/>
          <ac:cxnSpMkLst>
            <pc:docMk/>
            <pc:sldMk cId="919475052" sldId="508"/>
            <ac:cxnSpMk id="49" creationId="{D029FFF5-D2EF-6916-BF3C-D567827B3503}"/>
          </ac:cxnSpMkLst>
        </pc:cxnChg>
      </pc:sldChg>
      <pc:sldChg chg="new del">
        <pc:chgData name="Diego Magno" userId="7d1bd23dacedc785" providerId="LiveId" clId="{C4017ADA-7A9E-4DA2-8CDD-05361870116B}" dt="2025-11-25T23:16:28.914" v="1488" actId="47"/>
        <pc:sldMkLst>
          <pc:docMk/>
          <pc:sldMk cId="1808770470" sldId="508"/>
        </pc:sldMkLst>
      </pc:sldChg>
      <pc:sldChg chg="addSp delSp modSp new mod">
        <pc:chgData name="Diego Magno" userId="7d1bd23dacedc785" providerId="LiveId" clId="{C4017ADA-7A9E-4DA2-8CDD-05361870116B}" dt="2025-11-26T00:09:15.660" v="2025" actId="313"/>
        <pc:sldMkLst>
          <pc:docMk/>
          <pc:sldMk cId="2529131788" sldId="509"/>
        </pc:sldMkLst>
        <pc:spChg chg="del mod">
          <ac:chgData name="Diego Magno" userId="7d1bd23dacedc785" providerId="LiveId" clId="{C4017ADA-7A9E-4DA2-8CDD-05361870116B}" dt="2025-11-26T00:07:34.474" v="2005" actId="478"/>
          <ac:spMkLst>
            <pc:docMk/>
            <pc:sldMk cId="2529131788" sldId="509"/>
            <ac:spMk id="2" creationId="{A8C523BB-646B-565E-8491-86A511F3FC14}"/>
          </ac:spMkLst>
        </pc:spChg>
        <pc:spChg chg="del">
          <ac:chgData name="Diego Magno" userId="7d1bd23dacedc785" providerId="LiveId" clId="{C4017ADA-7A9E-4DA2-8CDD-05361870116B}" dt="2025-11-26T00:09:05.322" v="2020" actId="478"/>
          <ac:spMkLst>
            <pc:docMk/>
            <pc:sldMk cId="2529131788" sldId="509"/>
            <ac:spMk id="3" creationId="{5A3B6E0E-06A6-7918-5067-10A6F3D900D0}"/>
          </ac:spMkLst>
        </pc:spChg>
        <pc:spChg chg="add del mod">
          <ac:chgData name="Diego Magno" userId="7d1bd23dacedc785" providerId="LiveId" clId="{C4017ADA-7A9E-4DA2-8CDD-05361870116B}" dt="2025-11-26T00:07:37.707" v="2007" actId="478"/>
          <ac:spMkLst>
            <pc:docMk/>
            <pc:sldMk cId="2529131788" sldId="509"/>
            <ac:spMk id="5" creationId="{30E056D2-7628-FD67-042B-CCDACB427715}"/>
          </ac:spMkLst>
        </pc:spChg>
        <pc:spChg chg="add mod">
          <ac:chgData name="Diego Magno" userId="7d1bd23dacedc785" providerId="LiveId" clId="{C4017ADA-7A9E-4DA2-8CDD-05361870116B}" dt="2025-11-26T00:09:15.660" v="2025" actId="313"/>
          <ac:spMkLst>
            <pc:docMk/>
            <pc:sldMk cId="2529131788" sldId="509"/>
            <ac:spMk id="6" creationId="{EE462A27-C085-D95A-054D-E6D488300098}"/>
          </ac:spMkLst>
        </pc:spChg>
        <pc:picChg chg="add mod">
          <ac:chgData name="Diego Magno" userId="7d1bd23dacedc785" providerId="LiveId" clId="{C4017ADA-7A9E-4DA2-8CDD-05361870116B}" dt="2025-11-26T00:09:11.584" v="2024" actId="1076"/>
          <ac:picMkLst>
            <pc:docMk/>
            <pc:sldMk cId="2529131788" sldId="509"/>
            <ac:picMk id="3074" creationId="{56C16B5E-8EFC-1C06-DAA0-3A9ABAE5FE92}"/>
          </ac:picMkLst>
        </pc:picChg>
      </pc:sldChg>
      <pc:sldChg chg="addSp delSp modSp add mod">
        <pc:chgData name="Diego Magno" userId="7d1bd23dacedc785" providerId="LiveId" clId="{C4017ADA-7A9E-4DA2-8CDD-05361870116B}" dt="2025-11-26T00:16:09.446" v="2120" actId="1035"/>
        <pc:sldMkLst>
          <pc:docMk/>
          <pc:sldMk cId="1659722495" sldId="587"/>
        </pc:sldMkLst>
        <pc:spChg chg="add del mod">
          <ac:chgData name="Diego Magno" userId="7d1bd23dacedc785" providerId="LiveId" clId="{C4017ADA-7A9E-4DA2-8CDD-05361870116B}" dt="2025-11-26T00:13:18.161" v="2047" actId="478"/>
          <ac:spMkLst>
            <pc:docMk/>
            <pc:sldMk cId="1659722495" sldId="587"/>
            <ac:spMk id="7" creationId="{C21C5B4B-A16A-B761-7524-DE43D99114F2}"/>
          </ac:spMkLst>
        </pc:spChg>
        <pc:spChg chg="add mod">
          <ac:chgData name="Diego Magno" userId="7d1bd23dacedc785" providerId="LiveId" clId="{C4017ADA-7A9E-4DA2-8CDD-05361870116B}" dt="2025-11-26T00:15:58.518" v="2116" actId="14100"/>
          <ac:spMkLst>
            <pc:docMk/>
            <pc:sldMk cId="1659722495" sldId="587"/>
            <ac:spMk id="8" creationId="{00F0E23F-6987-116A-4851-5042ACF38340}"/>
          </ac:spMkLst>
        </pc:spChg>
        <pc:spChg chg="add mod">
          <ac:chgData name="Diego Magno" userId="7d1bd23dacedc785" providerId="LiveId" clId="{C4017ADA-7A9E-4DA2-8CDD-05361870116B}" dt="2025-11-26T00:15:24.115" v="2112" actId="1076"/>
          <ac:spMkLst>
            <pc:docMk/>
            <pc:sldMk cId="1659722495" sldId="587"/>
            <ac:spMk id="10" creationId="{0BAA8CB1-A1E8-D9A8-4B15-0A78E7996FC2}"/>
          </ac:spMkLst>
        </pc:spChg>
        <pc:spChg chg="del">
          <ac:chgData name="Diego Magno" userId="7d1bd23dacedc785" providerId="LiveId" clId="{C4017ADA-7A9E-4DA2-8CDD-05361870116B}" dt="2025-11-26T00:11:37.400" v="2027" actId="478"/>
          <ac:spMkLst>
            <pc:docMk/>
            <pc:sldMk cId="1659722495" sldId="587"/>
            <ac:spMk id="16" creationId="{FFE72BEC-4005-623B-96FD-48B5E88A1B21}"/>
          </ac:spMkLst>
        </pc:spChg>
        <pc:spChg chg="mod">
          <ac:chgData name="Diego Magno" userId="7d1bd23dacedc785" providerId="LiveId" clId="{C4017ADA-7A9E-4DA2-8CDD-05361870116B}" dt="2025-11-26T00:16:09.446" v="2120" actId="1035"/>
          <ac:spMkLst>
            <pc:docMk/>
            <pc:sldMk cId="1659722495" sldId="587"/>
            <ac:spMk id="26" creationId="{EFF9B882-0FC1-D434-CD62-C84DD7496235}"/>
          </ac:spMkLst>
        </pc:spChg>
        <pc:picChg chg="del">
          <ac:chgData name="Diego Magno" userId="7d1bd23dacedc785" providerId="LiveId" clId="{C4017ADA-7A9E-4DA2-8CDD-05361870116B}" dt="2025-11-26T00:11:38.242" v="2028" actId="478"/>
          <ac:picMkLst>
            <pc:docMk/>
            <pc:sldMk cId="1659722495" sldId="587"/>
            <ac:picMk id="1028" creationId="{2B56A80D-8D88-2903-ABA5-33A123A4E087}"/>
          </ac:picMkLst>
        </pc:picChg>
      </pc:sldChg>
      <pc:sldMasterChg chg="addSp delSp modSp mod delSldLayout">
        <pc:chgData name="Diego Magno" userId="7d1bd23dacedc785" providerId="LiveId" clId="{C4017ADA-7A9E-4DA2-8CDD-05361870116B}" dt="2025-11-25T23:16:02.017" v="1486" actId="14100"/>
        <pc:sldMasterMkLst>
          <pc:docMk/>
          <pc:sldMasterMk cId="2062073308" sldId="2147483695"/>
        </pc:sldMasterMkLst>
        <pc:picChg chg="add del mod">
          <ac:chgData name="Diego Magno" userId="7d1bd23dacedc785" providerId="LiveId" clId="{C4017ADA-7A9E-4DA2-8CDD-05361870116B}" dt="2025-11-25T23:14:11.795" v="1477" actId="478"/>
          <ac:picMkLst>
            <pc:docMk/>
            <pc:sldMasterMk cId="2062073308" sldId="2147483695"/>
            <ac:picMk id="8" creationId="{99402038-0134-95DD-1DD3-64A9779E5857}"/>
          </ac:picMkLst>
        </pc:picChg>
        <pc:picChg chg="add mod">
          <ac:chgData name="Diego Magno" userId="7d1bd23dacedc785" providerId="LiveId" clId="{C4017ADA-7A9E-4DA2-8CDD-05361870116B}" dt="2025-11-25T23:16:02.017" v="1486" actId="14100"/>
          <ac:picMkLst>
            <pc:docMk/>
            <pc:sldMasterMk cId="2062073308" sldId="2147483695"/>
            <ac:picMk id="10" creationId="{A97EFB77-D62D-14F3-E778-0D7881146E14}"/>
          </ac:picMkLst>
        </pc:picChg>
        <pc:sldLayoutChg chg="del">
          <pc:chgData name="Diego Magno" userId="7d1bd23dacedc785" providerId="LiveId" clId="{C4017ADA-7A9E-4DA2-8CDD-05361870116B}" dt="2025-11-25T23:01:27.923" v="1460" actId="47"/>
          <pc:sldLayoutMkLst>
            <pc:docMk/>
            <pc:sldMasterMk cId="2062073308" sldId="2147483695"/>
            <pc:sldLayoutMk cId="1626508120" sldId="2147483712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2979B6-786B-41C4-AE30-631A9B3AD32D}" type="datetimeFigureOut">
              <a:rPr lang="pt-BR" smtClean="0"/>
              <a:t>26/11/2025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3560A5-EF3C-4AA9-B541-E890F149FD0C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9952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dc9d8b4bdc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dc9d8b4bdc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>
          <a:extLst>
            <a:ext uri="{FF2B5EF4-FFF2-40B4-BE49-F238E27FC236}">
              <a16:creationId xmlns:a16="http://schemas.microsoft.com/office/drawing/2014/main" id="{5806092D-26D4-D90F-F8EC-B1A07CA7F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dddba28da8_3_64:notes">
            <a:extLst>
              <a:ext uri="{FF2B5EF4-FFF2-40B4-BE49-F238E27FC236}">
                <a16:creationId xmlns:a16="http://schemas.microsoft.com/office/drawing/2014/main" id="{D53991D1-0DCC-D8BD-BB47-3AF321C3FDF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2dddba28da8_3_64:notes">
            <a:extLst>
              <a:ext uri="{FF2B5EF4-FFF2-40B4-BE49-F238E27FC236}">
                <a16:creationId xmlns:a16="http://schemas.microsoft.com/office/drawing/2014/main" id="{98F4546D-8FCD-3028-0B99-733D5B5BDE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384435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dddba28da8_3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dddba28da8_3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D6E95421-682F-7102-E1DC-4E1927020B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dddba28da8_3_54:notes">
            <a:extLst>
              <a:ext uri="{FF2B5EF4-FFF2-40B4-BE49-F238E27FC236}">
                <a16:creationId xmlns:a16="http://schemas.microsoft.com/office/drawing/2014/main" id="{040D7470-34D2-C51E-1C00-33A295B76DD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dddba28da8_3_54:notes">
            <a:extLst>
              <a:ext uri="{FF2B5EF4-FFF2-40B4-BE49-F238E27FC236}">
                <a16:creationId xmlns:a16="http://schemas.microsoft.com/office/drawing/2014/main" id="{678F429B-D2B9-3B09-23C8-1554E4D5FB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133796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04E6A715-ABA3-A0FE-B8CA-D3EEFF82A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dddba28da8_3_54:notes">
            <a:extLst>
              <a:ext uri="{FF2B5EF4-FFF2-40B4-BE49-F238E27FC236}">
                <a16:creationId xmlns:a16="http://schemas.microsoft.com/office/drawing/2014/main" id="{2917C027-CE88-60B0-86D6-049F8CC177F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dddba28da8_3_54:notes">
            <a:extLst>
              <a:ext uri="{FF2B5EF4-FFF2-40B4-BE49-F238E27FC236}">
                <a16:creationId xmlns:a16="http://schemas.microsoft.com/office/drawing/2014/main" id="{E5B67146-D009-3C15-1110-59FDBD9B927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600078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B6251BA5-3A3A-FF4B-D458-5E2632EF5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dddba28da8_3_54:notes">
            <a:extLst>
              <a:ext uri="{FF2B5EF4-FFF2-40B4-BE49-F238E27FC236}">
                <a16:creationId xmlns:a16="http://schemas.microsoft.com/office/drawing/2014/main" id="{E0E587B2-A0F3-651C-7641-CF2EE6291D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dddba28da8_3_54:notes">
            <a:extLst>
              <a:ext uri="{FF2B5EF4-FFF2-40B4-BE49-F238E27FC236}">
                <a16:creationId xmlns:a16="http://schemas.microsoft.com/office/drawing/2014/main" id="{4818901F-BD9E-9369-4F69-1FE4E62D96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92444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BE87F2B3-37A7-FAC2-4EEB-3DC4F5D1D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dddba28da8_3_54:notes">
            <a:extLst>
              <a:ext uri="{FF2B5EF4-FFF2-40B4-BE49-F238E27FC236}">
                <a16:creationId xmlns:a16="http://schemas.microsoft.com/office/drawing/2014/main" id="{8F69E3E1-B387-70A3-EA2A-2D7372DEF6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dddba28da8_3_54:notes">
            <a:extLst>
              <a:ext uri="{FF2B5EF4-FFF2-40B4-BE49-F238E27FC236}">
                <a16:creationId xmlns:a16="http://schemas.microsoft.com/office/drawing/2014/main" id="{E673D907-9613-3214-1193-B54B739296E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36878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2F098CD5-28B9-F9F9-3057-7A2937BE1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dddba28da8_3_54:notes">
            <a:extLst>
              <a:ext uri="{FF2B5EF4-FFF2-40B4-BE49-F238E27FC236}">
                <a16:creationId xmlns:a16="http://schemas.microsoft.com/office/drawing/2014/main" id="{452DF36A-DDE8-555F-D23A-0809180A909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dddba28da8_3_54:notes">
            <a:extLst>
              <a:ext uri="{FF2B5EF4-FFF2-40B4-BE49-F238E27FC236}">
                <a16:creationId xmlns:a16="http://schemas.microsoft.com/office/drawing/2014/main" id="{FBF92AF4-D3EB-8F8F-B773-B22FAE4BF3F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95792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A6EB55E2-EE00-1268-84CA-34EFB6A1F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dddba28da8_3_54:notes">
            <a:extLst>
              <a:ext uri="{FF2B5EF4-FFF2-40B4-BE49-F238E27FC236}">
                <a16:creationId xmlns:a16="http://schemas.microsoft.com/office/drawing/2014/main" id="{43A96C86-9383-8640-5FDB-A166336B69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dddba28da8_3_54:notes">
            <a:extLst>
              <a:ext uri="{FF2B5EF4-FFF2-40B4-BE49-F238E27FC236}">
                <a16:creationId xmlns:a16="http://schemas.microsoft.com/office/drawing/2014/main" id="{39693552-654B-9B02-7FC2-B9CACE86363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904793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69644EC7-D2E4-C6F5-DED0-4A059F133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dddba28da8_3_54:notes">
            <a:extLst>
              <a:ext uri="{FF2B5EF4-FFF2-40B4-BE49-F238E27FC236}">
                <a16:creationId xmlns:a16="http://schemas.microsoft.com/office/drawing/2014/main" id="{46C20CAB-67C0-9E0B-5974-58EF944778C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dddba28da8_3_54:notes">
            <a:extLst>
              <a:ext uri="{FF2B5EF4-FFF2-40B4-BE49-F238E27FC236}">
                <a16:creationId xmlns:a16="http://schemas.microsoft.com/office/drawing/2014/main" id="{C39DD3B0-DA70-CA0F-C3E7-90C73D523A5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18620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E7FA7713-1764-B5C0-BA1A-7C91B6BD1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dddba28da8_3_54:notes">
            <a:extLst>
              <a:ext uri="{FF2B5EF4-FFF2-40B4-BE49-F238E27FC236}">
                <a16:creationId xmlns:a16="http://schemas.microsoft.com/office/drawing/2014/main" id="{DBC5C148-7A67-466B-CBD1-1749895129E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dddba28da8_3_54:notes">
            <a:extLst>
              <a:ext uri="{FF2B5EF4-FFF2-40B4-BE49-F238E27FC236}">
                <a16:creationId xmlns:a16="http://schemas.microsoft.com/office/drawing/2014/main" id="{10141059-B5AE-978A-A79A-2CCEB246DCB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502903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dddba28da8_3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2dddba28da8_3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>
          <a:extLst>
            <a:ext uri="{FF2B5EF4-FFF2-40B4-BE49-F238E27FC236}">
              <a16:creationId xmlns:a16="http://schemas.microsoft.com/office/drawing/2014/main" id="{9B655EB7-59DA-BC08-23F8-B6DB74290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dddba28da8_3_64:notes">
            <a:extLst>
              <a:ext uri="{FF2B5EF4-FFF2-40B4-BE49-F238E27FC236}">
                <a16:creationId xmlns:a16="http://schemas.microsoft.com/office/drawing/2014/main" id="{0ADEC552-2C6D-AB57-49FE-B8444590A0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2dddba28da8_3_64:notes">
            <a:extLst>
              <a:ext uri="{FF2B5EF4-FFF2-40B4-BE49-F238E27FC236}">
                <a16:creationId xmlns:a16="http://schemas.microsoft.com/office/drawing/2014/main" id="{858FAAC0-4E8E-6DCB-C4B9-415440810ED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37691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>
          <a:extLst>
            <a:ext uri="{FF2B5EF4-FFF2-40B4-BE49-F238E27FC236}">
              <a16:creationId xmlns:a16="http://schemas.microsoft.com/office/drawing/2014/main" id="{953AEA6D-0B29-A498-4522-7F696D2E9F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dddba28da8_3_64:notes">
            <a:extLst>
              <a:ext uri="{FF2B5EF4-FFF2-40B4-BE49-F238E27FC236}">
                <a16:creationId xmlns:a16="http://schemas.microsoft.com/office/drawing/2014/main" id="{FD4B73F4-BC20-C883-3CDA-E46AB74C6F5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2dddba28da8_3_64:notes">
            <a:extLst>
              <a:ext uri="{FF2B5EF4-FFF2-40B4-BE49-F238E27FC236}">
                <a16:creationId xmlns:a16="http://schemas.microsoft.com/office/drawing/2014/main" id="{A45D1AA7-6472-D139-1BF7-3BF4F97612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91032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>
          <a:extLst>
            <a:ext uri="{FF2B5EF4-FFF2-40B4-BE49-F238E27FC236}">
              <a16:creationId xmlns:a16="http://schemas.microsoft.com/office/drawing/2014/main" id="{56D21448-1445-921C-F1D6-34D0649F6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dddba28da8_3_64:notes">
            <a:extLst>
              <a:ext uri="{FF2B5EF4-FFF2-40B4-BE49-F238E27FC236}">
                <a16:creationId xmlns:a16="http://schemas.microsoft.com/office/drawing/2014/main" id="{7659F3CB-A609-4750-DFE5-9DAD58CAD3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2dddba28da8_3_64:notes">
            <a:extLst>
              <a:ext uri="{FF2B5EF4-FFF2-40B4-BE49-F238E27FC236}">
                <a16:creationId xmlns:a16="http://schemas.microsoft.com/office/drawing/2014/main" id="{86D84C5D-351E-DAFB-2816-BD2F600805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35895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ECAC2-3B9C-22DA-3D30-8BD2DF761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346B225-1D68-77D2-1B4D-B435E4E63C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B269B7C-4092-F4B4-208E-7AC56DFE59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CFC6599-ABF3-FE19-544E-34A475A368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CD26DD-06E3-4F17-B364-5553A0AD876A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4380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4B608-AF34-4CF6-B54A-3AA6E4450979}" type="datetimeFigureOut">
              <a:rPr lang="pt-BR" smtClean="0"/>
              <a:t>26/11/2025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0C5AC-B8F5-4CB2-82FA-22923B5A8F0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0871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4B608-AF34-4CF6-B54A-3AA6E4450979}" type="datetimeFigureOut">
              <a:rPr lang="pt-BR" smtClean="0"/>
              <a:t>26/11/2025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0C5AC-B8F5-4CB2-82FA-22923B5A8F0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7557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4B608-AF34-4CF6-B54A-3AA6E4450979}" type="datetimeFigureOut">
              <a:rPr lang="pt-BR" smtClean="0"/>
              <a:t>26/11/2025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0C5AC-B8F5-4CB2-82FA-22923B5A8F0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3003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4B608-AF34-4CF6-B54A-3AA6E4450979}" type="datetimeFigureOut">
              <a:rPr lang="pt-BR" smtClean="0"/>
              <a:t>26/11/2025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0C5AC-B8F5-4CB2-82FA-22923B5A8F0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7267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4B608-AF34-4CF6-B54A-3AA6E4450979}" type="datetimeFigureOut">
              <a:rPr lang="pt-BR" smtClean="0"/>
              <a:t>26/11/2025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0C5AC-B8F5-4CB2-82FA-22923B5A8F0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8334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4B608-AF34-4CF6-B54A-3AA6E4450979}" type="datetimeFigureOut">
              <a:rPr lang="pt-BR" smtClean="0"/>
              <a:t>26/11/2025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0C5AC-B8F5-4CB2-82FA-22923B5A8F0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5283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4B608-AF34-4CF6-B54A-3AA6E4450979}" type="datetimeFigureOut">
              <a:rPr lang="pt-BR" smtClean="0"/>
              <a:t>26/11/2025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0C5AC-B8F5-4CB2-82FA-22923B5A8F0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7264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4B608-AF34-4CF6-B54A-3AA6E4450979}" type="datetimeFigureOut">
              <a:rPr lang="pt-BR" smtClean="0"/>
              <a:t>26/11/2025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0C5AC-B8F5-4CB2-82FA-22923B5A8F0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9575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0C5AC-B8F5-4CB2-82FA-22923B5A8F09}" type="slidenum">
              <a:rPr lang="pt-BR" smtClean="0"/>
              <a:t>‹#›</a:t>
            </a:fld>
            <a:endParaRPr lang="pt-B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4B608-AF34-4CF6-B54A-3AA6E4450979}" type="datetimeFigureOut">
              <a:rPr lang="pt-BR" smtClean="0"/>
              <a:t>26/11/2025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8397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4B608-AF34-4CF6-B54A-3AA6E4450979}" type="datetimeFigureOut">
              <a:rPr lang="pt-BR" smtClean="0"/>
              <a:t>26/11/2025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0C5AC-B8F5-4CB2-82FA-22923B5A8F0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5935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4B608-AF34-4CF6-B54A-3AA6E4450979}" type="datetimeFigureOut">
              <a:rPr lang="pt-BR" smtClean="0"/>
              <a:t>26/11/2025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0C5AC-B8F5-4CB2-82FA-22923B5A8F09}" type="slidenum">
              <a:rPr lang="pt-BR" smtClean="0"/>
              <a:t>‹#›</a:t>
            </a:fld>
            <a:endParaRPr lang="pt-B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533536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4B608-AF34-4CF6-B54A-3AA6E4450979}" type="datetimeFigureOut">
              <a:rPr lang="pt-BR" smtClean="0"/>
              <a:t>26/11/2025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0C5AC-B8F5-4CB2-82FA-22923B5A8F0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0125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4B608-AF34-4CF6-B54A-3AA6E4450979}" type="datetimeFigureOut">
              <a:rPr lang="pt-BR" smtClean="0"/>
              <a:t>26/11/2025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0C5AC-B8F5-4CB2-82FA-22923B5A8F09}" type="slidenum">
              <a:rPr lang="pt-BR" smtClean="0"/>
              <a:t>‹#›</a:t>
            </a:fld>
            <a:endParaRPr lang="pt-B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107862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4B608-AF34-4CF6-B54A-3AA6E4450979}" type="datetimeFigureOut">
              <a:rPr lang="pt-BR" smtClean="0"/>
              <a:t>26/11/2025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0C5AC-B8F5-4CB2-82FA-22923B5A8F0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4267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4B608-AF34-4CF6-B54A-3AA6E4450979}" type="datetimeFigureOut">
              <a:rPr lang="pt-BR" smtClean="0"/>
              <a:t>26/11/2025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0C5AC-B8F5-4CB2-82FA-22923B5A8F0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44638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4B608-AF34-4CF6-B54A-3AA6E4450979}" type="datetimeFigureOut">
              <a:rPr lang="pt-BR" smtClean="0"/>
              <a:t>26/11/2025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0C5AC-B8F5-4CB2-82FA-22923B5A8F0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58469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 1">
  <p:cSld name="Em branco 1">
    <p:bg>
      <p:bgPr>
        <a:gradFill>
          <a:gsLst>
            <a:gs pos="0">
              <a:srgbClr val="E8EFF1"/>
            </a:gs>
            <a:gs pos="76000">
              <a:srgbClr val="E8EFF1"/>
            </a:gs>
            <a:gs pos="100000">
              <a:srgbClr val="A2C4C9"/>
            </a:gs>
          </a:gsLst>
          <a:lin ang="5400012" scaled="0"/>
        </a:gra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771267" y="1080933"/>
            <a:ext cx="866800" cy="60800"/>
          </a:xfrm>
          <a:prstGeom prst="roundRect">
            <a:avLst>
              <a:gd name="adj" fmla="val 50000"/>
            </a:avLst>
          </a:prstGeom>
          <a:solidFill>
            <a:srgbClr val="A2C4C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3" name="Google Shape;53;p13"/>
          <p:cNvSpPr txBox="1">
            <a:spLocks noGrp="1"/>
          </p:cNvSpPr>
          <p:nvPr>
            <p:ph type="title"/>
          </p:nvPr>
        </p:nvSpPr>
        <p:spPr>
          <a:xfrm>
            <a:off x="603133" y="379100"/>
            <a:ext cx="7906000" cy="59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34F5C"/>
              </a:buClr>
              <a:buSzPts val="2800"/>
              <a:buFont typeface="Montserrat"/>
              <a:buNone/>
              <a:defRPr b="1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27863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F4B608-AF34-4CF6-B54A-3AA6E4450979}" type="datetimeFigureOut">
              <a:rPr lang="pt-BR" smtClean="0"/>
              <a:t>26/11/2025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E60C5AC-B8F5-4CB2-82FA-22923B5A8F09}" type="slidenum">
              <a:rPr lang="pt-BR" smtClean="0"/>
              <a:t>‹#›</a:t>
            </a:fld>
            <a:endParaRPr lang="pt-BR"/>
          </a:p>
        </p:txBody>
      </p:sp>
      <p:pic>
        <p:nvPicPr>
          <p:cNvPr id="10" name="Imagem 9" descr="Texto&#10;&#10;O conteúdo gerado por IA pode estar incorreto.">
            <a:extLst>
              <a:ext uri="{FF2B5EF4-FFF2-40B4-BE49-F238E27FC236}">
                <a16:creationId xmlns:a16="http://schemas.microsoft.com/office/drawing/2014/main" id="{A97EFB77-D62D-14F3-E778-0D7881146E14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2" y="-77404"/>
            <a:ext cx="1591205" cy="743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073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png"/><Relationship Id="rId7" Type="http://schemas.openxmlformats.org/officeDocument/2006/relationships/image" Target="../media/image24.sv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6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88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12" Type="http://schemas.openxmlformats.org/officeDocument/2006/relationships/image" Target="../media/image87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11" Type="http://schemas.openxmlformats.org/officeDocument/2006/relationships/image" Target="../media/image86.png"/><Relationship Id="rId5" Type="http://schemas.openxmlformats.org/officeDocument/2006/relationships/image" Target="../media/image80.png"/><Relationship Id="rId10" Type="http://schemas.openxmlformats.org/officeDocument/2006/relationships/image" Target="../media/image85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sv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svg"/><Relationship Id="rId5" Type="http://schemas.openxmlformats.org/officeDocument/2006/relationships/image" Target="../media/image92.png"/><Relationship Id="rId10" Type="http://schemas.openxmlformats.org/officeDocument/2006/relationships/image" Target="../media/image97.svg"/><Relationship Id="rId4" Type="http://schemas.openxmlformats.org/officeDocument/2006/relationships/image" Target="../media/image91.svg"/><Relationship Id="rId9" Type="http://schemas.openxmlformats.org/officeDocument/2006/relationships/image" Target="../media/image9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>
            <a:extLst>
              <a:ext uri="{FF2B5EF4-FFF2-40B4-BE49-F238E27FC236}">
                <a16:creationId xmlns:a16="http://schemas.microsoft.com/office/drawing/2014/main" id="{0ED9D33F-6204-98BF-718A-7C10F159C1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6705" y="1520699"/>
            <a:ext cx="7116156" cy="4004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56FF07B-6DBA-BF61-3B77-A5FF898036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700" y="245211"/>
            <a:ext cx="4504284" cy="88219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02FC9A2-CF6C-9ABD-A5C1-A69EBF62E576}"/>
              </a:ext>
            </a:extLst>
          </p:cNvPr>
          <p:cNvSpPr/>
          <p:nvPr/>
        </p:nvSpPr>
        <p:spPr>
          <a:xfrm>
            <a:off x="305699" y="2497222"/>
            <a:ext cx="5117202" cy="2051222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bg1"/>
                </a:solidFill>
                <a:latin typeface="Trebuchet MS (Corpo)"/>
                <a:ea typeface="Roboto" panose="02000000000000000000" pitchFamily="2" charset="0"/>
              </a:rPr>
              <a:t>DESENVOLVENDO O SISTEMA DE RECURSOS HÍDRICOS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671D6C3-6F44-9F73-1523-49EBF2A9DA64}"/>
              </a:ext>
            </a:extLst>
          </p:cNvPr>
          <p:cNvSpPr txBox="1"/>
          <p:nvPr/>
        </p:nvSpPr>
        <p:spPr>
          <a:xfrm>
            <a:off x="6394794" y="5998220"/>
            <a:ext cx="55079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Brendo Filemon de Carvalho Monteiro</a:t>
            </a:r>
          </a:p>
          <a:p>
            <a:r>
              <a:rPr lang="pt-BR" dirty="0"/>
              <a:t>	</a:t>
            </a:r>
            <a:r>
              <a:rPr lang="pt-BR" sz="1600" dirty="0"/>
              <a:t>Analista de Sistemas - AESA</a:t>
            </a:r>
          </a:p>
        </p:txBody>
      </p:sp>
      <p:sp>
        <p:nvSpPr>
          <p:cNvPr id="2" name="TextBox 15">
            <a:extLst>
              <a:ext uri="{FF2B5EF4-FFF2-40B4-BE49-F238E27FC236}">
                <a16:creationId xmlns:a16="http://schemas.microsoft.com/office/drawing/2014/main" id="{BBCE2E18-8719-893D-F512-F5418BE112FC}"/>
              </a:ext>
            </a:extLst>
          </p:cNvPr>
          <p:cNvSpPr txBox="1"/>
          <p:nvPr/>
        </p:nvSpPr>
        <p:spPr>
          <a:xfrm>
            <a:off x="886821" y="5998220"/>
            <a:ext cx="55079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Diego Magno Tavares da Silva</a:t>
            </a:r>
          </a:p>
          <a:p>
            <a:r>
              <a:rPr lang="pt-BR" dirty="0"/>
              <a:t>	</a:t>
            </a:r>
            <a:r>
              <a:rPr lang="pt-BR" sz="1600" dirty="0"/>
              <a:t>Gerente de TI - AESA</a:t>
            </a:r>
          </a:p>
        </p:txBody>
      </p:sp>
      <p:sp>
        <p:nvSpPr>
          <p:cNvPr id="3" name="TextBox 15">
            <a:extLst>
              <a:ext uri="{FF2B5EF4-FFF2-40B4-BE49-F238E27FC236}">
                <a16:creationId xmlns:a16="http://schemas.microsoft.com/office/drawing/2014/main" id="{FE17CD02-7B20-2ABC-5EFC-77D81F09692B}"/>
              </a:ext>
            </a:extLst>
          </p:cNvPr>
          <p:cNvSpPr txBox="1"/>
          <p:nvPr/>
        </p:nvSpPr>
        <p:spPr>
          <a:xfrm>
            <a:off x="5141182" y="5936665"/>
            <a:ext cx="10353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endParaRPr lang="pt-BR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m 5" descr="Imagem de vídeo game&#10;&#10;O conteúdo gerado por IA pode estar incorreto.">
            <a:extLst>
              <a:ext uri="{FF2B5EF4-FFF2-40B4-BE49-F238E27FC236}">
                <a16:creationId xmlns:a16="http://schemas.microsoft.com/office/drawing/2014/main" id="{488DA29C-68C2-3F72-BC80-35621A0DBF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772238" y="408770"/>
            <a:ext cx="3114063" cy="31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808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94E8B5B-C633-CC25-737D-A11B6EDA2F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592" y="1797074"/>
            <a:ext cx="7689917" cy="3880773"/>
          </a:xfrm>
        </p:spPr>
        <p:txBody>
          <a:bodyPr>
            <a:normAutofit/>
          </a:bodyPr>
          <a:lstStyle/>
          <a:p>
            <a:r>
              <a:rPr lang="pt-BR" sz="2000" dirty="0"/>
              <a:t>Breve Histórico do Portal da AESA;</a:t>
            </a:r>
          </a:p>
          <a:p>
            <a:r>
              <a:rPr lang="pt-BR" sz="2000" dirty="0"/>
              <a:t>Tecnologias Usadas no Portal;</a:t>
            </a:r>
          </a:p>
          <a:p>
            <a:r>
              <a:rPr lang="pt-BR" sz="2000" dirty="0"/>
              <a:t>Organização das Informações no Portal;</a:t>
            </a:r>
          </a:p>
          <a:p>
            <a:r>
              <a:rPr lang="pt-BR" sz="2000" dirty="0"/>
              <a:t>Página Inicial;</a:t>
            </a:r>
          </a:p>
          <a:p>
            <a:r>
              <a:rPr lang="pt-BR" sz="2000" dirty="0"/>
              <a:t>Principais Informações do SEIRA.</a:t>
            </a:r>
          </a:p>
          <a:p>
            <a:r>
              <a:rPr lang="pt-BR" sz="2000" dirty="0"/>
              <a:t>Novo </a:t>
            </a:r>
            <a:r>
              <a:rPr lang="pt-BR" sz="2000" dirty="0" err="1"/>
              <a:t>GeoPortal</a:t>
            </a:r>
            <a:r>
              <a:rPr lang="pt-BR" sz="2000" dirty="0"/>
              <a:t>;</a:t>
            </a:r>
          </a:p>
          <a:p>
            <a:r>
              <a:rPr lang="pt-BR" sz="2000" dirty="0"/>
              <a:t>Apresentação dos SIGWEB da AESA;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D502EA5-FFCD-02A0-2820-9F08D35D1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592" y="602677"/>
            <a:ext cx="6096000" cy="797050"/>
          </a:xfrm>
        </p:spPr>
        <p:txBody>
          <a:bodyPr>
            <a:normAutofit/>
          </a:bodyPr>
          <a:lstStyle/>
          <a:p>
            <a:r>
              <a:rPr lang="pt-BR" sz="2800" dirty="0">
                <a:solidFill>
                  <a:schemeClr val="tx1"/>
                </a:solidFill>
              </a:rPr>
              <a:t>Roteiro</a:t>
            </a: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04204451-3496-11D4-6AC5-8B11A47A43DA}"/>
              </a:ext>
            </a:extLst>
          </p:cNvPr>
          <p:cNvSpPr txBox="1">
            <a:spLocks/>
          </p:cNvSpPr>
          <p:nvPr/>
        </p:nvSpPr>
        <p:spPr>
          <a:xfrm>
            <a:off x="5751870" y="2032769"/>
            <a:ext cx="3313471" cy="34093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500"/>
              </a:spcBef>
              <a:buFont typeface="Wingdings" panose="05000000000000000000" pitchFamily="2" charset="2"/>
              <a:buChar char="ü"/>
            </a:pPr>
            <a:r>
              <a:rPr lang="pt-BR" sz="1400" dirty="0"/>
              <a:t>Diego</a:t>
            </a:r>
          </a:p>
          <a:p>
            <a:pPr marL="285750" indent="-285750">
              <a:spcBef>
                <a:spcPts val="500"/>
              </a:spcBef>
              <a:buFont typeface="Wingdings" panose="05000000000000000000" pitchFamily="2" charset="2"/>
              <a:buChar char="ü"/>
            </a:pPr>
            <a:r>
              <a:rPr lang="pt-BR" sz="1400" dirty="0"/>
              <a:t>Gerente de Ti da AESA desde 2015</a:t>
            </a:r>
          </a:p>
          <a:p>
            <a:pPr marL="285750" indent="-285750">
              <a:spcBef>
                <a:spcPts val="500"/>
              </a:spcBef>
              <a:buFont typeface="Wingdings" panose="05000000000000000000" pitchFamily="2" charset="2"/>
              <a:buChar char="ü"/>
            </a:pPr>
            <a:endParaRPr lang="pt-BR" sz="1400" dirty="0"/>
          </a:p>
          <a:p>
            <a:pPr marL="285750" indent="-285750">
              <a:spcBef>
                <a:spcPts val="500"/>
              </a:spcBef>
              <a:buFont typeface="Wingdings" panose="05000000000000000000" pitchFamily="2" charset="2"/>
              <a:buChar char="ü"/>
            </a:pPr>
            <a:r>
              <a:rPr lang="pt-BR" sz="1400" dirty="0"/>
              <a:t>Bacharel em Ciência da Computação – UNIPE.</a:t>
            </a:r>
          </a:p>
          <a:p>
            <a:pPr marL="285750" indent="-285750">
              <a:spcBef>
                <a:spcPts val="500"/>
              </a:spcBef>
              <a:buFont typeface="Wingdings" panose="05000000000000000000" pitchFamily="2" charset="2"/>
              <a:buChar char="ü"/>
            </a:pPr>
            <a:endParaRPr lang="pt-BR" sz="1400" dirty="0"/>
          </a:p>
          <a:p>
            <a:pPr marL="285750" indent="-285750">
              <a:spcBef>
                <a:spcPts val="500"/>
              </a:spcBef>
              <a:buFont typeface="Wingdings" panose="05000000000000000000" pitchFamily="2" charset="2"/>
              <a:buChar char="ü"/>
            </a:pPr>
            <a:r>
              <a:rPr lang="pt-PT" sz="1400" dirty="0"/>
              <a:t>Pós- graduação em Gestão Sustentável de Recursos Hídricos – Faculdade SENAI - AESA;</a:t>
            </a:r>
          </a:p>
          <a:p>
            <a:pPr marL="285750" indent="-285750">
              <a:spcBef>
                <a:spcPts val="500"/>
              </a:spcBef>
              <a:buFont typeface="Wingdings" panose="05000000000000000000" pitchFamily="2" charset="2"/>
              <a:buChar char="ü"/>
            </a:pPr>
            <a:endParaRPr lang="pt-PT" sz="1400" dirty="0"/>
          </a:p>
          <a:p>
            <a:pPr marL="285750" indent="-285750">
              <a:spcBef>
                <a:spcPts val="500"/>
              </a:spcBef>
              <a:buFont typeface="Wingdings" panose="05000000000000000000" pitchFamily="2" charset="2"/>
              <a:buChar char="ü"/>
            </a:pPr>
            <a:r>
              <a:rPr lang="pt-PT" sz="1400" dirty="0"/>
              <a:t>Pós-Graduado em Desenvolvimento Full-Stack - UNIPE.</a:t>
            </a:r>
            <a:endParaRPr lang="pt-BR" sz="1400" dirty="0"/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7B352294-23E0-DC08-51A5-A8DF2EA13ACF}"/>
              </a:ext>
            </a:extLst>
          </p:cNvPr>
          <p:cNvSpPr txBox="1">
            <a:spLocks/>
          </p:cNvSpPr>
          <p:nvPr/>
        </p:nvSpPr>
        <p:spPr>
          <a:xfrm>
            <a:off x="8878529" y="2040093"/>
            <a:ext cx="3313471" cy="34093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500"/>
              </a:spcBef>
              <a:buFont typeface="Wingdings" panose="05000000000000000000" pitchFamily="2" charset="2"/>
              <a:buChar char="ü"/>
            </a:pPr>
            <a:r>
              <a:rPr lang="pt-BR" sz="1400" dirty="0"/>
              <a:t>Brendo</a:t>
            </a:r>
          </a:p>
          <a:p>
            <a:pPr marL="285750" indent="-285750">
              <a:spcBef>
                <a:spcPts val="500"/>
              </a:spcBef>
              <a:buFont typeface="Wingdings" panose="05000000000000000000" pitchFamily="2" charset="2"/>
              <a:buChar char="ü"/>
            </a:pPr>
            <a:r>
              <a:rPr lang="pt-BR" sz="1400" dirty="0"/>
              <a:t>Analista de sistemas Full-Stack​</a:t>
            </a:r>
          </a:p>
          <a:p>
            <a:pPr marL="285750" indent="-285750">
              <a:spcBef>
                <a:spcPts val="500"/>
              </a:spcBef>
              <a:buFont typeface="Wingdings" panose="05000000000000000000" pitchFamily="2" charset="2"/>
              <a:buChar char="ü"/>
            </a:pPr>
            <a:endParaRPr lang="pt-BR" sz="1400" dirty="0"/>
          </a:p>
          <a:p>
            <a:pPr marL="285750" indent="-285750">
              <a:spcBef>
                <a:spcPts val="500"/>
              </a:spcBef>
              <a:buFont typeface="Wingdings" panose="05000000000000000000" pitchFamily="2" charset="2"/>
              <a:buChar char="ü"/>
            </a:pPr>
            <a:r>
              <a:rPr lang="pt-BR" sz="1400" dirty="0"/>
              <a:t>Bacharel em Ciência da Computação – FPB.​</a:t>
            </a:r>
          </a:p>
          <a:p>
            <a:pPr marL="0" indent="0">
              <a:spcBef>
                <a:spcPts val="500"/>
              </a:spcBef>
              <a:buNone/>
            </a:pPr>
            <a:endParaRPr lang="pt-PT" sz="1400" dirty="0"/>
          </a:p>
          <a:p>
            <a:pPr marL="285750" indent="-285750">
              <a:spcBef>
                <a:spcPts val="500"/>
              </a:spcBef>
              <a:buFont typeface="Wingdings" panose="05000000000000000000" pitchFamily="2" charset="2"/>
              <a:buChar char="ü"/>
            </a:pPr>
            <a:r>
              <a:rPr lang="pt-PT" sz="1400" dirty="0"/>
              <a:t>Especialista em desenvolvimento Full-Stack</a:t>
            </a:r>
            <a:endParaRPr lang="pt-BR" sz="1400" dirty="0"/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FA3EE871-74C0-8B8A-5041-7EEC68A8E7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23712">
            <a:off x="8470518" y="5085726"/>
            <a:ext cx="1189647" cy="1583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692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7D2F33E-E979-90B2-291E-853C0E757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592" y="602677"/>
            <a:ext cx="6096000" cy="797050"/>
          </a:xfrm>
        </p:spPr>
        <p:txBody>
          <a:bodyPr>
            <a:normAutofit/>
          </a:bodyPr>
          <a:lstStyle/>
          <a:p>
            <a:r>
              <a:rPr lang="pt-BR" sz="2800" dirty="0">
                <a:solidFill>
                  <a:schemeClr val="tx1"/>
                </a:solidFill>
              </a:rPr>
              <a:t>Breve Histórico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6484DB38-D9C2-29DF-B539-7B25B19D8D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011" y="2782529"/>
            <a:ext cx="3746744" cy="3770670"/>
          </a:xfrm>
          <a:prstGeom prst="rect">
            <a:avLst/>
          </a:prstGeom>
        </p:spPr>
      </p:pic>
      <p:sp>
        <p:nvSpPr>
          <p:cNvPr id="10" name="Elipse 9">
            <a:extLst>
              <a:ext uri="{FF2B5EF4-FFF2-40B4-BE49-F238E27FC236}">
                <a16:creationId xmlns:a16="http://schemas.microsoft.com/office/drawing/2014/main" id="{5E6B560F-DF38-141A-CBC3-C7137CBC471B}"/>
              </a:ext>
            </a:extLst>
          </p:cNvPr>
          <p:cNvSpPr/>
          <p:nvPr/>
        </p:nvSpPr>
        <p:spPr>
          <a:xfrm>
            <a:off x="1750106" y="1399727"/>
            <a:ext cx="1022554" cy="79705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2007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7B83DDE1-E524-0671-8D26-01A6A8CFAB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7486" y="1892594"/>
            <a:ext cx="3746744" cy="4847419"/>
          </a:xfrm>
          <a:prstGeom prst="rect">
            <a:avLst/>
          </a:prstGeom>
        </p:spPr>
      </p:pic>
      <p:sp>
        <p:nvSpPr>
          <p:cNvPr id="13" name="Elipse 12">
            <a:extLst>
              <a:ext uri="{FF2B5EF4-FFF2-40B4-BE49-F238E27FC236}">
                <a16:creationId xmlns:a16="http://schemas.microsoft.com/office/drawing/2014/main" id="{4A022A0F-48DF-45F5-6057-C1C1FD5A722A}"/>
              </a:ext>
            </a:extLst>
          </p:cNvPr>
          <p:cNvSpPr/>
          <p:nvPr/>
        </p:nvSpPr>
        <p:spPr>
          <a:xfrm>
            <a:off x="6002665" y="523427"/>
            <a:ext cx="1022554" cy="79705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2017</a:t>
            </a:r>
          </a:p>
        </p:txBody>
      </p:sp>
      <p:pic>
        <p:nvPicPr>
          <p:cNvPr id="19" name="Picture 13">
            <a:extLst>
              <a:ext uri="{FF2B5EF4-FFF2-40B4-BE49-F238E27FC236}">
                <a16:creationId xmlns:a16="http://schemas.microsoft.com/office/drawing/2014/main" id="{5883A621-FC7B-EC1A-C1BC-0EBE02FDF6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0811" y="5642751"/>
            <a:ext cx="2762665" cy="1215249"/>
          </a:xfrm>
          <a:prstGeom prst="rect">
            <a:avLst/>
          </a:prstGeom>
        </p:spPr>
      </p:pic>
      <p:pic>
        <p:nvPicPr>
          <p:cNvPr id="18" name="Picture 11">
            <a:extLst>
              <a:ext uri="{FF2B5EF4-FFF2-40B4-BE49-F238E27FC236}">
                <a16:creationId xmlns:a16="http://schemas.microsoft.com/office/drawing/2014/main" id="{A349F5A5-3929-C9D0-E4BF-59439A2745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0811" y="4637501"/>
            <a:ext cx="2758164" cy="1172488"/>
          </a:xfrm>
          <a:prstGeom prst="rect">
            <a:avLst/>
          </a:prstGeom>
        </p:spPr>
      </p:pic>
      <p:pic>
        <p:nvPicPr>
          <p:cNvPr id="17" name="Picture 9">
            <a:extLst>
              <a:ext uri="{FF2B5EF4-FFF2-40B4-BE49-F238E27FC236}">
                <a16:creationId xmlns:a16="http://schemas.microsoft.com/office/drawing/2014/main" id="{FC7C4704-D77E-4724-B7D0-EF86C9A2E1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2812" y="3497220"/>
            <a:ext cx="2758164" cy="1220462"/>
          </a:xfrm>
          <a:prstGeom prst="rect">
            <a:avLst/>
          </a:prstGeom>
        </p:spPr>
      </p:pic>
      <p:pic>
        <p:nvPicPr>
          <p:cNvPr id="16" name="Picture 7">
            <a:extLst>
              <a:ext uri="{FF2B5EF4-FFF2-40B4-BE49-F238E27FC236}">
                <a16:creationId xmlns:a16="http://schemas.microsoft.com/office/drawing/2014/main" id="{8F6EBC2F-D6E6-AFAC-E953-E64CD26CB5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2812" y="2324386"/>
            <a:ext cx="2758164" cy="1234607"/>
          </a:xfrm>
          <a:prstGeom prst="rect">
            <a:avLst/>
          </a:prstGeom>
        </p:spPr>
      </p:pic>
      <p:pic>
        <p:nvPicPr>
          <p:cNvPr id="15" name="Picture 5">
            <a:extLst>
              <a:ext uri="{FF2B5EF4-FFF2-40B4-BE49-F238E27FC236}">
                <a16:creationId xmlns:a16="http://schemas.microsoft.com/office/drawing/2014/main" id="{24E45F68-B8E5-B9CE-8607-B4704D43A5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2812" y="1175621"/>
            <a:ext cx="2758164" cy="1285123"/>
          </a:xfrm>
          <a:prstGeom prst="rect">
            <a:avLst/>
          </a:prstGeom>
        </p:spPr>
      </p:pic>
      <p:sp>
        <p:nvSpPr>
          <p:cNvPr id="20" name="Elipse 19">
            <a:extLst>
              <a:ext uri="{FF2B5EF4-FFF2-40B4-BE49-F238E27FC236}">
                <a16:creationId xmlns:a16="http://schemas.microsoft.com/office/drawing/2014/main" id="{34CFA6CD-7C15-A346-812E-DA0637585D88}"/>
              </a:ext>
            </a:extLst>
          </p:cNvPr>
          <p:cNvSpPr/>
          <p:nvPr/>
        </p:nvSpPr>
        <p:spPr>
          <a:xfrm>
            <a:off x="9928616" y="204152"/>
            <a:ext cx="1022554" cy="79705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2025</a:t>
            </a:r>
          </a:p>
        </p:txBody>
      </p:sp>
      <p:cxnSp>
        <p:nvCxnSpPr>
          <p:cNvPr id="22" name="Conector: Angulado 21">
            <a:extLst>
              <a:ext uri="{FF2B5EF4-FFF2-40B4-BE49-F238E27FC236}">
                <a16:creationId xmlns:a16="http://schemas.microsoft.com/office/drawing/2014/main" id="{034AE77D-B996-66EA-E466-BACD875CA43F}"/>
              </a:ext>
            </a:extLst>
          </p:cNvPr>
          <p:cNvCxnSpPr>
            <a:stCxn id="10" idx="6"/>
            <a:endCxn id="13" idx="2"/>
          </p:cNvCxnSpPr>
          <p:nvPr/>
        </p:nvCxnSpPr>
        <p:spPr>
          <a:xfrm flipV="1">
            <a:off x="2772660" y="921952"/>
            <a:ext cx="3230005" cy="876300"/>
          </a:xfrm>
          <a:prstGeom prst="bentConnector3">
            <a:avLst/>
          </a:prstGeom>
          <a:ln w="76200">
            <a:solidFill>
              <a:schemeClr val="tx1"/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: Angulado 22">
            <a:extLst>
              <a:ext uri="{FF2B5EF4-FFF2-40B4-BE49-F238E27FC236}">
                <a16:creationId xmlns:a16="http://schemas.microsoft.com/office/drawing/2014/main" id="{A6A0D034-3E44-8609-BEC5-A3A88090B71F}"/>
              </a:ext>
            </a:extLst>
          </p:cNvPr>
          <p:cNvCxnSpPr>
            <a:cxnSpLocks/>
            <a:endCxn id="20" idx="2"/>
          </p:cNvCxnSpPr>
          <p:nvPr/>
        </p:nvCxnSpPr>
        <p:spPr>
          <a:xfrm flipV="1">
            <a:off x="7025219" y="602677"/>
            <a:ext cx="2903397" cy="300225"/>
          </a:xfrm>
          <a:prstGeom prst="bentConnector3">
            <a:avLst/>
          </a:prstGeom>
          <a:ln w="76200">
            <a:solidFill>
              <a:schemeClr val="tx1"/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4632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980FA-A25E-E38E-A4C3-7799E26EA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592" y="602677"/>
            <a:ext cx="6096000" cy="797050"/>
          </a:xfrm>
        </p:spPr>
        <p:txBody>
          <a:bodyPr>
            <a:normAutofit/>
          </a:bodyPr>
          <a:lstStyle/>
          <a:p>
            <a:r>
              <a:rPr lang="pt-BR" sz="2800" dirty="0">
                <a:solidFill>
                  <a:schemeClr val="tx1"/>
                </a:solidFill>
              </a:rPr>
              <a:t>Apresentação novo portal da AESA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2C02C9-4527-FD0B-DB1A-220DCAC60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1663700"/>
            <a:ext cx="5005717" cy="23323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8557DE-A1E6-5988-9C6D-E1C6DE61A4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4260007"/>
            <a:ext cx="5005717" cy="224065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C858520-46AF-77B4-725A-E82F777DC8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947" y="117350"/>
            <a:ext cx="5005717" cy="22149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278DFE3-BC08-951B-034E-72A7DF5794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947" y="2430244"/>
            <a:ext cx="5005719" cy="212791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9F48941-F1F6-76EB-0C79-2A16A98291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1548" y="4656071"/>
            <a:ext cx="4873116" cy="21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920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AFB22-7A1B-6534-AA23-1F0D22E08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dirty="0">
                <a:solidFill>
                  <a:schemeClr val="tx1"/>
                </a:solidFill>
              </a:rPr>
              <a:t>Sobre o novo portal da AESA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49CAC6-A152-1B99-518D-5234ED634F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39889"/>
            <a:ext cx="9558866" cy="4456111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chemeClr val="tx1"/>
                </a:solidFill>
              </a:rPr>
              <a:t>O novo portal da AESA foi desenvolvido com o objetivo de oferecer informações atualizadas, confiáveis e acessíveis para toda a população, pensando também na modernização e na facilidade da navegação.</a:t>
            </a:r>
          </a:p>
          <a:p>
            <a:r>
              <a:rPr lang="pt-BR" dirty="0">
                <a:solidFill>
                  <a:schemeClr val="tx1"/>
                </a:solidFill>
              </a:rPr>
              <a:t>A plataforma reúne notícias, eventos, dados institucionais e serviços em um único ambiente digital, garantindo mais transparência e eficiência na comunicação com o cidadão.</a:t>
            </a:r>
          </a:p>
          <a:p>
            <a:r>
              <a:rPr lang="pt-BR" dirty="0">
                <a:solidFill>
                  <a:schemeClr val="tx1"/>
                </a:solidFill>
              </a:rPr>
              <a:t>Principais objetivos: </a:t>
            </a:r>
          </a:p>
          <a:p>
            <a:pPr lvl="1"/>
            <a:r>
              <a:rPr lang="pt-BR" dirty="0">
                <a:solidFill>
                  <a:schemeClr val="tx1"/>
                </a:solidFill>
              </a:rPr>
              <a:t>Facilitar o acesso às informações institucionais.</a:t>
            </a:r>
          </a:p>
          <a:p>
            <a:pPr lvl="1"/>
            <a:r>
              <a:rPr lang="pt-BR" dirty="0">
                <a:solidFill>
                  <a:schemeClr val="tx1"/>
                </a:solidFill>
              </a:rPr>
              <a:t>Facilitar o acesso aos serviços disponibilizados no portal.</a:t>
            </a:r>
          </a:p>
          <a:p>
            <a:pPr lvl="1"/>
            <a:r>
              <a:rPr lang="pt-BR" dirty="0">
                <a:solidFill>
                  <a:schemeClr val="tx1"/>
                </a:solidFill>
              </a:rPr>
              <a:t>Promover transparência nas ações da AESA.</a:t>
            </a:r>
          </a:p>
          <a:p>
            <a:pPr lvl="1"/>
            <a:r>
              <a:rPr lang="pt-BR" dirty="0">
                <a:solidFill>
                  <a:schemeClr val="tx1"/>
                </a:solidFill>
              </a:rPr>
              <a:t>Oferecer uma experiência digital moderna e intuitiva.</a:t>
            </a:r>
          </a:p>
          <a:p>
            <a:pPr lvl="1"/>
            <a:r>
              <a:rPr lang="pt-BR" dirty="0">
                <a:solidFill>
                  <a:schemeClr val="tx1"/>
                </a:solidFill>
              </a:rPr>
              <a:t>Mostrar aos usuários todo o histórico da AESA nessa nova fase digital, como notícias, dados hidrológicos, dados meteorológicos, etc...</a:t>
            </a:r>
          </a:p>
        </p:txBody>
      </p:sp>
    </p:spTree>
    <p:extLst>
      <p:ext uri="{BB962C8B-B14F-4D97-AF65-F5344CB8AC3E}">
        <p14:creationId xmlns:p14="http://schemas.microsoft.com/office/powerpoint/2010/main" val="1340364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0A43E-1ADE-39BB-B534-5F4C12985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934" y="806450"/>
            <a:ext cx="8596668" cy="1320800"/>
          </a:xfrm>
        </p:spPr>
        <p:txBody>
          <a:bodyPr>
            <a:normAutofit/>
          </a:bodyPr>
          <a:lstStyle/>
          <a:p>
            <a:r>
              <a:rPr lang="pt-BR" sz="2800" dirty="0">
                <a:solidFill>
                  <a:schemeClr val="tx1"/>
                </a:solidFill>
              </a:rPr>
              <a:t>Público alvo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18EA88-A3E7-A847-7A9E-BC9E7A80BD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4034" y="2127250"/>
            <a:ext cx="8596668" cy="2603499"/>
          </a:xfrm>
        </p:spPr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Para Quem é o Portal?</a:t>
            </a:r>
            <a:br>
              <a:rPr lang="pt-BR" dirty="0">
                <a:solidFill>
                  <a:schemeClr val="tx1"/>
                </a:solidFill>
              </a:rPr>
            </a:br>
            <a:endParaRPr lang="pt-BR" dirty="0">
              <a:solidFill>
                <a:schemeClr val="tx1"/>
              </a:solidFill>
            </a:endParaRPr>
          </a:p>
          <a:p>
            <a:pPr lvl="1"/>
            <a:r>
              <a:rPr lang="pt-BR" dirty="0">
                <a:solidFill>
                  <a:schemeClr val="tx1"/>
                </a:solidFill>
              </a:rPr>
              <a:t>Cidadãos em busca de informações confiáveis.</a:t>
            </a:r>
          </a:p>
          <a:p>
            <a:pPr lvl="1"/>
            <a:r>
              <a:rPr lang="pt-BR" dirty="0">
                <a:solidFill>
                  <a:schemeClr val="tx1"/>
                </a:solidFill>
              </a:rPr>
              <a:t>Pesquisadores e estudantes interessados em dados, publicações oficiais e capacitações realizadas pelos técnicos da Aesa e parceiros.</a:t>
            </a:r>
          </a:p>
          <a:p>
            <a:pPr lvl="1"/>
            <a:r>
              <a:rPr lang="pt-BR" dirty="0">
                <a:solidFill>
                  <a:schemeClr val="tx1"/>
                </a:solidFill>
              </a:rPr>
              <a:t>Servidores públicos e colaboradores.</a:t>
            </a:r>
          </a:p>
        </p:txBody>
      </p:sp>
    </p:spTree>
    <p:extLst>
      <p:ext uri="{BB962C8B-B14F-4D97-AF65-F5344CB8AC3E}">
        <p14:creationId xmlns:p14="http://schemas.microsoft.com/office/powerpoint/2010/main" val="1003963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B03FD-2F1E-603D-1695-84DB3F0D1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00100"/>
          </a:xfrm>
        </p:spPr>
        <p:txBody>
          <a:bodyPr>
            <a:normAutofit fontScale="90000"/>
          </a:bodyPr>
          <a:lstStyle/>
          <a:p>
            <a:r>
              <a:rPr lang="pt-BR" sz="2800" dirty="0">
                <a:solidFill>
                  <a:schemeClr val="tx1"/>
                </a:solidFill>
              </a:rPr>
              <a:t>Técnologias usadas no desenvolvimento do portal da Aesa</a:t>
            </a:r>
            <a:endParaRPr lang="pt-BR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BF29E-166C-7717-E29E-3DEF4684EE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5218" y="1703388"/>
            <a:ext cx="8264082" cy="3566265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chemeClr val="tx1"/>
                </a:solidFill>
              </a:rPr>
              <a:t>FIGMA</a:t>
            </a:r>
            <a:br>
              <a:rPr lang="pt-BR" dirty="0">
                <a:solidFill>
                  <a:schemeClr val="tx1"/>
                </a:solidFill>
              </a:rPr>
            </a:br>
            <a:endParaRPr lang="pt-BR" dirty="0">
              <a:solidFill>
                <a:schemeClr val="tx1"/>
              </a:solidFill>
            </a:endParaRPr>
          </a:p>
          <a:p>
            <a:r>
              <a:rPr lang="pt-BR" dirty="0">
                <a:solidFill>
                  <a:schemeClr val="tx1"/>
                </a:solidFill>
              </a:rPr>
              <a:t>DOCKER</a:t>
            </a:r>
            <a:br>
              <a:rPr lang="pt-BR" sz="1900" dirty="0">
                <a:solidFill>
                  <a:schemeClr val="tx1"/>
                </a:solidFill>
              </a:rPr>
            </a:br>
            <a:endParaRPr lang="pt-BR" sz="1900" dirty="0">
              <a:solidFill>
                <a:schemeClr val="tx1"/>
              </a:solidFill>
            </a:endParaRPr>
          </a:p>
          <a:p>
            <a:r>
              <a:rPr lang="pt-BR" dirty="0">
                <a:solidFill>
                  <a:schemeClr val="tx1"/>
                </a:solidFill>
              </a:rPr>
              <a:t>WORDPRESS</a:t>
            </a:r>
            <a:br>
              <a:rPr lang="pt-BR" dirty="0">
                <a:solidFill>
                  <a:schemeClr val="tx1"/>
                </a:solidFill>
              </a:rPr>
            </a:br>
            <a:endParaRPr lang="pt-BR" dirty="0">
              <a:solidFill>
                <a:schemeClr val="tx1"/>
              </a:solidFill>
            </a:endParaRPr>
          </a:p>
          <a:p>
            <a:r>
              <a:rPr lang="pt-BR" dirty="0">
                <a:solidFill>
                  <a:schemeClr val="tx1"/>
                </a:solidFill>
              </a:rPr>
              <a:t>MYSQL</a:t>
            </a:r>
            <a:br>
              <a:rPr lang="pt-BR" sz="2000" dirty="0">
                <a:solidFill>
                  <a:schemeClr val="tx1"/>
                </a:solidFill>
              </a:rPr>
            </a:br>
            <a:endParaRPr lang="pt-BR" sz="2000" dirty="0">
              <a:solidFill>
                <a:schemeClr val="tx1"/>
              </a:solidFill>
            </a:endParaRPr>
          </a:p>
          <a:p>
            <a:r>
              <a:rPr lang="pt-BR" dirty="0">
                <a:solidFill>
                  <a:schemeClr val="tx1"/>
                </a:solidFill>
              </a:rPr>
              <a:t>PHP</a:t>
            </a:r>
          </a:p>
          <a:p>
            <a:endParaRPr lang="pt-BR" dirty="0">
              <a:solidFill>
                <a:schemeClr val="tx1"/>
              </a:solidFill>
            </a:endParaRPr>
          </a:p>
          <a:p>
            <a:endParaRPr lang="pt-BR" dirty="0">
              <a:solidFill>
                <a:schemeClr val="tx1"/>
              </a:solidFill>
            </a:endParaRPr>
          </a:p>
          <a:p>
            <a:endParaRPr lang="pt-BR" dirty="0">
              <a:solidFill>
                <a:schemeClr val="tx1"/>
              </a:solidFill>
            </a:endParaRPr>
          </a:p>
          <a:p>
            <a:endParaRPr lang="pt-BR" dirty="0">
              <a:solidFill>
                <a:schemeClr val="tx1"/>
              </a:solidFill>
            </a:endParaRPr>
          </a:p>
          <a:p>
            <a:endParaRPr lang="pt-BR" sz="2000" dirty="0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171A30-4847-85E0-EFA8-F0AC65C185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9664" y="2254273"/>
            <a:ext cx="975335" cy="5486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0EC1055-F67A-CA6C-0E06-823B0CE77E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826" y="2901443"/>
            <a:ext cx="1119010" cy="60426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6C108A8-A19F-C1FF-C182-0F1492037C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233" y="3680020"/>
            <a:ext cx="504196" cy="504196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5D1C0696-B234-6F94-915D-01CD350FDB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00331" y="4403735"/>
            <a:ext cx="913999" cy="4936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0B47854-CF3E-E702-115F-63DF5AC6CB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530" y="15461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16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C01F2-53C4-C087-6CA9-3214566E6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dirty="0">
                <a:solidFill>
                  <a:schemeClr val="tx1"/>
                </a:solidFill>
              </a:rPr>
              <a:t>O que é o Figma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98403E-8588-572F-7A3C-A2EA51D26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434" y="1792289"/>
            <a:ext cx="8596668" cy="3880773"/>
          </a:xfrm>
        </p:spPr>
        <p:txBody>
          <a:bodyPr>
            <a:normAutofit/>
          </a:bodyPr>
          <a:lstStyle/>
          <a:p>
            <a:pPr lvl="1"/>
            <a:r>
              <a:rPr lang="pt-BR" sz="1800" b="1" dirty="0">
                <a:solidFill>
                  <a:schemeClr val="tx1"/>
                </a:solidFill>
              </a:rPr>
              <a:t>O Figma </a:t>
            </a:r>
            <a:r>
              <a:rPr lang="pt-BR" dirty="0">
                <a:solidFill>
                  <a:schemeClr val="tx1"/>
                </a:solidFill>
              </a:rPr>
              <a:t>é uma popular aplicação web colaborativa para design de interfaces e criação de protótipos, amplamente utilizada por equipes de design e desenvolvimento. Sua principal característica é a colaboração em tempo real, oferecendo uma variedade de ferramentas para design de interface de usuário (UI) e experiência do usuário (UX).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1B00B82-AA1A-D25B-26B1-3D54E5B21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701" y="3670299"/>
            <a:ext cx="2146301" cy="2146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7386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681FA-DCF0-6CC3-A621-B2BCEEF41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60400"/>
          </a:xfrm>
        </p:spPr>
        <p:txBody>
          <a:bodyPr>
            <a:normAutofit/>
          </a:bodyPr>
          <a:lstStyle/>
          <a:p>
            <a:r>
              <a:rPr lang="pt-BR" sz="2800" dirty="0">
                <a:solidFill>
                  <a:schemeClr val="tx1"/>
                </a:solidFill>
              </a:rPr>
              <a:t>O que é o Docker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7BBE75-6A32-42FB-D251-905A87EF6B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7334" y="1741256"/>
            <a:ext cx="7896668" cy="1953087"/>
          </a:xfrm>
        </p:spPr>
        <p:txBody>
          <a:bodyPr>
            <a:normAutofit/>
          </a:bodyPr>
          <a:lstStyle/>
          <a:p>
            <a:pPr algn="just"/>
            <a:r>
              <a:rPr lang="pt-BR" b="1" dirty="0">
                <a:solidFill>
                  <a:schemeClr val="tx1"/>
                </a:solidFill>
              </a:rPr>
              <a:t>O Docker </a:t>
            </a:r>
            <a:r>
              <a:rPr lang="pt-BR" sz="1600" dirty="0">
                <a:solidFill>
                  <a:schemeClr val="tx1"/>
                </a:solidFill>
              </a:rPr>
              <a:t>é uma plataforma de código aberto que automatiza a implantação de aplicativos em ambientes isolados, chamados de </a:t>
            </a:r>
            <a:r>
              <a:rPr lang="pt-BR" sz="1600" b="1" dirty="0">
                <a:solidFill>
                  <a:schemeClr val="tx1"/>
                </a:solidFill>
              </a:rPr>
              <a:t>contêineres</a:t>
            </a:r>
            <a:r>
              <a:rPr lang="pt-BR" sz="1600" dirty="0">
                <a:solidFill>
                  <a:schemeClr val="tx1"/>
                </a:solidFill>
              </a:rPr>
              <a:t>. Ele permite empacotar um aplicativo e todas as suas dependências (código, bibliotecas, ferramentas de sistema, configurações) em uma unidade padrão e portátil que pode ser executada de forma consistente em qualquer lugar</a:t>
            </a:r>
            <a:r>
              <a:rPr lang="pt-BR" dirty="0">
                <a:solidFill>
                  <a:schemeClr val="tx1"/>
                </a:solidFill>
              </a:rPr>
              <a:t>.</a:t>
            </a:r>
          </a:p>
          <a:p>
            <a:endParaRPr lang="pt-B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9845B9-1B08-E923-1254-B73BB002A1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0544" y="3822700"/>
            <a:ext cx="4312356" cy="242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3795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728B6-0CBE-77AF-19D9-0A2805104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62000"/>
          </a:xfrm>
        </p:spPr>
        <p:txBody>
          <a:bodyPr>
            <a:normAutofit/>
          </a:bodyPr>
          <a:lstStyle/>
          <a:p>
            <a:r>
              <a:rPr lang="pt-BR" sz="2800" dirty="0">
                <a:solidFill>
                  <a:schemeClr val="tx1"/>
                </a:solidFill>
              </a:rPr>
              <a:t>Componentes principais do docker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B7D382-8179-28D2-85FC-F69A9F3BDD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3734" y="1933113"/>
            <a:ext cx="8596668" cy="3880773"/>
          </a:xfrm>
        </p:spPr>
        <p:txBody>
          <a:bodyPr>
            <a:normAutofit/>
          </a:bodyPr>
          <a:lstStyle/>
          <a:p>
            <a:r>
              <a:rPr lang="pt-BR" b="1" dirty="0">
                <a:solidFill>
                  <a:schemeClr val="tx1"/>
                </a:solidFill>
              </a:rPr>
              <a:t>Docker compose: </a:t>
            </a:r>
            <a:r>
              <a:rPr lang="pt-BR" sz="1600" dirty="0">
                <a:solidFill>
                  <a:schemeClr val="tx1"/>
                </a:solidFill>
              </a:rPr>
              <a:t>é uma ferramenta do Docker que simplifica o gerenciamento de aplicações multi-contêineres em um único host. Ele permite que você defina, configure e execute todos os serviços da sua aplicação usando um único arquivo de configuração (YAML), em vez de múltiplos comandos manuais.</a:t>
            </a:r>
            <a:endParaRPr lang="pt-BR" sz="1600" b="1" dirty="0">
              <a:solidFill>
                <a:schemeClr val="tx1"/>
              </a:solidFill>
            </a:endParaRPr>
          </a:p>
          <a:p>
            <a:r>
              <a:rPr lang="pt-BR" b="1" dirty="0">
                <a:solidFill>
                  <a:schemeClr val="tx1"/>
                </a:solidFill>
              </a:rPr>
              <a:t>Dockerfile</a:t>
            </a:r>
            <a:r>
              <a:rPr lang="pt-BR" b="1" dirty="0"/>
              <a:t>:</a:t>
            </a:r>
            <a:r>
              <a:rPr lang="pt-BR" dirty="0"/>
              <a:t> </a:t>
            </a:r>
            <a:r>
              <a:rPr lang="pt-BR" sz="1600" dirty="0">
                <a:solidFill>
                  <a:schemeClr val="tx1"/>
                </a:solidFill>
              </a:rPr>
              <a:t>Um arquivo de texto que contém instruções para construir uma imagem Docker.</a:t>
            </a:r>
          </a:p>
          <a:p>
            <a:r>
              <a:rPr lang="pt-BR" b="1" dirty="0">
                <a:solidFill>
                  <a:schemeClr val="tx1"/>
                </a:solidFill>
              </a:rPr>
              <a:t>Imagem Docker: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sz="1600" dirty="0">
                <a:solidFill>
                  <a:schemeClr val="tx1"/>
                </a:solidFill>
              </a:rPr>
              <a:t>Um pacote de software leve, autônomo e executável que serve como modelo para criar contêineres</a:t>
            </a:r>
            <a:r>
              <a:rPr lang="pt-BR" dirty="0">
                <a:solidFill>
                  <a:schemeClr val="tx1"/>
                </a:solidFill>
              </a:rPr>
              <a:t>.</a:t>
            </a:r>
          </a:p>
          <a:p>
            <a:r>
              <a:rPr lang="pt-BR" b="1" dirty="0">
                <a:solidFill>
                  <a:schemeClr val="tx1"/>
                </a:solidFill>
              </a:rPr>
              <a:t>Contêiner: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sz="1600" dirty="0">
                <a:solidFill>
                  <a:schemeClr val="tx1"/>
                </a:solidFill>
              </a:rPr>
              <a:t>Uma instância em execução de uma imagem Docker, um ambiente isolado onde o aplicativo é executado.</a:t>
            </a:r>
          </a:p>
          <a:p>
            <a:r>
              <a:rPr lang="pt-BR" b="1" dirty="0">
                <a:solidFill>
                  <a:schemeClr val="tx1"/>
                </a:solidFill>
              </a:rPr>
              <a:t>Docker Hub: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sz="1600" dirty="0">
                <a:solidFill>
                  <a:schemeClr val="tx1"/>
                </a:solidFill>
              </a:rPr>
              <a:t>Um repositório centralizado na nuvem (ou privado) onde as imagens Docker são armazenadas e compartilhadas</a:t>
            </a:r>
          </a:p>
        </p:txBody>
      </p:sp>
    </p:spTree>
    <p:extLst>
      <p:ext uri="{BB962C8B-B14F-4D97-AF65-F5344CB8AC3E}">
        <p14:creationId xmlns:p14="http://schemas.microsoft.com/office/powerpoint/2010/main" val="32577297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D297B-1460-25A1-5CBB-C083EDC7F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dirty="0">
                <a:solidFill>
                  <a:schemeClr val="tx1"/>
                </a:solidFill>
              </a:rPr>
              <a:t>Vantagens de usar o docker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CE6AAA-625D-04B4-B642-3BBCD95B4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6434" y="1930400"/>
            <a:ext cx="8596668" cy="3880773"/>
          </a:xfrm>
        </p:spPr>
        <p:txBody>
          <a:bodyPr/>
          <a:lstStyle/>
          <a:p>
            <a:r>
              <a:rPr lang="pt-BR" b="1" dirty="0">
                <a:solidFill>
                  <a:schemeClr val="tx1"/>
                </a:solidFill>
              </a:rPr>
              <a:t>Portabilidade: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sz="1600" dirty="0">
                <a:solidFill>
                  <a:schemeClr val="tx1"/>
                </a:solidFill>
              </a:rPr>
              <a:t>Garante que o aplicativo funcione da mesma forma, independentemente do ambiente (desenvolvimento, teste, produção, nuvem ou local).</a:t>
            </a:r>
          </a:p>
          <a:p>
            <a:r>
              <a:rPr lang="pt-BR" b="1" dirty="0">
                <a:solidFill>
                  <a:schemeClr val="tx1"/>
                </a:solidFill>
              </a:rPr>
              <a:t>Consistência</a:t>
            </a:r>
            <a:r>
              <a:rPr lang="pt-BR" sz="1600" b="1" dirty="0">
                <a:solidFill>
                  <a:schemeClr val="tx1"/>
                </a:solidFill>
              </a:rPr>
              <a:t>:</a:t>
            </a:r>
            <a:r>
              <a:rPr lang="pt-BR" sz="1600" dirty="0">
                <a:solidFill>
                  <a:schemeClr val="tx1"/>
                </a:solidFill>
              </a:rPr>
              <a:t> Elimina conflitos de dependências e configurações de ambiente, padronizando o processo de desenvolvimento e implantação.</a:t>
            </a:r>
          </a:p>
          <a:p>
            <a:r>
              <a:rPr lang="pt-BR" b="1" dirty="0">
                <a:solidFill>
                  <a:schemeClr val="tx1"/>
                </a:solidFill>
              </a:rPr>
              <a:t>Eficiência e Desempenho</a:t>
            </a:r>
            <a:r>
              <a:rPr lang="pt-BR" sz="1600" b="1" dirty="0">
                <a:solidFill>
                  <a:schemeClr val="tx1"/>
                </a:solidFill>
              </a:rPr>
              <a:t>:</a:t>
            </a:r>
            <a:r>
              <a:rPr lang="pt-BR" sz="1600" dirty="0">
                <a:solidFill>
                  <a:schemeClr val="tx1"/>
                </a:solidFill>
              </a:rPr>
              <a:t> Utiliza recursos de forma mais eficiente do que as VMs, permitindo que mais aplicativos sejam executados no mesmo hardware e inicializando em segundos.</a:t>
            </a:r>
          </a:p>
          <a:p>
            <a:r>
              <a:rPr lang="pt-BR" b="1" dirty="0">
                <a:solidFill>
                  <a:schemeClr val="tx1"/>
                </a:solidFill>
              </a:rPr>
              <a:t>Agilidade no Desenvolvimento</a:t>
            </a:r>
            <a:r>
              <a:rPr lang="pt-BR" sz="1600" b="1" dirty="0">
                <a:solidFill>
                  <a:schemeClr val="tx1"/>
                </a:solidFill>
              </a:rPr>
              <a:t>:</a:t>
            </a:r>
            <a:r>
              <a:rPr lang="pt-BR" sz="1600" dirty="0">
                <a:solidFill>
                  <a:schemeClr val="tx1"/>
                </a:solidFill>
              </a:rPr>
              <a:t> Acelera o ciclo de desenvolvimento e implantação, facilitando a integração e entrega contínuas (CI/CD).</a:t>
            </a:r>
          </a:p>
          <a:p>
            <a:r>
              <a:rPr lang="pt-BR" b="1" dirty="0">
                <a:solidFill>
                  <a:schemeClr val="tx1"/>
                </a:solidFill>
              </a:rPr>
              <a:t>Modularidade</a:t>
            </a:r>
            <a:r>
              <a:rPr lang="pt-BR" sz="1600" b="1" dirty="0">
                <a:solidFill>
                  <a:schemeClr val="tx1"/>
                </a:solidFill>
              </a:rPr>
              <a:t>:</a:t>
            </a:r>
            <a:r>
              <a:rPr lang="pt-BR" sz="1600" dirty="0">
                <a:solidFill>
                  <a:schemeClr val="tx1"/>
                </a:solidFill>
              </a:rPr>
              <a:t> Facilita a arquitetura de microsserviços, onde cada serviço é executado em seu próprio contêiner isolado, permitindo atualizações independentes.</a:t>
            </a:r>
          </a:p>
        </p:txBody>
      </p:sp>
    </p:spTree>
    <p:extLst>
      <p:ext uri="{BB962C8B-B14F-4D97-AF65-F5344CB8AC3E}">
        <p14:creationId xmlns:p14="http://schemas.microsoft.com/office/powerpoint/2010/main" val="13844956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3C71F-134A-081D-FD3F-F57BC7601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dirty="0">
                <a:solidFill>
                  <a:schemeClr val="tx1"/>
                </a:solidFill>
              </a:rPr>
              <a:t>O que é o WordPress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611DFE-A113-31AE-4865-863222758B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1034" y="1765300"/>
            <a:ext cx="8596668" cy="1865311"/>
          </a:xfrm>
        </p:spPr>
        <p:txBody>
          <a:bodyPr>
            <a:normAutofit/>
          </a:bodyPr>
          <a:lstStyle/>
          <a:p>
            <a:r>
              <a:rPr lang="pt-BR" b="1" dirty="0">
                <a:solidFill>
                  <a:schemeClr val="tx1"/>
                </a:solidFill>
              </a:rPr>
              <a:t>WordPress</a:t>
            </a:r>
            <a:r>
              <a:rPr lang="pt-BR" sz="1600" dirty="0">
                <a:solidFill>
                  <a:schemeClr val="tx1"/>
                </a:solidFill>
              </a:rPr>
              <a:t> é o sistema de gerenciamento de conteúdo (CMS – Content Management System) mais popular do mundo, utilizado por mais de 40% de todos os sites na internet. É uma plataforma de código aberto e gratuita, que permite a criação e gerenciamento de diversos tipos de sites, desde blogs pessoais até lojas virtuais e portais corporativos complexos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4FFB87-41E0-01FA-2166-C120805A30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322128"/>
            <a:ext cx="5422900" cy="292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9833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0C099-127C-5DBF-458E-419EFB0BD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11200"/>
          </a:xfrm>
        </p:spPr>
        <p:txBody>
          <a:bodyPr>
            <a:normAutofit/>
          </a:bodyPr>
          <a:lstStyle/>
          <a:p>
            <a:r>
              <a:rPr lang="pt-BR" sz="2800" dirty="0">
                <a:solidFill>
                  <a:schemeClr val="tx1"/>
                </a:solidFill>
              </a:rPr>
              <a:t>Principais Funcionalidades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55992-A67D-8D55-49FD-142DB51D45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9134" y="1766889"/>
            <a:ext cx="8596668" cy="3880773"/>
          </a:xfrm>
        </p:spPr>
        <p:txBody>
          <a:bodyPr/>
          <a:lstStyle/>
          <a:p>
            <a:r>
              <a:rPr lang="pt-BR" b="1" dirty="0">
                <a:solidFill>
                  <a:schemeClr val="tx1"/>
                </a:solidFill>
              </a:rPr>
              <a:t>Gestão de Conteúdo: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sz="1600" dirty="0">
                <a:solidFill>
                  <a:schemeClr val="tx1"/>
                </a:solidFill>
              </a:rPr>
              <a:t>Facilita a criação e publicação de páginas e posts, com ferramentas intuitivas semelhantes a editores de texto, além de gerenciamento de mídia e agendamento de publicações</a:t>
            </a:r>
            <a:r>
              <a:rPr lang="pt-BR" dirty="0">
                <a:solidFill>
                  <a:schemeClr val="tx1"/>
                </a:solidFill>
              </a:rPr>
              <a:t>.</a:t>
            </a:r>
          </a:p>
          <a:p>
            <a:r>
              <a:rPr lang="pt-BR" b="1" dirty="0">
                <a:solidFill>
                  <a:schemeClr val="tx1"/>
                </a:solidFill>
              </a:rPr>
              <a:t>Temas (Templates):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sz="1600" dirty="0">
                <a:solidFill>
                  <a:schemeClr val="tx1"/>
                </a:solidFill>
              </a:rPr>
              <a:t>Permite mudar o design e o layout do site instantaneamente através de milhares de temas gratuitos e pagos, sem perder o conteúdo.</a:t>
            </a:r>
          </a:p>
          <a:p>
            <a:r>
              <a:rPr lang="pt-BR" b="1" dirty="0">
                <a:solidFill>
                  <a:schemeClr val="tx1"/>
                </a:solidFill>
              </a:rPr>
              <a:t>Plugins</a:t>
            </a:r>
            <a:r>
              <a:rPr lang="pt-BR" sz="1600" b="1" dirty="0">
                <a:solidFill>
                  <a:schemeClr val="tx1"/>
                </a:solidFill>
              </a:rPr>
              <a:t>:</a:t>
            </a:r>
            <a:r>
              <a:rPr lang="pt-BR" sz="1600" dirty="0">
                <a:solidFill>
                  <a:schemeClr val="tx1"/>
                </a:solidFill>
              </a:rPr>
              <a:t> Extensões que adicionam funcionalidades específicas ao site, como formulários de contato, plugins de cache, etc...</a:t>
            </a:r>
          </a:p>
          <a:p>
            <a:r>
              <a:rPr lang="pt-BR" b="1" dirty="0">
                <a:solidFill>
                  <a:schemeClr val="tx1"/>
                </a:solidFill>
              </a:rPr>
              <a:t>SEO Otimizado</a:t>
            </a:r>
            <a:r>
              <a:rPr lang="pt-BR" sz="1600" b="1" dirty="0">
                <a:solidFill>
                  <a:schemeClr val="tx1"/>
                </a:solidFill>
              </a:rPr>
              <a:t>:</a:t>
            </a:r>
            <a:r>
              <a:rPr lang="pt-BR" sz="1600" dirty="0">
                <a:solidFill>
                  <a:schemeClr val="tx1"/>
                </a:solidFill>
              </a:rPr>
              <a:t> A plataforma é desenvolvida com código limpo e estrutura de URLs amigáveis, facilitando a indexação pelos mecanismos de busca como o Google.</a:t>
            </a:r>
          </a:p>
          <a:p>
            <a:r>
              <a:rPr lang="pt-BR" b="1" dirty="0">
                <a:solidFill>
                  <a:schemeClr val="tx1"/>
                </a:solidFill>
              </a:rPr>
              <a:t>Responsividade</a:t>
            </a:r>
            <a:r>
              <a:rPr lang="pt-BR" sz="1600" b="1" dirty="0">
                <a:solidFill>
                  <a:schemeClr val="tx1"/>
                </a:solidFill>
              </a:rPr>
              <a:t>:</a:t>
            </a:r>
            <a:r>
              <a:rPr lang="pt-BR" sz="1600" dirty="0">
                <a:solidFill>
                  <a:schemeClr val="tx1"/>
                </a:solidFill>
              </a:rPr>
              <a:t> A maioria dos temas modernos é otimizada para se adaptar automaticamente a diferentes tamanhos de tela (dispositivos móveis, tablets e desktops).</a:t>
            </a:r>
          </a:p>
        </p:txBody>
      </p:sp>
    </p:spTree>
    <p:extLst>
      <p:ext uri="{BB962C8B-B14F-4D97-AF65-F5344CB8AC3E}">
        <p14:creationId xmlns:p14="http://schemas.microsoft.com/office/powerpoint/2010/main" val="30946717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FBFF8-F1CF-194E-D43F-48A1721E2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98500"/>
          </a:xfrm>
        </p:spPr>
        <p:txBody>
          <a:bodyPr>
            <a:normAutofit/>
          </a:bodyPr>
          <a:lstStyle/>
          <a:p>
            <a:r>
              <a:rPr lang="pt-BR" sz="2800" dirty="0">
                <a:solidFill>
                  <a:schemeClr val="tx1"/>
                </a:solidFill>
              </a:rPr>
              <a:t>Principais Características do Mysql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8E19C5-2717-1C50-39E9-B1D86F8A2F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3734" y="1579166"/>
            <a:ext cx="8596668" cy="2119311"/>
          </a:xfrm>
        </p:spPr>
        <p:txBody>
          <a:bodyPr>
            <a:normAutofit lnSpcReduction="10000"/>
          </a:bodyPr>
          <a:lstStyle/>
          <a:p>
            <a:r>
              <a:rPr lang="pt-BR" b="1" dirty="0">
                <a:solidFill>
                  <a:schemeClr val="tx1"/>
                </a:solidFill>
              </a:rPr>
              <a:t>É um banco de dados relacional</a:t>
            </a:r>
            <a:r>
              <a:rPr lang="pt-BR" sz="1600" b="1" dirty="0">
                <a:solidFill>
                  <a:schemeClr val="tx1"/>
                </a:solidFill>
              </a:rPr>
              <a:t>:</a:t>
            </a:r>
            <a:r>
              <a:rPr lang="pt-BR" sz="1600" dirty="0">
                <a:solidFill>
                  <a:schemeClr val="tx1"/>
                </a:solidFill>
              </a:rPr>
              <a:t> Organiza os dados em tabelas com linhas e colunas predefinidas, estabelecendo relações lógicas entre elas para garantir a integridade dos dados</a:t>
            </a:r>
            <a:r>
              <a:rPr lang="pt-BR" dirty="0"/>
              <a:t>.</a:t>
            </a:r>
          </a:p>
          <a:p>
            <a:r>
              <a:rPr lang="pt-BR" b="1" dirty="0">
                <a:solidFill>
                  <a:schemeClr val="tx1"/>
                </a:solidFill>
              </a:rPr>
              <a:t>Código Aberto</a:t>
            </a:r>
          </a:p>
          <a:p>
            <a:r>
              <a:rPr lang="pt-BR" b="1" dirty="0">
                <a:solidFill>
                  <a:schemeClr val="tx1"/>
                </a:solidFill>
              </a:rPr>
              <a:t>Performance e Confiabilidade</a:t>
            </a:r>
            <a:r>
              <a:rPr lang="pt-BR" sz="1600" dirty="0">
                <a:solidFill>
                  <a:schemeClr val="tx1"/>
                </a:solidFill>
              </a:rPr>
              <a:t>: Conhecido por ser rápido, estável e confiável, é capaz de lidar com grandes volumes de dados e um alto número de conexões simultâneas.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669A073-B460-1445-4336-C1FA92A2180C}"/>
              </a:ext>
            </a:extLst>
          </p:cNvPr>
          <p:cNvSpPr txBox="1">
            <a:spLocks/>
          </p:cNvSpPr>
          <p:nvPr/>
        </p:nvSpPr>
        <p:spPr>
          <a:xfrm>
            <a:off x="1083734" y="4629944"/>
            <a:ext cx="8596668" cy="21193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b="1" dirty="0">
                <a:solidFill>
                  <a:schemeClr val="tx1"/>
                </a:solidFill>
              </a:rPr>
              <a:t>Aplicações Web</a:t>
            </a:r>
          </a:p>
          <a:p>
            <a:r>
              <a:rPr lang="pt-BR" b="1" dirty="0">
                <a:solidFill>
                  <a:schemeClr val="tx1"/>
                </a:solidFill>
              </a:rPr>
              <a:t>E-commerce</a:t>
            </a:r>
          </a:p>
          <a:p>
            <a:r>
              <a:rPr lang="pt-BR" b="1" dirty="0">
                <a:solidFill>
                  <a:schemeClr val="tx1"/>
                </a:solidFill>
              </a:rPr>
              <a:t>Sistemas de Gerenciamento de Conteúdo (CMS)</a:t>
            </a:r>
          </a:p>
          <a:p>
            <a:r>
              <a:rPr lang="pt-BR" b="1" dirty="0">
                <a:solidFill>
                  <a:schemeClr val="tx1"/>
                </a:solidFill>
              </a:rPr>
              <a:t>Redes Sociais</a:t>
            </a:r>
            <a:endParaRPr lang="pt-BR" sz="1600" dirty="0">
              <a:solidFill>
                <a:schemeClr val="tx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EABDE30-9545-E86A-405D-5D13E5C8B99A}"/>
              </a:ext>
            </a:extLst>
          </p:cNvPr>
          <p:cNvSpPr txBox="1">
            <a:spLocks/>
          </p:cNvSpPr>
          <p:nvPr/>
        </p:nvSpPr>
        <p:spPr>
          <a:xfrm>
            <a:off x="677334" y="3969544"/>
            <a:ext cx="8596668" cy="58975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sz="2800" dirty="0">
                <a:solidFill>
                  <a:schemeClr val="tx1"/>
                </a:solidFill>
              </a:rPr>
              <a:t>Usos Comuns</a:t>
            </a:r>
          </a:p>
        </p:txBody>
      </p:sp>
    </p:spTree>
    <p:extLst>
      <p:ext uri="{BB962C8B-B14F-4D97-AF65-F5344CB8AC3E}">
        <p14:creationId xmlns:p14="http://schemas.microsoft.com/office/powerpoint/2010/main" val="26640331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2201F-62BD-BE24-BC55-3A8E3C76D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60400"/>
          </a:xfrm>
        </p:spPr>
        <p:txBody>
          <a:bodyPr>
            <a:normAutofit/>
          </a:bodyPr>
          <a:lstStyle/>
          <a:p>
            <a:r>
              <a:rPr lang="pt-BR" sz="2800" dirty="0">
                <a:solidFill>
                  <a:schemeClr val="tx1"/>
                </a:solidFill>
              </a:rPr>
              <a:t>Linguagem de programação</a:t>
            </a:r>
            <a:endParaRPr lang="pt-BR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141D67-D2B7-5D0E-42AF-F15E0ACDF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7234" y="1589089"/>
            <a:ext cx="8596668" cy="1243011"/>
          </a:xfrm>
        </p:spPr>
        <p:txBody>
          <a:bodyPr>
            <a:normAutofit/>
          </a:bodyPr>
          <a:lstStyle/>
          <a:p>
            <a:pPr algn="just"/>
            <a:r>
              <a:rPr lang="pt-BR" b="1" dirty="0">
                <a:solidFill>
                  <a:schemeClr val="tx1"/>
                </a:solidFill>
              </a:rPr>
              <a:t>PHP</a:t>
            </a:r>
            <a:r>
              <a:rPr lang="pt-BR" sz="1600" dirty="0">
                <a:solidFill>
                  <a:schemeClr val="tx1"/>
                </a:solidFill>
              </a:rPr>
              <a:t> é uma linguagem de programação </a:t>
            </a:r>
            <a:r>
              <a:rPr lang="pt-BR" sz="1600" i="1" dirty="0">
                <a:solidFill>
                  <a:schemeClr val="tx1"/>
                </a:solidFill>
              </a:rPr>
              <a:t>open-source</a:t>
            </a:r>
            <a:r>
              <a:rPr lang="pt-BR" sz="1600" dirty="0">
                <a:solidFill>
                  <a:schemeClr val="tx1"/>
                </a:solidFill>
              </a:rPr>
              <a:t> (código aberto) de uso geral, especialmente projetada para o desenvolvimento web focado no lado do servidor (back-end).</a:t>
            </a:r>
            <a:r>
              <a:rPr lang="pt-BR" sz="1600" dirty="0"/>
              <a:t> </a:t>
            </a:r>
            <a:r>
              <a:rPr lang="pt-BR" sz="1600" dirty="0">
                <a:solidFill>
                  <a:schemeClr val="tx1"/>
                </a:solidFill>
              </a:rPr>
              <a:t>Ela permite a criação de sites dinâmicos e interativos e pode ser embutida diretamente em código HTML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548F89A-6381-D6F8-35AB-09EBA0D50D04}"/>
              </a:ext>
            </a:extLst>
          </p:cNvPr>
          <p:cNvSpPr txBox="1">
            <a:spLocks/>
          </p:cNvSpPr>
          <p:nvPr/>
        </p:nvSpPr>
        <p:spPr>
          <a:xfrm>
            <a:off x="677334" y="2959100"/>
            <a:ext cx="8596668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sz="2800" dirty="0">
                <a:solidFill>
                  <a:schemeClr val="tx1"/>
                </a:solidFill>
              </a:rPr>
              <a:t>Usos mais comuns do PHP</a:t>
            </a:r>
            <a:endParaRPr lang="pt-BR" sz="28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96CFC0A-DB1F-BDC2-D121-329ED774A887}"/>
              </a:ext>
            </a:extLst>
          </p:cNvPr>
          <p:cNvSpPr txBox="1">
            <a:spLocks/>
          </p:cNvSpPr>
          <p:nvPr/>
        </p:nvSpPr>
        <p:spPr>
          <a:xfrm>
            <a:off x="1147234" y="3746500"/>
            <a:ext cx="8596668" cy="2819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b="1" dirty="0">
                <a:solidFill>
                  <a:schemeClr val="tx1"/>
                </a:solidFill>
              </a:rPr>
              <a:t>Geração de Conteúdo Dinâmico</a:t>
            </a:r>
            <a:r>
              <a:rPr lang="pt-BR" sz="1600" b="1" dirty="0">
                <a:solidFill>
                  <a:schemeClr val="tx1"/>
                </a:solidFill>
              </a:rPr>
              <a:t>:</a:t>
            </a:r>
            <a:r>
              <a:rPr lang="pt-BR" sz="1600" dirty="0">
                <a:solidFill>
                  <a:schemeClr val="tx1"/>
                </a:solidFill>
              </a:rPr>
              <a:t> Cria páginas web que mudam com base nas interações do usuário ou dados do servidor, ao contrário de páginas estáticas em HTML.</a:t>
            </a:r>
          </a:p>
          <a:p>
            <a:pPr algn="just"/>
            <a:r>
              <a:rPr lang="pt-BR" b="1" dirty="0">
                <a:solidFill>
                  <a:schemeClr val="tx1"/>
                </a:solidFill>
              </a:rPr>
              <a:t>Interação com Banco de Dados</a:t>
            </a:r>
            <a:r>
              <a:rPr lang="pt-BR" sz="1600" b="1" dirty="0">
                <a:solidFill>
                  <a:schemeClr val="tx1"/>
                </a:solidFill>
              </a:rPr>
              <a:t>:</a:t>
            </a:r>
            <a:r>
              <a:rPr lang="pt-BR" sz="1600" dirty="0">
                <a:solidFill>
                  <a:schemeClr val="tx1"/>
                </a:solidFill>
              </a:rPr>
              <a:t> Conecta-se e gerencia diversos sistemas de gerenciamento de banco de dados (como MySQL, PostgreSQL e Oracle), permitindo armazenar, recuperar e manipular dados, o que é essencial para cadastros de usuários, catálogos de produtos e mais.</a:t>
            </a:r>
          </a:p>
          <a:p>
            <a:pPr algn="just"/>
            <a:r>
              <a:rPr lang="pt-BR" b="1" dirty="0">
                <a:solidFill>
                  <a:schemeClr val="tx1"/>
                </a:solidFill>
              </a:rPr>
              <a:t>Desenvolvimento de APIs</a:t>
            </a:r>
            <a:r>
              <a:rPr lang="pt-BR" sz="1600" b="1" dirty="0">
                <a:solidFill>
                  <a:schemeClr val="tx1"/>
                </a:solidFill>
              </a:rPr>
              <a:t>:</a:t>
            </a:r>
            <a:r>
              <a:rPr lang="pt-BR" sz="1600" dirty="0">
                <a:solidFill>
                  <a:schemeClr val="tx1"/>
                </a:solidFill>
              </a:rPr>
              <a:t> Pode ser usado para criar APIs (Interfaces de Programação de Aplicações) RESTful que permitem a comunicação entre diferentes sistemas e serviços, como aplicativos móveis e sites.</a:t>
            </a:r>
          </a:p>
        </p:txBody>
      </p:sp>
    </p:spTree>
    <p:extLst>
      <p:ext uri="{BB962C8B-B14F-4D97-AF65-F5344CB8AC3E}">
        <p14:creationId xmlns:p14="http://schemas.microsoft.com/office/powerpoint/2010/main" val="23823989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ony-music">
            <a:extLst>
              <a:ext uri="{FF2B5EF4-FFF2-40B4-BE49-F238E27FC236}">
                <a16:creationId xmlns:a16="http://schemas.microsoft.com/office/drawing/2014/main" id="{32A09A59-70FE-2682-EE1E-4B48F81257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637" y="3909358"/>
            <a:ext cx="3625516" cy="2339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A432041-0EC1-BC71-7A0E-47419781E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23900"/>
          </a:xfrm>
        </p:spPr>
        <p:txBody>
          <a:bodyPr>
            <a:normAutofit/>
          </a:bodyPr>
          <a:lstStyle/>
          <a:p>
            <a:r>
              <a:rPr lang="pt-BR" sz="2800" dirty="0">
                <a:solidFill>
                  <a:schemeClr val="tx1"/>
                </a:solidFill>
              </a:rPr>
              <a:t>Exemplos de aplicações famosas</a:t>
            </a:r>
          </a:p>
        </p:txBody>
      </p:sp>
      <p:pic>
        <p:nvPicPr>
          <p:cNvPr id="11" name="Imagem 10" descr="Logotipo&#10;&#10;O conteúdo gerado por IA pode estar incorreto.">
            <a:extLst>
              <a:ext uri="{FF2B5EF4-FFF2-40B4-BE49-F238E27FC236}">
                <a16:creationId xmlns:a16="http://schemas.microsoft.com/office/drawing/2014/main" id="{F65C873A-4648-B43A-4B9C-0C6D87E8C8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632" y="2558677"/>
            <a:ext cx="1387821" cy="1224548"/>
          </a:xfrm>
          <a:prstGeom prst="rect">
            <a:avLst/>
          </a:prstGeom>
        </p:spPr>
      </p:pic>
      <p:pic>
        <p:nvPicPr>
          <p:cNvPr id="1028" name="Picture 4" descr="microsoft-news">
            <a:extLst>
              <a:ext uri="{FF2B5EF4-FFF2-40B4-BE49-F238E27FC236}">
                <a16:creationId xmlns:a16="http://schemas.microsoft.com/office/drawing/2014/main" id="{FBEE3E32-C702-FE55-213D-F204CB91BA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6247" y="1451907"/>
            <a:ext cx="3625516" cy="2339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m 14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3B9CD5DC-1579-35C4-94E1-759441D64B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0437" y="-309839"/>
            <a:ext cx="2438405" cy="2438405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D21FD89E-67F7-E28C-F427-BF581E61AE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22311" y="1641976"/>
            <a:ext cx="3121558" cy="1173706"/>
          </a:xfrm>
          <a:prstGeom prst="rect">
            <a:avLst/>
          </a:prstGeom>
        </p:spPr>
      </p:pic>
      <p:pic>
        <p:nvPicPr>
          <p:cNvPr id="1030" name="Picture 6" descr="facebook-newsroom">
            <a:extLst>
              <a:ext uri="{FF2B5EF4-FFF2-40B4-BE49-F238E27FC236}">
                <a16:creationId xmlns:a16="http://schemas.microsoft.com/office/drawing/2014/main" id="{7B7B64F5-25FB-D40A-A61F-847B387D5A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709" y="2558677"/>
            <a:ext cx="3625517" cy="2339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6719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FCC0ED-C411-521F-828D-4E1DC86B4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523875"/>
            <a:ext cx="8596668" cy="1320800"/>
          </a:xfrm>
        </p:spPr>
        <p:txBody>
          <a:bodyPr/>
          <a:lstStyle/>
          <a:p>
            <a:r>
              <a:rPr lang="pt-BR" sz="2800" dirty="0">
                <a:solidFill>
                  <a:schemeClr val="tx1"/>
                </a:solidFill>
              </a:rPr>
              <a:t>Organização das Informações no Portal;</a:t>
            </a:r>
            <a:br>
              <a:rPr lang="pt-BR" sz="2800" dirty="0">
                <a:solidFill>
                  <a:schemeClr val="tx1"/>
                </a:solidFill>
              </a:rPr>
            </a:br>
            <a:endParaRPr lang="pt-BR" sz="2800" dirty="0">
              <a:solidFill>
                <a:schemeClr val="tx1"/>
              </a:solidFill>
            </a:endParaRPr>
          </a:p>
        </p:txBody>
      </p:sp>
      <p:pic>
        <p:nvPicPr>
          <p:cNvPr id="8" name="Imagem 7" descr="Forma&#10;&#10;O conteúdo gerado por IA pode estar incorreto.">
            <a:extLst>
              <a:ext uri="{FF2B5EF4-FFF2-40B4-BE49-F238E27FC236}">
                <a16:creationId xmlns:a16="http://schemas.microsoft.com/office/drawing/2014/main" id="{60FBC7EF-1491-E97A-4636-3889520122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954" y="1933575"/>
            <a:ext cx="5979108" cy="3363248"/>
          </a:xfrm>
          <a:prstGeom prst="rect">
            <a:avLst/>
          </a:prstGeom>
        </p:spPr>
      </p:pic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E8137B3E-82E7-8BB0-2862-D2717DC941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432" y="1616075"/>
            <a:ext cx="4862341" cy="456565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t-BR" sz="2100" b="1" dirty="0"/>
              <a:t>Metodologia / Construção do Portal</a:t>
            </a:r>
          </a:p>
          <a:p>
            <a:r>
              <a:rPr lang="pt-BR" b="1" dirty="0"/>
              <a:t>Parceria interna</a:t>
            </a:r>
            <a:endParaRPr lang="pt-BR" dirty="0"/>
          </a:p>
          <a:p>
            <a:pPr lvl="1"/>
            <a:r>
              <a:rPr lang="pt-BR" dirty="0"/>
              <a:t>GTI + Gerência de Planejamento;</a:t>
            </a:r>
          </a:p>
          <a:p>
            <a:pPr lvl="1"/>
            <a:r>
              <a:rPr lang="pt-BR" dirty="0"/>
              <a:t>Ajustes com todas as Gerências da AESA;</a:t>
            </a:r>
          </a:p>
          <a:p>
            <a:r>
              <a:rPr lang="pt-BR" b="1" dirty="0"/>
              <a:t>O que foi feito em conjunto</a:t>
            </a:r>
            <a:endParaRPr lang="pt-BR" dirty="0"/>
          </a:p>
          <a:p>
            <a:pPr lvl="1"/>
            <a:r>
              <a:rPr lang="pt-BR" dirty="0"/>
              <a:t>Revisão dos conteúdos existentes</a:t>
            </a:r>
          </a:p>
          <a:p>
            <a:pPr lvl="1"/>
            <a:r>
              <a:rPr lang="pt-BR" dirty="0"/>
              <a:t>Redistribuição das informações por tema (não por setor)</a:t>
            </a:r>
          </a:p>
          <a:p>
            <a:pPr lvl="1"/>
            <a:r>
              <a:rPr lang="pt-BR" dirty="0"/>
              <a:t>Ajustes no menu principal e submenu</a:t>
            </a:r>
          </a:p>
          <a:p>
            <a:pPr lvl="1"/>
            <a:r>
              <a:rPr lang="pt-BR" dirty="0"/>
              <a:t>Padronização com a Secretaria de Administração</a:t>
            </a:r>
          </a:p>
          <a:p>
            <a:r>
              <a:rPr lang="pt-BR" b="1" dirty="0"/>
              <a:t>Objetivo</a:t>
            </a:r>
            <a:endParaRPr lang="pt-BR" dirty="0"/>
          </a:p>
          <a:p>
            <a:pPr lvl="1"/>
            <a:r>
              <a:rPr lang="pt-BR" dirty="0"/>
              <a:t>Facilitar a navegação</a:t>
            </a:r>
          </a:p>
          <a:p>
            <a:pPr lvl="1"/>
            <a:r>
              <a:rPr lang="pt-BR" dirty="0"/>
              <a:t>Reduzir dispersão de informações</a:t>
            </a:r>
          </a:p>
          <a:p>
            <a:pPr lvl="1"/>
            <a:r>
              <a:rPr lang="pt-BR" dirty="0"/>
              <a:t>Destacar serviços e dados mais procurados pelo público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E8728D6-C7CC-AEBF-4AB4-FB13E8DAB3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590" y="2128376"/>
            <a:ext cx="6764978" cy="354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512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EED2B38-9E20-A965-DE5D-52170FDF3F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139" y="1965326"/>
            <a:ext cx="5005717" cy="3880773"/>
          </a:xfrm>
        </p:spPr>
        <p:txBody>
          <a:bodyPr>
            <a:normAutofit lnSpcReduction="10000"/>
          </a:bodyPr>
          <a:lstStyle/>
          <a:p>
            <a:r>
              <a:rPr lang="pt-BR" dirty="0"/>
              <a:t>Notícias;</a:t>
            </a:r>
          </a:p>
          <a:p>
            <a:r>
              <a:rPr lang="pt-BR" dirty="0"/>
              <a:t>Acessos Solicitação de Outorgas e Licenças;</a:t>
            </a:r>
          </a:p>
          <a:p>
            <a:r>
              <a:rPr lang="pt-BR" dirty="0"/>
              <a:t>Solicitação de Processo Administrativo;</a:t>
            </a:r>
          </a:p>
          <a:p>
            <a:r>
              <a:rPr lang="pt-BR" dirty="0"/>
              <a:t>Sistema de Qualidade de Água;</a:t>
            </a:r>
          </a:p>
          <a:p>
            <a:r>
              <a:rPr lang="pt-BR" dirty="0"/>
              <a:t>Denúncias;</a:t>
            </a:r>
          </a:p>
          <a:p>
            <a:r>
              <a:rPr lang="pt-BR" dirty="0"/>
              <a:t>Volume de Açudes;</a:t>
            </a:r>
          </a:p>
          <a:p>
            <a:r>
              <a:rPr lang="pt-BR" dirty="0"/>
              <a:t>Vazão de Rios;</a:t>
            </a:r>
          </a:p>
          <a:p>
            <a:r>
              <a:rPr lang="pt-BR" dirty="0"/>
              <a:t>Previsão do Tempo;</a:t>
            </a:r>
          </a:p>
          <a:p>
            <a:r>
              <a:rPr lang="pt-BR" dirty="0"/>
              <a:t>Chuvas;</a:t>
            </a:r>
          </a:p>
          <a:p>
            <a:r>
              <a:rPr lang="pt-BR" dirty="0"/>
              <a:t>SEIRA;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44F85D8A-36A2-C0D9-1512-9EAED4832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523875"/>
            <a:ext cx="8596668" cy="1320800"/>
          </a:xfrm>
        </p:spPr>
        <p:txBody>
          <a:bodyPr/>
          <a:lstStyle/>
          <a:p>
            <a:r>
              <a:rPr lang="pt-BR" sz="2800" dirty="0">
                <a:solidFill>
                  <a:schemeClr val="tx1"/>
                </a:solidFill>
              </a:rPr>
              <a:t>Página Principal (Home Page)</a:t>
            </a:r>
            <a:br>
              <a:rPr lang="pt-BR" sz="2800" dirty="0">
                <a:solidFill>
                  <a:schemeClr val="tx1"/>
                </a:solidFill>
              </a:rPr>
            </a:br>
            <a:endParaRPr lang="pt-BR" sz="2800" dirty="0">
              <a:solidFill>
                <a:schemeClr val="tx1"/>
              </a:solidFill>
            </a:endParaRPr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A7A8C07A-FBA0-A274-F884-A54F2EFB49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5008" y="1628331"/>
            <a:ext cx="3888758" cy="1740682"/>
          </a:xfrm>
          <a:prstGeom prst="rect">
            <a:avLst/>
          </a:prstGeom>
        </p:spPr>
      </p:pic>
      <p:pic>
        <p:nvPicPr>
          <p:cNvPr id="6" name="Picture 9">
            <a:extLst>
              <a:ext uri="{FF2B5EF4-FFF2-40B4-BE49-F238E27FC236}">
                <a16:creationId xmlns:a16="http://schemas.microsoft.com/office/drawing/2014/main" id="{A6A6E503-5C55-20B0-29C4-2A5B8FFD7D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7675" y="3369013"/>
            <a:ext cx="3933825" cy="1740682"/>
          </a:xfrm>
          <a:prstGeom prst="rect">
            <a:avLst/>
          </a:prstGeom>
        </p:spPr>
      </p:pic>
      <p:pic>
        <p:nvPicPr>
          <p:cNvPr id="7" name="Picture 11">
            <a:extLst>
              <a:ext uri="{FF2B5EF4-FFF2-40B4-BE49-F238E27FC236}">
                <a16:creationId xmlns:a16="http://schemas.microsoft.com/office/drawing/2014/main" id="{D97727E1-2FA6-2ADB-F951-7A990DDF7E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7675" y="5109695"/>
            <a:ext cx="3933825" cy="1672258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3FD20C6D-3A5A-7891-321E-678C62C7F5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8677" y="4593443"/>
            <a:ext cx="2827799" cy="1740682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44D7C9EB-51C8-E397-EDC2-F87D5200D4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8677" y="2360927"/>
            <a:ext cx="2751296" cy="1917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339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 descr="Uma imagem contendo Texto&#10;&#10;O conteúdo gerado por IA pode estar incorreto."/>
          <p:cNvPicPr preferRelativeResize="0"/>
          <p:nvPr/>
        </p:nvPicPr>
        <p:blipFill>
          <a:blip r:embed="rId3"/>
          <a:srcRect l="321" r="321"/>
          <a:stretch>
            <a:fillRect/>
          </a:stretch>
        </p:blipFill>
        <p:spPr>
          <a:xfrm>
            <a:off x="1174230" y="1348836"/>
            <a:ext cx="9844829" cy="4844000"/>
          </a:xfrm>
          <a:prstGeom prst="roundRect">
            <a:avLst>
              <a:gd name="adj" fmla="val 4661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9000"/>
              </a:srgbClr>
            </a:outerShdw>
          </a:effectLst>
        </p:spPr>
      </p:pic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603133" y="379100"/>
            <a:ext cx="7906000" cy="596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pt-BR"/>
              <a:t>Página inicial</a:t>
            </a:r>
          </a:p>
        </p:txBody>
      </p:sp>
      <p:sp>
        <p:nvSpPr>
          <p:cNvPr id="3" name="Google Shape;67;p15">
            <a:extLst>
              <a:ext uri="{FF2B5EF4-FFF2-40B4-BE49-F238E27FC236}">
                <a16:creationId xmlns:a16="http://schemas.microsoft.com/office/drawing/2014/main" id="{CCD1A572-F550-77B3-C198-450DAF10348C}"/>
              </a:ext>
            </a:extLst>
          </p:cNvPr>
          <p:cNvSpPr txBox="1">
            <a:spLocks/>
          </p:cNvSpPr>
          <p:nvPr/>
        </p:nvSpPr>
        <p:spPr>
          <a:xfrm>
            <a:off x="4044833" y="6223216"/>
            <a:ext cx="4106584" cy="5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4F5C"/>
              </a:buClr>
              <a:buSzPts val="2800"/>
              <a:buFont typeface="Montserrat"/>
              <a:buNone/>
              <a:defRPr sz="2800" b="1" i="0" u="none" strike="noStrike" cap="none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2133" b="0"/>
              <a:t>https://seira.aesa.pb.gov.br/</a:t>
            </a:r>
            <a:endParaRPr lang="pt-BR" sz="2133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2B8AA4-627B-F998-4544-4ADEAD4FE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/>
              <a:t>Pluviometria </a:t>
            </a:r>
          </a:p>
        </p:txBody>
      </p:sp>
      <p:pic>
        <p:nvPicPr>
          <p:cNvPr id="4" name="Imagem 3" descr="Interface gráfica do usuário, Mapa&#10;&#10;O conteúdo gerado por IA pode estar incorreto.">
            <a:extLst>
              <a:ext uri="{FF2B5EF4-FFF2-40B4-BE49-F238E27FC236}">
                <a16:creationId xmlns:a16="http://schemas.microsoft.com/office/drawing/2014/main" id="{82221FC5-5F6E-246C-2181-BC3325C713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7209" y="1143799"/>
            <a:ext cx="8022744" cy="5380528"/>
          </a:xfrm>
          <a:prstGeom prst="roundRect">
            <a:avLst>
              <a:gd name="adj" fmla="val 7005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6000"/>
              </a:srgbClr>
            </a:outerShdw>
          </a:effec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E608FCB-AF1D-393A-C61E-E19D803AFADB}"/>
              </a:ext>
            </a:extLst>
          </p:cNvPr>
          <p:cNvSpPr txBox="1"/>
          <p:nvPr/>
        </p:nvSpPr>
        <p:spPr>
          <a:xfrm>
            <a:off x="602851" y="1281382"/>
            <a:ext cx="2804583" cy="221599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600">
                <a:solidFill>
                  <a:schemeClr val="dk2"/>
                </a:solidFill>
                <a:latin typeface="Montserrat"/>
              </a:rPr>
              <a:t>A página de </a:t>
            </a:r>
            <a:r>
              <a:rPr lang="pt-BR" sz="1600" b="1">
                <a:solidFill>
                  <a:schemeClr val="dk2"/>
                </a:solidFill>
                <a:latin typeface="Montserrat"/>
              </a:rPr>
              <a:t>Pluviometria </a:t>
            </a:r>
            <a:r>
              <a:rPr lang="pt-BR" sz="1600">
                <a:solidFill>
                  <a:schemeClr val="dk2"/>
                </a:solidFill>
                <a:latin typeface="Montserrat"/>
              </a:rPr>
              <a:t>condensa todas as informações de estações convencionais, disponibilizando-as através de   relatórios detalhados de chuva, anomalias ..</a:t>
            </a:r>
            <a:r>
              <a:rPr lang="pt-BR" sz="2400"/>
              <a:t>.</a:t>
            </a:r>
          </a:p>
        </p:txBody>
      </p:sp>
      <p:pic>
        <p:nvPicPr>
          <p:cNvPr id="11" name="Imagem 10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EFA9DD93-3F3A-5B5F-1D46-CE0F6DBB71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674" y="4088758"/>
            <a:ext cx="2213708" cy="2006601"/>
          </a:xfrm>
          <a:prstGeom prst="roundRect">
            <a:avLst>
              <a:gd name="adj" fmla="val 7005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6000"/>
              </a:srgbClr>
            </a:outerShdw>
          </a:effectLst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E6BA512A-BACC-1A5B-ADC7-764885A740D1}"/>
              </a:ext>
            </a:extLst>
          </p:cNvPr>
          <p:cNvSpPr/>
          <p:nvPr/>
        </p:nvSpPr>
        <p:spPr>
          <a:xfrm>
            <a:off x="1165104" y="4562891"/>
            <a:ext cx="1090083" cy="17991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16B0B6CB-75CA-6BE6-7956-84792D025263}"/>
              </a:ext>
            </a:extLst>
          </p:cNvPr>
          <p:cNvSpPr/>
          <p:nvPr/>
        </p:nvSpPr>
        <p:spPr>
          <a:xfrm>
            <a:off x="8931733" y="1923173"/>
            <a:ext cx="1369643" cy="23962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cxnSp>
        <p:nvCxnSpPr>
          <p:cNvPr id="6" name="Conector: Curvo 5">
            <a:extLst>
              <a:ext uri="{FF2B5EF4-FFF2-40B4-BE49-F238E27FC236}">
                <a16:creationId xmlns:a16="http://schemas.microsoft.com/office/drawing/2014/main" id="{290F1C50-1B31-87F1-8ADD-33D06B16C569}"/>
              </a:ext>
            </a:extLst>
          </p:cNvPr>
          <p:cNvCxnSpPr/>
          <p:nvPr/>
        </p:nvCxnSpPr>
        <p:spPr>
          <a:xfrm flipH="1">
            <a:off x="2370668" y="2966129"/>
            <a:ext cx="1929561" cy="1692135"/>
          </a:xfrm>
          <a:prstGeom prst="curvedConnector3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68B3C25B-8042-DFA8-6EAC-C5E21D183ED8}"/>
              </a:ext>
            </a:extLst>
          </p:cNvPr>
          <p:cNvSpPr/>
          <p:nvPr/>
        </p:nvSpPr>
        <p:spPr>
          <a:xfrm>
            <a:off x="4306072" y="2846158"/>
            <a:ext cx="1562825" cy="23962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62B2F6C5-584E-80A5-ABD1-B7D344E410E7}"/>
              </a:ext>
            </a:extLst>
          </p:cNvPr>
          <p:cNvSpPr/>
          <p:nvPr/>
        </p:nvSpPr>
        <p:spPr>
          <a:xfrm>
            <a:off x="4306072" y="3253989"/>
            <a:ext cx="1562825" cy="23962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545E386C-425E-90D8-CF5A-BF8F6217D341}"/>
              </a:ext>
            </a:extLst>
          </p:cNvPr>
          <p:cNvSpPr/>
          <p:nvPr/>
        </p:nvSpPr>
        <p:spPr>
          <a:xfrm>
            <a:off x="4306070" y="2459791"/>
            <a:ext cx="1562825" cy="23962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</p:spTree>
    <p:extLst>
      <p:ext uri="{BB962C8B-B14F-4D97-AF65-F5344CB8AC3E}">
        <p14:creationId xmlns:p14="http://schemas.microsoft.com/office/powerpoint/2010/main" val="18048853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33E0C7-1B97-2193-D9D9-285992434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/>
              <a:t>Pluviometria  </a:t>
            </a:r>
          </a:p>
        </p:txBody>
      </p:sp>
      <p:pic>
        <p:nvPicPr>
          <p:cNvPr id="7" name="Imagem 6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B08B275B-1636-A1F5-7F43-20A306CB99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762" r="476"/>
          <a:stretch>
            <a:fillRect/>
          </a:stretch>
        </p:blipFill>
        <p:spPr>
          <a:xfrm>
            <a:off x="591851" y="4279901"/>
            <a:ext cx="2097756" cy="2006601"/>
          </a:xfrm>
          <a:prstGeom prst="roundRect">
            <a:avLst>
              <a:gd name="adj" fmla="val 7005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6000"/>
              </a:srgbClr>
            </a:outerShdw>
          </a:effectLst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4C6AC51C-17FD-CDC1-645F-451CE6FA3E50}"/>
              </a:ext>
            </a:extLst>
          </p:cNvPr>
          <p:cNvSpPr/>
          <p:nvPr/>
        </p:nvSpPr>
        <p:spPr>
          <a:xfrm>
            <a:off x="836084" y="5005918"/>
            <a:ext cx="1090083" cy="17991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pic>
        <p:nvPicPr>
          <p:cNvPr id="10" name="Imagem 9" descr="Mapa&#10;&#10;O conteúdo gerado por IA pode estar incorreto.">
            <a:extLst>
              <a:ext uri="{FF2B5EF4-FFF2-40B4-BE49-F238E27FC236}">
                <a16:creationId xmlns:a16="http://schemas.microsoft.com/office/drawing/2014/main" id="{57AEFAF1-795C-EFFE-E502-44E45FC31E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1416" y="1378423"/>
            <a:ext cx="8773584" cy="4926656"/>
          </a:xfrm>
          <a:prstGeom prst="roundRect">
            <a:avLst>
              <a:gd name="adj" fmla="val 7005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6000"/>
              </a:srgbClr>
            </a:outerShdw>
          </a:effec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217FF6E4-94C7-457C-91F4-BFA82EFADC9C}"/>
              </a:ext>
            </a:extLst>
          </p:cNvPr>
          <p:cNvSpPr txBox="1"/>
          <p:nvPr/>
        </p:nvSpPr>
        <p:spPr>
          <a:xfrm>
            <a:off x="3502934" y="1991294"/>
            <a:ext cx="1777181" cy="22150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20" tIns="60960" rIns="121920" bIns="60960" rtlCol="0" anchor="ctr"/>
          <a:lstStyle/>
          <a:p>
            <a:pPr algn="ctr"/>
            <a:endParaRPr lang="pt-BR" sz="933">
              <a:cs typeface="Arial"/>
            </a:endParaRPr>
          </a:p>
        </p:txBody>
      </p:sp>
      <p:cxnSp>
        <p:nvCxnSpPr>
          <p:cNvPr id="6" name="Conector: Curvo 5">
            <a:extLst>
              <a:ext uri="{FF2B5EF4-FFF2-40B4-BE49-F238E27FC236}">
                <a16:creationId xmlns:a16="http://schemas.microsoft.com/office/drawing/2014/main" id="{B02227C7-A6FC-7588-67B0-47D3CE03698B}"/>
              </a:ext>
            </a:extLst>
          </p:cNvPr>
          <p:cNvCxnSpPr/>
          <p:nvPr/>
        </p:nvCxnSpPr>
        <p:spPr>
          <a:xfrm flipH="1">
            <a:off x="2032001" y="2211916"/>
            <a:ext cx="1481668" cy="2889249"/>
          </a:xfrm>
          <a:prstGeom prst="curvedConnector3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95132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F91A02-4C59-E39F-2503-E956600DF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EAA020-5272-083A-658B-B62B69336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/>
              <a:t>Pluviometria  </a:t>
            </a:r>
          </a:p>
        </p:txBody>
      </p:sp>
      <p:pic>
        <p:nvPicPr>
          <p:cNvPr id="7" name="Imagem 6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FF78AA10-A364-E9FE-DCBD-B6556CC283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38" r="476"/>
          <a:stretch>
            <a:fillRect/>
          </a:stretch>
        </p:blipFill>
        <p:spPr>
          <a:xfrm>
            <a:off x="602435" y="4163484"/>
            <a:ext cx="2087216" cy="2006601"/>
          </a:xfrm>
          <a:prstGeom prst="roundRect">
            <a:avLst>
              <a:gd name="adj" fmla="val 7005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6000"/>
              </a:srgbClr>
            </a:outerShdw>
          </a:effectLst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B0FD595-D6FD-50F5-E885-B3A55E08AD1D}"/>
              </a:ext>
            </a:extLst>
          </p:cNvPr>
          <p:cNvSpPr/>
          <p:nvPr/>
        </p:nvSpPr>
        <p:spPr>
          <a:xfrm>
            <a:off x="793751" y="5111750"/>
            <a:ext cx="1090083" cy="17991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pic>
        <p:nvPicPr>
          <p:cNvPr id="3" name="Imagem 2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75BE3590-914A-FC42-4499-E3C79EE58D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1" y="1718840"/>
            <a:ext cx="8995833" cy="4446905"/>
          </a:xfrm>
          <a:prstGeom prst="roundRect">
            <a:avLst>
              <a:gd name="adj" fmla="val 7005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6000"/>
              </a:srgbClr>
            </a:outerShdw>
          </a:effectLst>
        </p:spPr>
      </p:pic>
      <p:cxnSp>
        <p:nvCxnSpPr>
          <p:cNvPr id="5" name="Conector: Curvo 4">
            <a:extLst>
              <a:ext uri="{FF2B5EF4-FFF2-40B4-BE49-F238E27FC236}">
                <a16:creationId xmlns:a16="http://schemas.microsoft.com/office/drawing/2014/main" id="{4DCB7FCE-5E69-0C16-1B41-4DEDDD50A19C}"/>
              </a:ext>
            </a:extLst>
          </p:cNvPr>
          <p:cNvCxnSpPr/>
          <p:nvPr/>
        </p:nvCxnSpPr>
        <p:spPr>
          <a:xfrm flipH="1">
            <a:off x="1883833" y="2423581"/>
            <a:ext cx="1291168" cy="2751667"/>
          </a:xfrm>
          <a:prstGeom prst="curvedConnector3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B304F7DE-D198-5F07-9418-84A68C588FF9}"/>
              </a:ext>
            </a:extLst>
          </p:cNvPr>
          <p:cNvSpPr txBox="1"/>
          <p:nvPr/>
        </p:nvSpPr>
        <p:spPr>
          <a:xfrm>
            <a:off x="3174999" y="2308794"/>
            <a:ext cx="1777181" cy="22150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20" tIns="60960" rIns="121920" bIns="60960" rtlCol="0" anchor="ctr"/>
          <a:lstStyle/>
          <a:p>
            <a:pPr algn="ctr"/>
            <a:endParaRPr lang="pt-BR" sz="933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699259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8F423-1409-DE3A-53C0-C08ABC4DC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Uma imagem contendo Gráfico&#10;&#10;O conteúdo gerado por IA pode estar incorreto.">
            <a:extLst>
              <a:ext uri="{FF2B5EF4-FFF2-40B4-BE49-F238E27FC236}">
                <a16:creationId xmlns:a16="http://schemas.microsoft.com/office/drawing/2014/main" id="{FB2FAF72-A223-1533-93F1-24408C06C0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901" y="2736761"/>
            <a:ext cx="2916171" cy="601015"/>
          </a:xfrm>
          <a:prstGeom prst="roundRect">
            <a:avLst/>
          </a:prstGeom>
          <a:effectLst>
            <a:outerShdw blurRad="50800" dist="38100" dir="2700000">
              <a:srgbClr val="000000">
                <a:alpha val="40000"/>
              </a:srgbClr>
            </a:outerShdw>
          </a:effec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3B80C92-8C11-4E11-EA1B-E8435EF4C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/>
              <a:t>Pluviometria </a:t>
            </a:r>
          </a:p>
        </p:txBody>
      </p:sp>
      <p:pic>
        <p:nvPicPr>
          <p:cNvPr id="3" name="Imagem 2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E8B3ACFB-A546-17C5-E42F-417CA6485E5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502"/>
          <a:stretch>
            <a:fillRect/>
          </a:stretch>
        </p:blipFill>
        <p:spPr>
          <a:xfrm>
            <a:off x="658771" y="3884732"/>
            <a:ext cx="2669117" cy="2632840"/>
          </a:xfrm>
          <a:prstGeom prst="roundRect">
            <a:avLst>
              <a:gd name="adj" fmla="val 7005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6000"/>
              </a:srgbClr>
            </a:outerShdw>
          </a:effec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DCC93DF5-E297-35B7-D293-C5637D37A8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484" y="1604434"/>
            <a:ext cx="2658533" cy="876300"/>
          </a:xfrm>
          <a:prstGeom prst="roundRect">
            <a:avLst>
              <a:gd name="adj" fmla="val 7005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6000"/>
              </a:srgbClr>
            </a:outerShdw>
          </a:effectLst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62C1D099-2603-8E94-C1A2-FBD93441B7B4}"/>
              </a:ext>
            </a:extLst>
          </p:cNvPr>
          <p:cNvSpPr/>
          <p:nvPr/>
        </p:nvSpPr>
        <p:spPr>
          <a:xfrm>
            <a:off x="1481667" y="2127250"/>
            <a:ext cx="825500" cy="23283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pic>
        <p:nvPicPr>
          <p:cNvPr id="6" name="Imagem 5" descr="Interface gráfica do usuário, Aplicativo&#10;&#10;O conteúdo gerado por IA pode estar incorreto.">
            <a:extLst>
              <a:ext uri="{FF2B5EF4-FFF2-40B4-BE49-F238E27FC236}">
                <a16:creationId xmlns:a16="http://schemas.microsoft.com/office/drawing/2014/main" id="{003FBF61-6AEC-85ED-6596-AEC6767624F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2716" t="2737" r="123"/>
          <a:stretch>
            <a:fillRect/>
          </a:stretch>
        </p:blipFill>
        <p:spPr>
          <a:xfrm>
            <a:off x="4802547" y="1322917"/>
            <a:ext cx="6609955" cy="4889504"/>
          </a:xfrm>
          <a:prstGeom prst="roundRect">
            <a:avLst>
              <a:gd name="adj" fmla="val 7005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6000"/>
              </a:srgbClr>
            </a:outerShdw>
          </a:effectLst>
        </p:spPr>
      </p:pic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78E4DAFD-3257-D2A3-121F-D8A0CDCF8751}"/>
              </a:ext>
            </a:extLst>
          </p:cNvPr>
          <p:cNvSpPr/>
          <p:nvPr/>
        </p:nvSpPr>
        <p:spPr>
          <a:xfrm>
            <a:off x="740834" y="4265081"/>
            <a:ext cx="1418165" cy="33866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DC45373E-8558-C143-249A-709574B5AA76}"/>
              </a:ext>
            </a:extLst>
          </p:cNvPr>
          <p:cNvSpPr/>
          <p:nvPr/>
        </p:nvSpPr>
        <p:spPr>
          <a:xfrm>
            <a:off x="603251" y="2835738"/>
            <a:ext cx="825500" cy="23283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</p:spTree>
    <p:extLst>
      <p:ext uri="{BB962C8B-B14F-4D97-AF65-F5344CB8AC3E}">
        <p14:creationId xmlns:p14="http://schemas.microsoft.com/office/powerpoint/2010/main" val="28792505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58CDAF-016C-6FB0-B6E1-F57D529A1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/>
              <a:t>Pluviometria</a:t>
            </a:r>
          </a:p>
        </p:txBody>
      </p:sp>
      <p:pic>
        <p:nvPicPr>
          <p:cNvPr id="7" name="Imagem 6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41C5C11A-E0A5-48FB-CED5-A01023263D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" y="2912533"/>
            <a:ext cx="3376084" cy="3668184"/>
          </a:xfrm>
          <a:prstGeom prst="roundRect">
            <a:avLst>
              <a:gd name="adj" fmla="val 7005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6000"/>
              </a:srgbClr>
            </a:outerShdw>
          </a:effectLst>
        </p:spPr>
      </p:pic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EAEF73A5-7F2B-1C27-DA95-7F7BDFF4C899}"/>
              </a:ext>
            </a:extLst>
          </p:cNvPr>
          <p:cNvSpPr/>
          <p:nvPr/>
        </p:nvSpPr>
        <p:spPr>
          <a:xfrm>
            <a:off x="603250" y="3767668"/>
            <a:ext cx="3005665" cy="34924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pic>
        <p:nvPicPr>
          <p:cNvPr id="10" name="Imagem 9" descr="Tabela&#10;&#10;O conteúdo gerado por IA pode estar incorreto.">
            <a:extLst>
              <a:ext uri="{FF2B5EF4-FFF2-40B4-BE49-F238E27FC236}">
                <a16:creationId xmlns:a16="http://schemas.microsoft.com/office/drawing/2014/main" id="{1AAC5982-C889-A8DC-1833-3A129FFA20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4275" y="1418167"/>
            <a:ext cx="7333365" cy="5090584"/>
          </a:xfrm>
          <a:prstGeom prst="roundRect">
            <a:avLst>
              <a:gd name="adj" fmla="val 7005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6000"/>
              </a:srgbClr>
            </a:outerShdw>
          </a:effectLst>
        </p:spPr>
      </p:pic>
      <p:pic>
        <p:nvPicPr>
          <p:cNvPr id="3" name="Imagem 2" descr="Interface gráfica do usuário, Texto&#10;&#10;O conteúdo gerado por IA pode estar incorreto.">
            <a:extLst>
              <a:ext uri="{FF2B5EF4-FFF2-40B4-BE49-F238E27FC236}">
                <a16:creationId xmlns:a16="http://schemas.microsoft.com/office/drawing/2014/main" id="{7331741E-9E20-83E9-999D-4B7317CE1C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1545167"/>
            <a:ext cx="3378200" cy="889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>
              <a:srgbClr val="000000">
                <a:alpha val="40000"/>
              </a:srgbClr>
            </a:outerShdw>
            <a:reflection blurRad="12700" stA="38000" endPos="28000" dist="5000" dir="5400000" sy="-100000" algn="bl" rotWithShape="0"/>
          </a:effectLst>
        </p:spPr>
      </p:pic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90E59F81-6BA9-4F8D-6CAF-F7D39618C30B}"/>
              </a:ext>
            </a:extLst>
          </p:cNvPr>
          <p:cNvSpPr/>
          <p:nvPr/>
        </p:nvSpPr>
        <p:spPr>
          <a:xfrm>
            <a:off x="2444750" y="2074334"/>
            <a:ext cx="1047749" cy="34924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</p:spTree>
    <p:extLst>
      <p:ext uri="{BB962C8B-B14F-4D97-AF65-F5344CB8AC3E}">
        <p14:creationId xmlns:p14="http://schemas.microsoft.com/office/powerpoint/2010/main" val="23894872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1E408-DF66-B371-5B24-987FDC517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8C5B7F-1BDC-788F-40A7-89B53CA1E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/>
              <a:t>Envio de dados massivos – PCD </a:t>
            </a:r>
          </a:p>
        </p:txBody>
      </p:sp>
      <p:pic>
        <p:nvPicPr>
          <p:cNvPr id="3" name="Imagem 2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ACD45059-2967-F092-B4D1-8B7C888EEA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4672" y="1502373"/>
            <a:ext cx="7905749" cy="4326391"/>
          </a:xfrm>
          <a:prstGeom prst="roundRect">
            <a:avLst>
              <a:gd name="adj" fmla="val 4467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3000"/>
              </a:srgbClr>
            </a:outerShdw>
          </a:effectLst>
        </p:spPr>
      </p:pic>
      <p:pic>
        <p:nvPicPr>
          <p:cNvPr id="5" name="Imagem 4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BFDB6F32-5612-CCD3-41BD-00BF1F37DC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0" y="4191000"/>
            <a:ext cx="2719917" cy="2074333"/>
          </a:xfrm>
          <a:prstGeom prst="roundRect">
            <a:avLst>
              <a:gd name="adj" fmla="val 4467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3000"/>
              </a:srgbClr>
            </a:outerShdw>
          </a:effectLst>
        </p:spPr>
      </p:pic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0979E112-472E-7EB3-FD76-75DE174C53A4}"/>
              </a:ext>
            </a:extLst>
          </p:cNvPr>
          <p:cNvSpPr/>
          <p:nvPr/>
        </p:nvSpPr>
        <p:spPr>
          <a:xfrm>
            <a:off x="637955" y="4624549"/>
            <a:ext cx="930708" cy="28761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8A85748E-34F9-0089-1968-CC8056AC093E}"/>
              </a:ext>
            </a:extLst>
          </p:cNvPr>
          <p:cNvSpPr/>
          <p:nvPr/>
        </p:nvSpPr>
        <p:spPr>
          <a:xfrm>
            <a:off x="3812955" y="3883716"/>
            <a:ext cx="930708" cy="28761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cxnSp>
        <p:nvCxnSpPr>
          <p:cNvPr id="12" name="Conector: Curvo 11">
            <a:extLst>
              <a:ext uri="{FF2B5EF4-FFF2-40B4-BE49-F238E27FC236}">
                <a16:creationId xmlns:a16="http://schemas.microsoft.com/office/drawing/2014/main" id="{C362F7E3-413D-7BD9-CE21-266D3FAC9AD8}"/>
              </a:ext>
            </a:extLst>
          </p:cNvPr>
          <p:cNvCxnSpPr/>
          <p:nvPr/>
        </p:nvCxnSpPr>
        <p:spPr>
          <a:xfrm flipH="1">
            <a:off x="1727171" y="4023011"/>
            <a:ext cx="2044991" cy="741720"/>
          </a:xfrm>
          <a:prstGeom prst="curvedConnector3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71549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FBE1CC-AF25-C621-0C65-2576D405C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D7F3A5-FC73-BBA5-2732-25CFEBBC2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/>
              <a:t>Envio de dados massivos </a:t>
            </a:r>
          </a:p>
        </p:txBody>
      </p:sp>
      <p:pic>
        <p:nvPicPr>
          <p:cNvPr id="4" name="Imagem 3" descr="Interface gráfica do usuário, Aplicativo&#10;&#10;O conteúdo gerado por IA pode estar incorreto.">
            <a:extLst>
              <a:ext uri="{FF2B5EF4-FFF2-40B4-BE49-F238E27FC236}">
                <a16:creationId xmlns:a16="http://schemas.microsoft.com/office/drawing/2014/main" id="{4C8D7BB1-83BD-C8E2-1EC8-ABAB2712F3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734" y="1341967"/>
            <a:ext cx="7114117" cy="3644900"/>
          </a:xfrm>
          <a:prstGeom prst="roundRect">
            <a:avLst>
              <a:gd name="adj" fmla="val 4467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3000"/>
              </a:srgbClr>
            </a:outerShdw>
          </a:effectLst>
        </p:spPr>
      </p:pic>
      <p:pic>
        <p:nvPicPr>
          <p:cNvPr id="5" name="Imagem 4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1E591D32-31F6-E590-BA75-60AB71FF1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301" y="3431116"/>
            <a:ext cx="5137151" cy="3160184"/>
          </a:xfrm>
          <a:prstGeom prst="roundRect">
            <a:avLst>
              <a:gd name="adj" fmla="val 4467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3000"/>
              </a:srgbClr>
            </a:outerShdw>
          </a:effectLst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AC250E0F-F71E-5F35-4F91-4CC2AB137C9E}"/>
              </a:ext>
            </a:extLst>
          </p:cNvPr>
          <p:cNvSpPr/>
          <p:nvPr/>
        </p:nvSpPr>
        <p:spPr>
          <a:xfrm>
            <a:off x="807289" y="2264465"/>
            <a:ext cx="2243041" cy="116603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664213BF-E664-6F8C-5501-0A262DF54241}"/>
              </a:ext>
            </a:extLst>
          </p:cNvPr>
          <p:cNvSpPr/>
          <p:nvPr/>
        </p:nvSpPr>
        <p:spPr>
          <a:xfrm>
            <a:off x="8511955" y="4063632"/>
            <a:ext cx="2052541" cy="95436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6224FE76-52FB-F9A7-90A5-E08F22656F38}"/>
              </a:ext>
            </a:extLst>
          </p:cNvPr>
          <p:cNvSpPr/>
          <p:nvPr/>
        </p:nvSpPr>
        <p:spPr>
          <a:xfrm>
            <a:off x="3379038" y="2624300"/>
            <a:ext cx="888375" cy="43578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cxnSp>
        <p:nvCxnSpPr>
          <p:cNvPr id="10" name="Conector: Curvo 9">
            <a:extLst>
              <a:ext uri="{FF2B5EF4-FFF2-40B4-BE49-F238E27FC236}">
                <a16:creationId xmlns:a16="http://schemas.microsoft.com/office/drawing/2014/main" id="{5489E1C5-811D-A938-257B-266B41F5345B}"/>
              </a:ext>
            </a:extLst>
          </p:cNvPr>
          <p:cNvCxnSpPr/>
          <p:nvPr/>
        </p:nvCxnSpPr>
        <p:spPr>
          <a:xfrm>
            <a:off x="4354245" y="2837680"/>
            <a:ext cx="3606511" cy="1831801"/>
          </a:xfrm>
          <a:prstGeom prst="curvedConnector3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83060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>
          <a:extLst>
            <a:ext uri="{FF2B5EF4-FFF2-40B4-BE49-F238E27FC236}">
              <a16:creationId xmlns:a16="http://schemas.microsoft.com/office/drawing/2014/main" id="{3412569A-B81C-ABC7-D583-0AAAFAB3F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1F9FBE70-C2C7-B94B-1C0C-6D20B73788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433" y="1257097"/>
            <a:ext cx="6523975" cy="2830387"/>
          </a:xfrm>
          <a:prstGeom prst="roundRect">
            <a:avLst>
              <a:gd name="adj" fmla="val 4467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3000"/>
              </a:srgbClr>
            </a:outerShdw>
          </a:effectLst>
        </p:spPr>
      </p:pic>
      <p:pic>
        <p:nvPicPr>
          <p:cNvPr id="5" name="Imagem 4" descr="Interface gráfica do usuário, Aplicativo&#10;&#10;O conteúdo gerado por IA pode estar incorreto.">
            <a:extLst>
              <a:ext uri="{FF2B5EF4-FFF2-40B4-BE49-F238E27FC236}">
                <a16:creationId xmlns:a16="http://schemas.microsoft.com/office/drawing/2014/main" id="{FF8A6BEE-13CB-F33F-86EF-4BE7D78B20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9661" y="3427917"/>
            <a:ext cx="6525887" cy="2946225"/>
          </a:xfrm>
          <a:prstGeom prst="roundRect">
            <a:avLst>
              <a:gd name="adj" fmla="val 4467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3000"/>
              </a:srgbClr>
            </a:outerShdw>
          </a:effectLst>
        </p:spPr>
      </p:pic>
      <p:sp>
        <p:nvSpPr>
          <p:cNvPr id="8" name="Google Shape;116;p22">
            <a:extLst>
              <a:ext uri="{FF2B5EF4-FFF2-40B4-BE49-F238E27FC236}">
                <a16:creationId xmlns:a16="http://schemas.microsoft.com/office/drawing/2014/main" id="{C292BEB1-1390-1260-940B-210AC743D0A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3133" y="379100"/>
            <a:ext cx="7906000" cy="596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pt-BR"/>
              <a:t>Envio de dados massivos</a:t>
            </a:r>
          </a:p>
        </p:txBody>
      </p:sp>
    </p:spTree>
    <p:extLst>
      <p:ext uri="{BB962C8B-B14F-4D97-AF65-F5344CB8AC3E}">
        <p14:creationId xmlns:p14="http://schemas.microsoft.com/office/powerpoint/2010/main" val="17091559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2"/>
          <p:cNvSpPr txBox="1"/>
          <p:nvPr/>
        </p:nvSpPr>
        <p:spPr>
          <a:xfrm>
            <a:off x="737233" y="1394917"/>
            <a:ext cx="3654784" cy="1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just"/>
            <a:r>
              <a:rPr lang="pt-BR" sz="16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A página de Qualidade de água exibe informações das coletas dos reservatórios por período.</a:t>
            </a:r>
            <a:endParaRPr lang="pt-BR" sz="1600">
              <a:solidFill>
                <a:schemeClr val="dk2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16" name="Google Shape;116;p22"/>
          <p:cNvSpPr txBox="1">
            <a:spLocks noGrp="1"/>
          </p:cNvSpPr>
          <p:nvPr>
            <p:ph type="title"/>
          </p:nvPr>
        </p:nvSpPr>
        <p:spPr>
          <a:xfrm>
            <a:off x="603133" y="379100"/>
            <a:ext cx="7906000" cy="596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pt-BR"/>
              <a:t>Qualidade de água</a:t>
            </a:r>
          </a:p>
        </p:txBody>
      </p:sp>
      <p:pic>
        <p:nvPicPr>
          <p:cNvPr id="117" name="Google Shape;117;p22"/>
          <p:cNvPicPr preferRelativeResize="0"/>
          <p:nvPr/>
        </p:nvPicPr>
        <p:blipFill>
          <a:blip r:embed="rId3"/>
          <a:srcRect t="7256" b="7256"/>
          <a:stretch>
            <a:fillRect/>
          </a:stretch>
        </p:blipFill>
        <p:spPr>
          <a:xfrm>
            <a:off x="4679830" y="1408529"/>
            <a:ext cx="6928500" cy="4028316"/>
          </a:xfrm>
          <a:prstGeom prst="roundRect">
            <a:avLst>
              <a:gd name="adj" fmla="val 4467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3000"/>
              </a:srgbClr>
            </a:outerShdw>
          </a:effec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4A653AC-6D0E-8DEB-FD88-A6AD443074EC}"/>
              </a:ext>
            </a:extLst>
          </p:cNvPr>
          <p:cNvSpPr txBox="1"/>
          <p:nvPr/>
        </p:nvSpPr>
        <p:spPr>
          <a:xfrm>
            <a:off x="826122" y="2558678"/>
            <a:ext cx="3482537" cy="193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pt-BR" sz="1600">
                <a:solidFill>
                  <a:schemeClr val="dk2"/>
                </a:solidFill>
                <a:latin typeface="Montserrat"/>
              </a:rPr>
              <a:t>É possível visualizar por:</a:t>
            </a:r>
            <a:endParaRPr lang="pt-BR" sz="2400">
              <a:solidFill>
                <a:schemeClr val="dk2"/>
              </a:solidFill>
            </a:endParaRPr>
          </a:p>
          <a:p>
            <a:endParaRPr lang="pt-BR" sz="1600">
              <a:solidFill>
                <a:schemeClr val="dk2"/>
              </a:solidFill>
              <a:latin typeface="Montserrat"/>
            </a:endParaRPr>
          </a:p>
          <a:p>
            <a:pPr marL="228594" indent="-228594">
              <a:buChar char="•"/>
            </a:pPr>
            <a:r>
              <a:rPr lang="pt-BR" sz="1600">
                <a:solidFill>
                  <a:schemeClr val="dk2"/>
                </a:solidFill>
                <a:latin typeface="Montserrat"/>
              </a:rPr>
              <a:t>Mapa da última campanha</a:t>
            </a:r>
          </a:p>
          <a:p>
            <a:pPr marL="228594" indent="-228594">
              <a:buChar char="•"/>
            </a:pPr>
            <a:r>
              <a:rPr lang="pt-BR" sz="1600">
                <a:solidFill>
                  <a:schemeClr val="dk2"/>
                </a:solidFill>
                <a:latin typeface="Montserrat"/>
              </a:rPr>
              <a:t>Gráfico de variáveis </a:t>
            </a:r>
          </a:p>
          <a:p>
            <a:pPr marL="228594" indent="-228594">
              <a:buChar char="•"/>
            </a:pPr>
            <a:r>
              <a:rPr lang="pt-BR" sz="1600">
                <a:solidFill>
                  <a:schemeClr val="dk2"/>
                </a:solidFill>
                <a:latin typeface="Montserrat"/>
              </a:rPr>
              <a:t>Tabela  </a:t>
            </a:r>
          </a:p>
          <a:p>
            <a:endParaRPr lang="pt-BR" sz="1600">
              <a:solidFill>
                <a:schemeClr val="dk2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F0B8751E-D052-7963-B626-F5FB3B24E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">
            <a:extLst>
              <a:ext uri="{FF2B5EF4-FFF2-40B4-BE49-F238E27FC236}">
                <a16:creationId xmlns:a16="http://schemas.microsoft.com/office/drawing/2014/main" id="{FEADD7C3-E8CF-E9D3-FF96-5E5AFA21AFF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3133" y="379100"/>
            <a:ext cx="7906000" cy="596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pt-BR"/>
              <a:t>Qualidade de água</a:t>
            </a:r>
          </a:p>
        </p:txBody>
      </p:sp>
      <p:pic>
        <p:nvPicPr>
          <p:cNvPr id="3" name="Imagem 2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EB7FC18C-4F22-C017-DDE0-AD00D82D3E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863" y="4389466"/>
            <a:ext cx="2730500" cy="825500"/>
          </a:xfrm>
          <a:prstGeom prst="roundRect">
            <a:avLst>
              <a:gd name="adj" fmla="val 4467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3000"/>
              </a:srgbClr>
            </a:outerShdw>
          </a:effectLst>
        </p:spPr>
      </p:pic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BBB4610B-E4F5-80BE-F946-C5700E3A67B7}"/>
              </a:ext>
            </a:extLst>
          </p:cNvPr>
          <p:cNvSpPr/>
          <p:nvPr/>
        </p:nvSpPr>
        <p:spPr>
          <a:xfrm>
            <a:off x="1320198" y="4801616"/>
            <a:ext cx="935297" cy="28188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pic>
        <p:nvPicPr>
          <p:cNvPr id="5" name="Imagem 4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392986F8-2132-1CDB-DF56-9051FBEF10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2347" y="1550904"/>
            <a:ext cx="6255348" cy="4895589"/>
          </a:xfrm>
          <a:prstGeom prst="roundRect">
            <a:avLst>
              <a:gd name="adj" fmla="val 4467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3000"/>
              </a:srgbClr>
            </a:outerShdw>
          </a:effec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811F5CB8-6951-FC93-6355-20E6B68952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203" y="1705048"/>
            <a:ext cx="2082800" cy="1854200"/>
          </a:xfrm>
          <a:prstGeom prst="roundRect">
            <a:avLst>
              <a:gd name="adj" fmla="val 4467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3000"/>
              </a:srgbClr>
            </a:outerShdw>
          </a:effectLst>
        </p:spPr>
      </p:pic>
      <p:cxnSp>
        <p:nvCxnSpPr>
          <p:cNvPr id="7" name="Conector: Curvo 6">
            <a:extLst>
              <a:ext uri="{FF2B5EF4-FFF2-40B4-BE49-F238E27FC236}">
                <a16:creationId xmlns:a16="http://schemas.microsoft.com/office/drawing/2014/main" id="{638B202D-F066-7703-284A-485455437497}"/>
              </a:ext>
            </a:extLst>
          </p:cNvPr>
          <p:cNvCxnSpPr/>
          <p:nvPr/>
        </p:nvCxnSpPr>
        <p:spPr>
          <a:xfrm flipH="1">
            <a:off x="2297304" y="2364153"/>
            <a:ext cx="1786729" cy="995228"/>
          </a:xfrm>
          <a:prstGeom prst="curvedConnector3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D71D1E31-86CF-7E56-1BEC-BDB9C793E649}"/>
              </a:ext>
            </a:extLst>
          </p:cNvPr>
          <p:cNvSpPr/>
          <p:nvPr/>
        </p:nvSpPr>
        <p:spPr>
          <a:xfrm>
            <a:off x="4152601" y="2692383"/>
            <a:ext cx="464652" cy="13620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cxnSp>
        <p:nvCxnSpPr>
          <p:cNvPr id="10" name="Conector: Curvo 9">
            <a:extLst>
              <a:ext uri="{FF2B5EF4-FFF2-40B4-BE49-F238E27FC236}">
                <a16:creationId xmlns:a16="http://schemas.microsoft.com/office/drawing/2014/main" id="{402D68BC-E807-61A2-F8DD-E2CAB8432E86}"/>
              </a:ext>
            </a:extLst>
          </p:cNvPr>
          <p:cNvCxnSpPr>
            <a:cxnSpLocks/>
          </p:cNvCxnSpPr>
          <p:nvPr/>
        </p:nvCxnSpPr>
        <p:spPr>
          <a:xfrm flipH="1">
            <a:off x="2237958" y="2837638"/>
            <a:ext cx="2091815" cy="2115660"/>
          </a:xfrm>
          <a:prstGeom prst="curvedConnector3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D4890607-FF75-9182-E058-5B19C3BE52D6}"/>
              </a:ext>
            </a:extLst>
          </p:cNvPr>
          <p:cNvSpPr/>
          <p:nvPr/>
        </p:nvSpPr>
        <p:spPr>
          <a:xfrm>
            <a:off x="3782806" y="2221735"/>
            <a:ext cx="991327" cy="14741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pic>
        <p:nvPicPr>
          <p:cNvPr id="13" name="Imagem 12" descr="Interface gráfica do usuário, Texto, Aplicativo, chat ou mensagem de texto&#10;&#10;O conteúdo gerado por IA pode estar incorreto.">
            <a:extLst>
              <a:ext uri="{FF2B5EF4-FFF2-40B4-BE49-F238E27FC236}">
                <a16:creationId xmlns:a16="http://schemas.microsoft.com/office/drawing/2014/main" id="{96724631-C371-1111-0F3E-7ED58C36D1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02148" y="2594782"/>
            <a:ext cx="1603189" cy="2539253"/>
          </a:xfrm>
          <a:prstGeom prst="roundRect">
            <a:avLst>
              <a:gd name="adj" fmla="val 4467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3000"/>
              </a:srgbClr>
            </a:outerShdw>
          </a:effectLst>
        </p:spPr>
      </p:pic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69472BEF-9C07-23BA-75D7-462A327F4BDB}"/>
              </a:ext>
            </a:extLst>
          </p:cNvPr>
          <p:cNvSpPr/>
          <p:nvPr/>
        </p:nvSpPr>
        <p:spPr>
          <a:xfrm>
            <a:off x="565615" y="3206119"/>
            <a:ext cx="1730915" cy="30429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id="{D07B172C-8976-99E3-D1C4-50BCFDC7A301}"/>
              </a:ext>
            </a:extLst>
          </p:cNvPr>
          <p:cNvSpPr/>
          <p:nvPr/>
        </p:nvSpPr>
        <p:spPr>
          <a:xfrm>
            <a:off x="10300840" y="3199488"/>
            <a:ext cx="1596445" cy="29308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7EC9F18E-F43C-EC7E-EFE1-214226874829}"/>
              </a:ext>
            </a:extLst>
          </p:cNvPr>
          <p:cNvSpPr/>
          <p:nvPr/>
        </p:nvSpPr>
        <p:spPr>
          <a:xfrm>
            <a:off x="4801595" y="2211003"/>
            <a:ext cx="924092" cy="15862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cxnSp>
        <p:nvCxnSpPr>
          <p:cNvPr id="21" name="Conector: Curvo 20">
            <a:extLst>
              <a:ext uri="{FF2B5EF4-FFF2-40B4-BE49-F238E27FC236}">
                <a16:creationId xmlns:a16="http://schemas.microsoft.com/office/drawing/2014/main" id="{A24B58C8-BC5C-BCE6-AA1B-ED3DB2C97E9E}"/>
              </a:ext>
            </a:extLst>
          </p:cNvPr>
          <p:cNvCxnSpPr>
            <a:cxnSpLocks/>
          </p:cNvCxnSpPr>
          <p:nvPr/>
        </p:nvCxnSpPr>
        <p:spPr>
          <a:xfrm>
            <a:off x="5263489" y="2376145"/>
            <a:ext cx="5013035" cy="956561"/>
          </a:xfrm>
          <a:prstGeom prst="curvedConnector3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40180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DD2B8910-2EAF-757B-06BA-46F5A28ED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">
            <a:extLst>
              <a:ext uri="{FF2B5EF4-FFF2-40B4-BE49-F238E27FC236}">
                <a16:creationId xmlns:a16="http://schemas.microsoft.com/office/drawing/2014/main" id="{DFE80ECC-0AD8-7626-3CB4-09902D4302A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3133" y="379100"/>
            <a:ext cx="7906000" cy="596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pt-BR"/>
              <a:t>Qualidade de água</a:t>
            </a:r>
          </a:p>
        </p:txBody>
      </p:sp>
      <p:pic>
        <p:nvPicPr>
          <p:cNvPr id="3" name="Imagem 2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36266DA6-02A1-8355-A738-193142FE19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775" y="3448487"/>
            <a:ext cx="2730500" cy="825500"/>
          </a:xfrm>
          <a:prstGeom prst="roundRect">
            <a:avLst>
              <a:gd name="adj" fmla="val 4467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3000"/>
              </a:srgbClr>
            </a:outerShdw>
          </a:effectLst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51651425-CA39-AB80-1F97-255D19A38611}"/>
              </a:ext>
            </a:extLst>
          </p:cNvPr>
          <p:cNvSpPr/>
          <p:nvPr/>
        </p:nvSpPr>
        <p:spPr>
          <a:xfrm>
            <a:off x="2459881" y="3860637"/>
            <a:ext cx="845651" cy="28188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pic>
        <p:nvPicPr>
          <p:cNvPr id="6" name="Imagem 5" descr="Tabela&#10;&#10;O conteúdo gerado por IA pode estar incorreto.">
            <a:extLst>
              <a:ext uri="{FF2B5EF4-FFF2-40B4-BE49-F238E27FC236}">
                <a16:creationId xmlns:a16="http://schemas.microsoft.com/office/drawing/2014/main" id="{4BFA0EE3-7B34-7F68-F9B9-0B57DBD0E5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2507" y="1711889"/>
            <a:ext cx="6230356" cy="4780768"/>
          </a:xfrm>
          <a:prstGeom prst="roundRect">
            <a:avLst>
              <a:gd name="adj" fmla="val 4467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3000"/>
              </a:srgbClr>
            </a:outerShdw>
          </a:effectLst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6C2CD8D8-3F1A-6834-EDE1-E2F8F294845B}"/>
              </a:ext>
            </a:extLst>
          </p:cNvPr>
          <p:cNvSpPr/>
          <p:nvPr/>
        </p:nvSpPr>
        <p:spPr>
          <a:xfrm>
            <a:off x="5142981" y="2916188"/>
            <a:ext cx="416356" cy="21748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cxnSp>
        <p:nvCxnSpPr>
          <p:cNvPr id="8" name="Conector: Curvo 7">
            <a:extLst>
              <a:ext uri="{FF2B5EF4-FFF2-40B4-BE49-F238E27FC236}">
                <a16:creationId xmlns:a16="http://schemas.microsoft.com/office/drawing/2014/main" id="{D37079EA-7AB3-7EAB-5727-5D8D3F581344}"/>
              </a:ext>
            </a:extLst>
          </p:cNvPr>
          <p:cNvCxnSpPr/>
          <p:nvPr/>
        </p:nvCxnSpPr>
        <p:spPr>
          <a:xfrm flipH="1">
            <a:off x="3328066" y="3121984"/>
            <a:ext cx="1996300" cy="1008473"/>
          </a:xfrm>
          <a:prstGeom prst="curvedConnector3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90606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CD963721-C749-8FCA-90F3-54FA07335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2">
            <a:extLst>
              <a:ext uri="{FF2B5EF4-FFF2-40B4-BE49-F238E27FC236}">
                <a16:creationId xmlns:a16="http://schemas.microsoft.com/office/drawing/2014/main" id="{83BD7DB4-B31F-CC48-F59C-AE9FAB427BA6}"/>
              </a:ext>
            </a:extLst>
          </p:cNvPr>
          <p:cNvSpPr txBox="1"/>
          <p:nvPr/>
        </p:nvSpPr>
        <p:spPr>
          <a:xfrm>
            <a:off x="737233" y="1394917"/>
            <a:ext cx="3654784" cy="1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just"/>
            <a:r>
              <a:rPr lang="pt-BR" sz="16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pt-BR" sz="1600">
              <a:solidFill>
                <a:schemeClr val="dk2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16" name="Google Shape;116;p22">
            <a:extLst>
              <a:ext uri="{FF2B5EF4-FFF2-40B4-BE49-F238E27FC236}">
                <a16:creationId xmlns:a16="http://schemas.microsoft.com/office/drawing/2014/main" id="{A6DB51A3-030B-D96F-CE89-E34176E31D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3133" y="379100"/>
            <a:ext cx="7906000" cy="596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pt-BR"/>
              <a:t>Qualidade de água</a:t>
            </a:r>
          </a:p>
        </p:txBody>
      </p:sp>
      <p:pic>
        <p:nvPicPr>
          <p:cNvPr id="3" name="Imagem 2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AB7EEFB6-DAEA-53E9-3E0B-2C3C197A5C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367" y="2149867"/>
            <a:ext cx="2730500" cy="825500"/>
          </a:xfrm>
          <a:prstGeom prst="roundRect">
            <a:avLst>
              <a:gd name="adj" fmla="val 4467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3000"/>
              </a:srgbClr>
            </a:outerShdw>
          </a:effectLst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E9496897-993E-5AC4-570C-D6262A59C7FD}"/>
              </a:ext>
            </a:extLst>
          </p:cNvPr>
          <p:cNvSpPr/>
          <p:nvPr/>
        </p:nvSpPr>
        <p:spPr>
          <a:xfrm>
            <a:off x="2564853" y="2562017"/>
            <a:ext cx="845651" cy="28188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pic>
        <p:nvPicPr>
          <p:cNvPr id="6" name="Imagem 5" descr="Tabela&#10;&#10;O conteúdo gerado por IA pode estar incorreto.">
            <a:extLst>
              <a:ext uri="{FF2B5EF4-FFF2-40B4-BE49-F238E27FC236}">
                <a16:creationId xmlns:a16="http://schemas.microsoft.com/office/drawing/2014/main" id="{8B97A9C5-77A3-AEAB-8D29-FD134FB0F9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2507" y="1711889"/>
            <a:ext cx="6230356" cy="4780768"/>
          </a:xfrm>
          <a:prstGeom prst="roundRect">
            <a:avLst>
              <a:gd name="adj" fmla="val 4467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3000"/>
              </a:srgbClr>
            </a:outerShdw>
          </a:effectLst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8F0D5FFF-842D-2A4D-3FF3-CC4174F47033}"/>
              </a:ext>
            </a:extLst>
          </p:cNvPr>
          <p:cNvSpPr/>
          <p:nvPr/>
        </p:nvSpPr>
        <p:spPr>
          <a:xfrm>
            <a:off x="6270469" y="2426317"/>
            <a:ext cx="845651" cy="28188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pic>
        <p:nvPicPr>
          <p:cNvPr id="4" name="Imagem 3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FA9ECEC8-1B97-F77C-92D4-B8817C84FE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905" y="3788342"/>
            <a:ext cx="2006600" cy="2705100"/>
          </a:xfrm>
          <a:prstGeom prst="roundRect">
            <a:avLst>
              <a:gd name="adj" fmla="val 4467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3000"/>
              </a:srgbClr>
            </a:outerShdw>
          </a:effectLst>
        </p:spPr>
      </p:pic>
      <p:cxnSp>
        <p:nvCxnSpPr>
          <p:cNvPr id="7" name="Conector: Curvo 6">
            <a:extLst>
              <a:ext uri="{FF2B5EF4-FFF2-40B4-BE49-F238E27FC236}">
                <a16:creationId xmlns:a16="http://schemas.microsoft.com/office/drawing/2014/main" id="{B0657563-C949-3FF0-4086-5C25CBA2B35F}"/>
              </a:ext>
            </a:extLst>
          </p:cNvPr>
          <p:cNvCxnSpPr/>
          <p:nvPr/>
        </p:nvCxnSpPr>
        <p:spPr>
          <a:xfrm flipH="1">
            <a:off x="2750234" y="2709211"/>
            <a:ext cx="3758989" cy="1592163"/>
          </a:xfrm>
          <a:prstGeom prst="curvedConnector3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25715F78-9501-7829-F208-B0DF72871542}"/>
              </a:ext>
            </a:extLst>
          </p:cNvPr>
          <p:cNvSpPr/>
          <p:nvPr/>
        </p:nvSpPr>
        <p:spPr>
          <a:xfrm>
            <a:off x="740346" y="4161145"/>
            <a:ext cx="1811565" cy="29261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</p:spTree>
    <p:extLst>
      <p:ext uri="{BB962C8B-B14F-4D97-AF65-F5344CB8AC3E}">
        <p14:creationId xmlns:p14="http://schemas.microsoft.com/office/powerpoint/2010/main" val="29885884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1A5C1C38-9754-A19C-A512-2FA058FAA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2">
            <a:extLst>
              <a:ext uri="{FF2B5EF4-FFF2-40B4-BE49-F238E27FC236}">
                <a16:creationId xmlns:a16="http://schemas.microsoft.com/office/drawing/2014/main" id="{F4D367B4-5DD2-F62D-F163-37FB4E1CD955}"/>
              </a:ext>
            </a:extLst>
          </p:cNvPr>
          <p:cNvSpPr txBox="1"/>
          <p:nvPr/>
        </p:nvSpPr>
        <p:spPr>
          <a:xfrm>
            <a:off x="737233" y="1394917"/>
            <a:ext cx="3654784" cy="1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just"/>
            <a:r>
              <a:rPr lang="pt-BR" sz="16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A página de volume de reservatórios sumariza a </a:t>
            </a:r>
            <a:r>
              <a:rPr lang="pt-BR" sz="16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situação </a:t>
            </a:r>
            <a:r>
              <a:rPr lang="pt-BR" sz="16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r>
              <a:rPr lang="pt-BR" sz="16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volume  dos reservatórios</a:t>
            </a:r>
            <a:r>
              <a:rPr lang="pt-BR" sz="16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com base no fornecimento dos dados de </a:t>
            </a:r>
            <a:r>
              <a:rPr lang="pt-BR" sz="16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cota </a:t>
            </a:r>
            <a:r>
              <a:rPr lang="pt-BR" sz="16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pelo observador.</a:t>
            </a:r>
            <a:endParaRPr sz="16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just"/>
            <a:endParaRPr sz="1600">
              <a:solidFill>
                <a:schemeClr val="dk2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16" name="Google Shape;116;p22">
            <a:extLst>
              <a:ext uri="{FF2B5EF4-FFF2-40B4-BE49-F238E27FC236}">
                <a16:creationId xmlns:a16="http://schemas.microsoft.com/office/drawing/2014/main" id="{28CC20E5-35AF-5A61-9859-7B86353B895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3133" y="379100"/>
            <a:ext cx="7906000" cy="596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pt-BR"/>
              <a:t>Volume dos reservatórios</a:t>
            </a:r>
            <a:endParaRPr/>
          </a:p>
        </p:txBody>
      </p:sp>
      <p:pic>
        <p:nvPicPr>
          <p:cNvPr id="117" name="Google Shape;117;p22" descr="Interface gráfica do usuário, Site&#10;&#10;O conteúdo gerado por IA pode estar incorreto.">
            <a:extLst>
              <a:ext uri="{FF2B5EF4-FFF2-40B4-BE49-F238E27FC236}">
                <a16:creationId xmlns:a16="http://schemas.microsoft.com/office/drawing/2014/main" id="{D9BFA4BE-6F6E-7B2A-3D6D-0ACC7C01DA34}"/>
              </a:ext>
            </a:extLst>
          </p:cNvPr>
          <p:cNvPicPr preferRelativeResize="0"/>
          <p:nvPr/>
        </p:nvPicPr>
        <p:blipFill>
          <a:blip r:embed="rId3"/>
          <a:srcRect t="12929" r="-310" b="10909"/>
          <a:stretch>
            <a:fillRect/>
          </a:stretch>
        </p:blipFill>
        <p:spPr>
          <a:xfrm>
            <a:off x="4679830" y="1408529"/>
            <a:ext cx="6928500" cy="4028316"/>
          </a:xfrm>
          <a:prstGeom prst="roundRect">
            <a:avLst>
              <a:gd name="adj" fmla="val 4467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3000"/>
              </a:srgbClr>
            </a:outerShdw>
          </a:effec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16813F2D-614E-8A49-4E22-9E7982D36761}"/>
              </a:ext>
            </a:extLst>
          </p:cNvPr>
          <p:cNvSpPr txBox="1"/>
          <p:nvPr/>
        </p:nvSpPr>
        <p:spPr>
          <a:xfrm>
            <a:off x="814916" y="3175001"/>
            <a:ext cx="2899832" cy="1272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pt-BR" sz="1600">
                <a:solidFill>
                  <a:schemeClr val="dk2"/>
                </a:solidFill>
                <a:latin typeface="Montserrat"/>
              </a:rPr>
              <a:t>É possível visualizar por:</a:t>
            </a:r>
          </a:p>
          <a:p>
            <a:endParaRPr lang="pt-BR" sz="1600">
              <a:solidFill>
                <a:schemeClr val="dk2"/>
              </a:solidFill>
              <a:latin typeface="Montserrat"/>
            </a:endParaRPr>
          </a:p>
          <a:p>
            <a:pPr marL="228594" indent="-228594">
              <a:buChar char="•"/>
            </a:pPr>
            <a:r>
              <a:rPr lang="pt-BR" sz="1600">
                <a:solidFill>
                  <a:schemeClr val="dk2"/>
                </a:solidFill>
                <a:latin typeface="Montserrat"/>
              </a:rPr>
              <a:t>Últimos volumes </a:t>
            </a:r>
          </a:p>
          <a:p>
            <a:pPr marL="228594" indent="-228594">
              <a:buChar char="•"/>
            </a:pPr>
            <a:r>
              <a:rPr lang="pt-BR" sz="1600">
                <a:solidFill>
                  <a:schemeClr val="dk2"/>
                </a:solidFill>
                <a:latin typeface="Montserrat"/>
              </a:rPr>
              <a:t>Mensal</a:t>
            </a:r>
            <a:endParaRPr lang="pt-BR" sz="24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4029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B253CEEB-7062-E817-8D9D-6C4D94FF2E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">
            <a:extLst>
              <a:ext uri="{FF2B5EF4-FFF2-40B4-BE49-F238E27FC236}">
                <a16:creationId xmlns:a16="http://schemas.microsoft.com/office/drawing/2014/main" id="{87790644-2120-B370-2438-71042BED4D4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3133" y="379100"/>
            <a:ext cx="7906000" cy="596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pt-BR"/>
              <a:t>Volume dos reservatórios</a:t>
            </a:r>
            <a:endParaRPr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F974019-BFA7-EF62-1A2D-71B15830CD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35" b="-880"/>
          <a:stretch>
            <a:fillRect/>
          </a:stretch>
        </p:blipFill>
        <p:spPr>
          <a:xfrm>
            <a:off x="2144518" y="1180564"/>
            <a:ext cx="7913700" cy="55593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7020000">
              <a:srgbClr val="000000">
                <a:alpha val="28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56794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3D369FF2-339F-8414-5D33-E0CD2ABD2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">
            <a:extLst>
              <a:ext uri="{FF2B5EF4-FFF2-40B4-BE49-F238E27FC236}">
                <a16:creationId xmlns:a16="http://schemas.microsoft.com/office/drawing/2014/main" id="{AC64B1DA-447F-C095-573D-6C4CF0CDED1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3133" y="379100"/>
            <a:ext cx="7906000" cy="596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pt-BR"/>
              <a:t>Volume dos reservatórios</a:t>
            </a:r>
            <a:endParaRPr/>
          </a:p>
        </p:txBody>
      </p:sp>
      <p:pic>
        <p:nvPicPr>
          <p:cNvPr id="117" name="Google Shape;117;p22" descr="Mapa&#10;&#10;O conteúdo gerado por IA pode estar incorreto.">
            <a:extLst>
              <a:ext uri="{FF2B5EF4-FFF2-40B4-BE49-F238E27FC236}">
                <a16:creationId xmlns:a16="http://schemas.microsoft.com/office/drawing/2014/main" id="{F9C4D521-3A17-7B17-A5AC-10096B069504}"/>
              </a:ext>
            </a:extLst>
          </p:cNvPr>
          <p:cNvPicPr preferRelativeResize="0"/>
          <p:nvPr/>
        </p:nvPicPr>
        <p:blipFill>
          <a:blip r:embed="rId3"/>
          <a:srcRect l="-1321" t="12346" r="1321" b="10053"/>
          <a:stretch>
            <a:fillRect/>
          </a:stretch>
        </p:blipFill>
        <p:spPr>
          <a:xfrm>
            <a:off x="3548880" y="1542099"/>
            <a:ext cx="8124443" cy="4723563"/>
          </a:xfrm>
          <a:prstGeom prst="roundRect">
            <a:avLst>
              <a:gd name="adj" fmla="val 4467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3000"/>
              </a:srgbClr>
            </a:outerShdw>
          </a:effectLst>
        </p:spPr>
      </p:pic>
      <p:pic>
        <p:nvPicPr>
          <p:cNvPr id="3" name="Imagem 2" descr="Interface gráfica do usuário, Aplicativo&#10;&#10;O conteúdo gerado por IA pode estar incorreto.">
            <a:extLst>
              <a:ext uri="{FF2B5EF4-FFF2-40B4-BE49-F238E27FC236}">
                <a16:creationId xmlns:a16="http://schemas.microsoft.com/office/drawing/2014/main" id="{6E2F9876-39AD-1713-414D-30961C2E7D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771" y="1713604"/>
            <a:ext cx="2557531" cy="1391635"/>
          </a:xfrm>
          <a:prstGeom prst="roundRect">
            <a:avLst/>
          </a:prstGeom>
        </p:spPr>
      </p:pic>
      <p:pic>
        <p:nvPicPr>
          <p:cNvPr id="4" name="Imagem 3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6D753E6E-6673-9428-B718-DB52E4D46C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390" y="3534178"/>
            <a:ext cx="2566295" cy="1485364"/>
          </a:xfrm>
          <a:prstGeom prst="roundRect">
            <a:avLst/>
          </a:prstGeom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51FD409C-F30E-FB04-4B57-A6F438434B3D}"/>
              </a:ext>
            </a:extLst>
          </p:cNvPr>
          <p:cNvSpPr/>
          <p:nvPr/>
        </p:nvSpPr>
        <p:spPr>
          <a:xfrm>
            <a:off x="708148" y="2755201"/>
            <a:ext cx="2348184" cy="34627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36554135-EE7A-2042-600F-8C6BABFFD1D0}"/>
              </a:ext>
            </a:extLst>
          </p:cNvPr>
          <p:cNvSpPr/>
          <p:nvPr/>
        </p:nvSpPr>
        <p:spPr>
          <a:xfrm>
            <a:off x="3820543" y="2218581"/>
            <a:ext cx="1553987" cy="32481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5FDF0BE0-294F-E834-C16E-1AA3FA164E36}"/>
              </a:ext>
            </a:extLst>
          </p:cNvPr>
          <p:cNvSpPr/>
          <p:nvPr/>
        </p:nvSpPr>
        <p:spPr>
          <a:xfrm>
            <a:off x="600824" y="4687031"/>
            <a:ext cx="2444776" cy="33554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4D6F8BB8-678F-3818-6B84-88AD2A7181D1}"/>
              </a:ext>
            </a:extLst>
          </p:cNvPr>
          <p:cNvSpPr/>
          <p:nvPr/>
        </p:nvSpPr>
        <p:spPr>
          <a:xfrm>
            <a:off x="5441135" y="2218581"/>
            <a:ext cx="1553987" cy="32481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cxnSp>
        <p:nvCxnSpPr>
          <p:cNvPr id="13" name="Conector: Curvo 12">
            <a:extLst>
              <a:ext uri="{FF2B5EF4-FFF2-40B4-BE49-F238E27FC236}">
                <a16:creationId xmlns:a16="http://schemas.microsoft.com/office/drawing/2014/main" id="{DC6BDF74-732F-49C8-D2CB-F3A4380C6DC6}"/>
              </a:ext>
            </a:extLst>
          </p:cNvPr>
          <p:cNvCxnSpPr/>
          <p:nvPr/>
        </p:nvCxnSpPr>
        <p:spPr>
          <a:xfrm flipH="1">
            <a:off x="3104402" y="2408705"/>
            <a:ext cx="657329" cy="497460"/>
          </a:xfrm>
          <a:prstGeom prst="curvedConnector3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: Curvo 14">
            <a:extLst>
              <a:ext uri="{FF2B5EF4-FFF2-40B4-BE49-F238E27FC236}">
                <a16:creationId xmlns:a16="http://schemas.microsoft.com/office/drawing/2014/main" id="{136C6CDB-6D3F-1DE8-8F29-BA50B9818B77}"/>
              </a:ext>
            </a:extLst>
          </p:cNvPr>
          <p:cNvCxnSpPr/>
          <p:nvPr/>
        </p:nvCxnSpPr>
        <p:spPr>
          <a:xfrm flipH="1">
            <a:off x="3082937" y="2516029"/>
            <a:ext cx="3243835" cy="2332697"/>
          </a:xfrm>
          <a:prstGeom prst="curvedConnector3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15767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8136A570-CBEC-9908-DBF6-45394870D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">
            <a:extLst>
              <a:ext uri="{FF2B5EF4-FFF2-40B4-BE49-F238E27FC236}">
                <a16:creationId xmlns:a16="http://schemas.microsoft.com/office/drawing/2014/main" id="{59E6E590-FCA0-560E-50CA-734D67BFBA1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3133" y="379100"/>
            <a:ext cx="7906000" cy="596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pt-BR"/>
              <a:t>Volume dos Reservatórios</a:t>
            </a:r>
            <a:endParaRPr/>
          </a:p>
        </p:txBody>
      </p:sp>
      <p:pic>
        <p:nvPicPr>
          <p:cNvPr id="2" name="Imagem 1" descr="Tela de computador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416407C8-F444-B781-AFB9-55986FE3F8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7068" y="1220513"/>
            <a:ext cx="6292595" cy="5390644"/>
          </a:xfrm>
          <a:prstGeom prst="roundRect">
            <a:avLst>
              <a:gd name="adj" fmla="val 4467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3000"/>
              </a:srgbClr>
            </a:outerShdw>
          </a:effectLst>
        </p:spPr>
      </p:pic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C6DC2177-57DB-0D7F-FE90-A213F87CF7A4}"/>
              </a:ext>
            </a:extLst>
          </p:cNvPr>
          <p:cNvSpPr/>
          <p:nvPr/>
        </p:nvSpPr>
        <p:spPr>
          <a:xfrm>
            <a:off x="5205021" y="2143452"/>
            <a:ext cx="437819" cy="14236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pic>
        <p:nvPicPr>
          <p:cNvPr id="19" name="Imagem 18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B569A01E-3572-C566-20E5-919BF22C9C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466" y="2142814"/>
            <a:ext cx="2451100" cy="1155700"/>
          </a:xfrm>
          <a:prstGeom prst="roundRect">
            <a:avLst/>
          </a:prstGeom>
        </p:spPr>
      </p:pic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142C7618-FEAE-0319-DAD8-B39B8CB355FC}"/>
              </a:ext>
            </a:extLst>
          </p:cNvPr>
          <p:cNvSpPr/>
          <p:nvPr/>
        </p:nvSpPr>
        <p:spPr>
          <a:xfrm>
            <a:off x="2135557" y="2723000"/>
            <a:ext cx="1081761" cy="42140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cxnSp>
        <p:nvCxnSpPr>
          <p:cNvPr id="22" name="Conector: Curvo 21">
            <a:extLst>
              <a:ext uri="{FF2B5EF4-FFF2-40B4-BE49-F238E27FC236}">
                <a16:creationId xmlns:a16="http://schemas.microsoft.com/office/drawing/2014/main" id="{09EE27E4-4AC8-5168-8561-57770F4A8EB4}"/>
              </a:ext>
            </a:extLst>
          </p:cNvPr>
          <p:cNvCxnSpPr/>
          <p:nvPr/>
        </p:nvCxnSpPr>
        <p:spPr>
          <a:xfrm flipH="1">
            <a:off x="3168796" y="2290649"/>
            <a:ext cx="2320848" cy="604783"/>
          </a:xfrm>
          <a:prstGeom prst="curvedConnector3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86485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83031AB2-B886-2F26-4082-055BA5B22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">
            <a:extLst>
              <a:ext uri="{FF2B5EF4-FFF2-40B4-BE49-F238E27FC236}">
                <a16:creationId xmlns:a16="http://schemas.microsoft.com/office/drawing/2014/main" id="{AE75991D-FB60-D6F4-3846-2D06A922A1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3133" y="379100"/>
            <a:ext cx="7906000" cy="596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pt-BR"/>
              <a:t>Volume dos Reservatórios</a:t>
            </a:r>
            <a:endParaRPr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973341B-EC1C-AD40-5A73-D4932481D2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19" r="1519"/>
          <a:stretch>
            <a:fillRect/>
          </a:stretch>
        </p:blipFill>
        <p:spPr>
          <a:xfrm>
            <a:off x="714086" y="2068967"/>
            <a:ext cx="5136476" cy="4402667"/>
          </a:xfrm>
          <a:prstGeom prst="roundRect">
            <a:avLst>
              <a:gd name="adj" fmla="val 4467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3000"/>
              </a:srgbClr>
            </a:outerShdw>
          </a:effectLst>
        </p:spPr>
      </p:pic>
      <p:pic>
        <p:nvPicPr>
          <p:cNvPr id="4" name="Imagem 3" descr="Tela de computador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C185B9EC-1532-658B-84DA-3CAE70B86D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4961" y="1145118"/>
            <a:ext cx="4956560" cy="4243917"/>
          </a:xfrm>
          <a:prstGeom prst="roundRect">
            <a:avLst>
              <a:gd name="adj" fmla="val 4467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3000"/>
              </a:srgbClr>
            </a:outerShdw>
          </a:effectLst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F3908910-F7A2-BD97-5A1D-E27305A760F5}"/>
              </a:ext>
            </a:extLst>
          </p:cNvPr>
          <p:cNvSpPr/>
          <p:nvPr/>
        </p:nvSpPr>
        <p:spPr>
          <a:xfrm>
            <a:off x="6836347" y="2690808"/>
            <a:ext cx="502212" cy="18528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cxnSp>
        <p:nvCxnSpPr>
          <p:cNvPr id="8" name="Conector: Curvo 7">
            <a:extLst>
              <a:ext uri="{FF2B5EF4-FFF2-40B4-BE49-F238E27FC236}">
                <a16:creationId xmlns:a16="http://schemas.microsoft.com/office/drawing/2014/main" id="{0073785F-481C-6AC8-20E9-5C3BB73B65A3}"/>
              </a:ext>
            </a:extLst>
          </p:cNvPr>
          <p:cNvCxnSpPr/>
          <p:nvPr/>
        </p:nvCxnSpPr>
        <p:spPr>
          <a:xfrm flipH="1">
            <a:off x="5486993" y="2880930"/>
            <a:ext cx="1451524" cy="2321965"/>
          </a:xfrm>
          <a:prstGeom prst="curvedConnector3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68776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nterface gráfica do usuário, Texto, Aplicativo, chat ou mensagem de texto&#10;&#10;O conteúdo gerado por IA pode estar incorreto.">
            <a:extLst>
              <a:ext uri="{FF2B5EF4-FFF2-40B4-BE49-F238E27FC236}">
                <a16:creationId xmlns:a16="http://schemas.microsoft.com/office/drawing/2014/main" id="{321AFAF6-8A53-E394-B875-C5A738BE59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241" y="1365797"/>
            <a:ext cx="4483100" cy="1562100"/>
          </a:xfrm>
          <a:prstGeom prst="roundRect">
            <a:avLst>
              <a:gd name="adj" fmla="val 4467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3000"/>
              </a:srgbClr>
            </a:outerShdw>
          </a:effectLst>
        </p:spPr>
      </p:pic>
      <p:pic>
        <p:nvPicPr>
          <p:cNvPr id="3" name="Imagem 2" descr="Interface gráfica do usuário, Site&#10;&#10;O conteúdo gerado por IA pode estar incorreto.">
            <a:extLst>
              <a:ext uri="{FF2B5EF4-FFF2-40B4-BE49-F238E27FC236}">
                <a16:creationId xmlns:a16="http://schemas.microsoft.com/office/drawing/2014/main" id="{0EAF2A52-F7A1-D36C-6EE5-DC0B819331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6432" y="2563703"/>
            <a:ext cx="7724384" cy="3796800"/>
          </a:xfrm>
          <a:prstGeom prst="roundRect">
            <a:avLst>
              <a:gd name="adj" fmla="val 4467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3000"/>
              </a:srgbClr>
            </a:outerShdw>
          </a:effectLst>
        </p:spPr>
      </p:pic>
      <p:sp>
        <p:nvSpPr>
          <p:cNvPr id="5" name="Google Shape;116;p22">
            <a:extLst>
              <a:ext uri="{FF2B5EF4-FFF2-40B4-BE49-F238E27FC236}">
                <a16:creationId xmlns:a16="http://schemas.microsoft.com/office/drawing/2014/main" id="{E6BB04C5-E1DD-489A-6DD7-954270044A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3133" y="379100"/>
            <a:ext cx="7906000" cy="596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pt-BR"/>
              <a:t>Envio de dados massivos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E9209125-548B-3194-EA10-92D0C837AFC0}"/>
              </a:ext>
            </a:extLst>
          </p:cNvPr>
          <p:cNvSpPr/>
          <p:nvPr/>
        </p:nvSpPr>
        <p:spPr>
          <a:xfrm>
            <a:off x="1373559" y="2229314"/>
            <a:ext cx="1693507" cy="29261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>
          <a:extLst>
            <a:ext uri="{FF2B5EF4-FFF2-40B4-BE49-F238E27FC236}">
              <a16:creationId xmlns:a16="http://schemas.microsoft.com/office/drawing/2014/main" id="{1305C177-E0D9-8D04-21F6-4DE1B8BDA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FA0072E7-A3D6-3D77-BDFB-64E9C8A456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030001"/>
            <a:ext cx="4419600" cy="3695700"/>
          </a:xfrm>
          <a:prstGeom prst="roundRect">
            <a:avLst>
              <a:gd name="adj" fmla="val 4467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3000"/>
              </a:srgbClr>
            </a:outerShdw>
          </a:effectLst>
        </p:spPr>
      </p:pic>
      <p:pic>
        <p:nvPicPr>
          <p:cNvPr id="5" name="Imagem 4" descr="Interface gráfica do usuário, Aplicativo&#10;&#10;O conteúdo gerado por IA pode estar incorreto.">
            <a:extLst>
              <a:ext uri="{FF2B5EF4-FFF2-40B4-BE49-F238E27FC236}">
                <a16:creationId xmlns:a16="http://schemas.microsoft.com/office/drawing/2014/main" id="{6817FCDC-5DE9-9C48-93B7-518655D83A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5690" y="2085756"/>
            <a:ext cx="6676375" cy="3594624"/>
          </a:xfrm>
          <a:prstGeom prst="roundRect">
            <a:avLst>
              <a:gd name="adj" fmla="val 4467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3000"/>
              </a:srgbClr>
            </a:outerShdw>
          </a:effectLst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03D182CC-3DA3-E0C4-2419-4E94DC171A74}"/>
              </a:ext>
            </a:extLst>
          </p:cNvPr>
          <p:cNvSpPr/>
          <p:nvPr/>
        </p:nvSpPr>
        <p:spPr>
          <a:xfrm>
            <a:off x="5700324" y="3138306"/>
            <a:ext cx="153481" cy="15556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9D5EF7D5-8317-8B20-C04E-6D2F1E61D4CE}"/>
              </a:ext>
            </a:extLst>
          </p:cNvPr>
          <p:cNvSpPr/>
          <p:nvPr/>
        </p:nvSpPr>
        <p:spPr>
          <a:xfrm>
            <a:off x="5700322" y="3461894"/>
            <a:ext cx="153481" cy="15556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21AC1590-5EA0-7987-150B-A4FD212D9710}"/>
              </a:ext>
            </a:extLst>
          </p:cNvPr>
          <p:cNvSpPr/>
          <p:nvPr/>
        </p:nvSpPr>
        <p:spPr>
          <a:xfrm>
            <a:off x="5700322" y="3806359"/>
            <a:ext cx="153481" cy="15556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10" name="Google Shape;116;p22">
            <a:extLst>
              <a:ext uri="{FF2B5EF4-FFF2-40B4-BE49-F238E27FC236}">
                <a16:creationId xmlns:a16="http://schemas.microsoft.com/office/drawing/2014/main" id="{44A98921-CDC5-27B2-9F2D-098D63AF485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3133" y="379100"/>
            <a:ext cx="7906000" cy="596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pt-BR"/>
              <a:t>Envio de dados massivos</a:t>
            </a:r>
          </a:p>
        </p:txBody>
      </p:sp>
    </p:spTree>
    <p:extLst>
      <p:ext uri="{BB962C8B-B14F-4D97-AF65-F5344CB8AC3E}">
        <p14:creationId xmlns:p14="http://schemas.microsoft.com/office/powerpoint/2010/main" val="26326172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>
          <a:extLst>
            <a:ext uri="{FF2B5EF4-FFF2-40B4-BE49-F238E27FC236}">
              <a16:creationId xmlns:a16="http://schemas.microsoft.com/office/drawing/2014/main" id="{A7C724B7-BACC-6DE5-9E3A-3B5CD8A93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C7B2A099-8A22-9CC8-6D81-BAE61A8546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030001"/>
            <a:ext cx="4419600" cy="3695700"/>
          </a:xfrm>
          <a:prstGeom prst="roundRect">
            <a:avLst>
              <a:gd name="adj" fmla="val 4467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3000"/>
              </a:srgbClr>
            </a:outerShdw>
          </a:effectLst>
        </p:spPr>
      </p:pic>
      <p:pic>
        <p:nvPicPr>
          <p:cNvPr id="5" name="Imagem 4" descr="Interface gráfica do usuário, Aplicativo&#10;&#10;O conteúdo gerado por IA pode estar incorreto.">
            <a:extLst>
              <a:ext uri="{FF2B5EF4-FFF2-40B4-BE49-F238E27FC236}">
                <a16:creationId xmlns:a16="http://schemas.microsoft.com/office/drawing/2014/main" id="{19D2CE45-0316-3D3F-1983-12FF00A102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5690" y="2085756"/>
            <a:ext cx="6676375" cy="3594624"/>
          </a:xfrm>
          <a:prstGeom prst="roundRect">
            <a:avLst>
              <a:gd name="adj" fmla="val 4467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3000"/>
              </a:srgbClr>
            </a:outerShdw>
          </a:effectLst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02252376-06F3-9EB3-B73A-052C769212CE}"/>
              </a:ext>
            </a:extLst>
          </p:cNvPr>
          <p:cNvSpPr/>
          <p:nvPr/>
        </p:nvSpPr>
        <p:spPr>
          <a:xfrm>
            <a:off x="5700324" y="3138306"/>
            <a:ext cx="153481" cy="15556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293D1A3-9782-E4DF-4FB4-194C4B1A1753}"/>
              </a:ext>
            </a:extLst>
          </p:cNvPr>
          <p:cNvSpPr/>
          <p:nvPr/>
        </p:nvSpPr>
        <p:spPr>
          <a:xfrm>
            <a:off x="5700322" y="3461894"/>
            <a:ext cx="153481" cy="15556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D9907D98-333F-64DA-74A4-FA989D12929C}"/>
              </a:ext>
            </a:extLst>
          </p:cNvPr>
          <p:cNvSpPr/>
          <p:nvPr/>
        </p:nvSpPr>
        <p:spPr>
          <a:xfrm>
            <a:off x="5700322" y="3806359"/>
            <a:ext cx="153481" cy="15556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597F2398-7B7D-44B4-800F-72D4DA9BF241}"/>
              </a:ext>
            </a:extLst>
          </p:cNvPr>
          <p:cNvSpPr/>
          <p:nvPr/>
        </p:nvSpPr>
        <p:spPr>
          <a:xfrm>
            <a:off x="7994475" y="2996483"/>
            <a:ext cx="427011" cy="40611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9" name="Google Shape;116;p22">
            <a:extLst>
              <a:ext uri="{FF2B5EF4-FFF2-40B4-BE49-F238E27FC236}">
                <a16:creationId xmlns:a16="http://schemas.microsoft.com/office/drawing/2014/main" id="{958FDAEB-5727-C364-9813-F1F54D33163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3133" y="379100"/>
            <a:ext cx="7906000" cy="596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pt-BR"/>
              <a:t>Envio de dados massivos</a:t>
            </a:r>
          </a:p>
        </p:txBody>
      </p:sp>
    </p:spTree>
    <p:extLst>
      <p:ext uri="{BB962C8B-B14F-4D97-AF65-F5344CB8AC3E}">
        <p14:creationId xmlns:p14="http://schemas.microsoft.com/office/powerpoint/2010/main" val="42127283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>
          <a:extLst>
            <a:ext uri="{FF2B5EF4-FFF2-40B4-BE49-F238E27FC236}">
              <a16:creationId xmlns:a16="http://schemas.microsoft.com/office/drawing/2014/main" id="{DE20D559-C510-23D5-2BD8-128DA4C4E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754B04BF-48E0-6393-A5F9-FBEA7425B8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242" y="1205370"/>
            <a:ext cx="2926916" cy="2380468"/>
          </a:xfrm>
          <a:prstGeom prst="roundRect">
            <a:avLst>
              <a:gd name="adj" fmla="val 4467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3000"/>
              </a:srgbClr>
            </a:outerShdw>
          </a:effectLst>
        </p:spPr>
      </p:pic>
      <p:pic>
        <p:nvPicPr>
          <p:cNvPr id="2" name="Imagem 1" descr="Interface gráfica do usuário, Aplicativo&#10;&#10;O conteúdo gerado por IA pode estar incorreto.">
            <a:extLst>
              <a:ext uri="{FF2B5EF4-FFF2-40B4-BE49-F238E27FC236}">
                <a16:creationId xmlns:a16="http://schemas.microsoft.com/office/drawing/2014/main" id="{966AD5A9-F7BA-94DA-F3AE-6352014927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2292" y="1716588"/>
            <a:ext cx="8559800" cy="4343400"/>
          </a:xfrm>
          <a:prstGeom prst="roundRect">
            <a:avLst>
              <a:gd name="adj" fmla="val 4467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3000"/>
              </a:srgbClr>
            </a:outerShdw>
          </a:effectLst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06ED2CBA-960A-67C3-BCE7-F35A377EF7AA}"/>
              </a:ext>
            </a:extLst>
          </p:cNvPr>
          <p:cNvSpPr/>
          <p:nvPr/>
        </p:nvSpPr>
        <p:spPr>
          <a:xfrm>
            <a:off x="7023975" y="2949341"/>
            <a:ext cx="497995" cy="38524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7" name="Google Shape;116;p22">
            <a:extLst>
              <a:ext uri="{FF2B5EF4-FFF2-40B4-BE49-F238E27FC236}">
                <a16:creationId xmlns:a16="http://schemas.microsoft.com/office/drawing/2014/main" id="{6C754D49-505B-6234-AD04-65EC9D264D3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3133" y="379100"/>
            <a:ext cx="7906000" cy="596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pt-BR"/>
              <a:t>Envio de dados massivos</a:t>
            </a:r>
          </a:p>
        </p:txBody>
      </p:sp>
    </p:spTree>
    <p:extLst>
      <p:ext uri="{BB962C8B-B14F-4D97-AF65-F5344CB8AC3E}">
        <p14:creationId xmlns:p14="http://schemas.microsoft.com/office/powerpoint/2010/main" val="14383873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EC05C-F561-C2CC-B951-87EB4AEAA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AC1181-CAEC-C811-A59B-7CA3F4687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/>
              <a:t>Zoneamento edafoclimático</a:t>
            </a:r>
          </a:p>
        </p:txBody>
      </p:sp>
      <p:pic>
        <p:nvPicPr>
          <p:cNvPr id="4" name="Imagem 3" descr="Mapa&#10;&#10;O conteúdo gerado por IA pode estar incorreto.">
            <a:extLst>
              <a:ext uri="{FF2B5EF4-FFF2-40B4-BE49-F238E27FC236}">
                <a16:creationId xmlns:a16="http://schemas.microsoft.com/office/drawing/2014/main" id="{9D1876D7-B358-A44C-940F-6916F2226C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1799" y="1206500"/>
            <a:ext cx="8452987" cy="5503333"/>
          </a:xfrm>
          <a:prstGeom prst="roundRect">
            <a:avLst>
              <a:gd name="adj" fmla="val 4467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3000"/>
              </a:srgbClr>
            </a:outerShdw>
          </a:effectLst>
        </p:spPr>
      </p:pic>
      <p:sp>
        <p:nvSpPr>
          <p:cNvPr id="5" name="Google Shape;165;p29">
            <a:extLst>
              <a:ext uri="{FF2B5EF4-FFF2-40B4-BE49-F238E27FC236}">
                <a16:creationId xmlns:a16="http://schemas.microsoft.com/office/drawing/2014/main" id="{6E52216C-60C1-88CD-F014-D769695886D1}"/>
              </a:ext>
            </a:extLst>
          </p:cNvPr>
          <p:cNvSpPr txBox="1"/>
          <p:nvPr/>
        </p:nvSpPr>
        <p:spPr>
          <a:xfrm>
            <a:off x="599868" y="1395051"/>
            <a:ext cx="2543896" cy="2152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pt-BR" sz="1600">
                <a:solidFill>
                  <a:schemeClr val="dk2"/>
                </a:solidFill>
                <a:latin typeface="Montserrat"/>
              </a:rPr>
              <a:t>O zoneamento edafoclimático apresenta a </a:t>
            </a:r>
            <a:r>
              <a:rPr lang="pt-BR" sz="1600" b="1">
                <a:solidFill>
                  <a:schemeClr val="dk2"/>
                </a:solidFill>
                <a:latin typeface="Montserrat"/>
              </a:rPr>
              <a:t>aptidão de cultura por município.</a:t>
            </a:r>
          </a:p>
        </p:txBody>
      </p:sp>
    </p:spTree>
    <p:extLst>
      <p:ext uri="{BB962C8B-B14F-4D97-AF65-F5344CB8AC3E}">
        <p14:creationId xmlns:p14="http://schemas.microsoft.com/office/powerpoint/2010/main" val="30454496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2D3E4-3A89-AEDD-B394-98A0ACE42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B9B8F7-5FFD-B854-48FE-1EBAF7685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/>
              <a:t>Zoneamentos edafoclimático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42CF528-ADDE-77D7-0E59-73F851D4C5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8930" y="1181598"/>
            <a:ext cx="8517916" cy="5524500"/>
          </a:xfrm>
          <a:prstGeom prst="roundRect">
            <a:avLst>
              <a:gd name="adj" fmla="val 4467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3000"/>
              </a:srgbClr>
            </a:outerShdw>
          </a:effectLst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C84E089C-82F1-B5B8-EA38-ED6F235BB650}"/>
              </a:ext>
            </a:extLst>
          </p:cNvPr>
          <p:cNvSpPr/>
          <p:nvPr/>
        </p:nvSpPr>
        <p:spPr>
          <a:xfrm>
            <a:off x="5911593" y="1922660"/>
            <a:ext cx="857479" cy="24888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pic>
        <p:nvPicPr>
          <p:cNvPr id="4" name="Imagem 3" descr="Uma imagem contendo Gráfico&#10;&#10;O conteúdo gerado por IA pode estar incorreto.">
            <a:extLst>
              <a:ext uri="{FF2B5EF4-FFF2-40B4-BE49-F238E27FC236}">
                <a16:creationId xmlns:a16="http://schemas.microsoft.com/office/drawing/2014/main" id="{28F28AA5-F96A-04D2-07BE-32652C71F1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05" y="2860488"/>
            <a:ext cx="2669991" cy="924113"/>
          </a:xfrm>
          <a:prstGeom prst="rect">
            <a:avLst/>
          </a:prstGeom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BB6123C-1996-F76C-09C5-3E5719910E24}"/>
              </a:ext>
            </a:extLst>
          </p:cNvPr>
          <p:cNvSpPr/>
          <p:nvPr/>
        </p:nvSpPr>
        <p:spPr>
          <a:xfrm>
            <a:off x="1709385" y="3334600"/>
            <a:ext cx="1227272" cy="33853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cxnSp>
        <p:nvCxnSpPr>
          <p:cNvPr id="10" name="Conector: Curvo 9">
            <a:extLst>
              <a:ext uri="{FF2B5EF4-FFF2-40B4-BE49-F238E27FC236}">
                <a16:creationId xmlns:a16="http://schemas.microsoft.com/office/drawing/2014/main" id="{16C4BDB5-59F9-B908-4491-FDF3C98775D9}"/>
              </a:ext>
            </a:extLst>
          </p:cNvPr>
          <p:cNvCxnSpPr/>
          <p:nvPr/>
        </p:nvCxnSpPr>
        <p:spPr>
          <a:xfrm flipH="1">
            <a:off x="3032657" y="2175288"/>
            <a:ext cx="3347364" cy="1344969"/>
          </a:xfrm>
          <a:prstGeom prst="curvedConnector3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14911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9891B-CC03-7568-A354-2B844DD0C2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Mapa&#10;&#10;O conteúdo gerado por IA pode estar incorreto.">
            <a:extLst>
              <a:ext uri="{FF2B5EF4-FFF2-40B4-BE49-F238E27FC236}">
                <a16:creationId xmlns:a16="http://schemas.microsoft.com/office/drawing/2014/main" id="{33D813D2-4658-279A-D515-E97D696CE4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795" y="1384982"/>
            <a:ext cx="9715500" cy="5062949"/>
          </a:xfrm>
          <a:prstGeom prst="roundRect">
            <a:avLst>
              <a:gd name="adj" fmla="val 4467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3000"/>
              </a:srgbClr>
            </a:outerShdw>
          </a:effec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A86619B-7A58-79C5-32A7-D03828BB8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/>
              <a:t>Zoneamentos edafoclimático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0100625B-F5D6-9936-2804-951A3EF65728}"/>
              </a:ext>
            </a:extLst>
          </p:cNvPr>
          <p:cNvSpPr/>
          <p:nvPr/>
        </p:nvSpPr>
        <p:spPr>
          <a:xfrm>
            <a:off x="8757886" y="2572600"/>
            <a:ext cx="2067713" cy="57385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38A07D83-51A6-C166-4E0B-1441CDEC05C9}"/>
              </a:ext>
            </a:extLst>
          </p:cNvPr>
          <p:cNvSpPr/>
          <p:nvPr/>
        </p:nvSpPr>
        <p:spPr>
          <a:xfrm>
            <a:off x="7458005" y="3222541"/>
            <a:ext cx="3367593" cy="162721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</p:spTree>
    <p:extLst>
      <p:ext uri="{BB962C8B-B14F-4D97-AF65-F5344CB8AC3E}">
        <p14:creationId xmlns:p14="http://schemas.microsoft.com/office/powerpoint/2010/main" val="340324118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F1A5A-DAE5-9EEA-66F9-A24B92646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72FA4B-8147-4F12-4303-395834AC0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/>
              <a:t>Zoneamentos edafoclimático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93AF06D-24CD-84DC-8284-D90FD70A90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5077" y="1159186"/>
            <a:ext cx="8517916" cy="5524500"/>
          </a:xfrm>
          <a:prstGeom prst="roundRect">
            <a:avLst>
              <a:gd name="adj" fmla="val 4467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3000"/>
              </a:srgbClr>
            </a:outerShdw>
          </a:effectLst>
        </p:spPr>
      </p:pic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9688A9D9-EEF3-39ED-08F4-884487B75AD4}"/>
              </a:ext>
            </a:extLst>
          </p:cNvPr>
          <p:cNvSpPr/>
          <p:nvPr/>
        </p:nvSpPr>
        <p:spPr>
          <a:xfrm>
            <a:off x="7020974" y="1743365"/>
            <a:ext cx="3009009" cy="43938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</p:spTree>
    <p:extLst>
      <p:ext uri="{BB962C8B-B14F-4D97-AF65-F5344CB8AC3E}">
        <p14:creationId xmlns:p14="http://schemas.microsoft.com/office/powerpoint/2010/main" val="4519726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1461CB-2B87-82BB-C5E3-3C1D1D69B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/>
              <a:t>Zoneamento de risco climático</a:t>
            </a:r>
            <a:endParaRPr lang="pt-BR" b="0">
              <a:solidFill>
                <a:srgbClr val="000000"/>
              </a:solidFill>
            </a:endParaRPr>
          </a:p>
          <a:p>
            <a:endParaRPr lang="pt-BR"/>
          </a:p>
        </p:txBody>
      </p:sp>
      <p:pic>
        <p:nvPicPr>
          <p:cNvPr id="3" name="Imagem 2" descr="Mapa&#10;&#10;O conteúdo gerado por IA pode estar incorreto.">
            <a:extLst>
              <a:ext uri="{FF2B5EF4-FFF2-40B4-BE49-F238E27FC236}">
                <a16:creationId xmlns:a16="http://schemas.microsoft.com/office/drawing/2014/main" id="{C276571D-FD6D-4A7A-F439-BAB109DF21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7676" y="1347377"/>
            <a:ext cx="6947235" cy="5143500"/>
          </a:xfrm>
          <a:prstGeom prst="roundRect">
            <a:avLst>
              <a:gd name="adj" fmla="val 4467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3000"/>
              </a:srgbClr>
            </a:outerShdw>
          </a:effectLst>
        </p:spPr>
      </p:pic>
      <p:sp>
        <p:nvSpPr>
          <p:cNvPr id="5" name="Google Shape;165;p29">
            <a:extLst>
              <a:ext uri="{FF2B5EF4-FFF2-40B4-BE49-F238E27FC236}">
                <a16:creationId xmlns:a16="http://schemas.microsoft.com/office/drawing/2014/main" id="{0E781260-D5F2-E3E5-9CC8-6D0DF68B1810}"/>
              </a:ext>
            </a:extLst>
          </p:cNvPr>
          <p:cNvSpPr txBox="1"/>
          <p:nvPr/>
        </p:nvSpPr>
        <p:spPr>
          <a:xfrm>
            <a:off x="767956" y="1507110"/>
            <a:ext cx="2543896" cy="2152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pt-BR" sz="1600">
                <a:solidFill>
                  <a:schemeClr val="dk2"/>
                </a:solidFill>
                <a:latin typeface="Montserrat"/>
              </a:rPr>
              <a:t>O zoneamento de risco apresenta a </a:t>
            </a:r>
            <a:r>
              <a:rPr lang="pt-BR" sz="1600" b="1">
                <a:solidFill>
                  <a:schemeClr val="dk2"/>
                </a:solidFill>
                <a:latin typeface="Montserrat"/>
              </a:rPr>
              <a:t>probabilidade de colheita das culturas por município e decêndio.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F5322E9C-5970-3661-7F4B-28BD8BCB3C85}"/>
              </a:ext>
            </a:extLst>
          </p:cNvPr>
          <p:cNvSpPr/>
          <p:nvPr/>
        </p:nvSpPr>
        <p:spPr>
          <a:xfrm>
            <a:off x="9194292" y="2346614"/>
            <a:ext cx="494533" cy="21900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</p:spTree>
    <p:extLst>
      <p:ext uri="{BB962C8B-B14F-4D97-AF65-F5344CB8AC3E}">
        <p14:creationId xmlns:p14="http://schemas.microsoft.com/office/powerpoint/2010/main" val="40821022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918A6-E784-C65D-6FB5-02A5DDABD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101560-6050-7452-FCAA-572D6954D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/>
              <a:t>Zoneamento de risco climático</a:t>
            </a:r>
            <a:endParaRPr lang="pt-BR" b="0">
              <a:solidFill>
                <a:srgbClr val="000000"/>
              </a:solidFill>
            </a:endParaRPr>
          </a:p>
          <a:p>
            <a:endParaRPr lang="pt-BR"/>
          </a:p>
        </p:txBody>
      </p:sp>
      <p:pic>
        <p:nvPicPr>
          <p:cNvPr id="3" name="Imagem 2" descr="Mapa&#10;&#10;O conteúdo gerado por IA pode estar incorreto.">
            <a:extLst>
              <a:ext uri="{FF2B5EF4-FFF2-40B4-BE49-F238E27FC236}">
                <a16:creationId xmlns:a16="http://schemas.microsoft.com/office/drawing/2014/main" id="{DCE023A2-A6A5-85DD-969C-8FA0A79CDB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971" y="1403406"/>
            <a:ext cx="6947235" cy="5143500"/>
          </a:xfrm>
          <a:prstGeom prst="roundRect">
            <a:avLst>
              <a:gd name="adj" fmla="val 4467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3000"/>
              </a:srgbClr>
            </a:outerShdw>
          </a:effectLst>
        </p:spPr>
      </p:pic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F6622FAB-5D43-B344-A19D-EAF309C1D555}"/>
              </a:ext>
            </a:extLst>
          </p:cNvPr>
          <p:cNvSpPr/>
          <p:nvPr/>
        </p:nvSpPr>
        <p:spPr>
          <a:xfrm>
            <a:off x="5171381" y="2727614"/>
            <a:ext cx="774680" cy="25262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cxnSp>
        <p:nvCxnSpPr>
          <p:cNvPr id="6" name="Conector: Curvo 5">
            <a:extLst>
              <a:ext uri="{FF2B5EF4-FFF2-40B4-BE49-F238E27FC236}">
                <a16:creationId xmlns:a16="http://schemas.microsoft.com/office/drawing/2014/main" id="{FD498079-844F-94EA-F0D8-3BB741E50BE6}"/>
              </a:ext>
            </a:extLst>
          </p:cNvPr>
          <p:cNvCxnSpPr/>
          <p:nvPr/>
        </p:nvCxnSpPr>
        <p:spPr>
          <a:xfrm>
            <a:off x="5718874" y="2982109"/>
            <a:ext cx="2390047" cy="840707"/>
          </a:xfrm>
          <a:prstGeom prst="curvedConnector3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m 6" descr="Interface gráfica do usuário, Texto, Aplicativo, Word&#10;&#10;O conteúdo gerado por IA pode estar incorreto.">
            <a:extLst>
              <a:ext uri="{FF2B5EF4-FFF2-40B4-BE49-F238E27FC236}">
                <a16:creationId xmlns:a16="http://schemas.microsoft.com/office/drawing/2014/main" id="{B6D43269-5BD5-B342-5755-94476B8E61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5876" y="1243854"/>
            <a:ext cx="2406187" cy="5468471"/>
          </a:xfrm>
          <a:prstGeom prst="roundRect">
            <a:avLst>
              <a:gd name="adj" fmla="val 4467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823358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CD5CC-260A-5F3F-C2DC-C6D562113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C6299B-3055-7ADB-D5B9-D854A21A5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/>
              <a:t>Zoneamento de risco climático</a:t>
            </a:r>
            <a:endParaRPr lang="pt-BR" b="0">
              <a:solidFill>
                <a:srgbClr val="000000"/>
              </a:solidFill>
            </a:endParaRPr>
          </a:p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585E3C3-21C7-E716-C205-3A3EE10E9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0458" y="1270001"/>
            <a:ext cx="7621249" cy="5439833"/>
          </a:xfrm>
          <a:prstGeom prst="roundRect">
            <a:avLst>
              <a:gd name="adj" fmla="val 4467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3000"/>
              </a:srgbClr>
            </a:outerShdw>
          </a:effectLst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C5257A90-2B40-5BF3-DF06-CCA52C9AFF03}"/>
              </a:ext>
            </a:extLst>
          </p:cNvPr>
          <p:cNvSpPr/>
          <p:nvPr/>
        </p:nvSpPr>
        <p:spPr>
          <a:xfrm>
            <a:off x="9317558" y="1875967"/>
            <a:ext cx="1088444" cy="25262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7" name="Google Shape;165;p29">
            <a:extLst>
              <a:ext uri="{FF2B5EF4-FFF2-40B4-BE49-F238E27FC236}">
                <a16:creationId xmlns:a16="http://schemas.microsoft.com/office/drawing/2014/main" id="{93E07061-7A9C-673B-179B-EF3AA2676520}"/>
              </a:ext>
            </a:extLst>
          </p:cNvPr>
          <p:cNvSpPr txBox="1"/>
          <p:nvPr/>
        </p:nvSpPr>
        <p:spPr>
          <a:xfrm>
            <a:off x="767956" y="1507110"/>
            <a:ext cx="2543896" cy="2152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pt-BR" sz="1600">
                <a:solidFill>
                  <a:schemeClr val="dk2"/>
                </a:solidFill>
                <a:latin typeface="Montserrat"/>
              </a:rPr>
              <a:t>Além disso, é possível visualizar os </a:t>
            </a:r>
            <a:r>
              <a:rPr lang="pt-BR" sz="1600" b="1">
                <a:solidFill>
                  <a:schemeClr val="dk2"/>
                </a:solidFill>
                <a:latin typeface="Montserrat"/>
              </a:rPr>
              <a:t>dados tabulados</a:t>
            </a:r>
            <a:r>
              <a:rPr lang="pt-BR" sz="1600">
                <a:solidFill>
                  <a:schemeClr val="dk2"/>
                </a:solidFill>
                <a:latin typeface="Montserrat"/>
              </a:rPr>
              <a:t>, com possibilidade de busca </a:t>
            </a:r>
            <a:r>
              <a:rPr lang="pt-BR" sz="1600" b="1">
                <a:solidFill>
                  <a:schemeClr val="dk2"/>
                </a:solidFill>
                <a:latin typeface="Montserrat"/>
              </a:rPr>
              <a:t>por município.</a:t>
            </a:r>
          </a:p>
        </p:txBody>
      </p:sp>
    </p:spTree>
    <p:extLst>
      <p:ext uri="{BB962C8B-B14F-4D97-AF65-F5344CB8AC3E}">
        <p14:creationId xmlns:p14="http://schemas.microsoft.com/office/powerpoint/2010/main" val="23028937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890F5-00A6-2FA8-4A44-217279CC1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dirty="0">
                <a:solidFill>
                  <a:schemeClr val="tx1"/>
                </a:solidFill>
              </a:rPr>
              <a:t>Novo </a:t>
            </a:r>
            <a:r>
              <a:rPr lang="pt-BR" sz="2800" dirty="0" err="1">
                <a:solidFill>
                  <a:schemeClr val="tx1"/>
                </a:solidFill>
              </a:rPr>
              <a:t>GeoPortal</a:t>
            </a:r>
            <a:endParaRPr lang="pt-BR" sz="2800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6857B-9CC8-ECE9-657B-E6E10EC13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79250"/>
            <a:ext cx="5229225" cy="4869175"/>
          </a:xfrm>
        </p:spPr>
        <p:txBody>
          <a:bodyPr>
            <a:normAutofit fontScale="85000" lnSpcReduction="20000"/>
          </a:bodyPr>
          <a:lstStyle/>
          <a:p>
            <a:r>
              <a:rPr lang="pt-BR" b="1" dirty="0"/>
              <a:t>Novo </a:t>
            </a:r>
            <a:r>
              <a:rPr lang="pt-BR" b="1" dirty="0" err="1"/>
              <a:t>Geoportal</a:t>
            </a:r>
            <a:r>
              <a:rPr lang="pt-BR" b="1" dirty="0"/>
              <a:t> da AESA – Características principais</a:t>
            </a:r>
          </a:p>
          <a:p>
            <a:pPr lvl="1"/>
            <a:r>
              <a:rPr lang="pt-BR" dirty="0"/>
              <a:t>Plataforma web de mapas interativos (</a:t>
            </a:r>
            <a:r>
              <a:rPr lang="pt-BR" dirty="0" err="1"/>
              <a:t>WebGIS</a:t>
            </a:r>
            <a:r>
              <a:rPr lang="pt-BR" dirty="0"/>
              <a:t>) dedicada aos recursos hídricos da Paraíba</a:t>
            </a:r>
          </a:p>
          <a:p>
            <a:pPr lvl="1"/>
            <a:r>
              <a:rPr lang="pt-BR" dirty="0"/>
              <a:t>“Porta de entrada” para dados geoespaciais produzidos e geridos pela AESA</a:t>
            </a:r>
          </a:p>
          <a:p>
            <a:pPr lvl="1"/>
            <a:r>
              <a:rPr lang="pt-BR" dirty="0"/>
              <a:t>Acesso aberto via navegador, sem necessidade de software SIG instalado</a:t>
            </a:r>
          </a:p>
          <a:p>
            <a:pPr lvl="1"/>
            <a:endParaRPr lang="pt-BR" dirty="0"/>
          </a:p>
          <a:p>
            <a:r>
              <a:rPr lang="pt-BR" b="1" dirty="0"/>
              <a:t>Transparência e acesso à informação</a:t>
            </a:r>
          </a:p>
          <a:p>
            <a:pPr lvl="1"/>
            <a:r>
              <a:rPr lang="pt-BR" dirty="0"/>
              <a:t>Disponibilização pública de dados espaciais de forma clara e visual</a:t>
            </a:r>
          </a:p>
          <a:p>
            <a:pPr lvl="1"/>
            <a:r>
              <a:rPr lang="pt-BR" dirty="0"/>
              <a:t>Disponibilização de Arquivos em </a:t>
            </a:r>
            <a:r>
              <a:rPr lang="pt-BR" dirty="0" err="1"/>
              <a:t>Shapefiles</a:t>
            </a:r>
            <a:r>
              <a:rPr lang="pt-BR" dirty="0"/>
              <a:t>, KML, CAD e etc.</a:t>
            </a:r>
          </a:p>
          <a:p>
            <a:pPr lvl="1"/>
            <a:endParaRPr lang="pt-BR" dirty="0"/>
          </a:p>
          <a:p>
            <a:r>
              <a:rPr lang="pt-BR" b="1" dirty="0"/>
              <a:t>Portal Único para acesso aos </a:t>
            </a:r>
            <a:r>
              <a:rPr lang="pt-BR" b="1" dirty="0" err="1"/>
              <a:t>WebGis</a:t>
            </a:r>
            <a:endParaRPr lang="pt-BR" b="1" dirty="0"/>
          </a:p>
          <a:p>
            <a:pPr lvl="1"/>
            <a:r>
              <a:rPr lang="pt-BR" dirty="0" err="1"/>
              <a:t>SigWEB</a:t>
            </a:r>
            <a:r>
              <a:rPr lang="pt-BR" dirty="0"/>
              <a:t> - AESA</a:t>
            </a:r>
          </a:p>
          <a:p>
            <a:pPr lvl="1"/>
            <a:r>
              <a:rPr lang="pt-BR" dirty="0" err="1"/>
              <a:t>SigPlano</a:t>
            </a:r>
            <a:r>
              <a:rPr lang="pt-BR" dirty="0"/>
              <a:t> (Plano Estadual de </a:t>
            </a:r>
            <a:r>
              <a:rPr lang="pt-BR" dirty="0" err="1"/>
              <a:t>Recusrsos</a:t>
            </a:r>
            <a:r>
              <a:rPr lang="pt-BR" dirty="0"/>
              <a:t> Hídricos)</a:t>
            </a:r>
          </a:p>
          <a:p>
            <a:pPr marL="457200" lvl="1" indent="0">
              <a:buNone/>
            </a:pPr>
            <a:r>
              <a:rPr lang="pt-BR" dirty="0"/>
              <a:t>	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E44ED68-1E3A-DEE8-EAAA-839CE3A78A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2911" y="2960808"/>
            <a:ext cx="3731091" cy="359334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985539A2-FC92-9767-52EB-35D31ABFB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7865" y="2271453"/>
            <a:ext cx="4090748" cy="194151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6602179B-3D7C-B4CD-8A6D-4BD52AC3A4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1545" y="392417"/>
            <a:ext cx="4177068" cy="248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989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6BA9B7B1-C997-7ED9-F9BB-35BF839EF8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0711" y="735725"/>
            <a:ext cx="5474089" cy="269327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E6CC04A5-00BE-5435-4751-703BC64E06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6809" y="3725423"/>
            <a:ext cx="6157991" cy="305741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D0E68A1-6A72-2CFD-5220-F41942DAE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/>
          <a:p>
            <a:r>
              <a:rPr lang="pt-BR" sz="2800" dirty="0">
                <a:solidFill>
                  <a:schemeClr val="tx1"/>
                </a:solidFill>
              </a:rPr>
              <a:t>SIGWEB</a:t>
            </a:r>
          </a:p>
        </p:txBody>
      </p:sp>
      <p:pic>
        <p:nvPicPr>
          <p:cNvPr id="23" name="Imagem 22" descr="Ícone&#10;&#10;O conteúdo gerado por IA pode estar incorreto.">
            <a:extLst>
              <a:ext uri="{FF2B5EF4-FFF2-40B4-BE49-F238E27FC236}">
                <a16:creationId xmlns:a16="http://schemas.microsoft.com/office/drawing/2014/main" id="{BCDD8125-07D5-51B5-4F5F-232B2C81F5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21" y="3770420"/>
            <a:ext cx="1268305" cy="1268305"/>
          </a:xfrm>
          <a:prstGeom prst="rect">
            <a:avLst/>
          </a:prstGeom>
        </p:spPr>
      </p:pic>
      <p:pic>
        <p:nvPicPr>
          <p:cNvPr id="27" name="Imagem 26" descr="Forma&#10;&#10;O conteúdo gerado por IA pode estar incorreto.">
            <a:extLst>
              <a:ext uri="{FF2B5EF4-FFF2-40B4-BE49-F238E27FC236}">
                <a16:creationId xmlns:a16="http://schemas.microsoft.com/office/drawing/2014/main" id="{0D0A95E1-29DD-2DF4-2C30-36180B12C7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851" y="1770161"/>
            <a:ext cx="843971" cy="843971"/>
          </a:xfrm>
          <a:prstGeom prst="rect">
            <a:avLst/>
          </a:prstGeom>
        </p:spPr>
      </p:pic>
      <p:pic>
        <p:nvPicPr>
          <p:cNvPr id="30" name="Imagem 29" descr="Interface gráfica do usuário, Texto&#10;&#10;O conteúdo gerado por IA pode estar incorreto.">
            <a:extLst>
              <a:ext uri="{FF2B5EF4-FFF2-40B4-BE49-F238E27FC236}">
                <a16:creationId xmlns:a16="http://schemas.microsoft.com/office/drawing/2014/main" id="{0CB1C84B-78B2-EFFD-35B5-1E661FCECB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829" y="1303723"/>
            <a:ext cx="1197169" cy="666532"/>
          </a:xfrm>
          <a:prstGeom prst="rect">
            <a:avLst/>
          </a:prstGeom>
        </p:spPr>
      </p:pic>
      <p:pic>
        <p:nvPicPr>
          <p:cNvPr id="32" name="Imagem 31" descr="Texto&#10;&#10;O conteúdo gerado por IA pode estar incorreto.">
            <a:extLst>
              <a:ext uri="{FF2B5EF4-FFF2-40B4-BE49-F238E27FC236}">
                <a16:creationId xmlns:a16="http://schemas.microsoft.com/office/drawing/2014/main" id="{BC355445-73C5-72CC-8D27-E1A6E46674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28" y="4913544"/>
            <a:ext cx="1462377" cy="460649"/>
          </a:xfrm>
          <a:prstGeom prst="rect">
            <a:avLst/>
          </a:prstGeom>
        </p:spPr>
      </p:pic>
      <p:pic>
        <p:nvPicPr>
          <p:cNvPr id="34" name="Imagem 33">
            <a:extLst>
              <a:ext uri="{FF2B5EF4-FFF2-40B4-BE49-F238E27FC236}">
                <a16:creationId xmlns:a16="http://schemas.microsoft.com/office/drawing/2014/main" id="{3274DCEE-A2F9-73D8-C118-AE03C78B2D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6685" y="5342462"/>
            <a:ext cx="620273" cy="620273"/>
          </a:xfrm>
          <a:prstGeom prst="rect">
            <a:avLst/>
          </a:prstGeom>
        </p:spPr>
      </p:pic>
      <p:pic>
        <p:nvPicPr>
          <p:cNvPr id="2050" name="Picture 2" descr="Tabela - ícones de rede grátis">
            <a:extLst>
              <a:ext uri="{FF2B5EF4-FFF2-40B4-BE49-F238E27FC236}">
                <a16:creationId xmlns:a16="http://schemas.microsoft.com/office/drawing/2014/main" id="{04558C3A-922E-F8F6-65D6-913FC999DF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401" y="5374193"/>
            <a:ext cx="620273" cy="620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ocumentation - Leaflet - a JavaScript library for interactive maps">
            <a:extLst>
              <a:ext uri="{FF2B5EF4-FFF2-40B4-BE49-F238E27FC236}">
                <a16:creationId xmlns:a16="http://schemas.microsoft.com/office/drawing/2014/main" id="{C9E3ADF9-2D0F-A6DF-241D-389D34E70A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2687" y="4702160"/>
            <a:ext cx="1270057" cy="336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Imagem 39">
            <a:extLst>
              <a:ext uri="{FF2B5EF4-FFF2-40B4-BE49-F238E27FC236}">
                <a16:creationId xmlns:a16="http://schemas.microsoft.com/office/drawing/2014/main" id="{B702311E-ABAA-1FDC-2227-A2C41AF38A5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34981" y="865482"/>
            <a:ext cx="1681374" cy="843971"/>
          </a:xfrm>
          <a:prstGeom prst="rect">
            <a:avLst/>
          </a:prstGeom>
        </p:spPr>
      </p:pic>
      <p:pic>
        <p:nvPicPr>
          <p:cNvPr id="41" name="Imagem 40">
            <a:extLst>
              <a:ext uri="{FF2B5EF4-FFF2-40B4-BE49-F238E27FC236}">
                <a16:creationId xmlns:a16="http://schemas.microsoft.com/office/drawing/2014/main" id="{C09C1209-542B-B761-3911-3C9D403EA7B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41279" y="865481"/>
            <a:ext cx="291144" cy="256579"/>
          </a:xfrm>
          <a:prstGeom prst="rect">
            <a:avLst/>
          </a:prstGeom>
        </p:spPr>
      </p:pic>
      <p:cxnSp>
        <p:nvCxnSpPr>
          <p:cNvPr id="43" name="Conector: Angulado 42">
            <a:extLst>
              <a:ext uri="{FF2B5EF4-FFF2-40B4-BE49-F238E27FC236}">
                <a16:creationId xmlns:a16="http://schemas.microsoft.com/office/drawing/2014/main" id="{34997FD5-40E0-7DF9-A10A-56ED50C2370A}"/>
              </a:ext>
            </a:extLst>
          </p:cNvPr>
          <p:cNvCxnSpPr>
            <a:stCxn id="23" idx="0"/>
            <a:endCxn id="27" idx="2"/>
          </p:cNvCxnSpPr>
          <p:nvPr/>
        </p:nvCxnSpPr>
        <p:spPr>
          <a:xfrm rot="5400000" flipH="1" flipV="1">
            <a:off x="748561" y="2869145"/>
            <a:ext cx="1156288" cy="646263"/>
          </a:xfrm>
          <a:prstGeom prst="bentConnector3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56" name="Picture 8" descr="Aplicações - ícones de grátis">
            <a:extLst>
              <a:ext uri="{FF2B5EF4-FFF2-40B4-BE49-F238E27FC236}">
                <a16:creationId xmlns:a16="http://schemas.microsoft.com/office/drawing/2014/main" id="{0A22DB38-5CF1-5596-CAC1-5B9846C93D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4981" y="1675089"/>
            <a:ext cx="1647825" cy="164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8" descr="Aplicações - ícones de grátis">
            <a:extLst>
              <a:ext uri="{FF2B5EF4-FFF2-40B4-BE49-F238E27FC236}">
                <a16:creationId xmlns:a16="http://schemas.microsoft.com/office/drawing/2014/main" id="{006C4E91-A04B-8CD6-0685-AFAB3C6BC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8622" y="5038725"/>
            <a:ext cx="1647825" cy="164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Imagem 44">
            <a:extLst>
              <a:ext uri="{FF2B5EF4-FFF2-40B4-BE49-F238E27FC236}">
                <a16:creationId xmlns:a16="http://schemas.microsoft.com/office/drawing/2014/main" id="{92EED5AF-6F75-4206-1F3C-763885AE0D7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67749" y="4404572"/>
            <a:ext cx="291144" cy="256579"/>
          </a:xfrm>
          <a:prstGeom prst="rect">
            <a:avLst/>
          </a:prstGeom>
        </p:spPr>
      </p:pic>
      <p:cxnSp>
        <p:nvCxnSpPr>
          <p:cNvPr id="47" name="Conector: Angulado 46">
            <a:extLst>
              <a:ext uri="{FF2B5EF4-FFF2-40B4-BE49-F238E27FC236}">
                <a16:creationId xmlns:a16="http://schemas.microsoft.com/office/drawing/2014/main" id="{3C27D3AA-F6BA-DAC0-4A34-7462265F8BAF}"/>
              </a:ext>
            </a:extLst>
          </p:cNvPr>
          <p:cNvCxnSpPr>
            <a:cxnSpLocks/>
            <a:stCxn id="30" idx="3"/>
            <a:endCxn id="2056" idx="1"/>
          </p:cNvCxnSpPr>
          <p:nvPr/>
        </p:nvCxnSpPr>
        <p:spPr>
          <a:xfrm>
            <a:off x="2917998" y="1636989"/>
            <a:ext cx="1216983" cy="862013"/>
          </a:xfrm>
          <a:prstGeom prst="bentConnector3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Conector: Angulado 48">
            <a:extLst>
              <a:ext uri="{FF2B5EF4-FFF2-40B4-BE49-F238E27FC236}">
                <a16:creationId xmlns:a16="http://schemas.microsoft.com/office/drawing/2014/main" id="{D029FFF5-D2EF-6916-BF3C-D567827B3503}"/>
              </a:ext>
            </a:extLst>
          </p:cNvPr>
          <p:cNvCxnSpPr>
            <a:cxnSpLocks/>
            <a:stCxn id="30" idx="2"/>
            <a:endCxn id="44" idx="1"/>
          </p:cNvCxnSpPr>
          <p:nvPr/>
        </p:nvCxnSpPr>
        <p:spPr>
          <a:xfrm rot="16200000" flipH="1">
            <a:off x="982827" y="3306842"/>
            <a:ext cx="3892383" cy="1219208"/>
          </a:xfrm>
          <a:prstGeom prst="bentConnector2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9475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EE462A27-C085-D95A-054D-E6D488300098}"/>
              </a:ext>
            </a:extLst>
          </p:cNvPr>
          <p:cNvSpPr txBox="1">
            <a:spLocks/>
          </p:cNvSpPr>
          <p:nvPr/>
        </p:nvSpPr>
        <p:spPr>
          <a:xfrm>
            <a:off x="829734" y="7620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sz="2800" dirty="0">
                <a:solidFill>
                  <a:schemeClr val="tx1"/>
                </a:solidFill>
              </a:rPr>
              <a:t>Demonstrações</a:t>
            </a:r>
          </a:p>
        </p:txBody>
      </p:sp>
      <p:pic>
        <p:nvPicPr>
          <p:cNvPr id="3074" name="Picture 2" descr="Computador - ícones de computador grátis">
            <a:extLst>
              <a:ext uri="{FF2B5EF4-FFF2-40B4-BE49-F238E27FC236}">
                <a16:creationId xmlns:a16="http://schemas.microsoft.com/office/drawing/2014/main" id="{56C16B5E-8EFC-1C06-DAA0-3A9ABAE5FE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3527" y="1666875"/>
            <a:ext cx="3524250" cy="3524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913178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E0CCD4-2879-36CE-36B7-25985ABA9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>
            <a:extLst>
              <a:ext uri="{FF2B5EF4-FFF2-40B4-BE49-F238E27FC236}">
                <a16:creationId xmlns:a16="http://schemas.microsoft.com/office/drawing/2014/main" id="{D851C056-6FC6-98FF-F3FE-FF5A10EE80EB}"/>
              </a:ext>
            </a:extLst>
          </p:cNvPr>
          <p:cNvGrpSpPr/>
          <p:nvPr/>
        </p:nvGrpSpPr>
        <p:grpSpPr>
          <a:xfrm>
            <a:off x="3818844" y="4505037"/>
            <a:ext cx="1267915" cy="1267915"/>
            <a:chOff x="0" y="0"/>
            <a:chExt cx="2535830" cy="2535830"/>
          </a:xfrm>
        </p:grpSpPr>
        <p:sp>
          <p:nvSpPr>
            <p:cNvPr id="3" name="AutoShape 8">
              <a:extLst>
                <a:ext uri="{FF2B5EF4-FFF2-40B4-BE49-F238E27FC236}">
                  <a16:creationId xmlns:a16="http://schemas.microsoft.com/office/drawing/2014/main" id="{0A042895-BEA9-4007-6941-4AA3CD7A821F}"/>
                </a:ext>
              </a:extLst>
            </p:cNvPr>
            <p:cNvSpPr/>
            <p:nvPr/>
          </p:nvSpPr>
          <p:spPr>
            <a:xfrm>
              <a:off x="0" y="0"/>
              <a:ext cx="2535830" cy="2535830"/>
            </a:xfrm>
            <a:prstGeom prst="rect">
              <a:avLst/>
            </a:prstGeom>
            <a:solidFill>
              <a:srgbClr val="D6AB00"/>
            </a:solidFill>
          </p:spPr>
          <p:txBody>
            <a:bodyPr/>
            <a:lstStyle/>
            <a:p>
              <a:endParaRPr lang="pt-BR" sz="1200"/>
            </a:p>
          </p:txBody>
        </p:sp>
        <p:sp>
          <p:nvSpPr>
            <p:cNvPr id="4" name="Freeform 9">
              <a:extLst>
                <a:ext uri="{FF2B5EF4-FFF2-40B4-BE49-F238E27FC236}">
                  <a16:creationId xmlns:a16="http://schemas.microsoft.com/office/drawing/2014/main" id="{53502CD7-8186-FA6D-8EA9-CA24304EAD62}"/>
                </a:ext>
              </a:extLst>
            </p:cNvPr>
            <p:cNvSpPr/>
            <p:nvPr/>
          </p:nvSpPr>
          <p:spPr>
            <a:xfrm>
              <a:off x="634613" y="634613"/>
              <a:ext cx="1266604" cy="1266604"/>
            </a:xfrm>
            <a:custGeom>
              <a:avLst/>
              <a:gdLst/>
              <a:ahLst/>
              <a:cxnLst/>
              <a:rect l="l" t="t" r="r" b="b"/>
              <a:pathLst>
                <a:path w="1266604" h="1266604">
                  <a:moveTo>
                    <a:pt x="0" y="0"/>
                  </a:moveTo>
                  <a:lnTo>
                    <a:pt x="1266604" y="0"/>
                  </a:lnTo>
                  <a:lnTo>
                    <a:pt x="1266604" y="1266604"/>
                  </a:lnTo>
                  <a:lnTo>
                    <a:pt x="0" y="12666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 sz="1200"/>
            </a:p>
          </p:txBody>
        </p:sp>
      </p:grpSp>
      <p:grpSp>
        <p:nvGrpSpPr>
          <p:cNvPr id="5" name="Agrupar 4">
            <a:extLst>
              <a:ext uri="{FF2B5EF4-FFF2-40B4-BE49-F238E27FC236}">
                <a16:creationId xmlns:a16="http://schemas.microsoft.com/office/drawing/2014/main" id="{7E4E4C52-3E88-B4E8-C8D8-882DC3F9F34F}"/>
              </a:ext>
            </a:extLst>
          </p:cNvPr>
          <p:cNvGrpSpPr/>
          <p:nvPr/>
        </p:nvGrpSpPr>
        <p:grpSpPr>
          <a:xfrm>
            <a:off x="536042" y="4505037"/>
            <a:ext cx="1267915" cy="1267915"/>
            <a:chOff x="723900" y="1576056"/>
            <a:chExt cx="1267915" cy="1267915"/>
          </a:xfrm>
        </p:grpSpPr>
        <p:sp>
          <p:nvSpPr>
            <p:cNvPr id="6" name="AutoShape 6">
              <a:extLst>
                <a:ext uri="{FF2B5EF4-FFF2-40B4-BE49-F238E27FC236}">
                  <a16:creationId xmlns:a16="http://schemas.microsoft.com/office/drawing/2014/main" id="{2C5F09FC-6213-81F0-38DA-474243E7ADE2}"/>
                </a:ext>
              </a:extLst>
            </p:cNvPr>
            <p:cNvSpPr/>
            <p:nvPr/>
          </p:nvSpPr>
          <p:spPr>
            <a:xfrm>
              <a:off x="723900" y="1576056"/>
              <a:ext cx="1267915" cy="1267915"/>
            </a:xfrm>
            <a:prstGeom prst="rect">
              <a:avLst/>
            </a:prstGeom>
            <a:solidFill>
              <a:srgbClr val="D6AB00"/>
            </a:solidFill>
          </p:spPr>
          <p:txBody>
            <a:bodyPr/>
            <a:lstStyle/>
            <a:p>
              <a:endParaRPr lang="pt-BR" sz="1200"/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4BCAE012-8B3C-114A-06E5-74DC69EDB825}"/>
                </a:ext>
              </a:extLst>
            </p:cNvPr>
            <p:cNvSpPr/>
            <p:nvPr/>
          </p:nvSpPr>
          <p:spPr>
            <a:xfrm>
              <a:off x="882720" y="1933245"/>
              <a:ext cx="950275" cy="553535"/>
            </a:xfrm>
            <a:custGeom>
              <a:avLst/>
              <a:gdLst/>
              <a:ahLst/>
              <a:cxnLst/>
              <a:rect l="l" t="t" r="r" b="b"/>
              <a:pathLst>
                <a:path w="1425412" h="830302">
                  <a:moveTo>
                    <a:pt x="0" y="0"/>
                  </a:moveTo>
                  <a:lnTo>
                    <a:pt x="1425412" y="0"/>
                  </a:lnTo>
                  <a:lnTo>
                    <a:pt x="1425412" y="830303"/>
                  </a:lnTo>
                  <a:lnTo>
                    <a:pt x="0" y="8303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 sz="1200"/>
            </a:p>
          </p:txBody>
        </p:sp>
      </p:grp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012FEE3D-3398-62E5-9836-0206A8EA8C5E}"/>
              </a:ext>
            </a:extLst>
          </p:cNvPr>
          <p:cNvGrpSpPr/>
          <p:nvPr/>
        </p:nvGrpSpPr>
        <p:grpSpPr>
          <a:xfrm>
            <a:off x="7101646" y="4505037"/>
            <a:ext cx="1267915" cy="1267915"/>
            <a:chOff x="723900" y="4917643"/>
            <a:chExt cx="1267915" cy="1267915"/>
          </a:xfrm>
        </p:grpSpPr>
        <p:sp>
          <p:nvSpPr>
            <p:cNvPr id="17" name="AutoShape 5">
              <a:extLst>
                <a:ext uri="{FF2B5EF4-FFF2-40B4-BE49-F238E27FC236}">
                  <a16:creationId xmlns:a16="http://schemas.microsoft.com/office/drawing/2014/main" id="{7D459DC8-7662-AD49-E63D-FC7706290326}"/>
                </a:ext>
              </a:extLst>
            </p:cNvPr>
            <p:cNvSpPr/>
            <p:nvPr/>
          </p:nvSpPr>
          <p:spPr>
            <a:xfrm>
              <a:off x="723900" y="4917643"/>
              <a:ext cx="1267915" cy="1267915"/>
            </a:xfrm>
            <a:prstGeom prst="rect">
              <a:avLst/>
            </a:prstGeom>
            <a:solidFill>
              <a:srgbClr val="D6AB00"/>
            </a:solidFill>
          </p:spPr>
          <p:txBody>
            <a:bodyPr/>
            <a:lstStyle/>
            <a:p>
              <a:endParaRPr lang="pt-BR" sz="120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8DD0CA9B-F0B5-B40B-93C4-B14159638FB7}"/>
                </a:ext>
              </a:extLst>
            </p:cNvPr>
            <p:cNvSpPr/>
            <p:nvPr/>
          </p:nvSpPr>
          <p:spPr>
            <a:xfrm>
              <a:off x="989036" y="5219913"/>
              <a:ext cx="737643" cy="737643"/>
            </a:xfrm>
            <a:custGeom>
              <a:avLst/>
              <a:gdLst/>
              <a:ahLst/>
              <a:cxnLst/>
              <a:rect l="l" t="t" r="r" b="b"/>
              <a:pathLst>
                <a:path w="1106464" h="1106464">
                  <a:moveTo>
                    <a:pt x="0" y="0"/>
                  </a:moveTo>
                  <a:lnTo>
                    <a:pt x="1106464" y="0"/>
                  </a:lnTo>
                  <a:lnTo>
                    <a:pt x="1106464" y="1106463"/>
                  </a:lnTo>
                  <a:lnTo>
                    <a:pt x="0" y="11064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 sz="1200"/>
            </a:p>
          </p:txBody>
        </p:sp>
      </p:grpSp>
      <p:grpSp>
        <p:nvGrpSpPr>
          <p:cNvPr id="19" name="Group 12">
            <a:extLst>
              <a:ext uri="{FF2B5EF4-FFF2-40B4-BE49-F238E27FC236}">
                <a16:creationId xmlns:a16="http://schemas.microsoft.com/office/drawing/2014/main" id="{AF1B0A0A-22A3-A3D0-75A4-220A1F2A982F}"/>
              </a:ext>
            </a:extLst>
          </p:cNvPr>
          <p:cNvGrpSpPr/>
          <p:nvPr/>
        </p:nvGrpSpPr>
        <p:grpSpPr>
          <a:xfrm>
            <a:off x="10384449" y="4505037"/>
            <a:ext cx="1267915" cy="1267915"/>
            <a:chOff x="0" y="0"/>
            <a:chExt cx="2535830" cy="2535830"/>
          </a:xfrm>
        </p:grpSpPr>
        <p:sp>
          <p:nvSpPr>
            <p:cNvPr id="20" name="AutoShape 13">
              <a:extLst>
                <a:ext uri="{FF2B5EF4-FFF2-40B4-BE49-F238E27FC236}">
                  <a16:creationId xmlns:a16="http://schemas.microsoft.com/office/drawing/2014/main" id="{87E1A377-9838-0573-2F66-6F8E8BCAEDE1}"/>
                </a:ext>
              </a:extLst>
            </p:cNvPr>
            <p:cNvSpPr/>
            <p:nvPr/>
          </p:nvSpPr>
          <p:spPr>
            <a:xfrm>
              <a:off x="0" y="0"/>
              <a:ext cx="2535830" cy="2535830"/>
            </a:xfrm>
            <a:prstGeom prst="rect">
              <a:avLst/>
            </a:prstGeom>
            <a:solidFill>
              <a:srgbClr val="D6AB00"/>
            </a:solidFill>
          </p:spPr>
          <p:txBody>
            <a:bodyPr/>
            <a:lstStyle/>
            <a:p>
              <a:endParaRPr lang="pt-BR" sz="1200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0CBEE3B6-F567-8960-1472-607D441669E3}"/>
                </a:ext>
              </a:extLst>
            </p:cNvPr>
            <p:cNvSpPr/>
            <p:nvPr/>
          </p:nvSpPr>
          <p:spPr>
            <a:xfrm>
              <a:off x="688198" y="446151"/>
              <a:ext cx="1159435" cy="1643529"/>
            </a:xfrm>
            <a:custGeom>
              <a:avLst/>
              <a:gdLst/>
              <a:ahLst/>
              <a:cxnLst/>
              <a:rect l="l" t="t" r="r" b="b"/>
              <a:pathLst>
                <a:path w="1159435" h="1643529">
                  <a:moveTo>
                    <a:pt x="0" y="0"/>
                  </a:moveTo>
                  <a:lnTo>
                    <a:pt x="1159435" y="0"/>
                  </a:lnTo>
                  <a:lnTo>
                    <a:pt x="1159435" y="1643529"/>
                  </a:lnTo>
                  <a:lnTo>
                    <a:pt x="0" y="16435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 sz="1200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1EF6B0B8-8A5F-02D6-0FCA-D2E005D87B52}"/>
              </a:ext>
            </a:extLst>
          </p:cNvPr>
          <p:cNvSpPr txBox="1"/>
          <p:nvPr/>
        </p:nvSpPr>
        <p:spPr>
          <a:xfrm>
            <a:off x="3012801" y="6058444"/>
            <a:ext cx="2880000" cy="752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7"/>
              </a:lnSpc>
            </a:pPr>
            <a:r>
              <a:rPr lang="en-US" sz="2133" spc="149" dirty="0"/>
              <a:t>INSTAGRAM</a:t>
            </a:r>
          </a:p>
          <a:p>
            <a:pPr algn="ctr">
              <a:lnSpc>
                <a:spcPts val="2987"/>
              </a:lnSpc>
            </a:pPr>
            <a:r>
              <a:rPr lang="en-US" sz="1870" spc="18" dirty="0"/>
              <a:t>@aesagovpb</a:t>
            </a:r>
          </a:p>
        </p:txBody>
      </p:sp>
      <p:sp>
        <p:nvSpPr>
          <p:cNvPr id="23" name="TextBox 21">
            <a:extLst>
              <a:ext uri="{FF2B5EF4-FFF2-40B4-BE49-F238E27FC236}">
                <a16:creationId xmlns:a16="http://schemas.microsoft.com/office/drawing/2014/main" id="{908448B4-8D89-3766-0A1C-31A560D67D54}"/>
              </a:ext>
            </a:extLst>
          </p:cNvPr>
          <p:cNvSpPr txBox="1"/>
          <p:nvPr/>
        </p:nvSpPr>
        <p:spPr>
          <a:xfrm>
            <a:off x="6299199" y="6113697"/>
            <a:ext cx="2880000" cy="720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7"/>
              </a:lnSpc>
            </a:pPr>
            <a:r>
              <a:rPr lang="en-US" sz="2133" spc="149" dirty="0"/>
              <a:t>TELEFONE</a:t>
            </a:r>
          </a:p>
          <a:p>
            <a:pPr algn="ctr">
              <a:lnSpc>
                <a:spcPts val="2987"/>
              </a:lnSpc>
            </a:pPr>
            <a:r>
              <a:rPr lang="en-US" sz="1870" spc="18" dirty="0"/>
              <a:t>(83) 3225-5508</a:t>
            </a:r>
          </a:p>
        </p:txBody>
      </p:sp>
      <p:sp>
        <p:nvSpPr>
          <p:cNvPr id="24" name="TextBox 21">
            <a:extLst>
              <a:ext uri="{FF2B5EF4-FFF2-40B4-BE49-F238E27FC236}">
                <a16:creationId xmlns:a16="http://schemas.microsoft.com/office/drawing/2014/main" id="{305BE8BA-E4E9-1E7B-E72A-A555F121B636}"/>
              </a:ext>
            </a:extLst>
          </p:cNvPr>
          <p:cNvSpPr txBox="1"/>
          <p:nvPr/>
        </p:nvSpPr>
        <p:spPr>
          <a:xfrm>
            <a:off x="9484111" y="6126453"/>
            <a:ext cx="2707890" cy="7315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87"/>
              </a:lnSpc>
            </a:pPr>
            <a:r>
              <a:rPr lang="en-US" sz="1770" spc="18" dirty="0"/>
              <a:t>RUA DUARTE DA SILVEIRA, </a:t>
            </a:r>
            <a:r>
              <a:rPr lang="en-US" sz="900" spc="18" dirty="0"/>
              <a:t>S/N</a:t>
            </a:r>
            <a:endParaRPr lang="en-US" sz="1770" spc="18" dirty="0"/>
          </a:p>
          <a:p>
            <a:pPr algn="ctr">
              <a:lnSpc>
                <a:spcPts val="2987"/>
              </a:lnSpc>
            </a:pPr>
            <a:r>
              <a:rPr lang="en-US" sz="1770" spc="18" dirty="0"/>
              <a:t>ANEXO – DER/PB</a:t>
            </a:r>
          </a:p>
        </p:txBody>
      </p:sp>
      <p:sp>
        <p:nvSpPr>
          <p:cNvPr id="25" name="TextBox 21">
            <a:extLst>
              <a:ext uri="{FF2B5EF4-FFF2-40B4-BE49-F238E27FC236}">
                <a16:creationId xmlns:a16="http://schemas.microsoft.com/office/drawing/2014/main" id="{57CF70AA-CBB9-1A7D-C57B-877B09CEE0DA}"/>
              </a:ext>
            </a:extLst>
          </p:cNvPr>
          <p:cNvSpPr txBox="1"/>
          <p:nvPr/>
        </p:nvSpPr>
        <p:spPr>
          <a:xfrm>
            <a:off x="-270001" y="6058444"/>
            <a:ext cx="2880000" cy="7200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87"/>
              </a:lnSpc>
            </a:pPr>
            <a:r>
              <a:rPr lang="en-US" sz="2133" spc="149" dirty="0"/>
              <a:t>SITE</a:t>
            </a:r>
          </a:p>
          <a:p>
            <a:pPr algn="ctr">
              <a:lnSpc>
                <a:spcPts val="2987"/>
              </a:lnSpc>
            </a:pPr>
            <a:r>
              <a:rPr lang="en-US" sz="1870" spc="18" dirty="0"/>
              <a:t>www.aesa.pb.gov.br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EFF9B882-0FC1-D434-CD62-C84DD7496235}"/>
              </a:ext>
            </a:extLst>
          </p:cNvPr>
          <p:cNvSpPr txBox="1"/>
          <p:nvPr/>
        </p:nvSpPr>
        <p:spPr>
          <a:xfrm>
            <a:off x="476167" y="2805144"/>
            <a:ext cx="426766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pt-BR" sz="2400" dirty="0">
                <a:latin typeface="+mj-lt"/>
                <a:ea typeface="+mj-ea"/>
                <a:cs typeface="+mj-cs"/>
              </a:rPr>
              <a:t>DIEGO MAGNO T. DA SILVA</a:t>
            </a:r>
          </a:p>
          <a:p>
            <a:pPr algn="ctr">
              <a:spcBef>
                <a:spcPct val="0"/>
              </a:spcBef>
            </a:pPr>
            <a:r>
              <a:rPr lang="pt-BR" dirty="0">
                <a:latin typeface="+mj-lt"/>
                <a:ea typeface="+mj-ea"/>
                <a:cs typeface="+mj-cs"/>
              </a:rPr>
              <a:t>GERENTE TI.</a:t>
            </a:r>
          </a:p>
          <a:p>
            <a:pPr algn="ctr">
              <a:spcBef>
                <a:spcPct val="0"/>
              </a:spcBef>
            </a:pPr>
            <a:r>
              <a:rPr lang="pt-BR" dirty="0">
                <a:latin typeface="+mj-lt"/>
                <a:ea typeface="+mj-ea"/>
                <a:cs typeface="+mj-cs"/>
              </a:rPr>
              <a:t>diegomagno@aesa.pb.gov.br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0F0E23F-6987-116A-4851-5042ACF38340}"/>
              </a:ext>
            </a:extLst>
          </p:cNvPr>
          <p:cNvSpPr txBox="1"/>
          <p:nvPr/>
        </p:nvSpPr>
        <p:spPr>
          <a:xfrm>
            <a:off x="6838950" y="2797077"/>
            <a:ext cx="5052225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pt-BR" sz="2400" dirty="0">
                <a:latin typeface="+mj-lt"/>
                <a:ea typeface="+mj-ea"/>
                <a:cs typeface="+mj-cs"/>
              </a:rPr>
              <a:t>BRENDO FILEMON DE C. MONTEIRO</a:t>
            </a:r>
          </a:p>
          <a:p>
            <a:pPr algn="ctr"/>
            <a:r>
              <a:rPr lang="pt-BR" sz="2400" dirty="0"/>
              <a:t>	</a:t>
            </a:r>
            <a:r>
              <a:rPr lang="pt-BR" dirty="0">
                <a:latin typeface="+mj-lt"/>
                <a:ea typeface="+mj-ea"/>
                <a:cs typeface="+mj-cs"/>
              </a:rPr>
              <a:t>Analista de Sistemas – AESA</a:t>
            </a:r>
          </a:p>
          <a:p>
            <a:pPr algn="ctr"/>
            <a:r>
              <a:rPr lang="pt-BR" dirty="0">
                <a:latin typeface="+mj-lt"/>
                <a:ea typeface="+mj-ea"/>
                <a:cs typeface="+mj-cs"/>
              </a:rPr>
              <a:t>brendo@aesa.pb.gov.br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BAA8CB1-A1E8-D9A8-4B15-0A78E7996FC2}"/>
              </a:ext>
            </a:extLst>
          </p:cNvPr>
          <p:cNvSpPr txBox="1">
            <a:spLocks/>
          </p:cNvSpPr>
          <p:nvPr/>
        </p:nvSpPr>
        <p:spPr>
          <a:xfrm>
            <a:off x="1803957" y="65265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sz="4400" dirty="0">
                <a:solidFill>
                  <a:schemeClr val="tx1"/>
                </a:solidFill>
              </a:rPr>
              <a:t>OBRIGADO!!!!</a:t>
            </a:r>
          </a:p>
        </p:txBody>
      </p:sp>
    </p:spTree>
    <p:extLst>
      <p:ext uri="{BB962C8B-B14F-4D97-AF65-F5344CB8AC3E}">
        <p14:creationId xmlns:p14="http://schemas.microsoft.com/office/powerpoint/2010/main" val="1659722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663</TotalTime>
  <Words>1661</Words>
  <Application>Microsoft Office PowerPoint</Application>
  <PresentationFormat>Widescreen</PresentationFormat>
  <Paragraphs>199</Paragraphs>
  <Slides>51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61" baseType="lpstr">
      <vt:lpstr>Aptos</vt:lpstr>
      <vt:lpstr>Arial</vt:lpstr>
      <vt:lpstr>Calibri</vt:lpstr>
      <vt:lpstr>Montserrat</vt:lpstr>
      <vt:lpstr>Times New Roman</vt:lpstr>
      <vt:lpstr>Trebuchet MS</vt:lpstr>
      <vt:lpstr>Trebuchet MS (Corpo)</vt:lpstr>
      <vt:lpstr>Wingdings</vt:lpstr>
      <vt:lpstr>Wingdings 3</vt:lpstr>
      <vt:lpstr>Facet</vt:lpstr>
      <vt:lpstr>PowerPoint Presentation</vt:lpstr>
      <vt:lpstr>Roteiro</vt:lpstr>
      <vt:lpstr>Breve Histórico</vt:lpstr>
      <vt:lpstr>Apresentação novo portal da AESA</vt:lpstr>
      <vt:lpstr>Sobre o novo portal da AESA</vt:lpstr>
      <vt:lpstr>Público alvo</vt:lpstr>
      <vt:lpstr>Técnologias usadas no desenvolvimento do portal da Aesa</vt:lpstr>
      <vt:lpstr>O que é o Figma</vt:lpstr>
      <vt:lpstr>O que é o Docker</vt:lpstr>
      <vt:lpstr>Componentes principais do docker</vt:lpstr>
      <vt:lpstr>Vantagens de usar o docker</vt:lpstr>
      <vt:lpstr>O que é o WordPress</vt:lpstr>
      <vt:lpstr>Principais Funcionalidades</vt:lpstr>
      <vt:lpstr>Principais Características do Mysql</vt:lpstr>
      <vt:lpstr>Linguagem de programação</vt:lpstr>
      <vt:lpstr>Exemplos de aplicações famosas</vt:lpstr>
      <vt:lpstr>Organização das Informações no Portal; </vt:lpstr>
      <vt:lpstr>Página Principal (Home Page) </vt:lpstr>
      <vt:lpstr>Página inicial</vt:lpstr>
      <vt:lpstr>Pluviometria </vt:lpstr>
      <vt:lpstr>Pluviometria  </vt:lpstr>
      <vt:lpstr>Pluviometria  </vt:lpstr>
      <vt:lpstr>Pluviometria </vt:lpstr>
      <vt:lpstr>Pluviometria</vt:lpstr>
      <vt:lpstr>Envio de dados massivos – PCD </vt:lpstr>
      <vt:lpstr>Envio de dados massivos </vt:lpstr>
      <vt:lpstr>Envio de dados massivos</vt:lpstr>
      <vt:lpstr>Qualidade de água</vt:lpstr>
      <vt:lpstr>Qualidade de água</vt:lpstr>
      <vt:lpstr>Qualidade de água</vt:lpstr>
      <vt:lpstr>Qualidade de água</vt:lpstr>
      <vt:lpstr>Volume dos reservatórios</vt:lpstr>
      <vt:lpstr>Volume dos reservatórios</vt:lpstr>
      <vt:lpstr>Volume dos reservatórios</vt:lpstr>
      <vt:lpstr>Volume dos Reservatórios</vt:lpstr>
      <vt:lpstr>Volume dos Reservatórios</vt:lpstr>
      <vt:lpstr>Envio de dados massivos</vt:lpstr>
      <vt:lpstr>Envio de dados massivos</vt:lpstr>
      <vt:lpstr>Envio de dados massivos</vt:lpstr>
      <vt:lpstr>Envio de dados massivos</vt:lpstr>
      <vt:lpstr>Zoneamento edafoclimático</vt:lpstr>
      <vt:lpstr>Zoneamentos edafoclimático</vt:lpstr>
      <vt:lpstr>Zoneamentos edafoclimático</vt:lpstr>
      <vt:lpstr>Zoneamentos edafoclimático</vt:lpstr>
      <vt:lpstr>Zoneamento de risco climático </vt:lpstr>
      <vt:lpstr>Zoneamento de risco climático </vt:lpstr>
      <vt:lpstr>Zoneamento de risco climático </vt:lpstr>
      <vt:lpstr>Novo GeoPortal</vt:lpstr>
      <vt:lpstr>SIGWEB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Brendo Filemon</dc:creator>
  <cp:lastModifiedBy>Brendo Filemon</cp:lastModifiedBy>
  <cp:revision>2</cp:revision>
  <dcterms:created xsi:type="dcterms:W3CDTF">2025-11-24T12:51:17Z</dcterms:created>
  <dcterms:modified xsi:type="dcterms:W3CDTF">2025-11-26T11:09:00Z</dcterms:modified>
</cp:coreProperties>
</file>