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65" r:id="rId3"/>
    <p:sldId id="599" r:id="rId4"/>
    <p:sldId id="600" r:id="rId5"/>
    <p:sldId id="613" r:id="rId6"/>
    <p:sldId id="601" r:id="rId7"/>
    <p:sldId id="602" r:id="rId8"/>
    <p:sldId id="608" r:id="rId9"/>
    <p:sldId id="609" r:id="rId10"/>
    <p:sldId id="610" r:id="rId11"/>
    <p:sldId id="611" r:id="rId12"/>
    <p:sldId id="612" r:id="rId13"/>
    <p:sldId id="604" r:id="rId14"/>
    <p:sldId id="605" r:id="rId15"/>
    <p:sldId id="606" r:id="rId16"/>
    <p:sldId id="607" r:id="rId17"/>
    <p:sldId id="58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57554D-1A7F-47AD-9674-C4823BA53836}" v="2781" dt="2026-04-02T13:09:58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93" autoAdjust="0"/>
    <p:restoredTop sz="93021" autoAdjust="0"/>
  </p:normalViewPr>
  <p:slideViewPr>
    <p:cSldViewPr snapToGrid="0">
      <p:cViewPr varScale="1">
        <p:scale>
          <a:sx n="102" d="100"/>
          <a:sy n="102" d="100"/>
        </p:scale>
        <p:origin x="62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gis Neto" userId="1bbb97315684ad9e" providerId="LiveId" clId="{9A16B271-4BA3-4FA9-ADF8-0862CC26D467}"/>
    <pc:docChg chg="undo redo custSel addSld delSld modSld sldOrd">
      <pc:chgData name="Regis Neto" userId="1bbb97315684ad9e" providerId="LiveId" clId="{9A16B271-4BA3-4FA9-ADF8-0862CC26D467}" dt="2026-04-06T11:21:53.423" v="4169" actId="1076"/>
      <pc:docMkLst>
        <pc:docMk/>
      </pc:docMkLst>
      <pc:sldChg chg="modSp mod">
        <pc:chgData name="Regis Neto" userId="1bbb97315684ad9e" providerId="LiveId" clId="{9A16B271-4BA3-4FA9-ADF8-0862CC26D467}" dt="2026-04-01T21:29:58.390" v="3577" actId="6549"/>
        <pc:sldMkLst>
          <pc:docMk/>
          <pc:sldMk cId="0" sldId="265"/>
        </pc:sldMkLst>
        <pc:spChg chg="mod">
          <ac:chgData name="Regis Neto" userId="1bbb97315684ad9e" providerId="LiveId" clId="{9A16B271-4BA3-4FA9-ADF8-0862CC26D467}" dt="2026-04-01T21:29:58.390" v="3577" actId="6549"/>
          <ac:spMkLst>
            <pc:docMk/>
            <pc:sldMk cId="0" sldId="265"/>
            <ac:spMk id="8" creationId="{00000000-0000-0000-0000-000000000000}"/>
          </ac:spMkLst>
        </pc:spChg>
      </pc:sldChg>
      <pc:sldChg chg="addSp modSp add del mod ord">
        <pc:chgData name="Regis Neto" userId="1bbb97315684ad9e" providerId="LiveId" clId="{9A16B271-4BA3-4FA9-ADF8-0862CC26D467}" dt="2026-04-01T20:24:45.295" v="2138"/>
        <pc:sldMkLst>
          <pc:docMk/>
          <pc:sldMk cId="1659722495" sldId="587"/>
        </pc:sldMkLst>
        <pc:spChg chg="mod">
          <ac:chgData name="Regis Neto" userId="1bbb97315684ad9e" providerId="LiveId" clId="{9A16B271-4BA3-4FA9-ADF8-0862CC26D467}" dt="2026-04-01T17:43:37.133" v="518" actId="408"/>
          <ac:spMkLst>
            <pc:docMk/>
            <pc:sldMk cId="1659722495" sldId="587"/>
            <ac:spMk id="22" creationId="{1EF6B0B8-8A5F-02D6-0FCA-D2E005D87B52}"/>
          </ac:spMkLst>
        </pc:spChg>
        <pc:spChg chg="mod">
          <ac:chgData name="Regis Neto" userId="1bbb97315684ad9e" providerId="LiveId" clId="{9A16B271-4BA3-4FA9-ADF8-0862CC26D467}" dt="2026-04-01T17:43:37.133" v="518" actId="408"/>
          <ac:spMkLst>
            <pc:docMk/>
            <pc:sldMk cId="1659722495" sldId="587"/>
            <ac:spMk id="23" creationId="{908448B4-8D89-3766-0A1C-31A560D67D54}"/>
          </ac:spMkLst>
        </pc:spChg>
        <pc:spChg chg="mod">
          <ac:chgData name="Regis Neto" userId="1bbb97315684ad9e" providerId="LiveId" clId="{9A16B271-4BA3-4FA9-ADF8-0862CC26D467}" dt="2026-04-01T17:43:28.949" v="517" actId="555"/>
          <ac:spMkLst>
            <pc:docMk/>
            <pc:sldMk cId="1659722495" sldId="587"/>
            <ac:spMk id="24" creationId="{305BE8BA-E4E9-1E7B-E72A-A555F121B636}"/>
          </ac:spMkLst>
        </pc:spChg>
        <pc:spChg chg="mod">
          <ac:chgData name="Regis Neto" userId="1bbb97315684ad9e" providerId="LiveId" clId="{9A16B271-4BA3-4FA9-ADF8-0862CC26D467}" dt="2026-04-01T17:43:28.949" v="517" actId="555"/>
          <ac:spMkLst>
            <pc:docMk/>
            <pc:sldMk cId="1659722495" sldId="587"/>
            <ac:spMk id="25" creationId="{57CF70AA-CBB9-1A7D-C57B-877B09CEE0DA}"/>
          </ac:spMkLst>
        </pc:spChg>
        <pc:grpChg chg="mod">
          <ac:chgData name="Regis Neto" userId="1bbb97315684ad9e" providerId="LiveId" clId="{9A16B271-4BA3-4FA9-ADF8-0862CC26D467}" dt="2026-04-01T17:43:43.363" v="520" actId="1076"/>
          <ac:grpSpMkLst>
            <pc:docMk/>
            <pc:sldMk cId="1659722495" sldId="587"/>
            <ac:grpSpMk id="2" creationId="{D851C056-6FC6-98FF-F3FE-FF5A10EE80EB}"/>
          </ac:grpSpMkLst>
        </pc:grpChg>
        <pc:grpChg chg="mod">
          <ac:chgData name="Regis Neto" userId="1bbb97315684ad9e" providerId="LiveId" clId="{9A16B271-4BA3-4FA9-ADF8-0862CC26D467}" dt="2026-04-01T17:43:39.520" v="519" actId="1076"/>
          <ac:grpSpMkLst>
            <pc:docMk/>
            <pc:sldMk cId="1659722495" sldId="587"/>
            <ac:grpSpMk id="5" creationId="{7E4E4C52-3E88-B4E8-C8D8-882DC3F9F34F}"/>
          </ac:grpSpMkLst>
        </pc:grpChg>
        <pc:grpChg chg="mod">
          <ac:chgData name="Regis Neto" userId="1bbb97315684ad9e" providerId="LiveId" clId="{9A16B271-4BA3-4FA9-ADF8-0862CC26D467}" dt="2026-04-01T17:43:44.963" v="521" actId="1076"/>
          <ac:grpSpMkLst>
            <pc:docMk/>
            <pc:sldMk cId="1659722495" sldId="587"/>
            <ac:grpSpMk id="15" creationId="{012FEE3D-3398-62E5-9836-0206A8EA8C5E}"/>
          </ac:grpSpMkLst>
        </pc:grpChg>
        <pc:grpChg chg="mod">
          <ac:chgData name="Regis Neto" userId="1bbb97315684ad9e" providerId="LiveId" clId="{9A16B271-4BA3-4FA9-ADF8-0862CC26D467}" dt="2026-04-01T17:43:48.048" v="522" actId="1076"/>
          <ac:grpSpMkLst>
            <pc:docMk/>
            <pc:sldMk cId="1659722495" sldId="587"/>
            <ac:grpSpMk id="19" creationId="{AF1B0A0A-22A3-A3D0-75A4-220A1F2A982F}"/>
          </ac:grpSpMkLst>
        </pc:grpChg>
      </pc:sldChg>
      <pc:sldChg chg="addSp delSp modSp add mod ord delAnim modAnim">
        <pc:chgData name="Regis Neto" userId="1bbb97315684ad9e" providerId="LiveId" clId="{9A16B271-4BA3-4FA9-ADF8-0862CC26D467}" dt="2026-04-06T11:21:53.423" v="4169" actId="1076"/>
        <pc:sldMkLst>
          <pc:docMk/>
          <pc:sldMk cId="1892821865" sldId="599"/>
        </pc:sldMkLst>
        <pc:spChg chg="add mod">
          <ac:chgData name="Regis Neto" userId="1bbb97315684ad9e" providerId="LiveId" clId="{9A16B271-4BA3-4FA9-ADF8-0862CC26D467}" dt="2026-04-01T17:39:21.566" v="367"/>
          <ac:spMkLst>
            <pc:docMk/>
            <pc:sldMk cId="1892821865" sldId="599"/>
            <ac:spMk id="4" creationId="{548B99C5-602C-DD42-16E7-1386F8A23E44}"/>
          </ac:spMkLst>
        </pc:spChg>
        <pc:spChg chg="add mod">
          <ac:chgData name="Regis Neto" userId="1bbb97315684ad9e" providerId="LiveId" clId="{9A16B271-4BA3-4FA9-ADF8-0862CC26D467}" dt="2026-04-01T17:39:21.566" v="367"/>
          <ac:spMkLst>
            <pc:docMk/>
            <pc:sldMk cId="1892821865" sldId="599"/>
            <ac:spMk id="5" creationId="{1531CEDA-4737-B7EA-89FD-7FA6D7E606F6}"/>
          </ac:spMkLst>
        </pc:spChg>
        <pc:spChg chg="add mod">
          <ac:chgData name="Regis Neto" userId="1bbb97315684ad9e" providerId="LiveId" clId="{9A16B271-4BA3-4FA9-ADF8-0862CC26D467}" dt="2026-04-01T17:39:21.566" v="367"/>
          <ac:spMkLst>
            <pc:docMk/>
            <pc:sldMk cId="1892821865" sldId="599"/>
            <ac:spMk id="9" creationId="{6E3D2D31-6995-55C0-7C76-625F366C5C96}"/>
          </ac:spMkLst>
        </pc:spChg>
        <pc:spChg chg="add mod">
          <ac:chgData name="Regis Neto" userId="1bbb97315684ad9e" providerId="LiveId" clId="{9A16B271-4BA3-4FA9-ADF8-0862CC26D467}" dt="2026-04-01T20:41:54.883" v="2616" actId="20577"/>
          <ac:spMkLst>
            <pc:docMk/>
            <pc:sldMk cId="1892821865" sldId="599"/>
            <ac:spMk id="11" creationId="{6BE20CF4-D968-BD02-C009-CF28D7982934}"/>
          </ac:spMkLst>
        </pc:spChg>
        <pc:spChg chg="add mod">
          <ac:chgData name="Regis Neto" userId="1bbb97315684ad9e" providerId="LiveId" clId="{9A16B271-4BA3-4FA9-ADF8-0862CC26D467}" dt="2026-04-01T17:39:21.566" v="367"/>
          <ac:spMkLst>
            <pc:docMk/>
            <pc:sldMk cId="1892821865" sldId="599"/>
            <ac:spMk id="12" creationId="{30847EE0-8D54-8060-E9C1-1EBA29B5858A}"/>
          </ac:spMkLst>
        </pc:spChg>
        <pc:spChg chg="add mod">
          <ac:chgData name="Regis Neto" userId="1bbb97315684ad9e" providerId="LiveId" clId="{9A16B271-4BA3-4FA9-ADF8-0862CC26D467}" dt="2026-04-01T17:41:31.588" v="464"/>
          <ac:spMkLst>
            <pc:docMk/>
            <pc:sldMk cId="1892821865" sldId="599"/>
            <ac:spMk id="27" creationId="{6ADDEEC8-A652-0FD1-712E-AE89392EADC2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28" creationId="{C027914D-604E-7AED-6B43-0222FAAA3955}"/>
          </ac:spMkLst>
        </pc:spChg>
        <pc:spChg chg="add mod">
          <ac:chgData name="Regis Neto" userId="1bbb97315684ad9e" providerId="LiveId" clId="{9A16B271-4BA3-4FA9-ADF8-0862CC26D467}" dt="2026-04-01T21:30:28.337" v="3579" actId="1076"/>
          <ac:spMkLst>
            <pc:docMk/>
            <pc:sldMk cId="1892821865" sldId="599"/>
            <ac:spMk id="29" creationId="{0204A3C5-31EA-5530-AAC8-589A50562F65}"/>
          </ac:spMkLst>
        </pc:spChg>
        <pc:spChg chg="add mod">
          <ac:chgData name="Regis Neto" userId="1bbb97315684ad9e" providerId="LiveId" clId="{9A16B271-4BA3-4FA9-ADF8-0862CC26D467}" dt="2026-04-01T21:30:31.213" v="3580" actId="1076"/>
          <ac:spMkLst>
            <pc:docMk/>
            <pc:sldMk cId="1892821865" sldId="599"/>
            <ac:spMk id="30" creationId="{A40936C3-AD06-9D93-AE97-44EEC4ECE261}"/>
          </ac:spMkLst>
        </pc:spChg>
        <pc:spChg chg="add mod">
          <ac:chgData name="Regis Neto" userId="1bbb97315684ad9e" providerId="LiveId" clId="{9A16B271-4BA3-4FA9-ADF8-0862CC26D467}" dt="2026-04-01T21:24:35.627" v="3532" actId="14100"/>
          <ac:spMkLst>
            <pc:docMk/>
            <pc:sldMk cId="1892821865" sldId="599"/>
            <ac:spMk id="33" creationId="{3424B360-4241-88D6-F611-BB7E34B8FC68}"/>
          </ac:spMkLst>
        </pc:spChg>
        <pc:spChg chg="add mod">
          <ac:chgData name="Regis Neto" userId="1bbb97315684ad9e" providerId="LiveId" clId="{9A16B271-4BA3-4FA9-ADF8-0862CC26D467}" dt="2026-04-01T21:58:26.740" v="4074" actId="20577"/>
          <ac:spMkLst>
            <pc:docMk/>
            <pc:sldMk cId="1892821865" sldId="599"/>
            <ac:spMk id="42" creationId="{F5BEDD61-A38C-6CE6-3FA6-28A0361905FE}"/>
          </ac:spMkLst>
        </pc:spChg>
        <pc:spChg chg="add mod">
          <ac:chgData name="Regis Neto" userId="1bbb97315684ad9e" providerId="LiveId" clId="{9A16B271-4BA3-4FA9-ADF8-0862CC26D467}" dt="2026-04-01T21:24:20.213" v="3529" actId="14100"/>
          <ac:spMkLst>
            <pc:docMk/>
            <pc:sldMk cId="1892821865" sldId="599"/>
            <ac:spMk id="43" creationId="{FFC44132-8978-7333-5395-E88DF08B0F3E}"/>
          </ac:spMkLst>
        </pc:spChg>
        <pc:spChg chg="add mod">
          <ac:chgData name="Regis Neto" userId="1bbb97315684ad9e" providerId="LiveId" clId="{9A16B271-4BA3-4FA9-ADF8-0862CC26D467}" dt="2026-04-06T11:21:53.423" v="4169" actId="1076"/>
          <ac:spMkLst>
            <pc:docMk/>
            <pc:sldMk cId="1892821865" sldId="599"/>
            <ac:spMk id="44" creationId="{50260E44-D843-379B-514B-898DF0675DA4}"/>
          </ac:spMkLst>
        </pc:spChg>
        <pc:spChg chg="add mod">
          <ac:chgData name="Regis Neto" userId="1bbb97315684ad9e" providerId="LiveId" clId="{9A16B271-4BA3-4FA9-ADF8-0862CC26D467}" dt="2026-04-06T11:21:47.334" v="4166" actId="14100"/>
          <ac:spMkLst>
            <pc:docMk/>
            <pc:sldMk cId="1892821865" sldId="599"/>
            <ac:spMk id="45" creationId="{2164DBFB-1A0E-64C6-5A17-58B37F10E026}"/>
          </ac:spMkLst>
        </pc:spChg>
        <pc:spChg chg="add mod">
          <ac:chgData name="Regis Neto" userId="1bbb97315684ad9e" providerId="LiveId" clId="{9A16B271-4BA3-4FA9-ADF8-0862CC26D467}" dt="2026-04-01T21:23:51.928" v="3527" actId="207"/>
          <ac:spMkLst>
            <pc:docMk/>
            <pc:sldMk cId="1892821865" sldId="599"/>
            <ac:spMk id="49" creationId="{0C3DB2B6-C579-E178-A78A-ADFCC2805B3C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50" creationId="{5DA43D99-3880-BD7E-0A9F-3436A63C71A8}"/>
          </ac:spMkLst>
        </pc:spChg>
        <pc:spChg chg="add mod">
          <ac:chgData name="Regis Neto" userId="1bbb97315684ad9e" providerId="LiveId" clId="{9A16B271-4BA3-4FA9-ADF8-0862CC26D467}" dt="2026-04-01T18:49:05.386" v="2059" actId="1582"/>
          <ac:spMkLst>
            <pc:docMk/>
            <pc:sldMk cId="1892821865" sldId="599"/>
            <ac:spMk id="51" creationId="{74EFB1A8-1B21-0141-423D-DC971739E1CC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52" creationId="{A6E13A79-D403-0E53-2F60-9C5DFD721921}"/>
          </ac:spMkLst>
        </pc:spChg>
        <pc:spChg chg="add mod">
          <ac:chgData name="Regis Neto" userId="1bbb97315684ad9e" providerId="LiveId" clId="{9A16B271-4BA3-4FA9-ADF8-0862CC26D467}" dt="2026-04-01T18:49:08.901" v="2061" actId="1582"/>
          <ac:spMkLst>
            <pc:docMk/>
            <pc:sldMk cId="1892821865" sldId="599"/>
            <ac:spMk id="53" creationId="{B750F404-B799-98A8-A668-50232897F9C9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54" creationId="{88237A67-C1B6-9EA4-1D2E-A325C99FF7DB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55" creationId="{DE2EC719-B7DE-7519-B423-BED2FEA7EAB4}"/>
          </ac:spMkLst>
        </pc:spChg>
        <pc:spChg chg="add mod">
          <ac:chgData name="Regis Neto" userId="1bbb97315684ad9e" providerId="LiveId" clId="{9A16B271-4BA3-4FA9-ADF8-0862CC26D467}" dt="2026-04-01T18:49:11.637" v="2064" actId="1582"/>
          <ac:spMkLst>
            <pc:docMk/>
            <pc:sldMk cId="1892821865" sldId="599"/>
            <ac:spMk id="56" creationId="{76FBC930-266D-6BBA-B6A6-199DAA202CEB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57" creationId="{8EF81D62-3AA5-36D7-3E26-CD3DC7B2CCFD}"/>
          </ac:spMkLst>
        </pc:spChg>
        <pc:spChg chg="add mod">
          <ac:chgData name="Regis Neto" userId="1bbb97315684ad9e" providerId="LiveId" clId="{9A16B271-4BA3-4FA9-ADF8-0862CC26D467}" dt="2026-04-01T18:50:48.539" v="2083" actId="1076"/>
          <ac:spMkLst>
            <pc:docMk/>
            <pc:sldMk cId="1892821865" sldId="599"/>
            <ac:spMk id="58" creationId="{F61BA6D3-5E60-BC30-40D6-467842B88859}"/>
          </ac:spMkLst>
        </pc:spChg>
        <pc:spChg chg="add mod">
          <ac:chgData name="Regis Neto" userId="1bbb97315684ad9e" providerId="LiveId" clId="{9A16B271-4BA3-4FA9-ADF8-0862CC26D467}" dt="2026-04-01T18:49:13.692" v="2067" actId="1582"/>
          <ac:spMkLst>
            <pc:docMk/>
            <pc:sldMk cId="1892821865" sldId="599"/>
            <ac:spMk id="59" creationId="{68637BA4-43CD-B9E3-6F8D-F494EB5F8B7A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60" creationId="{603C8C96-2180-3B7F-C5F6-805AF89DDB24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61" creationId="{DD916677-D2E6-7282-53D0-E8C06785880B}"/>
          </ac:spMkLst>
        </pc:spChg>
        <pc:spChg chg="add mod">
          <ac:chgData name="Regis Neto" userId="1bbb97315684ad9e" providerId="LiveId" clId="{9A16B271-4BA3-4FA9-ADF8-0862CC26D467}" dt="2026-04-01T18:49:15.890" v="2071" actId="1582"/>
          <ac:spMkLst>
            <pc:docMk/>
            <pc:sldMk cId="1892821865" sldId="599"/>
            <ac:spMk id="62" creationId="{434FFE50-9A0D-F943-9733-4337F6760613}"/>
          </ac:spMkLst>
        </pc:spChg>
        <pc:spChg chg="add mod">
          <ac:chgData name="Regis Neto" userId="1bbb97315684ad9e" providerId="LiveId" clId="{9A16B271-4BA3-4FA9-ADF8-0862CC26D467}" dt="2026-04-01T20:17:02.867" v="2117" actId="164"/>
          <ac:spMkLst>
            <pc:docMk/>
            <pc:sldMk cId="1892821865" sldId="599"/>
            <ac:spMk id="63" creationId="{BE93273A-7D50-6356-81F6-C31755E8EA0A}"/>
          </ac:spMkLst>
        </pc:spChg>
        <pc:spChg chg="add mod">
          <ac:chgData name="Regis Neto" userId="1bbb97315684ad9e" providerId="LiveId" clId="{9A16B271-4BA3-4FA9-ADF8-0862CC26D467}" dt="2026-04-01T20:17:39.969" v="2125" actId="1076"/>
          <ac:spMkLst>
            <pc:docMk/>
            <pc:sldMk cId="1892821865" sldId="599"/>
            <ac:spMk id="1024" creationId="{62E1EE3C-0C7C-62C0-A4E5-6DE024B36BEA}"/>
          </ac:spMkLst>
        </pc:spChg>
        <pc:spChg chg="add mod">
          <ac:chgData name="Regis Neto" userId="1bbb97315684ad9e" providerId="LiveId" clId="{9A16B271-4BA3-4FA9-ADF8-0862CC26D467}" dt="2026-04-01T20:22:29.514" v="2126"/>
          <ac:spMkLst>
            <pc:docMk/>
            <pc:sldMk cId="1892821865" sldId="599"/>
            <ac:spMk id="1045" creationId="{2F975193-259A-3BD2-4BBC-1F6CF4B14295}"/>
          </ac:spMkLst>
        </pc:spChg>
        <pc:grpChg chg="mod">
          <ac:chgData name="Regis Neto" userId="1bbb97315684ad9e" providerId="LiveId" clId="{9A16B271-4BA3-4FA9-ADF8-0862CC26D467}" dt="2026-04-01T20:17:14.972" v="2119" actId="1076"/>
          <ac:grpSpMkLst>
            <pc:docMk/>
            <pc:sldMk cId="1892821865" sldId="599"/>
            <ac:grpSpMk id="1039" creationId="{8CC34E6C-F6DC-635A-460B-58198ABE7514}"/>
          </ac:grpSpMkLst>
        </pc:grpChg>
        <pc:picChg chg="add mod">
          <ac:chgData name="Regis Neto" userId="1bbb97315684ad9e" providerId="LiveId" clId="{9A16B271-4BA3-4FA9-ADF8-0862CC26D467}" dt="2026-04-01T18:50:39.276" v="2082" actId="554"/>
          <ac:picMkLst>
            <pc:docMk/>
            <pc:sldMk cId="1892821865" sldId="599"/>
            <ac:picMk id="41" creationId="{DA81CB7A-BE35-3A31-68B8-EB02D6EA1258}"/>
          </ac:picMkLst>
        </pc:picChg>
        <pc:picChg chg="add mod">
          <ac:chgData name="Regis Neto" userId="1bbb97315684ad9e" providerId="LiveId" clId="{9A16B271-4BA3-4FA9-ADF8-0862CC26D467}" dt="2026-04-01T18:50:30.156" v="2080" actId="555"/>
          <ac:picMkLst>
            <pc:docMk/>
            <pc:sldMk cId="1892821865" sldId="599"/>
            <ac:picMk id="47" creationId="{CF7636C3-590E-B2C1-342D-A34AC4A652E6}"/>
          </ac:picMkLst>
        </pc:picChg>
        <pc:picChg chg="add mod">
          <ac:chgData name="Regis Neto" userId="1bbb97315684ad9e" providerId="LiveId" clId="{9A16B271-4BA3-4FA9-ADF8-0862CC26D467}" dt="2026-04-01T18:50:39.276" v="2082" actId="554"/>
          <ac:picMkLst>
            <pc:docMk/>
            <pc:sldMk cId="1892821865" sldId="599"/>
            <ac:picMk id="1026" creationId="{C404D280-65B4-11B6-7657-34CEBB4F0918}"/>
          </ac:picMkLst>
        </pc:picChg>
        <pc:picChg chg="add mod">
          <ac:chgData name="Regis Neto" userId="1bbb97315684ad9e" providerId="LiveId" clId="{9A16B271-4BA3-4FA9-ADF8-0862CC26D467}" dt="2026-04-01T18:50:30.156" v="2080" actId="555"/>
          <ac:picMkLst>
            <pc:docMk/>
            <pc:sldMk cId="1892821865" sldId="599"/>
            <ac:picMk id="1028" creationId="{F147D7EF-216A-D7E5-37A4-6C89A0E62D4D}"/>
          </ac:picMkLst>
        </pc:picChg>
        <pc:picChg chg="add mod">
          <ac:chgData name="Regis Neto" userId="1bbb97315684ad9e" providerId="LiveId" clId="{9A16B271-4BA3-4FA9-ADF8-0862CC26D467}" dt="2026-04-01T18:50:30.156" v="2080" actId="555"/>
          <ac:picMkLst>
            <pc:docMk/>
            <pc:sldMk cId="1892821865" sldId="599"/>
            <ac:picMk id="1030" creationId="{85E8B26A-FB20-AD3F-801B-894A2B196320}"/>
          </ac:picMkLst>
        </pc:picChg>
        <pc:picChg chg="add mod">
          <ac:chgData name="Regis Neto" userId="1bbb97315684ad9e" providerId="LiveId" clId="{9A16B271-4BA3-4FA9-ADF8-0862CC26D467}" dt="2026-04-01T20:22:29.514" v="2126"/>
          <ac:picMkLst>
            <pc:docMk/>
            <pc:sldMk cId="1892821865" sldId="599"/>
            <ac:picMk id="1044" creationId="{D4AB6950-96A6-33B6-8F28-882FBA96F632}"/>
          </ac:picMkLst>
        </pc:picChg>
        <pc:cxnChg chg="add mod">
          <ac:chgData name="Regis Neto" userId="1bbb97315684ad9e" providerId="LiveId" clId="{9A16B271-4BA3-4FA9-ADF8-0862CC26D467}" dt="2026-04-01T20:27:21.822" v="2146" actId="14100"/>
          <ac:cxnSpMkLst>
            <pc:docMk/>
            <pc:sldMk cId="1892821865" sldId="599"/>
            <ac:cxnSpMk id="1025" creationId="{5DCE365D-993A-AEB3-191C-55EDA73205B4}"/>
          </ac:cxnSpMkLst>
        </pc:cxnChg>
      </pc:sldChg>
      <pc:sldChg chg="addSp delSp modSp add mod modAnim">
        <pc:chgData name="Regis Neto" userId="1bbb97315684ad9e" providerId="LiveId" clId="{9A16B271-4BA3-4FA9-ADF8-0862CC26D467}" dt="2026-04-01T22:26:41.026" v="4085" actId="478"/>
        <pc:sldMkLst>
          <pc:docMk/>
          <pc:sldMk cId="3661911223" sldId="600"/>
        </pc:sldMkLst>
        <pc:spChg chg="add mod">
          <ac:chgData name="Regis Neto" userId="1bbb97315684ad9e" providerId="LiveId" clId="{9A16B271-4BA3-4FA9-ADF8-0862CC26D467}" dt="2026-04-01T17:41:30.876" v="463"/>
          <ac:spMkLst>
            <pc:docMk/>
            <pc:sldMk cId="3661911223" sldId="600"/>
            <ac:spMk id="2" creationId="{9F5F8829-7735-10F7-D4FC-91D61FA2A0D5}"/>
          </ac:spMkLst>
        </pc:spChg>
        <pc:spChg chg="mod">
          <ac:chgData name="Regis Neto" userId="1bbb97315684ad9e" providerId="LiveId" clId="{9A16B271-4BA3-4FA9-ADF8-0862CC26D467}" dt="2026-04-01T17:40:20.308" v="403"/>
          <ac:spMkLst>
            <pc:docMk/>
            <pc:sldMk cId="3661911223" sldId="600"/>
            <ac:spMk id="4" creationId="{91CB6514-94A7-5C4C-AD23-B2E8C3D60C26}"/>
          </ac:spMkLst>
        </pc:spChg>
        <pc:spChg chg="mod">
          <ac:chgData name="Regis Neto" userId="1bbb97315684ad9e" providerId="LiveId" clId="{9A16B271-4BA3-4FA9-ADF8-0862CC26D467}" dt="2026-04-01T17:40:36.950" v="414" actId="207"/>
          <ac:spMkLst>
            <pc:docMk/>
            <pc:sldMk cId="3661911223" sldId="600"/>
            <ac:spMk id="5" creationId="{81A6AF2B-2091-1043-E671-96EF19AE3712}"/>
          </ac:spMkLst>
        </pc:spChg>
        <pc:spChg chg="add mod">
          <ac:chgData name="Regis Neto" userId="1bbb97315684ad9e" providerId="LiveId" clId="{9A16B271-4BA3-4FA9-ADF8-0862CC26D467}" dt="2026-04-01T21:25:07.513" v="3534" actId="14100"/>
          <ac:spMkLst>
            <pc:docMk/>
            <pc:sldMk cId="3661911223" sldId="600"/>
            <ac:spMk id="7" creationId="{EF39A355-FF4D-3010-FA26-3902BC0734D7}"/>
          </ac:spMkLst>
        </pc:spChg>
        <pc:spChg chg="add mod">
          <ac:chgData name="Regis Neto" userId="1bbb97315684ad9e" providerId="LiveId" clId="{9A16B271-4BA3-4FA9-ADF8-0862CC26D467}" dt="2026-04-01T18:31:24.912" v="1579"/>
          <ac:spMkLst>
            <pc:docMk/>
            <pc:sldMk cId="3661911223" sldId="600"/>
            <ac:spMk id="8" creationId="{D1037E07-D168-7A6C-AF2A-B1D8ED2B3818}"/>
          </ac:spMkLst>
        </pc:spChg>
        <pc:spChg chg="add mod">
          <ac:chgData name="Regis Neto" userId="1bbb97315684ad9e" providerId="LiveId" clId="{9A16B271-4BA3-4FA9-ADF8-0862CC26D467}" dt="2026-04-01T18:31:24.912" v="1579"/>
          <ac:spMkLst>
            <pc:docMk/>
            <pc:sldMk cId="3661911223" sldId="600"/>
            <ac:spMk id="10" creationId="{7A17A3E2-3AB3-D410-B5F9-E82B05FB056C}"/>
          </ac:spMkLst>
        </pc:spChg>
        <pc:spChg chg="mod">
          <ac:chgData name="Regis Neto" userId="1bbb97315684ad9e" providerId="LiveId" clId="{9A16B271-4BA3-4FA9-ADF8-0862CC26D467}" dt="2026-04-01T20:41:59.285" v="2617"/>
          <ac:spMkLst>
            <pc:docMk/>
            <pc:sldMk cId="3661911223" sldId="600"/>
            <ac:spMk id="11" creationId="{0181D3C6-A616-174A-422E-772D34FA771A}"/>
          </ac:spMkLst>
        </pc:spChg>
        <pc:spChg chg="add mod">
          <ac:chgData name="Regis Neto" userId="1bbb97315684ad9e" providerId="LiveId" clId="{9A16B271-4BA3-4FA9-ADF8-0862CC26D467}" dt="2026-04-01T21:31:44.824" v="3583" actId="6549"/>
          <ac:spMkLst>
            <pc:docMk/>
            <pc:sldMk cId="3661911223" sldId="600"/>
            <ac:spMk id="13" creationId="{B2D374B4-4DA7-B866-1ACA-0E3848546B45}"/>
          </ac:spMkLst>
        </pc:spChg>
        <pc:spChg chg="add mod">
          <ac:chgData name="Regis Neto" userId="1bbb97315684ad9e" providerId="LiveId" clId="{9A16B271-4BA3-4FA9-ADF8-0862CC26D467}" dt="2026-04-01T21:31:47.846" v="3584" actId="6549"/>
          <ac:spMkLst>
            <pc:docMk/>
            <pc:sldMk cId="3661911223" sldId="600"/>
            <ac:spMk id="15" creationId="{FC547EFD-9B48-4FDE-C61D-1622CCEB8603}"/>
          </ac:spMkLst>
        </pc:spChg>
        <pc:spChg chg="add mod">
          <ac:chgData name="Regis Neto" userId="1bbb97315684ad9e" providerId="LiveId" clId="{9A16B271-4BA3-4FA9-ADF8-0862CC26D467}" dt="2026-04-01T18:31:24.912" v="1579"/>
          <ac:spMkLst>
            <pc:docMk/>
            <pc:sldMk cId="3661911223" sldId="600"/>
            <ac:spMk id="21" creationId="{7E564ACB-3A74-428E-9328-99986F71B910}"/>
          </ac:spMkLst>
        </pc:spChg>
        <pc:spChg chg="add mod">
          <ac:chgData name="Regis Neto" userId="1bbb97315684ad9e" providerId="LiveId" clId="{9A16B271-4BA3-4FA9-ADF8-0862CC26D467}" dt="2026-04-01T18:31:24.912" v="1579"/>
          <ac:spMkLst>
            <pc:docMk/>
            <pc:sldMk cId="3661911223" sldId="600"/>
            <ac:spMk id="23" creationId="{AB054FB5-4F54-9889-2B36-4F53F23E8A16}"/>
          </ac:spMkLst>
        </pc:spChg>
        <pc:spChg chg="add mod">
          <ac:chgData name="Regis Neto" userId="1bbb97315684ad9e" providerId="LiveId" clId="{9A16B271-4BA3-4FA9-ADF8-0862CC26D467}" dt="2026-04-01T18:31:24.912" v="1579"/>
          <ac:spMkLst>
            <pc:docMk/>
            <pc:sldMk cId="3661911223" sldId="600"/>
            <ac:spMk id="24" creationId="{C06694FC-A973-4B26-58DD-9542A4554994}"/>
          </ac:spMkLst>
        </pc:spChg>
        <pc:spChg chg="add mod">
          <ac:chgData name="Regis Neto" userId="1bbb97315684ad9e" providerId="LiveId" clId="{9A16B271-4BA3-4FA9-ADF8-0862CC26D467}" dt="2026-04-01T18:31:24.912" v="1579"/>
          <ac:spMkLst>
            <pc:docMk/>
            <pc:sldMk cId="3661911223" sldId="600"/>
            <ac:spMk id="25" creationId="{6DB2ED21-840B-9958-6511-02E4637F3BF0}"/>
          </ac:spMkLst>
        </pc:spChg>
        <pc:spChg chg="add mod">
          <ac:chgData name="Regis Neto" userId="1bbb97315684ad9e" providerId="LiveId" clId="{9A16B271-4BA3-4FA9-ADF8-0862CC26D467}" dt="2026-04-01T18:31:24.912" v="1579"/>
          <ac:spMkLst>
            <pc:docMk/>
            <pc:sldMk cId="3661911223" sldId="600"/>
            <ac:spMk id="26" creationId="{ECBFF459-2B27-143D-CB91-56F7AD5533AD}"/>
          </ac:spMkLst>
        </pc:spChg>
        <pc:picChg chg="mod">
          <ac:chgData name="Regis Neto" userId="1bbb97315684ad9e" providerId="LiveId" clId="{9A16B271-4BA3-4FA9-ADF8-0862CC26D467}" dt="2026-04-01T21:24:09.200" v="3528" actId="1076"/>
          <ac:picMkLst>
            <pc:docMk/>
            <pc:sldMk cId="3661911223" sldId="600"/>
            <ac:picMk id="3" creationId="{7DBC434F-5E9F-FBF3-637B-6BF390EBF9DD}"/>
          </ac:picMkLst>
        </pc:picChg>
        <pc:picChg chg="mod">
          <ac:chgData name="Regis Neto" userId="1bbb97315684ad9e" providerId="LiveId" clId="{9A16B271-4BA3-4FA9-ADF8-0862CC26D467}" dt="2026-04-01T21:25:24.332" v="3536" actId="14100"/>
          <ac:picMkLst>
            <pc:docMk/>
            <pc:sldMk cId="3661911223" sldId="600"/>
            <ac:picMk id="17" creationId="{09163D8A-0C0F-8262-8D1B-02AC3E1DDF10}"/>
          </ac:picMkLst>
        </pc:picChg>
        <pc:picChg chg="mod">
          <ac:chgData name="Regis Neto" userId="1bbb97315684ad9e" providerId="LiveId" clId="{9A16B271-4BA3-4FA9-ADF8-0862CC26D467}" dt="2026-04-01T21:25:28.557" v="3538" actId="14100"/>
          <ac:picMkLst>
            <pc:docMk/>
            <pc:sldMk cId="3661911223" sldId="600"/>
            <ac:picMk id="19" creationId="{F08BEA6B-1A05-D66E-A696-6166E20AF848}"/>
          </ac:picMkLst>
        </pc:picChg>
        <pc:picChg chg="mod">
          <ac:chgData name="Regis Neto" userId="1bbb97315684ad9e" providerId="LiveId" clId="{9A16B271-4BA3-4FA9-ADF8-0862CC26D467}" dt="2026-04-01T21:25:37.097" v="3541" actId="14100"/>
          <ac:picMkLst>
            <pc:docMk/>
            <pc:sldMk cId="3661911223" sldId="600"/>
            <ac:picMk id="20" creationId="{16E5BE93-BD89-1F85-F126-649E952725EE}"/>
          </ac:picMkLst>
        </pc:picChg>
        <pc:cxnChg chg="mod">
          <ac:chgData name="Regis Neto" userId="1bbb97315684ad9e" providerId="LiveId" clId="{9A16B271-4BA3-4FA9-ADF8-0862CC26D467}" dt="2026-04-01T21:24:09.200" v="3528" actId="1076"/>
          <ac:cxnSpMkLst>
            <pc:docMk/>
            <pc:sldMk cId="3661911223" sldId="600"/>
            <ac:cxnSpMk id="6" creationId="{F3F4BEAB-3800-C914-8337-419CE3218BBB}"/>
          </ac:cxnSpMkLst>
        </pc:cxnChg>
      </pc:sldChg>
      <pc:sldChg chg="addSp delSp modSp add mod modAnim">
        <pc:chgData name="Regis Neto" userId="1bbb97315684ad9e" providerId="LiveId" clId="{9A16B271-4BA3-4FA9-ADF8-0862CC26D467}" dt="2026-04-02T13:08:43.299" v="4155" actId="20577"/>
        <pc:sldMkLst>
          <pc:docMk/>
          <pc:sldMk cId="3101387115" sldId="601"/>
        </pc:sldMkLst>
        <pc:spChg chg="add mod">
          <ac:chgData name="Regis Neto" userId="1bbb97315684ad9e" providerId="LiveId" clId="{9A16B271-4BA3-4FA9-ADF8-0862CC26D467}" dt="2026-04-01T17:41:30.235" v="462"/>
          <ac:spMkLst>
            <pc:docMk/>
            <pc:sldMk cId="3101387115" sldId="601"/>
            <ac:spMk id="2" creationId="{63BEAEC7-02AE-17B8-900C-92280914F515}"/>
          </ac:spMkLst>
        </pc:spChg>
        <pc:spChg chg="add mod">
          <ac:chgData name="Regis Neto" userId="1bbb97315684ad9e" providerId="LiveId" clId="{9A16B271-4BA3-4FA9-ADF8-0862CC26D467}" dt="2026-04-01T20:31:57.975" v="2366" actId="552"/>
          <ac:spMkLst>
            <pc:docMk/>
            <pc:sldMk cId="3101387115" sldId="601"/>
            <ac:spMk id="6" creationId="{CD598186-8704-E1B1-2166-A69C4606537F}"/>
          </ac:spMkLst>
        </pc:spChg>
        <pc:spChg chg="add mod">
          <ac:chgData name="Regis Neto" userId="1bbb97315684ad9e" providerId="LiveId" clId="{9A16B271-4BA3-4FA9-ADF8-0862CC26D467}" dt="2026-04-01T20:31:57.975" v="2366" actId="552"/>
          <ac:spMkLst>
            <pc:docMk/>
            <pc:sldMk cId="3101387115" sldId="601"/>
            <ac:spMk id="7" creationId="{F3736345-0768-331D-8B8D-AACD532B8FC0}"/>
          </ac:spMkLst>
        </pc:spChg>
        <pc:spChg chg="add mod">
          <ac:chgData name="Regis Neto" userId="1bbb97315684ad9e" providerId="LiveId" clId="{9A16B271-4BA3-4FA9-ADF8-0862CC26D467}" dt="2026-04-01T20:31:57.975" v="2366" actId="552"/>
          <ac:spMkLst>
            <pc:docMk/>
            <pc:sldMk cId="3101387115" sldId="601"/>
            <ac:spMk id="8" creationId="{01155796-1A52-0613-A25F-71F1F71E696C}"/>
          </ac:spMkLst>
        </pc:spChg>
        <pc:spChg chg="mod">
          <ac:chgData name="Regis Neto" userId="1bbb97315684ad9e" providerId="LiveId" clId="{9A16B271-4BA3-4FA9-ADF8-0862CC26D467}" dt="2026-04-01T17:40:43.314" v="417" actId="207"/>
          <ac:spMkLst>
            <pc:docMk/>
            <pc:sldMk cId="3101387115" sldId="601"/>
            <ac:spMk id="9" creationId="{43D52FF7-B44C-20F2-8C91-D958283F1E36}"/>
          </ac:spMkLst>
        </pc:spChg>
        <pc:spChg chg="add mod">
          <ac:chgData name="Regis Neto" userId="1bbb97315684ad9e" providerId="LiveId" clId="{9A16B271-4BA3-4FA9-ADF8-0862CC26D467}" dt="2026-04-01T20:37:00.517" v="2454" actId="552"/>
          <ac:spMkLst>
            <pc:docMk/>
            <pc:sldMk cId="3101387115" sldId="601"/>
            <ac:spMk id="10" creationId="{CD129F92-9A2E-0A06-E3FD-3AA791A33B31}"/>
          </ac:spMkLst>
        </pc:spChg>
        <pc:spChg chg="mod">
          <ac:chgData name="Regis Neto" userId="1bbb97315684ad9e" providerId="LiveId" clId="{9A16B271-4BA3-4FA9-ADF8-0862CC26D467}" dt="2026-04-01T20:42:02.615" v="2619"/>
          <ac:spMkLst>
            <pc:docMk/>
            <pc:sldMk cId="3101387115" sldId="601"/>
            <ac:spMk id="11" creationId="{8E4284FD-75A6-5DCB-9C4B-298965EAC448}"/>
          </ac:spMkLst>
        </pc:spChg>
        <pc:spChg chg="add mod">
          <ac:chgData name="Regis Neto" userId="1bbb97315684ad9e" providerId="LiveId" clId="{9A16B271-4BA3-4FA9-ADF8-0862CC26D467}" dt="2026-04-01T20:37:00.517" v="2454" actId="552"/>
          <ac:spMkLst>
            <pc:docMk/>
            <pc:sldMk cId="3101387115" sldId="601"/>
            <ac:spMk id="13" creationId="{088DE1AD-21DD-37FE-F7D1-33F389A844E4}"/>
          </ac:spMkLst>
        </pc:spChg>
        <pc:spChg chg="add mod">
          <ac:chgData name="Regis Neto" userId="1bbb97315684ad9e" providerId="LiveId" clId="{9A16B271-4BA3-4FA9-ADF8-0862CC26D467}" dt="2026-04-02T13:06:27.071" v="4127" actId="20577"/>
          <ac:spMkLst>
            <pc:docMk/>
            <pc:sldMk cId="3101387115" sldId="601"/>
            <ac:spMk id="15" creationId="{540C5AF5-3EC5-D61E-55DC-C66F08C11A8A}"/>
          </ac:spMkLst>
        </pc:spChg>
        <pc:spChg chg="add mod">
          <ac:chgData name="Regis Neto" userId="1bbb97315684ad9e" providerId="LiveId" clId="{9A16B271-4BA3-4FA9-ADF8-0862CC26D467}" dt="2026-04-01T22:28:15.742" v="4086" actId="404"/>
          <ac:spMkLst>
            <pc:docMk/>
            <pc:sldMk cId="3101387115" sldId="601"/>
            <ac:spMk id="17" creationId="{9CF9466F-CC5E-1F95-28F5-B9B6792D64D2}"/>
          </ac:spMkLst>
        </pc:spChg>
        <pc:spChg chg="add mod">
          <ac:chgData name="Regis Neto" userId="1bbb97315684ad9e" providerId="LiveId" clId="{9A16B271-4BA3-4FA9-ADF8-0862CC26D467}" dt="2026-04-02T13:07:04.201" v="4133" actId="20577"/>
          <ac:spMkLst>
            <pc:docMk/>
            <pc:sldMk cId="3101387115" sldId="601"/>
            <ac:spMk id="19" creationId="{5BC419ED-CED5-A75C-8E48-B2CEF22A48B4}"/>
          </ac:spMkLst>
        </pc:spChg>
        <pc:spChg chg="add mod">
          <ac:chgData name="Regis Neto" userId="1bbb97315684ad9e" providerId="LiveId" clId="{9A16B271-4BA3-4FA9-ADF8-0862CC26D467}" dt="2026-04-02T13:07:11.990" v="4134" actId="20577"/>
          <ac:spMkLst>
            <pc:docMk/>
            <pc:sldMk cId="3101387115" sldId="601"/>
            <ac:spMk id="20" creationId="{CD7FF32E-D3EF-0DB6-0CA5-25E33EFC8B06}"/>
          </ac:spMkLst>
        </pc:spChg>
        <pc:spChg chg="add mod">
          <ac:chgData name="Regis Neto" userId="1bbb97315684ad9e" providerId="LiveId" clId="{9A16B271-4BA3-4FA9-ADF8-0862CC26D467}" dt="2026-04-02T13:07:21.779" v="4142" actId="20577"/>
          <ac:spMkLst>
            <pc:docMk/>
            <pc:sldMk cId="3101387115" sldId="601"/>
            <ac:spMk id="21" creationId="{E72DD8F1-BB9E-258C-DE06-7F0DD435EF32}"/>
          </ac:spMkLst>
        </pc:spChg>
        <pc:spChg chg="add mod">
          <ac:chgData name="Regis Neto" userId="1bbb97315684ad9e" providerId="LiveId" clId="{9A16B271-4BA3-4FA9-ADF8-0862CC26D467}" dt="2026-04-01T22:28:15.742" v="4086" actId="404"/>
          <ac:spMkLst>
            <pc:docMk/>
            <pc:sldMk cId="3101387115" sldId="601"/>
            <ac:spMk id="22" creationId="{52943972-A570-CFD4-761B-FC57F721E8B6}"/>
          </ac:spMkLst>
        </pc:spChg>
        <pc:spChg chg="add mod">
          <ac:chgData name="Regis Neto" userId="1bbb97315684ad9e" providerId="LiveId" clId="{9A16B271-4BA3-4FA9-ADF8-0862CC26D467}" dt="2026-04-02T13:07:51.699" v="4143" actId="20577"/>
          <ac:spMkLst>
            <pc:docMk/>
            <pc:sldMk cId="3101387115" sldId="601"/>
            <ac:spMk id="23" creationId="{75FA01F6-AF9E-6C9F-EB6C-BF8CB7A2E9AD}"/>
          </ac:spMkLst>
        </pc:spChg>
        <pc:spChg chg="add mod">
          <ac:chgData name="Regis Neto" userId="1bbb97315684ad9e" providerId="LiveId" clId="{9A16B271-4BA3-4FA9-ADF8-0862CC26D467}" dt="2026-04-02T13:08:00.666" v="4144" actId="20577"/>
          <ac:spMkLst>
            <pc:docMk/>
            <pc:sldMk cId="3101387115" sldId="601"/>
            <ac:spMk id="24" creationId="{E324A58E-5576-5C97-3784-2F3B98236EA5}"/>
          </ac:spMkLst>
        </pc:spChg>
        <pc:spChg chg="add mod">
          <ac:chgData name="Regis Neto" userId="1bbb97315684ad9e" providerId="LiveId" clId="{9A16B271-4BA3-4FA9-ADF8-0862CC26D467}" dt="2026-04-02T13:08:20.338" v="4152" actId="20577"/>
          <ac:spMkLst>
            <pc:docMk/>
            <pc:sldMk cId="3101387115" sldId="601"/>
            <ac:spMk id="25" creationId="{6DDE6A27-666D-2173-F0C9-57CB7C539258}"/>
          </ac:spMkLst>
        </pc:spChg>
        <pc:spChg chg="add mod">
          <ac:chgData name="Regis Neto" userId="1bbb97315684ad9e" providerId="LiveId" clId="{9A16B271-4BA3-4FA9-ADF8-0862CC26D467}" dt="2026-04-02T13:08:43.299" v="4155" actId="20577"/>
          <ac:spMkLst>
            <pc:docMk/>
            <pc:sldMk cId="3101387115" sldId="601"/>
            <ac:spMk id="26" creationId="{339234F1-7C60-0BC3-E0AE-8882C1EAF6AD}"/>
          </ac:spMkLst>
        </pc:spChg>
        <pc:spChg chg="add mod">
          <ac:chgData name="Regis Neto" userId="1bbb97315684ad9e" providerId="LiveId" clId="{9A16B271-4BA3-4FA9-ADF8-0862CC26D467}" dt="2026-04-01T21:41:07.910" v="3889" actId="554"/>
          <ac:spMkLst>
            <pc:docMk/>
            <pc:sldMk cId="3101387115" sldId="601"/>
            <ac:spMk id="27" creationId="{BE7460B2-A263-883D-3218-584ED3C671F2}"/>
          </ac:spMkLst>
        </pc:spChg>
        <pc:spChg chg="add mod">
          <ac:chgData name="Regis Neto" userId="1bbb97315684ad9e" providerId="LiveId" clId="{9A16B271-4BA3-4FA9-ADF8-0862CC26D467}" dt="2026-04-01T21:42:23.994" v="3906" actId="20577"/>
          <ac:spMkLst>
            <pc:docMk/>
            <pc:sldMk cId="3101387115" sldId="601"/>
            <ac:spMk id="28" creationId="{5954068F-3587-9EE8-1B3D-17A31E37069C}"/>
          </ac:spMkLst>
        </pc:spChg>
        <pc:spChg chg="add mod">
          <ac:chgData name="Regis Neto" userId="1bbb97315684ad9e" providerId="LiveId" clId="{9A16B271-4BA3-4FA9-ADF8-0862CC26D467}" dt="2026-04-01T21:41:07.910" v="3889" actId="554"/>
          <ac:spMkLst>
            <pc:docMk/>
            <pc:sldMk cId="3101387115" sldId="601"/>
            <ac:spMk id="29" creationId="{4160B2A6-58AA-DFCC-140C-5BC9F9C481D0}"/>
          </ac:spMkLst>
        </pc:spChg>
      </pc:sldChg>
      <pc:sldChg chg="addSp delSp modSp add mod modAnim">
        <pc:chgData name="Regis Neto" userId="1bbb97315684ad9e" providerId="LiveId" clId="{9A16B271-4BA3-4FA9-ADF8-0862CC26D467}" dt="2026-04-02T13:10:16.109" v="4164" actId="1076"/>
        <pc:sldMkLst>
          <pc:docMk/>
          <pc:sldMk cId="2002162022" sldId="602"/>
        </pc:sldMkLst>
        <pc:spChg chg="add mod">
          <ac:chgData name="Regis Neto" userId="1bbb97315684ad9e" providerId="LiveId" clId="{9A16B271-4BA3-4FA9-ADF8-0862CC26D467}" dt="2026-04-01T17:41:29.570" v="461"/>
          <ac:spMkLst>
            <pc:docMk/>
            <pc:sldMk cId="2002162022" sldId="602"/>
            <ac:spMk id="2" creationId="{FAAD823A-3062-D8D5-D0B9-CCE03F6453A5}"/>
          </ac:spMkLst>
        </pc:spChg>
        <pc:spChg chg="mod">
          <ac:chgData name="Regis Neto" userId="1bbb97315684ad9e" providerId="LiveId" clId="{9A16B271-4BA3-4FA9-ADF8-0862CC26D467}" dt="2026-04-01T20:42:06.137" v="2620"/>
          <ac:spMkLst>
            <pc:docMk/>
            <pc:sldMk cId="2002162022" sldId="602"/>
            <ac:spMk id="11" creationId="{8705A6E4-8C19-BB58-0D9B-139C9D7109A2}"/>
          </ac:spMkLst>
        </pc:spChg>
        <pc:spChg chg="mod">
          <ac:chgData name="Regis Neto" userId="1bbb97315684ad9e" providerId="LiveId" clId="{9A16B271-4BA3-4FA9-ADF8-0862CC26D467}" dt="2026-04-02T13:05:55.960" v="4124" actId="255"/>
          <ac:spMkLst>
            <pc:docMk/>
            <pc:sldMk cId="2002162022" sldId="602"/>
            <ac:spMk id="41" creationId="{484A1876-47E4-9E14-04CF-A5C80FC7E7F1}"/>
          </ac:spMkLst>
        </pc:spChg>
        <pc:spChg chg="mod">
          <ac:chgData name="Regis Neto" userId="1bbb97315684ad9e" providerId="LiveId" clId="{9A16B271-4BA3-4FA9-ADF8-0862CC26D467}" dt="2026-04-02T13:05:58.346" v="4126" actId="255"/>
          <ac:spMkLst>
            <pc:docMk/>
            <pc:sldMk cId="2002162022" sldId="602"/>
            <ac:spMk id="42" creationId="{EBBE6F3B-1B9F-FC7C-4EBE-ED8251D63993}"/>
          </ac:spMkLst>
        </pc:spChg>
        <pc:spChg chg="mod">
          <ac:chgData name="Regis Neto" userId="1bbb97315684ad9e" providerId="LiveId" clId="{9A16B271-4BA3-4FA9-ADF8-0862CC26D467}" dt="2026-04-02T13:05:47.026" v="4118" actId="255"/>
          <ac:spMkLst>
            <pc:docMk/>
            <pc:sldMk cId="2002162022" sldId="602"/>
            <ac:spMk id="43" creationId="{7369F87B-F020-CE56-D3F0-0BCECFF22EC4}"/>
          </ac:spMkLst>
        </pc:spChg>
        <pc:spChg chg="add mod">
          <ac:chgData name="Regis Neto" userId="1bbb97315684ad9e" providerId="LiveId" clId="{9A16B271-4BA3-4FA9-ADF8-0862CC26D467}" dt="2026-04-02T13:05:54.559" v="4123" actId="255"/>
          <ac:spMkLst>
            <pc:docMk/>
            <pc:sldMk cId="2002162022" sldId="602"/>
            <ac:spMk id="44" creationId="{BB7C7516-2A55-5A8F-ED98-475A6FF6FAAD}"/>
          </ac:spMkLst>
        </pc:spChg>
        <pc:spChg chg="add mod">
          <ac:chgData name="Regis Neto" userId="1bbb97315684ad9e" providerId="LiveId" clId="{9A16B271-4BA3-4FA9-ADF8-0862CC26D467}" dt="2026-04-02T13:05:52.285" v="4121" actId="255"/>
          <ac:spMkLst>
            <pc:docMk/>
            <pc:sldMk cId="2002162022" sldId="602"/>
            <ac:spMk id="45" creationId="{823C249D-69E9-03BE-1BD9-7A416AF63E57}"/>
          </ac:spMkLst>
        </pc:spChg>
        <pc:spChg chg="mod">
          <ac:chgData name="Regis Neto" userId="1bbb97315684ad9e" providerId="LiveId" clId="{9A16B271-4BA3-4FA9-ADF8-0862CC26D467}" dt="2026-04-02T13:05:57.306" v="4125" actId="255"/>
          <ac:spMkLst>
            <pc:docMk/>
            <pc:sldMk cId="2002162022" sldId="602"/>
            <ac:spMk id="46" creationId="{38ED5527-9D8F-212D-2290-9C4415448F8D}"/>
          </ac:spMkLst>
        </pc:spChg>
        <pc:spChg chg="mod">
          <ac:chgData name="Regis Neto" userId="1bbb97315684ad9e" providerId="LiveId" clId="{9A16B271-4BA3-4FA9-ADF8-0862CC26D467}" dt="2026-04-02T13:05:51.099" v="4120" actId="255"/>
          <ac:spMkLst>
            <pc:docMk/>
            <pc:sldMk cId="2002162022" sldId="602"/>
            <ac:spMk id="47" creationId="{F3FEDFA0-34B2-CFFA-AA10-6A31EB2AFD24}"/>
          </ac:spMkLst>
        </pc:spChg>
        <pc:spChg chg="add mod">
          <ac:chgData name="Regis Neto" userId="1bbb97315684ad9e" providerId="LiveId" clId="{9A16B271-4BA3-4FA9-ADF8-0862CC26D467}" dt="2026-04-02T13:05:53.289" v="4122" actId="255"/>
          <ac:spMkLst>
            <pc:docMk/>
            <pc:sldMk cId="2002162022" sldId="602"/>
            <ac:spMk id="48" creationId="{C3F09339-759E-E4B5-F829-93D1BE98E318}"/>
          </ac:spMkLst>
        </pc:spChg>
        <pc:spChg chg="add mod">
          <ac:chgData name="Regis Neto" userId="1bbb97315684ad9e" providerId="LiveId" clId="{9A16B271-4BA3-4FA9-ADF8-0862CC26D467}" dt="2026-04-02T13:05:43.307" v="4117" actId="403"/>
          <ac:spMkLst>
            <pc:docMk/>
            <pc:sldMk cId="2002162022" sldId="602"/>
            <ac:spMk id="49" creationId="{E5792694-1BD1-73D9-AFE3-DE55673A936C}"/>
          </ac:spMkLst>
        </pc:spChg>
        <pc:spChg chg="mod">
          <ac:chgData name="Regis Neto" userId="1bbb97315684ad9e" providerId="LiveId" clId="{9A16B271-4BA3-4FA9-ADF8-0862CC26D467}" dt="2026-04-02T13:05:49.463" v="4119" actId="255"/>
          <ac:spMkLst>
            <pc:docMk/>
            <pc:sldMk cId="2002162022" sldId="602"/>
            <ac:spMk id="50" creationId="{5E42D55A-13D9-7B55-09E7-1E0627FA9694}"/>
          </ac:spMkLst>
        </pc:spChg>
        <pc:spChg chg="mod">
          <ac:chgData name="Regis Neto" userId="1bbb97315684ad9e" providerId="LiveId" clId="{9A16B271-4BA3-4FA9-ADF8-0862CC26D467}" dt="2026-04-02T13:09:58.933" v="4161" actId="255"/>
          <ac:spMkLst>
            <pc:docMk/>
            <pc:sldMk cId="2002162022" sldId="602"/>
            <ac:spMk id="51" creationId="{9264C633-D5A9-F4C5-4B02-DDDD117BC873}"/>
          </ac:spMkLst>
        </pc:spChg>
        <pc:spChg chg="add mod">
          <ac:chgData name="Regis Neto" userId="1bbb97315684ad9e" providerId="LiveId" clId="{9A16B271-4BA3-4FA9-ADF8-0862CC26D467}" dt="2026-04-02T13:10:16.109" v="4164" actId="1076"/>
          <ac:spMkLst>
            <pc:docMk/>
            <pc:sldMk cId="2002162022" sldId="602"/>
            <ac:spMk id="52" creationId="{2FBAAD92-9DEC-323B-461F-482E0224D41F}"/>
          </ac:spMkLst>
        </pc:spChg>
        <pc:spChg chg="mod">
          <ac:chgData name="Regis Neto" userId="1bbb97315684ad9e" providerId="LiveId" clId="{9A16B271-4BA3-4FA9-ADF8-0862CC26D467}" dt="2026-04-02T13:10:09.729" v="4163" actId="1076"/>
          <ac:spMkLst>
            <pc:docMk/>
            <pc:sldMk cId="2002162022" sldId="602"/>
            <ac:spMk id="53" creationId="{EF76095E-740E-5B4B-D865-78636C65EC12}"/>
          </ac:spMkLst>
        </pc:spChg>
        <pc:spChg chg="add mod">
          <ac:chgData name="Regis Neto" userId="1bbb97315684ad9e" providerId="LiveId" clId="{9A16B271-4BA3-4FA9-ADF8-0862CC26D467}" dt="2026-04-01T20:50:18.477" v="2680" actId="1076"/>
          <ac:spMkLst>
            <pc:docMk/>
            <pc:sldMk cId="2002162022" sldId="602"/>
            <ac:spMk id="59" creationId="{A3E6D552-3C38-EB53-33BD-A817C6F9AB22}"/>
          </ac:spMkLst>
        </pc:spChg>
        <pc:spChg chg="add mod">
          <ac:chgData name="Regis Neto" userId="1bbb97315684ad9e" providerId="LiveId" clId="{9A16B271-4BA3-4FA9-ADF8-0862CC26D467}" dt="2026-04-01T20:50:18.477" v="2680" actId="1076"/>
          <ac:spMkLst>
            <pc:docMk/>
            <pc:sldMk cId="2002162022" sldId="602"/>
            <ac:spMk id="60" creationId="{5AC90CF9-F0AB-232F-D320-1D2C6D0995B7}"/>
          </ac:spMkLst>
        </pc:spChg>
        <pc:spChg chg="add mod">
          <ac:chgData name="Regis Neto" userId="1bbb97315684ad9e" providerId="LiveId" clId="{9A16B271-4BA3-4FA9-ADF8-0862CC26D467}" dt="2026-04-01T20:50:18.477" v="2680" actId="1076"/>
          <ac:spMkLst>
            <pc:docMk/>
            <pc:sldMk cId="2002162022" sldId="602"/>
            <ac:spMk id="61" creationId="{80F6121D-FE88-DBE1-E0C1-FA8ED72F7C2A}"/>
          </ac:spMkLst>
        </pc:spChg>
        <pc:spChg chg="add mod">
          <ac:chgData name="Regis Neto" userId="1bbb97315684ad9e" providerId="LiveId" clId="{9A16B271-4BA3-4FA9-ADF8-0862CC26D467}" dt="2026-04-01T20:50:18.477" v="2680" actId="1076"/>
          <ac:spMkLst>
            <pc:docMk/>
            <pc:sldMk cId="2002162022" sldId="602"/>
            <ac:spMk id="63" creationId="{5EA2E5D4-B653-5785-2B9F-32D220A7D4AE}"/>
          </ac:spMkLst>
        </pc:spChg>
        <pc:spChg chg="add mod">
          <ac:chgData name="Regis Neto" userId="1bbb97315684ad9e" providerId="LiveId" clId="{9A16B271-4BA3-4FA9-ADF8-0862CC26D467}" dt="2026-04-01T20:50:18.477" v="2680" actId="1076"/>
          <ac:spMkLst>
            <pc:docMk/>
            <pc:sldMk cId="2002162022" sldId="602"/>
            <ac:spMk id="64" creationId="{0836628D-BF6C-730D-EE59-A4764FFABB12}"/>
          </ac:spMkLst>
        </pc:spChg>
        <pc:spChg chg="mod">
          <ac:chgData name="Regis Neto" userId="1bbb97315684ad9e" providerId="LiveId" clId="{9A16B271-4BA3-4FA9-ADF8-0862CC26D467}" dt="2026-04-02T12:51:36.724" v="4088" actId="207"/>
          <ac:spMkLst>
            <pc:docMk/>
            <pc:sldMk cId="2002162022" sldId="602"/>
            <ac:spMk id="66" creationId="{8ECD5137-346E-9B54-AE08-BC89F898509A}"/>
          </ac:spMkLst>
        </pc:spChg>
        <pc:spChg chg="add mod">
          <ac:chgData name="Regis Neto" userId="1bbb97315684ad9e" providerId="LiveId" clId="{9A16B271-4BA3-4FA9-ADF8-0862CC26D467}" dt="2026-04-01T20:47:04.384" v="2662" actId="20577"/>
          <ac:spMkLst>
            <pc:docMk/>
            <pc:sldMk cId="2002162022" sldId="602"/>
            <ac:spMk id="67" creationId="{8A721AB6-4F2B-66EE-6D72-9A930532BC4F}"/>
          </ac:spMkLst>
        </pc:spChg>
        <pc:spChg chg="add mod">
          <ac:chgData name="Regis Neto" userId="1bbb97315684ad9e" providerId="LiveId" clId="{9A16B271-4BA3-4FA9-ADF8-0862CC26D467}" dt="2026-04-01T21:48:05.072" v="3944" actId="552"/>
          <ac:spMkLst>
            <pc:docMk/>
            <pc:sldMk cId="2002162022" sldId="602"/>
            <ac:spMk id="68" creationId="{BE62CB19-C897-C7D3-C54D-13BFDB82F2FF}"/>
          </ac:spMkLst>
        </pc:spChg>
        <pc:spChg chg="add mod">
          <ac:chgData name="Regis Neto" userId="1bbb97315684ad9e" providerId="LiveId" clId="{9A16B271-4BA3-4FA9-ADF8-0862CC26D467}" dt="2026-04-01T21:50:11.105" v="3960" actId="1076"/>
          <ac:spMkLst>
            <pc:docMk/>
            <pc:sldMk cId="2002162022" sldId="602"/>
            <ac:spMk id="69" creationId="{E10D897A-1F08-E1F7-2419-74945AA9FB03}"/>
          </ac:spMkLst>
        </pc:spChg>
        <pc:picChg chg="add mod">
          <ac:chgData name="Regis Neto" userId="1bbb97315684ad9e" providerId="LiveId" clId="{9A16B271-4BA3-4FA9-ADF8-0862CC26D467}" dt="2026-04-02T13:02:26.738" v="4089" actId="1076"/>
          <ac:picMkLst>
            <pc:docMk/>
            <pc:sldMk cId="2002162022" sldId="602"/>
            <ac:picMk id="39" creationId="{241BF488-1CC8-A7A8-3981-8652D5BFEA10}"/>
          </ac:picMkLst>
        </pc:picChg>
        <pc:picChg chg="add mod">
          <ac:chgData name="Regis Neto" userId="1bbb97315684ad9e" providerId="LiveId" clId="{9A16B271-4BA3-4FA9-ADF8-0862CC26D467}" dt="2026-04-01T21:48:05.072" v="3944" actId="552"/>
          <ac:picMkLst>
            <pc:docMk/>
            <pc:sldMk cId="2002162022" sldId="602"/>
            <ac:picMk id="40" creationId="{79C4B1C8-28F6-94DF-E6F6-C76B323C7CEE}"/>
          </ac:picMkLst>
        </pc:picChg>
      </pc:sldChg>
      <pc:sldChg chg="addSp delSp modSp add mod delAnim modAnim">
        <pc:chgData name="Regis Neto" userId="1bbb97315684ad9e" providerId="LiveId" clId="{9A16B271-4BA3-4FA9-ADF8-0862CC26D467}" dt="2026-04-01T21:53:16.775" v="3980"/>
        <pc:sldMkLst>
          <pc:docMk/>
          <pc:sldMk cId="982080648" sldId="604"/>
        </pc:sldMkLst>
        <pc:spChg chg="mod">
          <ac:chgData name="Regis Neto" userId="1bbb97315684ad9e" providerId="LiveId" clId="{9A16B271-4BA3-4FA9-ADF8-0862CC26D467}" dt="2026-04-01T20:42:16.352" v="2626"/>
          <ac:spMkLst>
            <pc:docMk/>
            <pc:sldMk cId="982080648" sldId="604"/>
            <ac:spMk id="11" creationId="{D90D3B96-0B98-FFA2-3665-431A2C60741A}"/>
          </ac:spMkLst>
        </pc:spChg>
        <pc:spChg chg="mod">
          <ac:chgData name="Regis Neto" userId="1bbb97315684ad9e" providerId="LiveId" clId="{9A16B271-4BA3-4FA9-ADF8-0862CC26D467}" dt="2026-04-01T17:41:08.323" v="447" actId="20577"/>
          <ac:spMkLst>
            <pc:docMk/>
            <pc:sldMk cId="982080648" sldId="604"/>
            <ac:spMk id="14" creationId="{B669624F-681D-FE6F-A9B4-C68B7108760B}"/>
          </ac:spMkLst>
        </pc:spChg>
        <pc:spChg chg="add mod">
          <ac:chgData name="Regis Neto" userId="1bbb97315684ad9e" providerId="LiveId" clId="{9A16B271-4BA3-4FA9-ADF8-0862CC26D467}" dt="2026-04-01T18:02:12.582" v="920" actId="6549"/>
          <ac:spMkLst>
            <pc:docMk/>
            <pc:sldMk cId="982080648" sldId="604"/>
            <ac:spMk id="24" creationId="{A1D61F4D-64F9-BE33-3F35-183AA62D211C}"/>
          </ac:spMkLst>
        </pc:spChg>
        <pc:spChg chg="add mod">
          <ac:chgData name="Regis Neto" userId="1bbb97315684ad9e" providerId="LiveId" clId="{9A16B271-4BA3-4FA9-ADF8-0862CC26D467}" dt="2026-04-01T18:01:57.265" v="899" actId="6549"/>
          <ac:spMkLst>
            <pc:docMk/>
            <pc:sldMk cId="982080648" sldId="604"/>
            <ac:spMk id="25" creationId="{1BDF2E30-AB1B-AD12-D162-6C59944D81D6}"/>
          </ac:spMkLst>
        </pc:spChg>
        <pc:spChg chg="add mod">
          <ac:chgData name="Regis Neto" userId="1bbb97315684ad9e" providerId="LiveId" clId="{9A16B271-4BA3-4FA9-ADF8-0862CC26D467}" dt="2026-04-01T18:01:59.334" v="900" actId="6549"/>
          <ac:spMkLst>
            <pc:docMk/>
            <pc:sldMk cId="982080648" sldId="604"/>
            <ac:spMk id="26" creationId="{4FE4200B-8769-72BA-3A25-A06AA326288E}"/>
          </ac:spMkLst>
        </pc:spChg>
        <pc:spChg chg="add mod">
          <ac:chgData name="Regis Neto" userId="1bbb97315684ad9e" providerId="LiveId" clId="{9A16B271-4BA3-4FA9-ADF8-0862CC26D467}" dt="2026-04-01T18:02:26.865" v="926" actId="20577"/>
          <ac:spMkLst>
            <pc:docMk/>
            <pc:sldMk cId="982080648" sldId="604"/>
            <ac:spMk id="27" creationId="{D86F4368-EAAA-D5FB-9C99-562001A34697}"/>
          </ac:spMkLst>
        </pc:spChg>
        <pc:spChg chg="add mod">
          <ac:chgData name="Regis Neto" userId="1bbb97315684ad9e" providerId="LiveId" clId="{9A16B271-4BA3-4FA9-ADF8-0862CC26D467}" dt="2026-04-01T17:50:48.184" v="605"/>
          <ac:spMkLst>
            <pc:docMk/>
            <pc:sldMk cId="982080648" sldId="604"/>
            <ac:spMk id="30" creationId="{B298BC25-7A8B-90C5-436F-53DDB9B9F0FA}"/>
          </ac:spMkLst>
        </pc:spChg>
        <pc:spChg chg="add mod">
          <ac:chgData name="Regis Neto" userId="1bbb97315684ad9e" providerId="LiveId" clId="{9A16B271-4BA3-4FA9-ADF8-0862CC26D467}" dt="2026-04-01T17:50:48.184" v="605"/>
          <ac:spMkLst>
            <pc:docMk/>
            <pc:sldMk cId="982080648" sldId="604"/>
            <ac:spMk id="31" creationId="{B318FED5-0123-657E-4E3C-4E6BAE5BFFB5}"/>
          </ac:spMkLst>
        </pc:spChg>
        <pc:spChg chg="add mod">
          <ac:chgData name="Regis Neto" userId="1bbb97315684ad9e" providerId="LiveId" clId="{9A16B271-4BA3-4FA9-ADF8-0862CC26D467}" dt="2026-04-01T17:50:48.184" v="605"/>
          <ac:spMkLst>
            <pc:docMk/>
            <pc:sldMk cId="982080648" sldId="604"/>
            <ac:spMk id="32" creationId="{FE8C0DAB-81B9-6002-85BC-1977837949D1}"/>
          </ac:spMkLst>
        </pc:spChg>
        <pc:picChg chg="add mod ord">
          <ac:chgData name="Regis Neto" userId="1bbb97315684ad9e" providerId="LiveId" clId="{9A16B271-4BA3-4FA9-ADF8-0862CC26D467}" dt="2026-04-01T21:53:04.641" v="3979" actId="1076"/>
          <ac:picMkLst>
            <pc:docMk/>
            <pc:sldMk cId="982080648" sldId="604"/>
            <ac:picMk id="10" creationId="{932FC504-BB32-BBA1-6547-16CAE2A0B1CE}"/>
          </ac:picMkLst>
        </pc:picChg>
        <pc:picChg chg="add mod">
          <ac:chgData name="Regis Neto" userId="1bbb97315684ad9e" providerId="LiveId" clId="{9A16B271-4BA3-4FA9-ADF8-0862CC26D467}" dt="2026-04-01T17:50:48.184" v="605"/>
          <ac:picMkLst>
            <pc:docMk/>
            <pc:sldMk cId="982080648" sldId="604"/>
            <ac:picMk id="28" creationId="{4BBD2CA3-A92D-00A2-A2FE-FF9312CEB45A}"/>
          </ac:picMkLst>
        </pc:picChg>
        <pc:picChg chg="add mod">
          <ac:chgData name="Regis Neto" userId="1bbb97315684ad9e" providerId="LiveId" clId="{9A16B271-4BA3-4FA9-ADF8-0862CC26D467}" dt="2026-04-01T21:52:45.117" v="3976" actId="14100"/>
          <ac:picMkLst>
            <pc:docMk/>
            <pc:sldMk cId="982080648" sldId="604"/>
            <ac:picMk id="29" creationId="{6DB9A0A0-FFEE-D473-C132-264565631ACE}"/>
          </ac:picMkLst>
        </pc:picChg>
        <pc:cxnChg chg="add mod">
          <ac:chgData name="Regis Neto" userId="1bbb97315684ad9e" providerId="LiveId" clId="{9A16B271-4BA3-4FA9-ADF8-0862CC26D467}" dt="2026-04-01T21:52:45.117" v="3976" actId="14100"/>
          <ac:cxnSpMkLst>
            <pc:docMk/>
            <pc:sldMk cId="982080648" sldId="604"/>
            <ac:cxnSpMk id="33" creationId="{B7BCBDC0-D1EC-07DB-36F9-F7C7B0BD3FEF}"/>
          </ac:cxnSpMkLst>
        </pc:cxnChg>
        <pc:cxnChg chg="add mod">
          <ac:chgData name="Regis Neto" userId="1bbb97315684ad9e" providerId="LiveId" clId="{9A16B271-4BA3-4FA9-ADF8-0862CC26D467}" dt="2026-04-01T21:53:04.641" v="3979" actId="1076"/>
          <ac:cxnSpMkLst>
            <pc:docMk/>
            <pc:sldMk cId="982080648" sldId="604"/>
            <ac:cxnSpMk id="34" creationId="{560D0C34-B287-C627-082D-D02397946EC5}"/>
          </ac:cxnSpMkLst>
        </pc:cxnChg>
      </pc:sldChg>
      <pc:sldChg chg="addSp delSp modSp add mod delAnim modAnim">
        <pc:chgData name="Regis Neto" userId="1bbb97315684ad9e" providerId="LiveId" clId="{9A16B271-4BA3-4FA9-ADF8-0862CC26D467}" dt="2026-04-01T21:54:12.178" v="3986"/>
        <pc:sldMkLst>
          <pc:docMk/>
          <pc:sldMk cId="3550638567" sldId="605"/>
        </pc:sldMkLst>
        <pc:spChg chg="mod">
          <ac:chgData name="Regis Neto" userId="1bbb97315684ad9e" providerId="LiveId" clId="{9A16B271-4BA3-4FA9-ADF8-0862CC26D467}" dt="2026-04-01T20:42:17.764" v="2627"/>
          <ac:spMkLst>
            <pc:docMk/>
            <pc:sldMk cId="3550638567" sldId="605"/>
            <ac:spMk id="11" creationId="{A6E3F5A0-1091-D86B-BF5D-EB4A649EA16A}"/>
          </ac:spMkLst>
        </pc:spChg>
        <pc:spChg chg="add mod">
          <ac:chgData name="Regis Neto" userId="1bbb97315684ad9e" providerId="LiveId" clId="{9A16B271-4BA3-4FA9-ADF8-0862CC26D467}" dt="2026-04-01T17:51:48.469" v="620"/>
          <ac:spMkLst>
            <pc:docMk/>
            <pc:sldMk cId="3550638567" sldId="605"/>
            <ac:spMk id="20" creationId="{94287420-6B7E-942B-F107-801FB8A94382}"/>
          </ac:spMkLst>
        </pc:spChg>
        <pc:spChg chg="add mod">
          <ac:chgData name="Regis Neto" userId="1bbb97315684ad9e" providerId="LiveId" clId="{9A16B271-4BA3-4FA9-ADF8-0862CC26D467}" dt="2026-04-01T17:51:48.469" v="620"/>
          <ac:spMkLst>
            <pc:docMk/>
            <pc:sldMk cId="3550638567" sldId="605"/>
            <ac:spMk id="21" creationId="{36F5845D-3962-DD13-376B-16F1E319F91B}"/>
          </ac:spMkLst>
        </pc:spChg>
        <pc:spChg chg="add mod">
          <ac:chgData name="Regis Neto" userId="1bbb97315684ad9e" providerId="LiveId" clId="{9A16B271-4BA3-4FA9-ADF8-0862CC26D467}" dt="2026-04-01T17:51:48.469" v="620"/>
          <ac:spMkLst>
            <pc:docMk/>
            <pc:sldMk cId="3550638567" sldId="605"/>
            <ac:spMk id="22" creationId="{F7546E10-6D2F-3AE7-D12E-110DFF5619BE}"/>
          </ac:spMkLst>
        </pc:spChg>
        <pc:spChg chg="add mod">
          <ac:chgData name="Regis Neto" userId="1bbb97315684ad9e" providerId="LiveId" clId="{9A16B271-4BA3-4FA9-ADF8-0862CC26D467}" dt="2026-04-01T17:51:48.469" v="620"/>
          <ac:spMkLst>
            <pc:docMk/>
            <pc:sldMk cId="3550638567" sldId="605"/>
            <ac:spMk id="26" creationId="{2C46D9A8-5B52-D151-D8A9-DFC651513D24}"/>
          </ac:spMkLst>
        </pc:spChg>
        <pc:spChg chg="add mod">
          <ac:chgData name="Regis Neto" userId="1bbb97315684ad9e" providerId="LiveId" clId="{9A16B271-4BA3-4FA9-ADF8-0862CC26D467}" dt="2026-04-01T18:02:50.649" v="931" actId="207"/>
          <ac:spMkLst>
            <pc:docMk/>
            <pc:sldMk cId="3550638567" sldId="605"/>
            <ac:spMk id="31" creationId="{73256EB9-619D-43A8-E634-CDEA36B29CFB}"/>
          </ac:spMkLst>
        </pc:spChg>
        <pc:spChg chg="add mod">
          <ac:chgData name="Regis Neto" userId="1bbb97315684ad9e" providerId="LiveId" clId="{9A16B271-4BA3-4FA9-ADF8-0862CC26D467}" dt="2026-04-01T18:03:06.435" v="936" actId="207"/>
          <ac:spMkLst>
            <pc:docMk/>
            <pc:sldMk cId="3550638567" sldId="605"/>
            <ac:spMk id="32" creationId="{7AA6BAD4-E11F-EFA2-75F4-9DDB8ECD17B2}"/>
          </ac:spMkLst>
        </pc:spChg>
        <pc:spChg chg="add mod">
          <ac:chgData name="Regis Neto" userId="1bbb97315684ad9e" providerId="LiveId" clId="{9A16B271-4BA3-4FA9-ADF8-0862CC26D467}" dt="2026-04-01T18:02:46.258" v="930"/>
          <ac:spMkLst>
            <pc:docMk/>
            <pc:sldMk cId="3550638567" sldId="605"/>
            <ac:spMk id="33" creationId="{AE314B65-31E6-1A92-B06E-D80D3A7CC038}"/>
          </ac:spMkLst>
        </pc:spChg>
        <pc:spChg chg="add mod">
          <ac:chgData name="Regis Neto" userId="1bbb97315684ad9e" providerId="LiveId" clId="{9A16B271-4BA3-4FA9-ADF8-0862CC26D467}" dt="2026-04-01T18:02:46.258" v="930"/>
          <ac:spMkLst>
            <pc:docMk/>
            <pc:sldMk cId="3550638567" sldId="605"/>
            <ac:spMk id="34" creationId="{28E8BFA5-8194-4C58-66C5-72E47C274DC3}"/>
          </ac:spMkLst>
        </pc:spChg>
        <pc:picChg chg="add mod">
          <ac:chgData name="Regis Neto" userId="1bbb97315684ad9e" providerId="LiveId" clId="{9A16B271-4BA3-4FA9-ADF8-0862CC26D467}" dt="2026-04-01T17:51:48.469" v="620"/>
          <ac:picMkLst>
            <pc:docMk/>
            <pc:sldMk cId="3550638567" sldId="605"/>
            <ac:picMk id="19" creationId="{ADE4109F-6FAF-C2F3-E937-F25DB14F0D2D}"/>
          </ac:picMkLst>
        </pc:picChg>
        <pc:picChg chg="add mod">
          <ac:chgData name="Regis Neto" userId="1bbb97315684ad9e" providerId="LiveId" clId="{9A16B271-4BA3-4FA9-ADF8-0862CC26D467}" dt="2026-04-01T17:51:48.469" v="620"/>
          <ac:picMkLst>
            <pc:docMk/>
            <pc:sldMk cId="3550638567" sldId="605"/>
            <ac:picMk id="23" creationId="{17B59B15-263C-6F81-B18B-10FD69C791AD}"/>
          </ac:picMkLst>
        </pc:picChg>
        <pc:picChg chg="add mod">
          <ac:chgData name="Regis Neto" userId="1bbb97315684ad9e" providerId="LiveId" clId="{9A16B271-4BA3-4FA9-ADF8-0862CC26D467}" dt="2026-04-01T17:51:48.469" v="620"/>
          <ac:picMkLst>
            <pc:docMk/>
            <pc:sldMk cId="3550638567" sldId="605"/>
            <ac:picMk id="24" creationId="{BF84AD1B-6ABF-018D-B975-7A97428CAEE1}"/>
          </ac:picMkLst>
        </pc:picChg>
        <pc:picChg chg="add mod">
          <ac:chgData name="Regis Neto" userId="1bbb97315684ad9e" providerId="LiveId" clId="{9A16B271-4BA3-4FA9-ADF8-0862CC26D467}" dt="2026-04-01T17:51:48.469" v="620"/>
          <ac:picMkLst>
            <pc:docMk/>
            <pc:sldMk cId="3550638567" sldId="605"/>
            <ac:picMk id="25" creationId="{8293C799-F149-6F14-C301-FE085917A827}"/>
          </ac:picMkLst>
        </pc:picChg>
        <pc:picChg chg="add mod">
          <ac:chgData name="Regis Neto" userId="1bbb97315684ad9e" providerId="LiveId" clId="{9A16B271-4BA3-4FA9-ADF8-0862CC26D467}" dt="2026-04-01T17:51:48.469" v="620"/>
          <ac:picMkLst>
            <pc:docMk/>
            <pc:sldMk cId="3550638567" sldId="605"/>
            <ac:picMk id="27" creationId="{51671AD7-445D-CCE4-38BF-017C0EC13506}"/>
          </ac:picMkLst>
        </pc:picChg>
        <pc:picChg chg="add mod">
          <ac:chgData name="Regis Neto" userId="1bbb97315684ad9e" providerId="LiveId" clId="{9A16B271-4BA3-4FA9-ADF8-0862CC26D467}" dt="2026-04-01T17:51:48.469" v="620"/>
          <ac:picMkLst>
            <pc:docMk/>
            <pc:sldMk cId="3550638567" sldId="605"/>
            <ac:picMk id="28" creationId="{760D9DB3-6F39-6FEC-D72D-30D9F2907F23}"/>
          </ac:picMkLst>
        </pc:picChg>
      </pc:sldChg>
      <pc:sldChg chg="addSp delSp modSp add mod delAnim modAnim">
        <pc:chgData name="Regis Neto" userId="1bbb97315684ad9e" providerId="LiveId" clId="{9A16B271-4BA3-4FA9-ADF8-0862CC26D467}" dt="2026-04-01T21:56:28.693" v="4048"/>
        <pc:sldMkLst>
          <pc:docMk/>
          <pc:sldMk cId="1859704668" sldId="606"/>
        </pc:sldMkLst>
        <pc:spChg chg="mod">
          <ac:chgData name="Regis Neto" userId="1bbb97315684ad9e" providerId="LiveId" clId="{9A16B271-4BA3-4FA9-ADF8-0862CC26D467}" dt="2026-04-01T20:42:19.367" v="2628"/>
          <ac:spMkLst>
            <pc:docMk/>
            <pc:sldMk cId="1859704668" sldId="606"/>
            <ac:spMk id="11" creationId="{1AE7DC92-C672-1785-722B-CE38459D37D1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15" creationId="{F5516C11-94B6-D13B-7CC2-164F5D870EB8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22" creationId="{88C78F14-BF58-D43B-49C4-52B667F0A4F1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23" creationId="{276C042D-1748-D11C-A03D-B375DB187850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25" creationId="{62408F87-3B3E-4DA5-F939-993982E936D8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28" creationId="{77B6E61D-0BFA-65B5-6D3C-027DCE56E7DF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30" creationId="{B294B9EA-BAD4-C9D0-6B13-A85EE9964F08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43" creationId="{E79D8BC9-2AFA-ED3E-A547-6E3D797D15CF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44" creationId="{3F25D8EB-5D57-E31F-628D-6FF6A3129E62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45" creationId="{E2A91718-061E-74E9-9672-10C5B89D1E23}"/>
          </ac:spMkLst>
        </pc:spChg>
        <pc:spChg chg="add mod">
          <ac:chgData name="Regis Neto" userId="1bbb97315684ad9e" providerId="LiveId" clId="{9A16B271-4BA3-4FA9-ADF8-0862CC26D467}" dt="2026-04-01T17:52:09.752" v="621"/>
          <ac:spMkLst>
            <pc:docMk/>
            <pc:sldMk cId="1859704668" sldId="606"/>
            <ac:spMk id="46" creationId="{884AE4B1-C858-155E-5F5E-A9A4701A519C}"/>
          </ac:spMkLst>
        </pc:spChg>
        <pc:spChg chg="add mod">
          <ac:chgData name="Regis Neto" userId="1bbb97315684ad9e" providerId="LiveId" clId="{9A16B271-4BA3-4FA9-ADF8-0862CC26D467}" dt="2026-04-01T18:02:54.264" v="932"/>
          <ac:spMkLst>
            <pc:docMk/>
            <pc:sldMk cId="1859704668" sldId="606"/>
            <ac:spMk id="82" creationId="{C3FB5531-7C34-852C-7C90-7CB8412AF628}"/>
          </ac:spMkLst>
        </pc:spChg>
        <pc:spChg chg="add mod">
          <ac:chgData name="Regis Neto" userId="1bbb97315684ad9e" providerId="LiveId" clId="{9A16B271-4BA3-4FA9-ADF8-0862CC26D467}" dt="2026-04-01T18:02:54.264" v="932"/>
          <ac:spMkLst>
            <pc:docMk/>
            <pc:sldMk cId="1859704668" sldId="606"/>
            <ac:spMk id="83" creationId="{8F6B2EDE-E9D9-9FB0-842B-A8E31404D183}"/>
          </ac:spMkLst>
        </pc:spChg>
        <pc:spChg chg="add mod">
          <ac:chgData name="Regis Neto" userId="1bbb97315684ad9e" providerId="LiveId" clId="{9A16B271-4BA3-4FA9-ADF8-0862CC26D467}" dt="2026-04-01T18:03:03.582" v="935" actId="207"/>
          <ac:spMkLst>
            <pc:docMk/>
            <pc:sldMk cId="1859704668" sldId="606"/>
            <ac:spMk id="84" creationId="{5A3EC92F-C483-0E47-D5F8-2F1256E3C562}"/>
          </ac:spMkLst>
        </pc:spChg>
        <pc:spChg chg="add mod">
          <ac:chgData name="Regis Neto" userId="1bbb97315684ad9e" providerId="LiveId" clId="{9A16B271-4BA3-4FA9-ADF8-0862CC26D467}" dt="2026-04-01T18:02:54.264" v="932"/>
          <ac:spMkLst>
            <pc:docMk/>
            <pc:sldMk cId="1859704668" sldId="606"/>
            <ac:spMk id="85" creationId="{457471A0-5518-2290-7709-5FF494E7414F}"/>
          </ac:spMkLst>
        </pc:spChg>
        <pc:picChg chg="mod">
          <ac:chgData name="Regis Neto" userId="1bbb97315684ad9e" providerId="LiveId" clId="{9A16B271-4BA3-4FA9-ADF8-0862CC26D467}" dt="2026-04-01T17:53:43.379" v="634" actId="555"/>
          <ac:picMkLst>
            <pc:docMk/>
            <pc:sldMk cId="1859704668" sldId="606"/>
            <ac:picMk id="13" creationId="{7EB95496-DC57-B50F-B902-B6E10B25281B}"/>
          </ac:picMkLst>
        </pc:picChg>
        <pc:picChg chg="add mod">
          <ac:chgData name="Regis Neto" userId="1bbb97315684ad9e" providerId="LiveId" clId="{9A16B271-4BA3-4FA9-ADF8-0862CC26D467}" dt="2026-04-01T17:53:43.379" v="634" actId="555"/>
          <ac:picMkLst>
            <pc:docMk/>
            <pc:sldMk cId="1859704668" sldId="606"/>
            <ac:picMk id="81" creationId="{9A575397-6A69-1A85-22EA-6BDD1656E98B}"/>
          </ac:picMkLst>
        </pc:picChg>
      </pc:sldChg>
      <pc:sldChg chg="addSp delSp modSp add mod delAnim modAnim">
        <pc:chgData name="Regis Neto" userId="1bbb97315684ad9e" providerId="LiveId" clId="{9A16B271-4BA3-4FA9-ADF8-0862CC26D467}" dt="2026-04-01T22:00:49.435" v="4075"/>
        <pc:sldMkLst>
          <pc:docMk/>
          <pc:sldMk cId="514636808" sldId="607"/>
        </pc:sldMkLst>
        <pc:spChg chg="mod">
          <ac:chgData name="Regis Neto" userId="1bbb97315684ad9e" providerId="LiveId" clId="{9A16B271-4BA3-4FA9-ADF8-0862CC26D467}" dt="2026-04-01T20:42:21.155" v="2629"/>
          <ac:spMkLst>
            <pc:docMk/>
            <pc:sldMk cId="514636808" sldId="607"/>
            <ac:spMk id="11" creationId="{81F3BECA-3AB8-9116-D9FF-80A660E4CEAF}"/>
          </ac:spMkLst>
        </pc:spChg>
        <pc:spChg chg="add mod">
          <ac:chgData name="Regis Neto" userId="1bbb97315684ad9e" providerId="LiveId" clId="{9A16B271-4BA3-4FA9-ADF8-0862CC26D467}" dt="2026-04-01T18:02:55.821" v="933"/>
          <ac:spMkLst>
            <pc:docMk/>
            <pc:sldMk cId="514636808" sldId="607"/>
            <ac:spMk id="24" creationId="{FE58A41F-09D6-243A-4055-A2AA02AB712C}"/>
          </ac:spMkLst>
        </pc:spChg>
        <pc:spChg chg="add mod">
          <ac:chgData name="Regis Neto" userId="1bbb97315684ad9e" providerId="LiveId" clId="{9A16B271-4BA3-4FA9-ADF8-0862CC26D467}" dt="2026-04-01T18:02:55.821" v="933"/>
          <ac:spMkLst>
            <pc:docMk/>
            <pc:sldMk cId="514636808" sldId="607"/>
            <ac:spMk id="25" creationId="{107E92AB-B2FA-AEC0-691B-2CFF764CE676}"/>
          </ac:spMkLst>
        </pc:spChg>
        <pc:spChg chg="add mod">
          <ac:chgData name="Regis Neto" userId="1bbb97315684ad9e" providerId="LiveId" clId="{9A16B271-4BA3-4FA9-ADF8-0862CC26D467}" dt="2026-04-01T18:02:55.821" v="933"/>
          <ac:spMkLst>
            <pc:docMk/>
            <pc:sldMk cId="514636808" sldId="607"/>
            <ac:spMk id="26" creationId="{771C55D8-0073-3F15-734A-5C06901CF07B}"/>
          </ac:spMkLst>
        </pc:spChg>
        <pc:spChg chg="add mod">
          <ac:chgData name="Regis Neto" userId="1bbb97315684ad9e" providerId="LiveId" clId="{9A16B271-4BA3-4FA9-ADF8-0862CC26D467}" dt="2026-04-01T18:03:00.680" v="934" actId="207"/>
          <ac:spMkLst>
            <pc:docMk/>
            <pc:sldMk cId="514636808" sldId="607"/>
            <ac:spMk id="27" creationId="{C52DE84F-EAE3-F61A-5F8A-D3D453A5B7CE}"/>
          </ac:spMkLst>
        </pc:spChg>
        <pc:picChg chg="add mod">
          <ac:chgData name="Regis Neto" userId="1bbb97315684ad9e" providerId="LiveId" clId="{9A16B271-4BA3-4FA9-ADF8-0862CC26D467}" dt="2026-04-01T17:57:58.367" v="646" actId="14100"/>
          <ac:picMkLst>
            <pc:docMk/>
            <pc:sldMk cId="514636808" sldId="607"/>
            <ac:picMk id="22" creationId="{55FFE135-0C52-625A-F6A2-F53DFBCE6365}"/>
          </ac:picMkLst>
        </pc:picChg>
        <pc:picChg chg="add mod">
          <ac:chgData name="Regis Neto" userId="1bbb97315684ad9e" providerId="LiveId" clId="{9A16B271-4BA3-4FA9-ADF8-0862CC26D467}" dt="2026-04-01T17:58:26.246" v="649" actId="1076"/>
          <ac:picMkLst>
            <pc:docMk/>
            <pc:sldMk cId="514636808" sldId="607"/>
            <ac:picMk id="23" creationId="{CAFD39E5-9966-C268-6A68-11FFA4DA7411}"/>
          </ac:picMkLst>
        </pc:picChg>
      </pc:sldChg>
      <pc:sldChg chg="addSp delSp modSp add mod delAnim modAnim">
        <pc:chgData name="Regis Neto" userId="1bbb97315684ad9e" providerId="LiveId" clId="{9A16B271-4BA3-4FA9-ADF8-0862CC26D467}" dt="2026-04-01T21:50:58.176" v="3962"/>
        <pc:sldMkLst>
          <pc:docMk/>
          <pc:sldMk cId="2336964736" sldId="608"/>
        </pc:sldMkLst>
        <pc:spChg chg="mod">
          <ac:chgData name="Regis Neto" userId="1bbb97315684ad9e" providerId="LiveId" clId="{9A16B271-4BA3-4FA9-ADF8-0862CC26D467}" dt="2026-04-01T18:13:56.807" v="1281" actId="552"/>
          <ac:spMkLst>
            <pc:docMk/>
            <pc:sldMk cId="2336964736" sldId="608"/>
            <ac:spMk id="4" creationId="{78CE9CA2-58AD-2592-018A-64C3A27D4E4F}"/>
          </ac:spMkLst>
        </pc:spChg>
        <pc:spChg chg="mod">
          <ac:chgData name="Regis Neto" userId="1bbb97315684ad9e" providerId="LiveId" clId="{9A16B271-4BA3-4FA9-ADF8-0862CC26D467}" dt="2026-04-01T20:42:09.150" v="2621"/>
          <ac:spMkLst>
            <pc:docMk/>
            <pc:sldMk cId="2336964736" sldId="608"/>
            <ac:spMk id="11" creationId="{94E6BF51-6740-7583-3324-AF42326F64DE}"/>
          </ac:spMkLst>
        </pc:spChg>
        <pc:spChg chg="add mod">
          <ac:chgData name="Regis Neto" userId="1bbb97315684ad9e" providerId="LiveId" clId="{9A16B271-4BA3-4FA9-ADF8-0862CC26D467}" dt="2026-04-01T18:14:34.140" v="1334" actId="20577"/>
          <ac:spMkLst>
            <pc:docMk/>
            <pc:sldMk cId="2336964736" sldId="608"/>
            <ac:spMk id="18" creationId="{D2D9BFC0-C12E-CB5D-AFD3-299E2704C348}"/>
          </ac:spMkLst>
        </pc:spChg>
        <pc:spChg chg="add mod">
          <ac:chgData name="Regis Neto" userId="1bbb97315684ad9e" providerId="LiveId" clId="{9A16B271-4BA3-4FA9-ADF8-0862CC26D467}" dt="2026-04-01T18:25:52.893" v="1531" actId="14100"/>
          <ac:spMkLst>
            <pc:docMk/>
            <pc:sldMk cId="2336964736" sldId="608"/>
            <ac:spMk id="52" creationId="{810E10CC-49A2-4CED-2D0D-EDBB1FB65144}"/>
          </ac:spMkLst>
        </pc:spChg>
        <pc:spChg chg="add mod">
          <ac:chgData name="Regis Neto" userId="1bbb97315684ad9e" providerId="LiveId" clId="{9A16B271-4BA3-4FA9-ADF8-0862CC26D467}" dt="2026-04-01T18:16:53.145" v="1421"/>
          <ac:spMkLst>
            <pc:docMk/>
            <pc:sldMk cId="2336964736" sldId="608"/>
            <ac:spMk id="53" creationId="{BA0E6F33-AF73-1B7D-11BC-93D21B8F51EE}"/>
          </ac:spMkLst>
        </pc:spChg>
        <pc:spChg chg="mod">
          <ac:chgData name="Regis Neto" userId="1bbb97315684ad9e" providerId="LiveId" clId="{9A16B271-4BA3-4FA9-ADF8-0862CC26D467}" dt="2026-04-01T18:16:53.145" v="1421"/>
          <ac:spMkLst>
            <pc:docMk/>
            <pc:sldMk cId="2336964736" sldId="608"/>
            <ac:spMk id="55" creationId="{45BE6D3E-2180-FA74-3CF3-536EAC66AD88}"/>
          </ac:spMkLst>
        </pc:spChg>
        <pc:spChg chg="mod">
          <ac:chgData name="Regis Neto" userId="1bbb97315684ad9e" providerId="LiveId" clId="{9A16B271-4BA3-4FA9-ADF8-0862CC26D467}" dt="2026-04-01T18:16:53.145" v="1421"/>
          <ac:spMkLst>
            <pc:docMk/>
            <pc:sldMk cId="2336964736" sldId="608"/>
            <ac:spMk id="56" creationId="{96F30560-AE7C-A82E-6F1B-5A9463CB6094}"/>
          </ac:spMkLst>
        </pc:spChg>
        <pc:spChg chg="mod">
          <ac:chgData name="Regis Neto" userId="1bbb97315684ad9e" providerId="LiveId" clId="{9A16B271-4BA3-4FA9-ADF8-0862CC26D467}" dt="2026-04-01T18:16:53.145" v="1421"/>
          <ac:spMkLst>
            <pc:docMk/>
            <pc:sldMk cId="2336964736" sldId="608"/>
            <ac:spMk id="57" creationId="{EBDA4C17-1BD4-200B-FE67-95D79EDE6404}"/>
          </ac:spMkLst>
        </pc:spChg>
        <pc:spChg chg="mod">
          <ac:chgData name="Regis Neto" userId="1bbb97315684ad9e" providerId="LiveId" clId="{9A16B271-4BA3-4FA9-ADF8-0862CC26D467}" dt="2026-04-01T18:16:53.145" v="1421"/>
          <ac:spMkLst>
            <pc:docMk/>
            <pc:sldMk cId="2336964736" sldId="608"/>
            <ac:spMk id="58" creationId="{69DA50F9-9C90-F1C4-3F43-C0F04B349A9F}"/>
          </ac:spMkLst>
        </pc:spChg>
        <pc:spChg chg="mod">
          <ac:chgData name="Regis Neto" userId="1bbb97315684ad9e" providerId="LiveId" clId="{9A16B271-4BA3-4FA9-ADF8-0862CC26D467}" dt="2026-04-01T18:16:53.145" v="1421"/>
          <ac:spMkLst>
            <pc:docMk/>
            <pc:sldMk cId="2336964736" sldId="608"/>
            <ac:spMk id="59" creationId="{8258961C-DE36-2B25-05BB-6C1CC7D2505F}"/>
          </ac:spMkLst>
        </pc:spChg>
        <pc:spChg chg="mod">
          <ac:chgData name="Regis Neto" userId="1bbb97315684ad9e" providerId="LiveId" clId="{9A16B271-4BA3-4FA9-ADF8-0862CC26D467}" dt="2026-04-01T18:16:53.145" v="1421"/>
          <ac:spMkLst>
            <pc:docMk/>
            <pc:sldMk cId="2336964736" sldId="608"/>
            <ac:spMk id="61" creationId="{C7A9B60E-F597-C4C9-48EA-6992BFAD9C68}"/>
          </ac:spMkLst>
        </pc:spChg>
        <pc:spChg chg="add mod">
          <ac:chgData name="Regis Neto" userId="1bbb97315684ad9e" providerId="LiveId" clId="{9A16B271-4BA3-4FA9-ADF8-0862CC26D467}" dt="2026-04-01T18:16:53.145" v="1421"/>
          <ac:spMkLst>
            <pc:docMk/>
            <pc:sldMk cId="2336964736" sldId="608"/>
            <ac:spMk id="62" creationId="{22629AB2-215C-C3F5-A5A1-41E5445B4608}"/>
          </ac:spMkLst>
        </pc:spChg>
        <pc:spChg chg="add mod">
          <ac:chgData name="Regis Neto" userId="1bbb97315684ad9e" providerId="LiveId" clId="{9A16B271-4BA3-4FA9-ADF8-0862CC26D467}" dt="2026-04-01T18:19:51.647" v="1475"/>
          <ac:spMkLst>
            <pc:docMk/>
            <pc:sldMk cId="2336964736" sldId="608"/>
            <ac:spMk id="65" creationId="{0F1D8AA5-40C8-88E4-93E4-AE72360D13ED}"/>
          </ac:spMkLst>
        </pc:spChg>
        <pc:spChg chg="add mod">
          <ac:chgData name="Regis Neto" userId="1bbb97315684ad9e" providerId="LiveId" clId="{9A16B271-4BA3-4FA9-ADF8-0862CC26D467}" dt="2026-04-01T18:19:51.647" v="1475"/>
          <ac:spMkLst>
            <pc:docMk/>
            <pc:sldMk cId="2336964736" sldId="608"/>
            <ac:spMk id="66" creationId="{61FF62F2-5D28-BBD7-CA98-BE58BD612708}"/>
          </ac:spMkLst>
        </pc:spChg>
        <pc:grpChg chg="mod">
          <ac:chgData name="Regis Neto" userId="1bbb97315684ad9e" providerId="LiveId" clId="{9A16B271-4BA3-4FA9-ADF8-0862CC26D467}" dt="2026-04-01T18:25:46.863" v="1529" actId="1076"/>
          <ac:grpSpMkLst>
            <pc:docMk/>
            <pc:sldMk cId="2336964736" sldId="608"/>
            <ac:grpSpMk id="54" creationId="{353F957A-B4CA-5551-2CD8-DDCB6A50B415}"/>
          </ac:grpSpMkLst>
        </pc:grpChg>
        <pc:picChg chg="mod">
          <ac:chgData name="Regis Neto" userId="1bbb97315684ad9e" providerId="LiveId" clId="{9A16B271-4BA3-4FA9-ADF8-0862CC26D467}" dt="2026-04-01T18:25:50.754" v="1530" actId="14100"/>
          <ac:picMkLst>
            <pc:docMk/>
            <pc:sldMk cId="2336964736" sldId="608"/>
            <ac:picMk id="48" creationId="{2C26BAE4-92D7-B5A0-6475-44FB6C0CBC1F}"/>
          </ac:picMkLst>
        </pc:picChg>
        <pc:cxnChg chg="mod">
          <ac:chgData name="Regis Neto" userId="1bbb97315684ad9e" providerId="LiveId" clId="{9A16B271-4BA3-4FA9-ADF8-0862CC26D467}" dt="2026-04-01T18:25:52.893" v="1531" actId="14100"/>
          <ac:cxnSpMkLst>
            <pc:docMk/>
            <pc:sldMk cId="2336964736" sldId="608"/>
            <ac:cxnSpMk id="64" creationId="{F8C800C7-916F-AD8F-5E2B-5281E0E78F6F}"/>
          </ac:cxnSpMkLst>
        </pc:cxnChg>
      </pc:sldChg>
      <pc:sldChg chg="addSp delSp modSp add mod delAnim modAnim">
        <pc:chgData name="Regis Neto" userId="1bbb97315684ad9e" providerId="LiveId" clId="{9A16B271-4BA3-4FA9-ADF8-0862CC26D467}" dt="2026-04-01T21:51:03.220" v="3963"/>
        <pc:sldMkLst>
          <pc:docMk/>
          <pc:sldMk cId="2190485744" sldId="609"/>
        </pc:sldMkLst>
        <pc:spChg chg="add mod">
          <ac:chgData name="Regis Neto" userId="1bbb97315684ad9e" providerId="LiveId" clId="{9A16B271-4BA3-4FA9-ADF8-0862CC26D467}" dt="2026-04-01T18:14:53.203" v="1352" actId="20577"/>
          <ac:spMkLst>
            <pc:docMk/>
            <pc:sldMk cId="2190485744" sldId="609"/>
            <ac:spMk id="2" creationId="{B91DF7F3-ACFB-5BDC-F2F0-DB48F1A9909C}"/>
          </ac:spMkLst>
        </pc:spChg>
        <pc:spChg chg="mod">
          <ac:chgData name="Regis Neto" userId="1bbb97315684ad9e" providerId="LiveId" clId="{9A16B271-4BA3-4FA9-ADF8-0862CC26D467}" dt="2026-04-01T20:42:10.692" v="2622"/>
          <ac:spMkLst>
            <pc:docMk/>
            <pc:sldMk cId="2190485744" sldId="609"/>
            <ac:spMk id="11" creationId="{FD2CEFC1-211A-ECF2-1073-D3DC5AC82C37}"/>
          </ac:spMkLst>
        </pc:spChg>
        <pc:spChg chg="add mod">
          <ac:chgData name="Regis Neto" userId="1bbb97315684ad9e" providerId="LiveId" clId="{9A16B271-4BA3-4FA9-ADF8-0862CC26D467}" dt="2026-04-01T18:25:17.745" v="1528" actId="1076"/>
          <ac:spMkLst>
            <pc:docMk/>
            <pc:sldMk cId="2190485744" sldId="609"/>
            <ac:spMk id="22" creationId="{52932D6C-7915-B95E-672C-F37D059344CC}"/>
          </ac:spMkLst>
        </pc:spChg>
        <pc:spChg chg="add mod">
          <ac:chgData name="Regis Neto" userId="1bbb97315684ad9e" providerId="LiveId" clId="{9A16B271-4BA3-4FA9-ADF8-0862CC26D467}" dt="2026-04-01T18:25:17.745" v="1528" actId="1076"/>
          <ac:spMkLst>
            <pc:docMk/>
            <pc:sldMk cId="2190485744" sldId="609"/>
            <ac:spMk id="23" creationId="{2CCC7285-9E50-7F54-0E95-ABF2031DBDCA}"/>
          </ac:spMkLst>
        </pc:spChg>
        <pc:spChg chg="add mod">
          <ac:chgData name="Regis Neto" userId="1bbb97315684ad9e" providerId="LiveId" clId="{9A16B271-4BA3-4FA9-ADF8-0862CC26D467}" dt="2026-04-01T18:25:17.745" v="1528" actId="1076"/>
          <ac:spMkLst>
            <pc:docMk/>
            <pc:sldMk cId="2190485744" sldId="609"/>
            <ac:spMk id="24" creationId="{7D485D5C-6C35-D1C6-98CC-1D1E4A252D34}"/>
          </ac:spMkLst>
        </pc:spChg>
        <pc:spChg chg="add mod">
          <ac:chgData name="Regis Neto" userId="1bbb97315684ad9e" providerId="LiveId" clId="{9A16B271-4BA3-4FA9-ADF8-0862CC26D467}" dt="2026-04-01T18:19:50.550" v="1474"/>
          <ac:spMkLst>
            <pc:docMk/>
            <pc:sldMk cId="2190485744" sldId="609"/>
            <ac:spMk id="28" creationId="{8B323B89-C514-FC71-8B46-223E997C6092}"/>
          </ac:spMkLst>
        </pc:spChg>
        <pc:spChg chg="add mod">
          <ac:chgData name="Regis Neto" userId="1bbb97315684ad9e" providerId="LiveId" clId="{9A16B271-4BA3-4FA9-ADF8-0862CC26D467}" dt="2026-04-01T18:19:50.550" v="1474"/>
          <ac:spMkLst>
            <pc:docMk/>
            <pc:sldMk cId="2190485744" sldId="609"/>
            <ac:spMk id="29" creationId="{78E38489-DBCD-7891-D451-B863837CCC53}"/>
          </ac:spMkLst>
        </pc:spChg>
        <pc:picChg chg="add mod">
          <ac:chgData name="Regis Neto" userId="1bbb97315684ad9e" providerId="LiveId" clId="{9A16B271-4BA3-4FA9-ADF8-0862CC26D467}" dt="2026-04-01T18:24:39.544" v="1520" actId="14100"/>
          <ac:picMkLst>
            <pc:docMk/>
            <pc:sldMk cId="2190485744" sldId="609"/>
            <ac:picMk id="15" creationId="{AB7DD790-4269-7895-9F95-7C710A050E61}"/>
          </ac:picMkLst>
        </pc:picChg>
        <pc:picChg chg="add mod">
          <ac:chgData name="Regis Neto" userId="1bbb97315684ad9e" providerId="LiveId" clId="{9A16B271-4BA3-4FA9-ADF8-0862CC26D467}" dt="2026-04-01T18:25:14.800" v="1527" actId="1076"/>
          <ac:picMkLst>
            <pc:docMk/>
            <pc:sldMk cId="2190485744" sldId="609"/>
            <ac:picMk id="17" creationId="{2F1EDAAD-BC61-002D-B58F-D18B3DFF23C5}"/>
          </ac:picMkLst>
        </pc:picChg>
        <pc:picChg chg="add mod">
          <ac:chgData name="Regis Neto" userId="1bbb97315684ad9e" providerId="LiveId" clId="{9A16B271-4BA3-4FA9-ADF8-0862CC26D467}" dt="2026-04-01T18:24:26.764" v="1517" actId="14100"/>
          <ac:picMkLst>
            <pc:docMk/>
            <pc:sldMk cId="2190485744" sldId="609"/>
            <ac:picMk id="21" creationId="{8D3222B5-D83D-F0A2-5DC6-50E060A2CD49}"/>
          </ac:picMkLst>
        </pc:picChg>
      </pc:sldChg>
      <pc:sldChg chg="addSp delSp modSp add mod delAnim modAnim">
        <pc:chgData name="Regis Neto" userId="1bbb97315684ad9e" providerId="LiveId" clId="{9A16B271-4BA3-4FA9-ADF8-0862CC26D467}" dt="2026-04-01T21:51:06.873" v="3964"/>
        <pc:sldMkLst>
          <pc:docMk/>
          <pc:sldMk cId="2693164497" sldId="610"/>
        </pc:sldMkLst>
        <pc:spChg chg="add mod">
          <ac:chgData name="Regis Neto" userId="1bbb97315684ad9e" providerId="LiveId" clId="{9A16B271-4BA3-4FA9-ADF8-0862CC26D467}" dt="2026-04-01T18:15:00.376" v="1362" actId="20577"/>
          <ac:spMkLst>
            <pc:docMk/>
            <pc:sldMk cId="2693164497" sldId="610"/>
            <ac:spMk id="2" creationId="{30AAC2D7-4A75-9D15-506C-0D2CF4A556F4}"/>
          </ac:spMkLst>
        </pc:spChg>
        <pc:spChg chg="mod">
          <ac:chgData name="Regis Neto" userId="1bbb97315684ad9e" providerId="LiveId" clId="{9A16B271-4BA3-4FA9-ADF8-0862CC26D467}" dt="2026-04-01T20:42:12.010" v="2623"/>
          <ac:spMkLst>
            <pc:docMk/>
            <pc:sldMk cId="2693164497" sldId="610"/>
            <ac:spMk id="11" creationId="{4DE5C20D-20A0-10F2-47E8-947A3871B018}"/>
          </ac:spMkLst>
        </pc:spChg>
        <pc:spChg chg="add mod">
          <ac:chgData name="Regis Neto" userId="1bbb97315684ad9e" providerId="LiveId" clId="{9A16B271-4BA3-4FA9-ADF8-0862CC26D467}" dt="2026-04-01T18:16:34.149" v="1419"/>
          <ac:spMkLst>
            <pc:docMk/>
            <pc:sldMk cId="2693164497" sldId="610"/>
            <ac:spMk id="22" creationId="{5F555966-3076-54EA-03A5-6A67F2BF8354}"/>
          </ac:spMkLst>
        </pc:spChg>
        <pc:spChg chg="add mod">
          <ac:chgData name="Regis Neto" userId="1bbb97315684ad9e" providerId="LiveId" clId="{9A16B271-4BA3-4FA9-ADF8-0862CC26D467}" dt="2026-04-01T18:16:34.149" v="1419"/>
          <ac:spMkLst>
            <pc:docMk/>
            <pc:sldMk cId="2693164497" sldId="610"/>
            <ac:spMk id="23" creationId="{5498F18A-C4CB-8D6A-3584-0D2D03EC6F39}"/>
          </ac:spMkLst>
        </pc:spChg>
        <pc:spChg chg="add mod">
          <ac:chgData name="Regis Neto" userId="1bbb97315684ad9e" providerId="LiveId" clId="{9A16B271-4BA3-4FA9-ADF8-0862CC26D467}" dt="2026-04-01T18:16:34.149" v="1419"/>
          <ac:spMkLst>
            <pc:docMk/>
            <pc:sldMk cId="2693164497" sldId="610"/>
            <ac:spMk id="24" creationId="{F349F2E3-42EC-8022-4598-6F078BAC06A3}"/>
          </ac:spMkLst>
        </pc:spChg>
        <pc:spChg chg="add mod">
          <ac:chgData name="Regis Neto" userId="1bbb97315684ad9e" providerId="LiveId" clId="{9A16B271-4BA3-4FA9-ADF8-0862CC26D467}" dt="2026-04-01T18:16:34.149" v="1419"/>
          <ac:spMkLst>
            <pc:docMk/>
            <pc:sldMk cId="2693164497" sldId="610"/>
            <ac:spMk id="28" creationId="{92393187-9C58-F236-07F0-C4131E07185C}"/>
          </ac:spMkLst>
        </pc:spChg>
        <pc:spChg chg="add mod">
          <ac:chgData name="Regis Neto" userId="1bbb97315684ad9e" providerId="LiveId" clId="{9A16B271-4BA3-4FA9-ADF8-0862CC26D467}" dt="2026-04-01T18:16:34.149" v="1419"/>
          <ac:spMkLst>
            <pc:docMk/>
            <pc:sldMk cId="2693164497" sldId="610"/>
            <ac:spMk id="29" creationId="{4909E308-2979-138F-610B-2DB566956B8D}"/>
          </ac:spMkLst>
        </pc:spChg>
        <pc:spChg chg="add mod">
          <ac:chgData name="Regis Neto" userId="1bbb97315684ad9e" providerId="LiveId" clId="{9A16B271-4BA3-4FA9-ADF8-0862CC26D467}" dt="2026-04-01T18:19:49.555" v="1473"/>
          <ac:spMkLst>
            <pc:docMk/>
            <pc:sldMk cId="2693164497" sldId="610"/>
            <ac:spMk id="33" creationId="{49D6CCE1-D1D3-DC18-AE82-C2FBF6B46DCB}"/>
          </ac:spMkLst>
        </pc:spChg>
        <pc:spChg chg="add mod">
          <ac:chgData name="Regis Neto" userId="1bbb97315684ad9e" providerId="LiveId" clId="{9A16B271-4BA3-4FA9-ADF8-0862CC26D467}" dt="2026-04-01T18:19:49.555" v="1473"/>
          <ac:spMkLst>
            <pc:docMk/>
            <pc:sldMk cId="2693164497" sldId="610"/>
            <ac:spMk id="34" creationId="{85BA1B12-F926-B93C-05B9-13315B0573B5}"/>
          </ac:spMkLst>
        </pc:spChg>
        <pc:picChg chg="mod">
          <ac:chgData name="Regis Neto" userId="1bbb97315684ad9e" providerId="LiveId" clId="{9A16B271-4BA3-4FA9-ADF8-0862CC26D467}" dt="2026-04-01T18:22:14.763" v="1493" actId="14100"/>
          <ac:picMkLst>
            <pc:docMk/>
            <pc:sldMk cId="2693164497" sldId="610"/>
            <ac:picMk id="17" creationId="{9945BDB1-0269-2E99-3D3A-AA30AB90A9C9}"/>
          </ac:picMkLst>
        </pc:picChg>
        <pc:picChg chg="add mod">
          <ac:chgData name="Regis Neto" userId="1bbb97315684ad9e" providerId="LiveId" clId="{9A16B271-4BA3-4FA9-ADF8-0862CC26D467}" dt="2026-04-01T18:22:31.318" v="1497"/>
          <ac:picMkLst>
            <pc:docMk/>
            <pc:sldMk cId="2693164497" sldId="610"/>
            <ac:picMk id="19" creationId="{51D99FAF-86D3-2527-8399-CA076A42E1D7}"/>
          </ac:picMkLst>
        </pc:picChg>
      </pc:sldChg>
      <pc:sldChg chg="addSp delSp modSp add mod addAnim delAnim modAnim">
        <pc:chgData name="Regis Neto" userId="1bbb97315684ad9e" providerId="LiveId" clId="{9A16B271-4BA3-4FA9-ADF8-0862CC26D467}" dt="2026-04-01T21:51:09.883" v="3965"/>
        <pc:sldMkLst>
          <pc:docMk/>
          <pc:sldMk cId="2414336224" sldId="611"/>
        </pc:sldMkLst>
        <pc:spChg chg="add mod">
          <ac:chgData name="Regis Neto" userId="1bbb97315684ad9e" providerId="LiveId" clId="{9A16B271-4BA3-4FA9-ADF8-0862CC26D467}" dt="2026-04-01T18:15:10.048" v="1371" actId="20577"/>
          <ac:spMkLst>
            <pc:docMk/>
            <pc:sldMk cId="2414336224" sldId="611"/>
            <ac:spMk id="2" creationId="{FE94D548-EA6C-EF94-9EA5-EE07B1FEF2AA}"/>
          </ac:spMkLst>
        </pc:spChg>
        <pc:spChg chg="add del">
          <ac:chgData name="Regis Neto" userId="1bbb97315684ad9e" providerId="LiveId" clId="{9A16B271-4BA3-4FA9-ADF8-0862CC26D467}" dt="2026-04-01T18:15:33.738" v="1409" actId="478"/>
          <ac:spMkLst>
            <pc:docMk/>
            <pc:sldMk cId="2414336224" sldId="611"/>
            <ac:spMk id="5" creationId="{EC336E0B-5B0D-8F48-ADC4-BF5CAF257D99}"/>
          </ac:spMkLst>
        </pc:spChg>
        <pc:spChg chg="add del">
          <ac:chgData name="Regis Neto" userId="1bbb97315684ad9e" providerId="LiveId" clId="{9A16B271-4BA3-4FA9-ADF8-0862CC26D467}" dt="2026-04-01T18:15:33.738" v="1409" actId="478"/>
          <ac:spMkLst>
            <pc:docMk/>
            <pc:sldMk cId="2414336224" sldId="611"/>
            <ac:spMk id="9" creationId="{7B8425A9-1D3B-1C47-54B7-F748D010D8D4}"/>
          </ac:spMkLst>
        </pc:spChg>
        <pc:spChg chg="add del mod">
          <ac:chgData name="Regis Neto" userId="1bbb97315684ad9e" providerId="LiveId" clId="{9A16B271-4BA3-4FA9-ADF8-0862CC26D467}" dt="2026-04-01T20:42:13.633" v="2624"/>
          <ac:spMkLst>
            <pc:docMk/>
            <pc:sldMk cId="2414336224" sldId="611"/>
            <ac:spMk id="11" creationId="{3028AED3-92BD-FA36-CC58-43C273EE1CBA}"/>
          </ac:spMkLst>
        </pc:spChg>
        <pc:spChg chg="add del">
          <ac:chgData name="Regis Neto" userId="1bbb97315684ad9e" providerId="LiveId" clId="{9A16B271-4BA3-4FA9-ADF8-0862CC26D467}" dt="2026-04-01T18:15:33.738" v="1409" actId="478"/>
          <ac:spMkLst>
            <pc:docMk/>
            <pc:sldMk cId="2414336224" sldId="611"/>
            <ac:spMk id="12" creationId="{28958E34-D0C8-94A0-34E0-BE144306709D}"/>
          </ac:spMkLst>
        </pc:spChg>
        <pc:spChg chg="add del">
          <ac:chgData name="Regis Neto" userId="1bbb97315684ad9e" providerId="LiveId" clId="{9A16B271-4BA3-4FA9-ADF8-0862CC26D467}" dt="2026-04-01T18:15:33.738" v="1409" actId="478"/>
          <ac:spMkLst>
            <pc:docMk/>
            <pc:sldMk cId="2414336224" sldId="611"/>
            <ac:spMk id="14" creationId="{897C898C-56B5-513A-CA1C-2D974BD3A71E}"/>
          </ac:spMkLst>
        </pc:spChg>
        <pc:spChg chg="add mod">
          <ac:chgData name="Regis Neto" userId="1bbb97315684ad9e" providerId="LiveId" clId="{9A16B271-4BA3-4FA9-ADF8-0862CC26D467}" dt="2026-04-01T18:16:25.288" v="1418"/>
          <ac:spMkLst>
            <pc:docMk/>
            <pc:sldMk cId="2414336224" sldId="611"/>
            <ac:spMk id="22" creationId="{7620D8A7-429B-83FA-4CEA-7A2B4A506E16}"/>
          </ac:spMkLst>
        </pc:spChg>
        <pc:spChg chg="add mod">
          <ac:chgData name="Regis Neto" userId="1bbb97315684ad9e" providerId="LiveId" clId="{9A16B271-4BA3-4FA9-ADF8-0862CC26D467}" dt="2026-04-01T18:16:25.288" v="1418"/>
          <ac:spMkLst>
            <pc:docMk/>
            <pc:sldMk cId="2414336224" sldId="611"/>
            <ac:spMk id="28" creationId="{202A8F5C-C6DE-1332-32A5-50130124A336}"/>
          </ac:spMkLst>
        </pc:spChg>
        <pc:spChg chg="add mod">
          <ac:chgData name="Regis Neto" userId="1bbb97315684ad9e" providerId="LiveId" clId="{9A16B271-4BA3-4FA9-ADF8-0862CC26D467}" dt="2026-04-01T18:16:25.288" v="1418"/>
          <ac:spMkLst>
            <pc:docMk/>
            <pc:sldMk cId="2414336224" sldId="611"/>
            <ac:spMk id="29" creationId="{B832D189-D371-0DA2-648E-F0A1946F64C6}"/>
          </ac:spMkLst>
        </pc:spChg>
        <pc:spChg chg="add mod">
          <ac:chgData name="Regis Neto" userId="1bbb97315684ad9e" providerId="LiveId" clId="{9A16B271-4BA3-4FA9-ADF8-0862CC26D467}" dt="2026-04-01T18:16:25.288" v="1418"/>
          <ac:spMkLst>
            <pc:docMk/>
            <pc:sldMk cId="2414336224" sldId="611"/>
            <ac:spMk id="30" creationId="{C838E1B9-65E0-ED45-9822-E3381C7B638D}"/>
          </ac:spMkLst>
        </pc:spChg>
        <pc:spChg chg="add mod">
          <ac:chgData name="Regis Neto" userId="1bbb97315684ad9e" providerId="LiveId" clId="{9A16B271-4BA3-4FA9-ADF8-0862CC26D467}" dt="2026-04-01T18:16:25.288" v="1418"/>
          <ac:spMkLst>
            <pc:docMk/>
            <pc:sldMk cId="2414336224" sldId="611"/>
            <ac:spMk id="31" creationId="{4B9FF3E4-CB3B-6882-8B9D-6530157B7E70}"/>
          </ac:spMkLst>
        </pc:spChg>
        <pc:spChg chg="add mod">
          <ac:chgData name="Regis Neto" userId="1bbb97315684ad9e" providerId="LiveId" clId="{9A16B271-4BA3-4FA9-ADF8-0862CC26D467}" dt="2026-04-01T18:16:25.288" v="1418"/>
          <ac:spMkLst>
            <pc:docMk/>
            <pc:sldMk cId="2414336224" sldId="611"/>
            <ac:spMk id="32" creationId="{ACBDA060-3250-6DD0-A3F7-FB574A9C3760}"/>
          </ac:spMkLst>
        </pc:spChg>
        <pc:spChg chg="add mod">
          <ac:chgData name="Regis Neto" userId="1bbb97315684ad9e" providerId="LiveId" clId="{9A16B271-4BA3-4FA9-ADF8-0862CC26D467}" dt="2026-04-01T18:19:48.275" v="1472"/>
          <ac:spMkLst>
            <pc:docMk/>
            <pc:sldMk cId="2414336224" sldId="611"/>
            <ac:spMk id="34" creationId="{16881F4F-A984-BB54-E7B8-36D909304779}"/>
          </ac:spMkLst>
        </pc:spChg>
        <pc:spChg chg="add mod">
          <ac:chgData name="Regis Neto" userId="1bbb97315684ad9e" providerId="LiveId" clId="{9A16B271-4BA3-4FA9-ADF8-0862CC26D467}" dt="2026-04-01T18:19:48.275" v="1472"/>
          <ac:spMkLst>
            <pc:docMk/>
            <pc:sldMk cId="2414336224" sldId="611"/>
            <ac:spMk id="35" creationId="{AC278EDB-42ED-D278-C501-6F0124C6372D}"/>
          </ac:spMkLst>
        </pc:spChg>
        <pc:picChg chg="mod">
          <ac:chgData name="Regis Neto" userId="1bbb97315684ad9e" providerId="LiveId" clId="{9A16B271-4BA3-4FA9-ADF8-0862CC26D467}" dt="2026-04-01T18:20:50.148" v="1476" actId="14100"/>
          <ac:picMkLst>
            <pc:docMk/>
            <pc:sldMk cId="2414336224" sldId="611"/>
            <ac:picMk id="15" creationId="{572DBA75-970B-8421-7EC2-522B38173890}"/>
          </ac:picMkLst>
        </pc:picChg>
        <pc:picChg chg="add mod">
          <ac:chgData name="Regis Neto" userId="1bbb97315684ad9e" providerId="LiveId" clId="{9A16B271-4BA3-4FA9-ADF8-0862CC26D467}" dt="2026-04-01T18:16:25.288" v="1418"/>
          <ac:picMkLst>
            <pc:docMk/>
            <pc:sldMk cId="2414336224" sldId="611"/>
            <ac:picMk id="17" creationId="{4F40EE2F-6B2D-C7C4-E96F-FDD1E8528704}"/>
          </ac:picMkLst>
        </pc:picChg>
        <pc:picChg chg="add mod">
          <ac:chgData name="Regis Neto" userId="1bbb97315684ad9e" providerId="LiveId" clId="{9A16B271-4BA3-4FA9-ADF8-0862CC26D467}" dt="2026-04-01T18:16:25.288" v="1418"/>
          <ac:picMkLst>
            <pc:docMk/>
            <pc:sldMk cId="2414336224" sldId="611"/>
            <ac:picMk id="19" creationId="{87C3F836-6864-777E-1672-827D9A0B6A8B}"/>
          </ac:picMkLst>
        </pc:picChg>
      </pc:sldChg>
      <pc:sldChg chg="addSp delSp modSp add mod delAnim modAnim">
        <pc:chgData name="Regis Neto" userId="1bbb97315684ad9e" providerId="LiveId" clId="{9A16B271-4BA3-4FA9-ADF8-0862CC26D467}" dt="2026-04-01T21:51:12.693" v="3966"/>
        <pc:sldMkLst>
          <pc:docMk/>
          <pc:sldMk cId="1018957013" sldId="612"/>
        </pc:sldMkLst>
        <pc:spChg chg="add mod">
          <ac:chgData name="Regis Neto" userId="1bbb97315684ad9e" providerId="LiveId" clId="{9A16B271-4BA3-4FA9-ADF8-0862CC26D467}" dt="2026-04-01T18:15:20.140" v="1406" actId="20577"/>
          <ac:spMkLst>
            <pc:docMk/>
            <pc:sldMk cId="1018957013" sldId="612"/>
            <ac:spMk id="2" creationId="{8918C8F1-2D3A-51C4-AF64-DEDC1260074D}"/>
          </ac:spMkLst>
        </pc:spChg>
        <pc:spChg chg="mod">
          <ac:chgData name="Regis Neto" userId="1bbb97315684ad9e" providerId="LiveId" clId="{9A16B271-4BA3-4FA9-ADF8-0862CC26D467}" dt="2026-04-01T18:18:52.779" v="1434" actId="1076"/>
          <ac:spMkLst>
            <pc:docMk/>
            <pc:sldMk cId="1018957013" sldId="612"/>
            <ac:spMk id="5" creationId="{BF0E7F98-5CD2-8F0D-528D-8FDF1A8DB5F9}"/>
          </ac:spMkLst>
        </pc:spChg>
        <pc:spChg chg="mod">
          <ac:chgData name="Regis Neto" userId="1bbb97315684ad9e" providerId="LiveId" clId="{9A16B271-4BA3-4FA9-ADF8-0862CC26D467}" dt="2026-04-01T20:42:14.935" v="2625"/>
          <ac:spMkLst>
            <pc:docMk/>
            <pc:sldMk cId="1018957013" sldId="612"/>
            <ac:spMk id="11" creationId="{125B6071-30EF-65CB-6E23-5BB4F2D328D4}"/>
          </ac:spMkLst>
        </pc:spChg>
        <pc:spChg chg="add mod">
          <ac:chgData name="Regis Neto" userId="1bbb97315684ad9e" providerId="LiveId" clId="{9A16B271-4BA3-4FA9-ADF8-0862CC26D467}" dt="2026-04-01T18:18:52.779" v="1434" actId="1076"/>
          <ac:spMkLst>
            <pc:docMk/>
            <pc:sldMk cId="1018957013" sldId="612"/>
            <ac:spMk id="17" creationId="{BB661AEC-A960-BA20-152A-96F52759609E}"/>
          </ac:spMkLst>
        </pc:spChg>
        <pc:spChg chg="add mod">
          <ac:chgData name="Regis Neto" userId="1bbb97315684ad9e" providerId="LiveId" clId="{9A16B271-4BA3-4FA9-ADF8-0862CC26D467}" dt="2026-04-01T18:16:13.888" v="1416"/>
          <ac:spMkLst>
            <pc:docMk/>
            <pc:sldMk cId="1018957013" sldId="612"/>
            <ac:spMk id="19" creationId="{E6543DC9-D048-D201-CE45-A820A29EB124}"/>
          </ac:spMkLst>
        </pc:spChg>
        <pc:spChg chg="mod">
          <ac:chgData name="Regis Neto" userId="1bbb97315684ad9e" providerId="LiveId" clId="{9A16B271-4BA3-4FA9-ADF8-0862CC26D467}" dt="2026-04-01T18:19:37.538" v="1471" actId="20577"/>
          <ac:spMkLst>
            <pc:docMk/>
            <pc:sldMk cId="1018957013" sldId="612"/>
            <ac:spMk id="22" creationId="{EF4D417B-5311-4DD7-5373-3CB57953BA72}"/>
          </ac:spMkLst>
        </pc:spChg>
        <pc:spChg chg="mod">
          <ac:chgData name="Regis Neto" userId="1bbb97315684ad9e" providerId="LiveId" clId="{9A16B271-4BA3-4FA9-ADF8-0862CC26D467}" dt="2026-04-01T18:16:13.888" v="1416"/>
          <ac:spMkLst>
            <pc:docMk/>
            <pc:sldMk cId="1018957013" sldId="612"/>
            <ac:spMk id="24" creationId="{89349626-8C3D-63EE-B767-A74846751387}"/>
          </ac:spMkLst>
        </pc:spChg>
        <pc:spChg chg="mod">
          <ac:chgData name="Regis Neto" userId="1bbb97315684ad9e" providerId="LiveId" clId="{9A16B271-4BA3-4FA9-ADF8-0862CC26D467}" dt="2026-04-01T18:16:13.888" v="1416"/>
          <ac:spMkLst>
            <pc:docMk/>
            <pc:sldMk cId="1018957013" sldId="612"/>
            <ac:spMk id="28" creationId="{1BBB6E95-5003-8DD6-BB9D-C74261FEFBA2}"/>
          </ac:spMkLst>
        </pc:spChg>
        <pc:spChg chg="mod">
          <ac:chgData name="Regis Neto" userId="1bbb97315684ad9e" providerId="LiveId" clId="{9A16B271-4BA3-4FA9-ADF8-0862CC26D467}" dt="2026-04-01T18:16:13.888" v="1416"/>
          <ac:spMkLst>
            <pc:docMk/>
            <pc:sldMk cId="1018957013" sldId="612"/>
            <ac:spMk id="29" creationId="{B6029E06-D12A-B194-8C78-56E0620D5C3D}"/>
          </ac:spMkLst>
        </pc:spChg>
        <pc:spChg chg="mod">
          <ac:chgData name="Regis Neto" userId="1bbb97315684ad9e" providerId="LiveId" clId="{9A16B271-4BA3-4FA9-ADF8-0862CC26D467}" dt="2026-04-01T18:16:13.888" v="1416"/>
          <ac:spMkLst>
            <pc:docMk/>
            <pc:sldMk cId="1018957013" sldId="612"/>
            <ac:spMk id="30" creationId="{92B54075-62B5-F11D-204A-EABE558F4AC4}"/>
          </ac:spMkLst>
        </pc:spChg>
        <pc:spChg chg="mod">
          <ac:chgData name="Regis Neto" userId="1bbb97315684ad9e" providerId="LiveId" clId="{9A16B271-4BA3-4FA9-ADF8-0862CC26D467}" dt="2026-04-01T18:16:13.888" v="1416"/>
          <ac:spMkLst>
            <pc:docMk/>
            <pc:sldMk cId="1018957013" sldId="612"/>
            <ac:spMk id="31" creationId="{D5008A0F-BB33-E5AD-1BF6-09218EE30F24}"/>
          </ac:spMkLst>
        </pc:spChg>
        <pc:spChg chg="mod">
          <ac:chgData name="Regis Neto" userId="1bbb97315684ad9e" providerId="LiveId" clId="{9A16B271-4BA3-4FA9-ADF8-0862CC26D467}" dt="2026-04-01T18:16:13.888" v="1416"/>
          <ac:spMkLst>
            <pc:docMk/>
            <pc:sldMk cId="1018957013" sldId="612"/>
            <ac:spMk id="32" creationId="{A4AAF47A-EA43-2A3E-771E-97CA6089411F}"/>
          </ac:spMkLst>
        </pc:spChg>
        <pc:spChg chg="mod">
          <ac:chgData name="Regis Neto" userId="1bbb97315684ad9e" providerId="LiveId" clId="{9A16B271-4BA3-4FA9-ADF8-0862CC26D467}" dt="2026-04-01T18:16:13.888" v="1416"/>
          <ac:spMkLst>
            <pc:docMk/>
            <pc:sldMk cId="1018957013" sldId="612"/>
            <ac:spMk id="33" creationId="{6916A705-50E4-6A2F-D4DC-60F375D329DA}"/>
          </ac:spMkLst>
        </pc:spChg>
        <pc:picChg chg="add mod">
          <ac:chgData name="Regis Neto" userId="1bbb97315684ad9e" providerId="LiveId" clId="{9A16B271-4BA3-4FA9-ADF8-0862CC26D467}" dt="2026-04-01T18:18:58.750" v="1435" actId="1076"/>
          <ac:picMkLst>
            <pc:docMk/>
            <pc:sldMk cId="1018957013" sldId="612"/>
            <ac:picMk id="35" creationId="{13B8A8A2-8776-B7D6-BB42-294224C1992B}"/>
          </ac:picMkLst>
        </pc:picChg>
      </pc:sldChg>
      <pc:sldChg chg="addSp delSp modSp add mod ord delAnim modAnim">
        <pc:chgData name="Regis Neto" userId="1bbb97315684ad9e" providerId="LiveId" clId="{9A16B271-4BA3-4FA9-ADF8-0862CC26D467}" dt="2026-04-02T13:09:35.546" v="4160" actId="552"/>
        <pc:sldMkLst>
          <pc:docMk/>
          <pc:sldMk cId="2240243815" sldId="613"/>
        </pc:sldMkLst>
        <pc:spChg chg="add mod">
          <ac:chgData name="Regis Neto" userId="1bbb97315684ad9e" providerId="LiveId" clId="{9A16B271-4BA3-4FA9-ADF8-0862CC26D467}" dt="2026-04-01T21:33:50.935" v="3632" actId="403"/>
          <ac:spMkLst>
            <pc:docMk/>
            <pc:sldMk cId="2240243815" sldId="613"/>
            <ac:spMk id="3" creationId="{DD0C07A9-E5F6-9C36-5FA2-12281D369D30}"/>
          </ac:spMkLst>
        </pc:spChg>
        <pc:spChg chg="add mod">
          <ac:chgData name="Regis Neto" userId="1bbb97315684ad9e" providerId="LiveId" clId="{9A16B271-4BA3-4FA9-ADF8-0862CC26D467}" dt="2026-04-02T13:09:30.491" v="4159" actId="1076"/>
          <ac:spMkLst>
            <pc:docMk/>
            <pc:sldMk cId="2240243815" sldId="613"/>
            <ac:spMk id="6" creationId="{0078BD64-AFC3-6CF4-F0E4-2EEBF50881FE}"/>
          </ac:spMkLst>
        </pc:spChg>
        <pc:spChg chg="mod">
          <ac:chgData name="Regis Neto" userId="1bbb97315684ad9e" providerId="LiveId" clId="{9A16B271-4BA3-4FA9-ADF8-0862CC26D467}" dt="2026-04-01T20:42:00.706" v="2618"/>
          <ac:spMkLst>
            <pc:docMk/>
            <pc:sldMk cId="2240243815" sldId="613"/>
            <ac:spMk id="11" creationId="{B8B24358-CC46-0CCD-E015-BC65DAF9A8FB}"/>
          </ac:spMkLst>
        </pc:spChg>
        <pc:spChg chg="add mod">
          <ac:chgData name="Regis Neto" userId="1bbb97315684ad9e" providerId="LiveId" clId="{9A16B271-4BA3-4FA9-ADF8-0862CC26D467}" dt="2026-04-01T21:33:59.971" v="3635" actId="20577"/>
          <ac:spMkLst>
            <pc:docMk/>
            <pc:sldMk cId="2240243815" sldId="613"/>
            <ac:spMk id="14" creationId="{22FD5978-7CE6-CFE3-F8F8-DD12C6BC98B8}"/>
          </ac:spMkLst>
        </pc:spChg>
        <pc:spChg chg="add mod">
          <ac:chgData name="Regis Neto" userId="1bbb97315684ad9e" providerId="LiveId" clId="{9A16B271-4BA3-4FA9-ADF8-0862CC26D467}" dt="2026-04-01T21:22:45.782" v="3519" actId="554"/>
          <ac:spMkLst>
            <pc:docMk/>
            <pc:sldMk cId="2240243815" sldId="613"/>
            <ac:spMk id="36" creationId="{7C95101F-4CCE-F721-EC29-2CD9F7A08B36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37" creationId="{A068E0FC-F168-4841-0E36-FB06CC908F91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38" creationId="{DA9E667E-9F34-3BF8-C919-E60DE766D546}"/>
          </ac:spMkLst>
        </pc:spChg>
        <pc:spChg chg="add mod">
          <ac:chgData name="Regis Neto" userId="1bbb97315684ad9e" providerId="LiveId" clId="{9A16B271-4BA3-4FA9-ADF8-0862CC26D467}" dt="2026-04-01T21:23:11.472" v="3522" actId="465"/>
          <ac:spMkLst>
            <pc:docMk/>
            <pc:sldMk cId="2240243815" sldId="613"/>
            <ac:spMk id="39" creationId="{899DBE27-EF0D-3164-DA76-3638F6E0CEAB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40" creationId="{F0822780-0E1D-ABDA-F586-10ADC4F1A181}"/>
          </ac:spMkLst>
        </pc:spChg>
        <pc:spChg chg="add mod">
          <ac:chgData name="Regis Neto" userId="1bbb97315684ad9e" providerId="LiveId" clId="{9A16B271-4BA3-4FA9-ADF8-0862CC26D467}" dt="2026-04-01T21:22:45.782" v="3519" actId="554"/>
          <ac:spMkLst>
            <pc:docMk/>
            <pc:sldMk cId="2240243815" sldId="613"/>
            <ac:spMk id="42" creationId="{ECC30D30-F96E-416F-47CE-02AA9AE74D14}"/>
          </ac:spMkLst>
        </pc:spChg>
        <pc:spChg chg="add mod">
          <ac:chgData name="Regis Neto" userId="1bbb97315684ad9e" providerId="LiveId" clId="{9A16B271-4BA3-4FA9-ADF8-0862CC26D467}" dt="2026-04-01T21:22:45.782" v="3519" actId="554"/>
          <ac:spMkLst>
            <pc:docMk/>
            <pc:sldMk cId="2240243815" sldId="613"/>
            <ac:spMk id="43" creationId="{B1B37B5A-9E7A-4D6F-6540-F73F5FEEF710}"/>
          </ac:spMkLst>
        </pc:spChg>
        <pc:spChg chg="add mod">
          <ac:chgData name="Regis Neto" userId="1bbb97315684ad9e" providerId="LiveId" clId="{9A16B271-4BA3-4FA9-ADF8-0862CC26D467}" dt="2026-04-01T21:34:12.218" v="3672" actId="20577"/>
          <ac:spMkLst>
            <pc:docMk/>
            <pc:sldMk cId="2240243815" sldId="613"/>
            <ac:spMk id="44" creationId="{7B16A4B4-EF97-54C3-414E-6440D3DE2006}"/>
          </ac:spMkLst>
        </pc:spChg>
        <pc:spChg chg="add mod">
          <ac:chgData name="Regis Neto" userId="1bbb97315684ad9e" providerId="LiveId" clId="{9A16B271-4BA3-4FA9-ADF8-0862CC26D467}" dt="2026-04-01T21:26:08.111" v="3543" actId="207"/>
          <ac:spMkLst>
            <pc:docMk/>
            <pc:sldMk cId="2240243815" sldId="613"/>
            <ac:spMk id="45" creationId="{CB33471A-435D-EC27-8299-9B0296E96B43}"/>
          </ac:spMkLst>
        </pc:spChg>
        <pc:spChg chg="add mod">
          <ac:chgData name="Regis Neto" userId="1bbb97315684ad9e" providerId="LiveId" clId="{9A16B271-4BA3-4FA9-ADF8-0862CC26D467}" dt="2026-04-01T21:26:08.809" v="3544" actId="207"/>
          <ac:spMkLst>
            <pc:docMk/>
            <pc:sldMk cId="2240243815" sldId="613"/>
            <ac:spMk id="47" creationId="{E4A3138A-C2EC-14D0-FF33-9B93B30CDA8F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48" creationId="{246ABCBF-82AE-50DC-61F9-72FA2A4D4698}"/>
          </ac:spMkLst>
        </pc:spChg>
        <pc:spChg chg="add mod">
          <ac:chgData name="Regis Neto" userId="1bbb97315684ad9e" providerId="LiveId" clId="{9A16B271-4BA3-4FA9-ADF8-0862CC26D467}" dt="2026-04-01T21:22:45.782" v="3519" actId="554"/>
          <ac:spMkLst>
            <pc:docMk/>
            <pc:sldMk cId="2240243815" sldId="613"/>
            <ac:spMk id="50" creationId="{831F3FA2-201E-213C-38A6-68DE7BCD3653}"/>
          </ac:spMkLst>
        </pc:spChg>
        <pc:spChg chg="add mod">
          <ac:chgData name="Regis Neto" userId="1bbb97315684ad9e" providerId="LiveId" clId="{9A16B271-4BA3-4FA9-ADF8-0862CC26D467}" dt="2026-04-01T21:22:45.782" v="3519" actId="554"/>
          <ac:spMkLst>
            <pc:docMk/>
            <pc:sldMk cId="2240243815" sldId="613"/>
            <ac:spMk id="51" creationId="{94C84066-0FC7-769E-C6BA-A0B9397F1743}"/>
          </ac:spMkLst>
        </pc:spChg>
        <pc:spChg chg="add mod">
          <ac:chgData name="Regis Neto" userId="1bbb97315684ad9e" providerId="LiveId" clId="{9A16B271-4BA3-4FA9-ADF8-0862CC26D467}" dt="2026-04-01T21:23:04.949" v="3521" actId="554"/>
          <ac:spMkLst>
            <pc:docMk/>
            <pc:sldMk cId="2240243815" sldId="613"/>
            <ac:spMk id="54" creationId="{63E201E4-681A-33E9-1C11-6ACAA95FDEED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55" creationId="{1270877F-16DA-278C-AA80-93A9C6D44C96}"/>
          </ac:spMkLst>
        </pc:spChg>
        <pc:spChg chg="add mod">
          <ac:chgData name="Regis Neto" userId="1bbb97315684ad9e" providerId="LiveId" clId="{9A16B271-4BA3-4FA9-ADF8-0862CC26D467}" dt="2026-04-01T21:23:19.002" v="3526" actId="465"/>
          <ac:spMkLst>
            <pc:docMk/>
            <pc:sldMk cId="2240243815" sldId="613"/>
            <ac:spMk id="56" creationId="{8B28A2B0-690B-C308-4220-D2DC500AE8DA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57" creationId="{810506E1-2E94-EF63-08C0-3BB5C032943B}"/>
          </ac:spMkLst>
        </pc:spChg>
        <pc:spChg chg="add mod">
          <ac:chgData name="Regis Neto" userId="1bbb97315684ad9e" providerId="LiveId" clId="{9A16B271-4BA3-4FA9-ADF8-0862CC26D467}" dt="2026-04-02T13:09:35.546" v="4160" actId="552"/>
          <ac:spMkLst>
            <pc:docMk/>
            <pc:sldMk cId="2240243815" sldId="613"/>
            <ac:spMk id="58" creationId="{AADF8FDD-DFFB-685B-A869-F8AC23832C04}"/>
          </ac:spMkLst>
        </pc:spChg>
        <pc:spChg chg="add mod">
          <ac:chgData name="Regis Neto" userId="1bbb97315684ad9e" providerId="LiveId" clId="{9A16B271-4BA3-4FA9-ADF8-0862CC26D467}" dt="2026-04-02T13:09:35.546" v="4160" actId="552"/>
          <ac:spMkLst>
            <pc:docMk/>
            <pc:sldMk cId="2240243815" sldId="613"/>
            <ac:spMk id="59" creationId="{DE7E9CF8-BB37-8E80-6199-48C93061FE20}"/>
          </ac:spMkLst>
        </pc:spChg>
        <pc:spChg chg="add mod">
          <ac:chgData name="Regis Neto" userId="1bbb97315684ad9e" providerId="LiveId" clId="{9A16B271-4BA3-4FA9-ADF8-0862CC26D467}" dt="2026-04-02T13:09:35.546" v="4160" actId="552"/>
          <ac:spMkLst>
            <pc:docMk/>
            <pc:sldMk cId="2240243815" sldId="613"/>
            <ac:spMk id="60" creationId="{5C1B5D8C-F726-D449-8048-011C6D06AE73}"/>
          </ac:spMkLst>
        </pc:spChg>
        <pc:spChg chg="add mod">
          <ac:chgData name="Regis Neto" userId="1bbb97315684ad9e" providerId="LiveId" clId="{9A16B271-4BA3-4FA9-ADF8-0862CC26D467}" dt="2026-04-02T13:09:35.546" v="4160" actId="552"/>
          <ac:spMkLst>
            <pc:docMk/>
            <pc:sldMk cId="2240243815" sldId="613"/>
            <ac:spMk id="61" creationId="{B3656880-5CBD-D3D2-7B6B-6C17F35A79AD}"/>
          </ac:spMkLst>
        </pc:spChg>
        <pc:spChg chg="add mod">
          <ac:chgData name="Regis Neto" userId="1bbb97315684ad9e" providerId="LiveId" clId="{9A16B271-4BA3-4FA9-ADF8-0862CC26D467}" dt="2026-04-02T13:09:35.546" v="4160" actId="552"/>
          <ac:spMkLst>
            <pc:docMk/>
            <pc:sldMk cId="2240243815" sldId="613"/>
            <ac:spMk id="62" creationId="{41B9F542-0838-2244-0CE4-EEFEBD2014B7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63" creationId="{B3598F9F-27CF-1A72-2E12-FF8D1597E6A3}"/>
          </ac:spMkLst>
        </pc:spChg>
        <pc:spChg chg="add mod">
          <ac:chgData name="Regis Neto" userId="1bbb97315684ad9e" providerId="LiveId" clId="{9A16B271-4BA3-4FA9-ADF8-0862CC26D467}" dt="2026-04-01T21:23:04.949" v="3521" actId="554"/>
          <ac:spMkLst>
            <pc:docMk/>
            <pc:sldMk cId="2240243815" sldId="613"/>
            <ac:spMk id="67" creationId="{D80801E3-4EAB-8B0A-09DB-B457074D432A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68" creationId="{CD0F8EFC-7194-DA40-4541-68D6942F42FE}"/>
          </ac:spMkLst>
        </pc:spChg>
        <pc:spChg chg="add mod">
          <ac:chgData name="Regis Neto" userId="1bbb97315684ad9e" providerId="LiveId" clId="{9A16B271-4BA3-4FA9-ADF8-0862CC26D467}" dt="2026-04-01T21:23:17.310" v="3525" actId="465"/>
          <ac:spMkLst>
            <pc:docMk/>
            <pc:sldMk cId="2240243815" sldId="613"/>
            <ac:spMk id="69" creationId="{F75BC494-B4C0-0CC8-50C4-E1F44A27B7DE}"/>
          </ac:spMkLst>
        </pc:spChg>
        <pc:spChg chg="add mod">
          <ac:chgData name="Regis Neto" userId="1bbb97315684ad9e" providerId="LiveId" clId="{9A16B271-4BA3-4FA9-ADF8-0862CC26D467}" dt="2026-04-01T21:26:42.597" v="3546" actId="255"/>
          <ac:spMkLst>
            <pc:docMk/>
            <pc:sldMk cId="2240243815" sldId="613"/>
            <ac:spMk id="70" creationId="{070F9BFE-55BD-26FA-8C5A-70C5F949E50F}"/>
          </ac:spMkLst>
        </pc:spChg>
        <pc:spChg chg="add mod">
          <ac:chgData name="Regis Neto" userId="1bbb97315684ad9e" providerId="LiveId" clId="{9A16B271-4BA3-4FA9-ADF8-0862CC26D467}" dt="2026-04-01T21:22:56.044" v="3520" actId="555"/>
          <ac:spMkLst>
            <pc:docMk/>
            <pc:sldMk cId="2240243815" sldId="613"/>
            <ac:spMk id="71" creationId="{C763CCEA-1087-EF23-1999-BC13A750727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48AE267D-2EE3-482F-B46A-8F9609D7E23D}" type="datetimeFigureOut">
              <a:rPr lang="pt-BR" smtClean="0"/>
              <a:pPr/>
              <a:t>06/04/2026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fld id="{EE1F0BF4-5768-46E5-9CAA-318A630ADDC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152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CD26DD-06E3-4F17-B364-5553A0AD876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204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EEF5E-79B8-71D4-2AF0-7613C0022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76A4C32-AA09-0E15-449B-FEC0AD56F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B3E8382-56AC-FE88-375A-5EA47690D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E1927B-01C1-F56C-493F-117AD0687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696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39611-C66C-9204-33C8-A1EF36A65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E0E4670-8EC1-D092-B2A0-12FE5F94D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9BBA1C8-3E18-3223-835F-48442FA64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1A91D1-5EE7-E1D5-343A-1516C54331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2930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F33F2-19FE-735E-E300-743B57B97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9EE4F47-20FB-C054-CE2D-B73459D76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F913C4C-90AF-E7B0-D1A4-0CB0ABE96E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51E0C5-DD48-7B01-458A-0E913CFF9F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256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44CB0-8FA7-B256-7224-9D2790405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FC65C93-11DB-1E1F-A7DD-9241780AD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796A51D-8646-A014-3AE4-218268182F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5D1EC31-63BD-3267-E2D8-8D1933461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331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5594F-5538-E273-1BB2-F01F17A10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BA55485-53E9-097D-2FB6-C27726DA6E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0FA5B2A-4434-A33E-8335-E8CD08F1B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2F9A25-D7C0-E6B5-8902-DFCE35C7B2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2304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DC92C-7E9F-BA52-2A7B-548C22ECD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7536698-C1FF-1DB6-3D68-DA8034FE1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368C7C8-5FE8-EB42-66C1-9D88BEE62B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97F1BEA-7D9C-E753-AD9F-A11FF67B7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535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8868C-E8B8-3675-3036-88E5ACB5D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6F77B67-7DC7-A0A5-140C-1FC2361AE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648E16B-CD60-DE88-38B0-7C57681C4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63DB0B-74FD-D85B-A7C1-BAAF7EC13E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340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A2C01-4446-FC52-5D31-0FE2E55C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D68C011-A322-A0A6-6A57-46642C2EF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15773CF-54FD-644F-412A-D6B3A8CA5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63D4E92-4FA5-AE6E-70B7-34923E808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808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79900-5018-3F31-E924-8B6E13BCF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7C86BA0-DCCF-B207-F330-27D84997F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A8660CE-942D-3463-EEB0-B2B3F7FF4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5F0F86B-C190-BC97-8173-D52E7F8C6B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502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FA68D-AFF4-7891-66C4-6E9C3DAD1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5C73000-FF59-CC78-7484-F61EF1FB64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F01B496-7DF7-2277-7031-7D380C3455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EDD4D36-73BE-7AA4-1971-AAA314E7F4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786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46011-6AB2-E673-0B0A-B9D9D1E8B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DEFA0A4-79B6-61DA-D5FC-0E6E136AB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C82DE72-D9AA-EE82-F3E8-A53898DDAB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D5279D-C738-F825-5603-081A256A40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586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DCE5E-70FB-7C9C-3074-E539C47C7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ABDCB1E-DA2C-54FC-D5E1-6B6AA51D2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AA6C148-2B49-6158-6EDB-27EDAD191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D21FC5A-CAE8-47EF-61D8-049498998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9412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0B49D-95B3-6135-AAC9-39C944DB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FC31D05-71BD-A060-826D-6ED86E275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47C972C-513E-7A2D-A314-CD1C6B41C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802567-3A92-2D13-6D97-313603686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76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18D36-55B9-E2D4-5931-F675B14D4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364C126-EA21-D697-3902-FCB137A809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8CB3500-72B9-FC17-9D7F-52FC9474A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82ADA6-6B0B-356B-5324-1A032C0D1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908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ECAC2-3B9C-22DA-3D30-8BD2DF761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346B225-1D68-77D2-1B4D-B435E4E63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269B7C-4092-F4B4-208E-7AC56DFE5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FC6599-ABF3-FE19-544E-34A475A368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38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2C518D-0BCD-AC56-E58D-032B81B2A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46D9C7-7DC9-0381-7870-FEC4528F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C2A976-39C3-DBAC-8244-3C26FF678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1BF4AF-30F1-9162-38B0-022F095F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7031E0-3879-C70C-C262-26C87EE45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72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906E16-C982-2951-EEE2-6244AB06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483E3B-44E1-8989-9319-96AB647A2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BC9F31-0C62-833C-CCF1-8E1C823E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EAFAEE-23D7-0D06-8C9D-E8F0F8A30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42C6CF-3034-3631-F396-B4816B4D9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925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4226B-502F-13DF-32A5-4F4416792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E06D0AC-BB88-9CFF-3117-8D26C7007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13BB9F-B2E6-0A0C-F008-6DA23799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B3D73F-3CF4-B3CB-81B8-9F0A5CB4E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7AFB43-C1FF-E084-C047-D05FC7DF7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2604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83075-A53F-3AC3-B2B4-C169DF628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A5ED15-C809-CE17-CDA5-CB6D7129A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3BBA0DF-A498-E9A7-A270-27847AC56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AE4293-C80B-447E-9DE3-E25EE13A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8C4534-F256-7923-ACD9-6EA1A0CE9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1B79CF-1AFD-D619-CC06-8E06BBF0A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377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5228C-31C6-8FA5-4F6B-81ED38D4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B81160-AFFD-EBF5-6B8D-0DCD6F958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F3649C-38CD-B4DF-2CFC-FD69E0CD1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C68656C-E294-1FAF-ADED-0C6B252F4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7E5302-3A70-7B83-CE76-96CB4A1938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1F40300-5F8F-15B5-AF2B-95981AD20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30BB0B2-F4AA-6F7B-CEA9-25FE0CDB8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D5EF3F3-C631-9450-04F6-10836F1BB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949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B178B1-5701-05F0-1117-DF999FC39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A669A82-B072-6FAD-E24F-57B7DD0C3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10B903D-A3A1-5F0B-2761-BD507FAE3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3726B5B-5DF7-18B4-8839-71446129F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819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4272E8A-7A98-4308-76E8-2BBB5F154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015E9B-6DB5-30F9-52DE-E5B6494E0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A0E1DF7-D3BA-31C5-8ABE-D855A297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509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DD4D2-93AC-8BDC-4643-60FCC7C70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420998-093C-5DFA-BE90-0C9FFA701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4EF988-F370-D718-C2C8-479441072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96379BB-C96A-4DA1-331F-ED8297FD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EA2261-1E09-637B-C0A9-BAB893398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3549A5-865A-E4EA-4AAA-77E92369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50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27F613-CC6F-5777-5025-EE37B53B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4D6D1AA-4705-35AC-58A1-7D903D136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DAD58A9-C56B-FA1B-8E73-6D9E2092C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B064D1-BAFA-9C88-468E-4B6A30F77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0F8E04-2629-3D3E-93CC-11DAC69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66B3C7-18B1-642B-28B7-FDC5486D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98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64645-54C6-100A-EC40-2FC3A9F23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CB6229-4BF0-62EC-B4CF-A2DD3A306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B0B833-7C3A-6AF0-652B-C301860DA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1EB7D6-7A7F-E6BE-FEB1-405871741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87898F-8625-3E8D-9226-6FD933E07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00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9DFD6A0-4DAC-C733-C0F6-9E1AE9736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4CFF174-F184-0B48-BFD2-9C1328C053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68C41B-BFE5-0A17-FDFA-D6EC0EBEC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765-660B-402D-91B0-E08F5FC4FF6B}" type="datetimeFigureOut">
              <a:rPr lang="pt-BR" smtClean="0"/>
              <a:t>06/04/2026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06C06D-9B91-3854-A4A6-22E43C64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250434-0B8E-9769-03C4-2CC2D83A2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E4FDC-904F-409E-B898-C6A9583CB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5833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tângulo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tângulo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092340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13550271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715380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0125425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384931782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26882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218474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54688515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tângulo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47082778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8666850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tângulo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45997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52048BF-E9E2-AF33-CB79-BF6976013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6DF932-DB05-5581-6748-799847E83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0C53AD-F0CE-B7F1-0AE2-118B9306C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w Cen MT" panose="020B0602020104020603" pitchFamily="34" charset="0"/>
              </a:defRPr>
            </a:lvl1pPr>
          </a:lstStyle>
          <a:p>
            <a:fld id="{60086765-660B-402D-91B0-E08F5FC4FF6B}" type="datetimeFigureOut">
              <a:rPr lang="pt-BR" smtClean="0"/>
              <a:pPr/>
              <a:t>06/04/2026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62F3A3-7923-D332-704E-ABF511F24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w Cen MT" panose="020B0602020104020603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B70C1F-F6EE-CDAD-43F6-49F7F9280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w Cen MT" panose="020B0602020104020603" pitchFamily="34" charset="0"/>
              </a:defRPr>
            </a:lvl1pPr>
          </a:lstStyle>
          <a:p>
            <a:fld id="{B4AE4FDC-904F-409E-B898-C6A9583CB1C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024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tile tx="1905000" ty="-25400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06/04/2026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tângulo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930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9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7" Type="http://schemas.openxmlformats.org/officeDocument/2006/relationships/hyperlink" Target="mailto:reginaldo@aesa.pb.gov.br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svg"/><Relationship Id="rId5" Type="http://schemas.openxmlformats.org/officeDocument/2006/relationships/image" Target="../media/image58.svg"/><Relationship Id="rId4" Type="http://schemas.openxmlformats.org/officeDocument/2006/relationships/image" Target="../media/image5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999" b="-8999"/>
            </a:stretch>
          </a:blipFill>
        </p:spPr>
        <p:txBody>
          <a:bodyPr/>
          <a:lstStyle/>
          <a:p>
            <a:endParaRPr lang="pt-BR" sz="1200" dirty="0">
              <a:latin typeface="Tw Cen MT" panose="020B0602020104020603" pitchFamily="34" charset="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013200" y="0"/>
            <a:ext cx="6493541" cy="6858000"/>
          </a:xfrm>
          <a:prstGeom prst="rect">
            <a:avLst/>
          </a:prstGeom>
          <a:solidFill>
            <a:srgbClr val="07848A">
              <a:alpha val="20784"/>
            </a:srgbClr>
          </a:solidFill>
        </p:spPr>
        <p:txBody>
          <a:bodyPr/>
          <a:lstStyle/>
          <a:p>
            <a:endParaRPr lang="pt-BR" sz="1200" dirty="0">
              <a:latin typeface="Tw Cen MT" panose="020B0602020104020603" pitchFamily="34" charset="0"/>
            </a:endParaRPr>
          </a:p>
        </p:txBody>
      </p:sp>
      <p:sp>
        <p:nvSpPr>
          <p:cNvPr id="8" name="TextBox 8"/>
          <p:cNvSpPr txBox="1">
            <a:spLocks/>
          </p:cNvSpPr>
          <p:nvPr/>
        </p:nvSpPr>
        <p:spPr>
          <a:xfrm>
            <a:off x="3991979" y="110085"/>
            <a:ext cx="6474837" cy="4052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endParaRPr lang="pt-BR" sz="4400" spc="-80" dirty="0">
              <a:latin typeface="Tw Cen MT" panose="020B0602020104020603" pitchFamily="34" charset="0"/>
            </a:endParaRPr>
          </a:p>
          <a:p>
            <a:pPr algn="ctr">
              <a:lnSpc>
                <a:spcPts val="5334"/>
              </a:lnSpc>
            </a:pPr>
            <a:r>
              <a:rPr lang="pt-BR" sz="4400" spc="-80" dirty="0">
                <a:latin typeface="Tw Cen MT" panose="020B0602020104020603" pitchFamily="34" charset="0"/>
              </a:rPr>
              <a:t>ATUAÇÃO DA AESA NO ESTADO DA PARAÍBA E SUA LIGAÇÃO COM AS POLÍTICAS DE RECURSOS HÍDRICOS</a:t>
            </a:r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06D3EF93-072F-482E-94C5-CAD6516D105A}"/>
              </a:ext>
            </a:extLst>
          </p:cNvPr>
          <p:cNvGrpSpPr/>
          <p:nvPr/>
        </p:nvGrpSpPr>
        <p:grpSpPr>
          <a:xfrm>
            <a:off x="10778045" y="304521"/>
            <a:ext cx="997463" cy="6295468"/>
            <a:chOff x="0" y="0"/>
            <a:chExt cx="1994927" cy="12590936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21E0A3CF-B701-4381-BA15-CC5A795071F2}"/>
                </a:ext>
              </a:extLst>
            </p:cNvPr>
            <p:cNvSpPr/>
            <p:nvPr/>
          </p:nvSpPr>
          <p:spPr>
            <a:xfrm>
              <a:off x="0" y="1870131"/>
              <a:ext cx="1994927" cy="872780"/>
            </a:xfrm>
            <a:custGeom>
              <a:avLst/>
              <a:gdLst/>
              <a:ahLst/>
              <a:cxnLst/>
              <a:rect l="l" t="t" r="r" b="b"/>
              <a:pathLst>
                <a:path w="1994927" h="872780">
                  <a:moveTo>
                    <a:pt x="0" y="0"/>
                  </a:moveTo>
                  <a:lnTo>
                    <a:pt x="1994927" y="0"/>
                  </a:lnTo>
                  <a:lnTo>
                    <a:pt x="1994927" y="872781"/>
                  </a:lnTo>
                  <a:lnTo>
                    <a:pt x="0" y="872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 dirty="0">
                <a:latin typeface="Tw Cen MT" panose="020B0602020104020603" pitchFamily="34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E14CB034-E1E0-4086-A51A-9A76FEF81180}"/>
                </a:ext>
              </a:extLst>
            </p:cNvPr>
            <p:cNvSpPr/>
            <p:nvPr/>
          </p:nvSpPr>
          <p:spPr>
            <a:xfrm>
              <a:off x="235880" y="0"/>
              <a:ext cx="1591639" cy="1488183"/>
            </a:xfrm>
            <a:custGeom>
              <a:avLst/>
              <a:gdLst/>
              <a:ahLst/>
              <a:cxnLst/>
              <a:rect l="l" t="t" r="r" b="b"/>
              <a:pathLst>
                <a:path w="1591639" h="1488183">
                  <a:moveTo>
                    <a:pt x="0" y="0"/>
                  </a:moveTo>
                  <a:lnTo>
                    <a:pt x="1591639" y="0"/>
                  </a:lnTo>
                  <a:lnTo>
                    <a:pt x="1591639" y="1488183"/>
                  </a:lnTo>
                  <a:lnTo>
                    <a:pt x="0" y="1488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 dirty="0">
                <a:latin typeface="Tw Cen MT" panose="020B0602020104020603" pitchFamily="34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D1151DDB-A362-4045-B425-E78913A34DD9}"/>
                </a:ext>
              </a:extLst>
            </p:cNvPr>
            <p:cNvSpPr/>
            <p:nvPr/>
          </p:nvSpPr>
          <p:spPr>
            <a:xfrm>
              <a:off x="204285" y="3123912"/>
              <a:ext cx="1586356" cy="1828653"/>
            </a:xfrm>
            <a:custGeom>
              <a:avLst/>
              <a:gdLst/>
              <a:ahLst/>
              <a:cxnLst/>
              <a:rect l="l" t="t" r="r" b="b"/>
              <a:pathLst>
                <a:path w="1586356" h="1828653">
                  <a:moveTo>
                    <a:pt x="0" y="0"/>
                  </a:moveTo>
                  <a:lnTo>
                    <a:pt x="1586356" y="0"/>
                  </a:lnTo>
                  <a:lnTo>
                    <a:pt x="1586356" y="1828653"/>
                  </a:lnTo>
                  <a:lnTo>
                    <a:pt x="0" y="1828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 dirty="0">
                <a:latin typeface="Tw Cen MT" panose="020B0602020104020603" pitchFamily="34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4721EC13-37CF-40AE-A298-94B208E22672}"/>
                </a:ext>
              </a:extLst>
            </p:cNvPr>
            <p:cNvSpPr/>
            <p:nvPr/>
          </p:nvSpPr>
          <p:spPr>
            <a:xfrm>
              <a:off x="235880" y="7306204"/>
              <a:ext cx="1591639" cy="1706852"/>
            </a:xfrm>
            <a:custGeom>
              <a:avLst/>
              <a:gdLst/>
              <a:ahLst/>
              <a:cxnLst/>
              <a:rect l="l" t="t" r="r" b="b"/>
              <a:pathLst>
                <a:path w="1591639" h="1706852">
                  <a:moveTo>
                    <a:pt x="0" y="0"/>
                  </a:moveTo>
                  <a:lnTo>
                    <a:pt x="1591639" y="0"/>
                  </a:lnTo>
                  <a:lnTo>
                    <a:pt x="1591639" y="1706851"/>
                  </a:lnTo>
                  <a:lnTo>
                    <a:pt x="0" y="1706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 dirty="0">
                <a:latin typeface="Tw Cen MT" panose="020B0602020104020603" pitchFamily="34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4E614CC8-92D5-402B-B1FC-AD866020A90C}"/>
                </a:ext>
              </a:extLst>
            </p:cNvPr>
            <p:cNvSpPr/>
            <p:nvPr/>
          </p:nvSpPr>
          <p:spPr>
            <a:xfrm>
              <a:off x="235880" y="5333565"/>
              <a:ext cx="1591639" cy="1591639"/>
            </a:xfrm>
            <a:custGeom>
              <a:avLst/>
              <a:gdLst/>
              <a:ahLst/>
              <a:cxnLst/>
              <a:rect l="l" t="t" r="r" b="b"/>
              <a:pathLst>
                <a:path w="1591639" h="1591639">
                  <a:moveTo>
                    <a:pt x="0" y="0"/>
                  </a:moveTo>
                  <a:lnTo>
                    <a:pt x="1591639" y="0"/>
                  </a:lnTo>
                  <a:lnTo>
                    <a:pt x="1591639" y="1591639"/>
                  </a:lnTo>
                  <a:lnTo>
                    <a:pt x="0" y="1591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 dirty="0">
                <a:latin typeface="Tw Cen MT" panose="020B0602020104020603" pitchFamily="34" charset="0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8109EF08-925A-4B64-97C7-0F74CB77E72D}"/>
                </a:ext>
              </a:extLst>
            </p:cNvPr>
            <p:cNvSpPr/>
            <p:nvPr/>
          </p:nvSpPr>
          <p:spPr>
            <a:xfrm>
              <a:off x="353188" y="9394055"/>
              <a:ext cx="1437453" cy="1547729"/>
            </a:xfrm>
            <a:custGeom>
              <a:avLst/>
              <a:gdLst/>
              <a:ahLst/>
              <a:cxnLst/>
              <a:rect l="l" t="t" r="r" b="b"/>
              <a:pathLst>
                <a:path w="1437453" h="1547729">
                  <a:moveTo>
                    <a:pt x="0" y="0"/>
                  </a:moveTo>
                  <a:lnTo>
                    <a:pt x="1437453" y="0"/>
                  </a:lnTo>
                  <a:lnTo>
                    <a:pt x="1437453" y="1547729"/>
                  </a:lnTo>
                  <a:lnTo>
                    <a:pt x="0" y="1547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 dirty="0">
                <a:latin typeface="Tw Cen MT" panose="020B0602020104020603" pitchFamily="34" charset="0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8FCCEB86-C9E9-4101-B5C3-5A1A03BE5384}"/>
                </a:ext>
              </a:extLst>
            </p:cNvPr>
            <p:cNvSpPr/>
            <p:nvPr/>
          </p:nvSpPr>
          <p:spPr>
            <a:xfrm>
              <a:off x="260298" y="11322784"/>
              <a:ext cx="1623234" cy="1268152"/>
            </a:xfrm>
            <a:custGeom>
              <a:avLst/>
              <a:gdLst/>
              <a:ahLst/>
              <a:cxnLst/>
              <a:rect l="l" t="t" r="r" b="b"/>
              <a:pathLst>
                <a:path w="1623234" h="1268152">
                  <a:moveTo>
                    <a:pt x="0" y="0"/>
                  </a:moveTo>
                  <a:lnTo>
                    <a:pt x="1623234" y="0"/>
                  </a:lnTo>
                  <a:lnTo>
                    <a:pt x="1623234" y="1268152"/>
                  </a:lnTo>
                  <a:lnTo>
                    <a:pt x="0" y="1268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 dirty="0">
                <a:latin typeface="Tw Cen MT" panose="020B0602020104020603" pitchFamily="34" charset="0"/>
              </a:endParaRPr>
            </a:p>
          </p:txBody>
        </p:sp>
      </p:grpSp>
      <p:sp>
        <p:nvSpPr>
          <p:cNvPr id="18" name="AutoShape 4">
            <a:extLst>
              <a:ext uri="{FF2B5EF4-FFF2-40B4-BE49-F238E27FC236}">
                <a16:creationId xmlns:a16="http://schemas.microsoft.com/office/drawing/2014/main" id="{D5341F28-F935-49B7-8B3B-698408EBED40}"/>
              </a:ext>
            </a:extLst>
          </p:cNvPr>
          <p:cNvSpPr/>
          <p:nvPr/>
        </p:nvSpPr>
        <p:spPr>
          <a:xfrm>
            <a:off x="4024896" y="4979593"/>
            <a:ext cx="6503066" cy="900598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 dirty="0">
              <a:latin typeface="Tw Cen MT" panose="020B0602020104020603" pitchFamily="34" charset="0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1FB8C1EF-35AF-4C1C-BD91-BA6C1AC3E46D}"/>
              </a:ext>
            </a:extLst>
          </p:cNvPr>
          <p:cNvSpPr txBox="1"/>
          <p:nvPr/>
        </p:nvSpPr>
        <p:spPr>
          <a:xfrm>
            <a:off x="4043599" y="5456626"/>
            <a:ext cx="6474838" cy="310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52"/>
              </a:lnSpc>
            </a:pPr>
            <a:r>
              <a:rPr lang="pt-BR" spc="273" dirty="0">
                <a:solidFill>
                  <a:srgbClr val="FFFFFF"/>
                </a:solidFill>
                <a:latin typeface="Tw Cen MT" panose="020B0602020104020603" pitchFamily="34" charset="0"/>
              </a:rPr>
              <a:t>Subgerente de Estudos, Projetos e Programas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ECD887EF-D50C-40D1-892C-BEFC7F82AA56}"/>
              </a:ext>
            </a:extLst>
          </p:cNvPr>
          <p:cNvSpPr txBox="1"/>
          <p:nvPr/>
        </p:nvSpPr>
        <p:spPr>
          <a:xfrm>
            <a:off x="4043599" y="5109127"/>
            <a:ext cx="6484363" cy="358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6"/>
              </a:lnSpc>
            </a:pPr>
            <a:r>
              <a:rPr lang="pt-BR" sz="2200" spc="21" dirty="0">
                <a:solidFill>
                  <a:srgbClr val="FFFEE6"/>
                </a:solidFill>
                <a:latin typeface="Tw Cen MT" panose="020B0602020104020603" pitchFamily="34" charset="0"/>
              </a:rPr>
              <a:t>Reginaldo Moura Brasil Neto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E9FE3400-6489-E187-3084-B5BA51B098A3}"/>
              </a:ext>
            </a:extLst>
          </p:cNvPr>
          <p:cNvSpPr/>
          <p:nvPr/>
        </p:nvSpPr>
        <p:spPr>
          <a:xfrm>
            <a:off x="1800000" y="6138000"/>
            <a:ext cx="1440000" cy="720000"/>
          </a:xfrm>
          <a:custGeom>
            <a:avLst/>
            <a:gdLst/>
            <a:ahLst/>
            <a:cxnLst/>
            <a:rect l="l" t="t" r="r" b="b"/>
            <a:pathLst>
              <a:path w="2536296" h="1036711">
                <a:moveTo>
                  <a:pt x="0" y="0"/>
                </a:moveTo>
                <a:lnTo>
                  <a:pt x="2536296" y="0"/>
                </a:lnTo>
                <a:lnTo>
                  <a:pt x="2536296" y="1036711"/>
                </a:lnTo>
                <a:lnTo>
                  <a:pt x="0" y="10367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 dirty="0">
              <a:latin typeface="Tw Cen MT" panose="020B0602020104020603" pitchFamily="34" charset="0"/>
            </a:endParaRP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8A59982E-D0FF-8C5B-F7E5-B6FDF91CAB6B}"/>
              </a:ext>
            </a:extLst>
          </p:cNvPr>
          <p:cNvSpPr/>
          <p:nvPr/>
        </p:nvSpPr>
        <p:spPr>
          <a:xfrm>
            <a:off x="0" y="6138000"/>
            <a:ext cx="1800000" cy="720000"/>
          </a:xfrm>
          <a:custGeom>
            <a:avLst/>
            <a:gdLst/>
            <a:ahLst/>
            <a:cxnLst/>
            <a:rect l="l" t="t" r="r" b="b"/>
            <a:pathLst>
              <a:path w="2862051" h="944477">
                <a:moveTo>
                  <a:pt x="0" y="0"/>
                </a:moveTo>
                <a:lnTo>
                  <a:pt x="2862051" y="0"/>
                </a:lnTo>
                <a:lnTo>
                  <a:pt x="2862051" y="944477"/>
                </a:lnTo>
                <a:lnTo>
                  <a:pt x="0" y="9444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BA059-59FF-063C-88E0-157CAD91C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48B99C5-602C-DD42-16E7-1386F8A23E44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531CEDA-4737-B7EA-89FD-7FA6D7E606F6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E3D2D31-6995-55C0-7C76-625F366C5C96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BE20CF4-D968-BD02-C009-CF28D7982934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é a </a:t>
            </a:r>
            <a:r>
              <a:rPr lang="pt-BR" sz="1400" kern="0" dirty="0">
                <a:solidFill>
                  <a:prstClr val="black"/>
                </a:solidFill>
                <a:latin typeface="Tw Cen MT"/>
                <a:cs typeface="Arial" panose="020B0604020202020204" pitchFamily="34" charset="0"/>
              </a:rPr>
              <a:t>AESA e o que ela faz?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0847EE0-8D54-8060-E9C1-1EBA29B5858A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ADDEEC8-A652-0FD1-712E-AE89392EADC2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0204A3C5-31EA-5530-AAC8-589A50562F65}"/>
              </a:ext>
            </a:extLst>
          </p:cNvPr>
          <p:cNvSpPr/>
          <p:nvPr/>
        </p:nvSpPr>
        <p:spPr>
          <a:xfrm>
            <a:off x="10392000" y="4109534"/>
            <a:ext cx="1800000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alpha val="50000"/>
                  </a:schemeClr>
                </a:solidFill>
              </a:rPr>
              <a:t>Acadêmico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A40936C3-AD06-9D93-AE97-44EEC4ECE261}"/>
              </a:ext>
            </a:extLst>
          </p:cNvPr>
          <p:cNvSpPr/>
          <p:nvPr/>
        </p:nvSpPr>
        <p:spPr>
          <a:xfrm>
            <a:off x="10392000" y="1568045"/>
            <a:ext cx="1800000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alpha val="50000"/>
                  </a:schemeClr>
                </a:solidFill>
              </a:rPr>
              <a:t>Profissional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424B360-4241-88D6-F611-BB7E34B8FC68}"/>
              </a:ext>
            </a:extLst>
          </p:cNvPr>
          <p:cNvSpPr/>
          <p:nvPr/>
        </p:nvSpPr>
        <p:spPr>
          <a:xfrm>
            <a:off x="9039982" y="1189022"/>
            <a:ext cx="99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Subgerente de Estudos, Projetos e Programas</a:t>
            </a:r>
          </a:p>
        </p:txBody>
      </p:sp>
      <p:pic>
        <p:nvPicPr>
          <p:cNvPr id="41" name="Imagem 40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DA81CB7A-BE35-3A31-68B8-EB02D6EA12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694" b="28694"/>
          <a:stretch>
            <a:fillRect/>
          </a:stretch>
        </p:blipFill>
        <p:spPr>
          <a:xfrm>
            <a:off x="8712002" y="254123"/>
            <a:ext cx="1620000" cy="7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2" name="Retângulo 41">
            <a:extLst>
              <a:ext uri="{FF2B5EF4-FFF2-40B4-BE49-F238E27FC236}">
                <a16:creationId xmlns:a16="http://schemas.microsoft.com/office/drawing/2014/main" id="{F5BEDD61-A38C-6CE6-3FA6-28A0361905FE}"/>
              </a:ext>
            </a:extLst>
          </p:cNvPr>
          <p:cNvSpPr/>
          <p:nvPr/>
        </p:nvSpPr>
        <p:spPr>
          <a:xfrm>
            <a:off x="4207646" y="1189022"/>
            <a:ext cx="4588294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De estagiário a Sócio e Diretor Técnico</a:t>
            </a:r>
          </a:p>
        </p:txBody>
      </p:sp>
      <p:pic>
        <p:nvPicPr>
          <p:cNvPr id="1026" name="Picture 2" descr="Foto do perfil de montenegro_construcoesjp">
            <a:extLst>
              <a:ext uri="{FF2B5EF4-FFF2-40B4-BE49-F238E27FC236}">
                <a16:creationId xmlns:a16="http://schemas.microsoft.com/office/drawing/2014/main" id="{C404D280-65B4-11B6-7657-34CEBB4F09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0" t="23220" r="25130" b="23220"/>
          <a:stretch>
            <a:fillRect/>
          </a:stretch>
        </p:blipFill>
        <p:spPr bwMode="auto">
          <a:xfrm>
            <a:off x="6141793" y="254123"/>
            <a:ext cx="720000" cy="7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 da empresa CAPES - Coordenação de Aperfeiçoamento de Pessoal de Nível Superior">
            <a:extLst>
              <a:ext uri="{FF2B5EF4-FFF2-40B4-BE49-F238E27FC236}">
                <a16:creationId xmlns:a16="http://schemas.microsoft.com/office/drawing/2014/main" id="{F147D7EF-216A-D7E5-37A4-6C89A0E62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772" y="5338422"/>
            <a:ext cx="720000" cy="7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 da empresa CNPq">
            <a:extLst>
              <a:ext uri="{FF2B5EF4-FFF2-40B4-BE49-F238E27FC236}">
                <a16:creationId xmlns:a16="http://schemas.microsoft.com/office/drawing/2014/main" id="{85E8B26A-FB20-AD3F-801B-894A2B196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27" y="5338422"/>
            <a:ext cx="720000" cy="7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 42">
            <a:extLst>
              <a:ext uri="{FF2B5EF4-FFF2-40B4-BE49-F238E27FC236}">
                <a16:creationId xmlns:a16="http://schemas.microsoft.com/office/drawing/2014/main" id="{FFC44132-8978-7333-5395-E88DF08B0F3E}"/>
              </a:ext>
            </a:extLst>
          </p:cNvPr>
          <p:cNvSpPr/>
          <p:nvPr/>
        </p:nvSpPr>
        <p:spPr>
          <a:xfrm>
            <a:off x="2395520" y="4107069"/>
            <a:ext cx="216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Bolsista de Iniciação Científica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50260E44-D843-379B-514B-898DF0675DA4}"/>
              </a:ext>
            </a:extLst>
          </p:cNvPr>
          <p:cNvSpPr/>
          <p:nvPr/>
        </p:nvSpPr>
        <p:spPr>
          <a:xfrm>
            <a:off x="4811688" y="4107069"/>
            <a:ext cx="2721494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Bolsista de Mestrado e Doutorado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2164DBFB-1A0E-64C6-5A17-58B37F10E026}"/>
              </a:ext>
            </a:extLst>
          </p:cNvPr>
          <p:cNvSpPr/>
          <p:nvPr/>
        </p:nvSpPr>
        <p:spPr>
          <a:xfrm>
            <a:off x="7831898" y="4107069"/>
            <a:ext cx="2172124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Bolsista de Fixação de Recursos Humanos </a:t>
            </a:r>
          </a:p>
        </p:txBody>
      </p:sp>
      <p:pic>
        <p:nvPicPr>
          <p:cNvPr id="47" name="Picture 6" descr="Logo da empresa CNPq">
            <a:extLst>
              <a:ext uri="{FF2B5EF4-FFF2-40B4-BE49-F238E27FC236}">
                <a16:creationId xmlns:a16="http://schemas.microsoft.com/office/drawing/2014/main" id="{CF7636C3-590E-B2C1-342D-A34AC4A65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317" y="5338422"/>
            <a:ext cx="720000" cy="7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9" name="Agrupar 1038">
            <a:extLst>
              <a:ext uri="{FF2B5EF4-FFF2-40B4-BE49-F238E27FC236}">
                <a16:creationId xmlns:a16="http://schemas.microsoft.com/office/drawing/2014/main" id="{8CC34E6C-F6DC-635A-460B-58198ABE7514}"/>
              </a:ext>
            </a:extLst>
          </p:cNvPr>
          <p:cNvGrpSpPr/>
          <p:nvPr/>
        </p:nvGrpSpPr>
        <p:grpSpPr>
          <a:xfrm>
            <a:off x="1056000" y="2288045"/>
            <a:ext cx="10080000" cy="1800000"/>
            <a:chOff x="1056000" y="2288045"/>
            <a:chExt cx="10080000" cy="1800000"/>
          </a:xfrm>
        </p:grpSpPr>
        <p:sp>
          <p:nvSpPr>
            <p:cNvPr id="28" name="Seta: para a Direita 27">
              <a:extLst>
                <a:ext uri="{FF2B5EF4-FFF2-40B4-BE49-F238E27FC236}">
                  <a16:creationId xmlns:a16="http://schemas.microsoft.com/office/drawing/2014/main" id="{C027914D-604E-7AED-6B43-0222FAAA3955}"/>
                </a:ext>
              </a:extLst>
            </p:cNvPr>
            <p:cNvSpPr/>
            <p:nvPr/>
          </p:nvSpPr>
          <p:spPr>
            <a:xfrm>
              <a:off x="1056000" y="2288045"/>
              <a:ext cx="10080000" cy="1800000"/>
            </a:xfrm>
            <a:prstGeom prst="rightArrow">
              <a:avLst/>
            </a:prstGeom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0C3DB2B6-C579-E178-A78A-ADFCC2805B3C}"/>
                </a:ext>
              </a:extLst>
            </p:cNvPr>
            <p:cNvSpPr/>
            <p:nvPr/>
          </p:nvSpPr>
          <p:spPr>
            <a:xfrm rot="16200000">
              <a:off x="1007436" y="3008044"/>
              <a:ext cx="720000" cy="36000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2012</a:t>
              </a:r>
            </a:p>
          </p:txBody>
        </p: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5DA43D99-3880-BD7E-0A9F-3436A63C71A8}"/>
                </a:ext>
              </a:extLst>
            </p:cNvPr>
            <p:cNvSpPr/>
            <p:nvPr/>
          </p:nvSpPr>
          <p:spPr>
            <a:xfrm rot="16200000">
              <a:off x="1611478" y="3008044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2013</a:t>
              </a:r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74EFB1A8-1B21-0141-423D-DC971739E1CC}"/>
                </a:ext>
              </a:extLst>
            </p:cNvPr>
            <p:cNvSpPr/>
            <p:nvPr/>
          </p:nvSpPr>
          <p:spPr>
            <a:xfrm rot="16200000">
              <a:off x="2215520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2014</a:t>
              </a:r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A6E13A79-D403-0E53-2F60-9C5DFD721921}"/>
                </a:ext>
              </a:extLst>
            </p:cNvPr>
            <p:cNvSpPr/>
            <p:nvPr/>
          </p:nvSpPr>
          <p:spPr>
            <a:xfrm rot="16200000">
              <a:off x="2819562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2015</a:t>
              </a:r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B750F404-B799-98A8-A668-50232897F9C9}"/>
                </a:ext>
              </a:extLst>
            </p:cNvPr>
            <p:cNvSpPr/>
            <p:nvPr/>
          </p:nvSpPr>
          <p:spPr>
            <a:xfrm rot="16200000">
              <a:off x="3423604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2016</a:t>
              </a:r>
            </a:p>
          </p:txBody>
        </p:sp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88237A67-C1B6-9EA4-1D2E-A325C99FF7DB}"/>
                </a:ext>
              </a:extLst>
            </p:cNvPr>
            <p:cNvSpPr/>
            <p:nvPr/>
          </p:nvSpPr>
          <p:spPr>
            <a:xfrm rot="16200000">
              <a:off x="4027646" y="3008044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2017</a:t>
              </a:r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DE2EC719-B7DE-7519-B423-BED2FEA7EAB4}"/>
                </a:ext>
              </a:extLst>
            </p:cNvPr>
            <p:cNvSpPr/>
            <p:nvPr/>
          </p:nvSpPr>
          <p:spPr>
            <a:xfrm rot="16200000">
              <a:off x="4631688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2018</a:t>
              </a:r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76FBC930-266D-6BBA-B6A6-199DAA202CEB}"/>
                </a:ext>
              </a:extLst>
            </p:cNvPr>
            <p:cNvSpPr/>
            <p:nvPr/>
          </p:nvSpPr>
          <p:spPr>
            <a:xfrm rot="16200000">
              <a:off x="5235730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2019</a:t>
              </a:r>
            </a:p>
          </p:txBody>
        </p:sp>
        <p:sp>
          <p:nvSpPr>
            <p:cNvPr id="57" name="Retângulo 56">
              <a:extLst>
                <a:ext uri="{FF2B5EF4-FFF2-40B4-BE49-F238E27FC236}">
                  <a16:creationId xmlns:a16="http://schemas.microsoft.com/office/drawing/2014/main" id="{8EF81D62-3AA5-36D7-3E26-CD3DC7B2CCFD}"/>
                </a:ext>
              </a:extLst>
            </p:cNvPr>
            <p:cNvSpPr/>
            <p:nvPr/>
          </p:nvSpPr>
          <p:spPr>
            <a:xfrm rot="16200000">
              <a:off x="5839772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2020</a:t>
              </a:r>
            </a:p>
          </p:txBody>
        </p:sp>
        <p:sp>
          <p:nvSpPr>
            <p:cNvPr id="58" name="Retângulo 57">
              <a:extLst>
                <a:ext uri="{FF2B5EF4-FFF2-40B4-BE49-F238E27FC236}">
                  <a16:creationId xmlns:a16="http://schemas.microsoft.com/office/drawing/2014/main" id="{F61BA6D3-5E60-BC30-40D6-467842B88859}"/>
                </a:ext>
              </a:extLst>
            </p:cNvPr>
            <p:cNvSpPr/>
            <p:nvPr/>
          </p:nvSpPr>
          <p:spPr>
            <a:xfrm rot="16200000">
              <a:off x="6443814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2021</a:t>
              </a:r>
            </a:p>
          </p:txBody>
        </p:sp>
        <p:sp>
          <p:nvSpPr>
            <p:cNvPr id="59" name="Retângulo 58">
              <a:extLst>
                <a:ext uri="{FF2B5EF4-FFF2-40B4-BE49-F238E27FC236}">
                  <a16:creationId xmlns:a16="http://schemas.microsoft.com/office/drawing/2014/main" id="{68637BA4-43CD-B9E3-6F8D-F494EB5F8B7A}"/>
                </a:ext>
              </a:extLst>
            </p:cNvPr>
            <p:cNvSpPr/>
            <p:nvPr/>
          </p:nvSpPr>
          <p:spPr>
            <a:xfrm rot="16200000">
              <a:off x="7047856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2022</a:t>
              </a:r>
            </a:p>
          </p:txBody>
        </p:sp>
        <p:sp>
          <p:nvSpPr>
            <p:cNvPr id="60" name="Retângulo 59">
              <a:extLst>
                <a:ext uri="{FF2B5EF4-FFF2-40B4-BE49-F238E27FC236}">
                  <a16:creationId xmlns:a16="http://schemas.microsoft.com/office/drawing/2014/main" id="{603C8C96-2180-3B7F-C5F6-805AF89DDB24}"/>
                </a:ext>
              </a:extLst>
            </p:cNvPr>
            <p:cNvSpPr/>
            <p:nvPr/>
          </p:nvSpPr>
          <p:spPr>
            <a:xfrm rot="16200000">
              <a:off x="7651898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2023</a:t>
              </a:r>
            </a:p>
          </p:txBody>
        </p: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DD916677-D2E6-7282-53D0-E8C06785880B}"/>
                </a:ext>
              </a:extLst>
            </p:cNvPr>
            <p:cNvSpPr/>
            <p:nvPr/>
          </p:nvSpPr>
          <p:spPr>
            <a:xfrm rot="16200000">
              <a:off x="8255940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2024</a:t>
              </a:r>
            </a:p>
          </p:txBody>
        </p: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434FFE50-9A0D-F943-9733-4337F6760613}"/>
                </a:ext>
              </a:extLst>
            </p:cNvPr>
            <p:cNvSpPr/>
            <p:nvPr/>
          </p:nvSpPr>
          <p:spPr>
            <a:xfrm rot="16200000">
              <a:off x="9464022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2026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BE93273A-7D50-6356-81F6-C31755E8EA0A}"/>
                </a:ext>
              </a:extLst>
            </p:cNvPr>
            <p:cNvSpPr/>
            <p:nvPr/>
          </p:nvSpPr>
          <p:spPr>
            <a:xfrm rot="16200000">
              <a:off x="8859982" y="3008045"/>
              <a:ext cx="720000" cy="36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2025</a:t>
              </a:r>
            </a:p>
          </p:txBody>
        </p:sp>
      </p:grpSp>
      <p:sp>
        <p:nvSpPr>
          <p:cNvPr id="1024" name="Retângulo 1023">
            <a:extLst>
              <a:ext uri="{FF2B5EF4-FFF2-40B4-BE49-F238E27FC236}">
                <a16:creationId xmlns:a16="http://schemas.microsoft.com/office/drawing/2014/main" id="{62E1EE3C-0C7C-62C0-A4E5-6DE024B36BEA}"/>
              </a:ext>
            </a:extLst>
          </p:cNvPr>
          <p:cNvSpPr/>
          <p:nvPr/>
        </p:nvSpPr>
        <p:spPr>
          <a:xfrm>
            <a:off x="467437" y="1189022"/>
            <a:ext cx="216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Graduação em Engenharia Civil pela Universidade Federal da Paraíba</a:t>
            </a:r>
          </a:p>
        </p:txBody>
      </p:sp>
      <p:cxnSp>
        <p:nvCxnSpPr>
          <p:cNvPr id="1025" name="Conector: Angulado 1024">
            <a:extLst>
              <a:ext uri="{FF2B5EF4-FFF2-40B4-BE49-F238E27FC236}">
                <a16:creationId xmlns:a16="http://schemas.microsoft.com/office/drawing/2014/main" id="{5DCE365D-993A-AEB3-191C-55EDA73205B4}"/>
              </a:ext>
            </a:extLst>
          </p:cNvPr>
          <p:cNvCxnSpPr>
            <a:cxnSpLocks/>
            <a:stCxn id="1024" idx="1"/>
            <a:endCxn id="28" idx="1"/>
          </p:cNvCxnSpPr>
          <p:nvPr/>
        </p:nvCxnSpPr>
        <p:spPr>
          <a:xfrm rot="10800000" flipH="1" flipV="1">
            <a:off x="467436" y="1729021"/>
            <a:ext cx="588563" cy="1459023"/>
          </a:xfrm>
          <a:prstGeom prst="bentConnector3">
            <a:avLst>
              <a:gd name="adj1" fmla="val -3884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4" name="Picture 4" descr="Gota Água Líquido - Gráfico vetorial grátis no Pixabay">
            <a:extLst>
              <a:ext uri="{FF2B5EF4-FFF2-40B4-BE49-F238E27FC236}">
                <a16:creationId xmlns:a16="http://schemas.microsoft.com/office/drawing/2014/main" id="{D4AB6950-96A6-33B6-8F28-882FBA96F632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"/>
            <a:ext cx="54545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" name="Subtítulo 2">
            <a:extLst>
              <a:ext uri="{FF2B5EF4-FFF2-40B4-BE49-F238E27FC236}">
                <a16:creationId xmlns:a16="http://schemas.microsoft.com/office/drawing/2014/main" id="{2F975193-259A-3BD2-4BBC-1F6CF4B14295}"/>
              </a:ext>
            </a:extLst>
          </p:cNvPr>
          <p:cNvSpPr txBox="1">
            <a:spLocks/>
          </p:cNvSpPr>
          <p:nvPr/>
        </p:nvSpPr>
        <p:spPr>
          <a:xfrm>
            <a:off x="545455" y="0"/>
            <a:ext cx="5040000" cy="900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ATUAÇÃO DA AESA </a:t>
            </a:r>
            <a:r>
              <a:rPr lang="pt-BR" sz="1000" dirty="0">
                <a:solidFill>
                  <a:prstClr val="black"/>
                </a:solidFill>
                <a:latin typeface="Tw Cen MT"/>
              </a:rPr>
              <a:t>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 LIGAÇÃO COM AS POLÍTICAS DE RECURSOS HÍDRICOS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AGÊNCIA EXECUTIVA DE GESTÃO DE ÁGUAS DA PARAÍBA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REGINALDO NETO – SUBGERENTE DE ESTUDOS, PLANEJAMENTO E PROJETOS</a:t>
            </a:r>
          </a:p>
        </p:txBody>
      </p:sp>
    </p:spTree>
    <p:extLst>
      <p:ext uri="{BB962C8B-B14F-4D97-AF65-F5344CB8AC3E}">
        <p14:creationId xmlns:p14="http://schemas.microsoft.com/office/powerpoint/2010/main" val="189282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2" grpId="0" animBg="1"/>
      <p:bldP spid="43" grpId="0" animBg="1"/>
      <p:bldP spid="44" grpId="0" animBg="1"/>
      <p:bldP spid="45" grpId="0" animBg="1"/>
      <p:bldP spid="10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848EC-A8D9-A1B3-F325-8ABC6A29B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1CB6514-94A7-5C4C-AD23-B2E8C3D60C26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1A6AF2B-2091-1043-E671-96EF19AE3712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53D279C-CE56-59FC-51C2-F30EC236D0E1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181D3C6-A616-174A-422E-772D34FA771A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AFBDE83-2DEE-C27E-FFD8-33D32F6F05F5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pic>
        <p:nvPicPr>
          <p:cNvPr id="16" name="Picture 4" descr="Gota Água Líquido - Gráfico vetorial grátis no Pixabay">
            <a:extLst>
              <a:ext uri="{FF2B5EF4-FFF2-40B4-BE49-F238E27FC236}">
                <a16:creationId xmlns:a16="http://schemas.microsoft.com/office/drawing/2014/main" id="{A91E325E-EC3B-D141-3DAB-26BAF27C2FE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"/>
            <a:ext cx="54545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2">
            <a:extLst>
              <a:ext uri="{FF2B5EF4-FFF2-40B4-BE49-F238E27FC236}">
                <a16:creationId xmlns:a16="http://schemas.microsoft.com/office/drawing/2014/main" id="{2CB576E1-B122-4326-9B6E-35FF6DA3C36C}"/>
              </a:ext>
            </a:extLst>
          </p:cNvPr>
          <p:cNvSpPr txBox="1">
            <a:spLocks/>
          </p:cNvSpPr>
          <p:nvPr/>
        </p:nvSpPr>
        <p:spPr>
          <a:xfrm>
            <a:off x="545455" y="0"/>
            <a:ext cx="5040000" cy="900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ATUAÇÃO DA AESA </a:t>
            </a:r>
            <a:r>
              <a:rPr lang="pt-BR" sz="1000" dirty="0">
                <a:solidFill>
                  <a:prstClr val="black"/>
                </a:solidFill>
                <a:latin typeface="Tw Cen MT"/>
              </a:rPr>
              <a:t>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 LIGAÇÃO COM AS POLÍTICAS DE RECURSOS HÍDRICOS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AGÊNCIA EXECUTIVA DE GESTÃO DE ÁGUAS DA PARAÍBA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REGINALDO NETO – SUBGERENTE DE ESTUDOS, PLANEJAMENTO E PROJETOS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F5F8829-7735-10F7-D4FC-91D61FA2A0D5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DBC434F-5E9F-FBF3-637B-6BF390EBF9DD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301215" y="1499414"/>
            <a:ext cx="2880000" cy="28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Conector: Angulado 5">
            <a:extLst>
              <a:ext uri="{FF2B5EF4-FFF2-40B4-BE49-F238E27FC236}">
                <a16:creationId xmlns:a16="http://schemas.microsoft.com/office/drawing/2014/main" id="{F3F4BEAB-3800-C914-8337-419CE3218BBB}"/>
              </a:ext>
            </a:extLst>
          </p:cNvPr>
          <p:cNvCxnSpPr>
            <a:cxnSpLocks/>
            <a:stCxn id="22" idx="3"/>
            <a:endCxn id="3" idx="1"/>
          </p:cNvCxnSpPr>
          <p:nvPr/>
        </p:nvCxnSpPr>
        <p:spPr>
          <a:xfrm>
            <a:off x="8572829" y="1079999"/>
            <a:ext cx="728386" cy="185941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EF39A355-FF4D-3010-FA26-3902BC0734D7}"/>
              </a:ext>
            </a:extLst>
          </p:cNvPr>
          <p:cNvSpPr/>
          <p:nvPr/>
        </p:nvSpPr>
        <p:spPr>
          <a:xfrm>
            <a:off x="9301214" y="-1"/>
            <a:ext cx="2880000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0000"/>
                </a:solidFill>
              </a:rPr>
              <a:t>Mais de 70% da Paraíba está inserido no Semiárido Brasileiro, um dos semiáridos mais povoados e mais susceptíveis do planeta aos processos de desertificação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1037E07-D168-7A6C-AF2A-B1D8ED2B3818}"/>
              </a:ext>
            </a:extLst>
          </p:cNvPr>
          <p:cNvSpPr/>
          <p:nvPr/>
        </p:nvSpPr>
        <p:spPr>
          <a:xfrm>
            <a:off x="9908097" y="3958301"/>
            <a:ext cx="360000" cy="126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7A17A3E2-3AB3-D410-B5F9-E82B05FB056C}"/>
              </a:ext>
            </a:extLst>
          </p:cNvPr>
          <p:cNvSpPr/>
          <p:nvPr/>
        </p:nvSpPr>
        <p:spPr>
          <a:xfrm>
            <a:off x="9908097" y="5395119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2D374B4-4DA7-B866-1ACA-0E3848546B45}"/>
              </a:ext>
            </a:extLst>
          </p:cNvPr>
          <p:cNvSpPr/>
          <p:nvPr/>
        </p:nvSpPr>
        <p:spPr>
          <a:xfrm>
            <a:off x="292765" y="2459335"/>
            <a:ext cx="3240000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A frequência e severidade das secas estão aumentando em várias regiões do mundo </a:t>
            </a:r>
            <a:r>
              <a:rPr lang="pt-BR" sz="1200" dirty="0">
                <a:solidFill>
                  <a:schemeClr val="tx1"/>
                </a:solidFill>
              </a:rPr>
              <a:t>(IPCC, AR6)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C547EFD-9B48-4FDE-C61D-1622CCEB8603}"/>
              </a:ext>
            </a:extLst>
          </p:cNvPr>
          <p:cNvSpPr/>
          <p:nvPr/>
        </p:nvSpPr>
        <p:spPr>
          <a:xfrm>
            <a:off x="292765" y="4101813"/>
            <a:ext cx="3240000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Até 2050, cerca de três em cada quatro pessoas poderão enfrentar os impactos da seca ou da escassez de água </a:t>
            </a:r>
            <a:r>
              <a:rPr lang="pt-BR" sz="1200" dirty="0">
                <a:solidFill>
                  <a:schemeClr val="tx1"/>
                </a:solidFill>
              </a:rPr>
              <a:t>(UN-</a:t>
            </a:r>
            <a:r>
              <a:rPr lang="pt-BR" sz="1200" dirty="0" err="1">
                <a:solidFill>
                  <a:schemeClr val="tx1"/>
                </a:solidFill>
              </a:rPr>
              <a:t>Water</a:t>
            </a:r>
            <a:r>
              <a:rPr lang="pt-BR" sz="1200" dirty="0">
                <a:solidFill>
                  <a:schemeClr val="tx1"/>
                </a:solidFill>
              </a:rPr>
              <a:t>, UNESCO)</a:t>
            </a:r>
          </a:p>
        </p:txBody>
      </p:sp>
      <p:pic>
        <p:nvPicPr>
          <p:cNvPr id="17" name="Picture 2" descr="Seca causou prejuízo de quase R$ 1 bilhão em Santa Catarina">
            <a:extLst>
              <a:ext uri="{FF2B5EF4-FFF2-40B4-BE49-F238E27FC236}">
                <a16:creationId xmlns:a16="http://schemas.microsoft.com/office/drawing/2014/main" id="{09163D8A-0C0F-8262-8D1B-02AC3E1DDF10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71" y="2422450"/>
            <a:ext cx="2880000" cy="210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Nível de água dos principais reservatórios do país é inferior ao de 2001">
            <a:extLst>
              <a:ext uri="{FF2B5EF4-FFF2-40B4-BE49-F238E27FC236}">
                <a16:creationId xmlns:a16="http://schemas.microsoft.com/office/drawing/2014/main" id="{F08BEA6B-1A05-D66E-A696-6166E20AF848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453" y="2939413"/>
            <a:ext cx="2880000" cy="210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Prejuízos com a seca representam 7,36% do PIB do Rio Grande do Sul - A  Lavoura">
            <a:extLst>
              <a:ext uri="{FF2B5EF4-FFF2-40B4-BE49-F238E27FC236}">
                <a16:creationId xmlns:a16="http://schemas.microsoft.com/office/drawing/2014/main" id="{16E5BE93-BD89-1F85-F126-649E952725EE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335" y="3439683"/>
            <a:ext cx="2880000" cy="210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7E564ACB-3A74-428E-9328-99986F71B910}"/>
              </a:ext>
            </a:extLst>
          </p:cNvPr>
          <p:cNvSpPr/>
          <p:nvPr/>
        </p:nvSpPr>
        <p:spPr>
          <a:xfrm>
            <a:off x="6823217" y="3942919"/>
            <a:ext cx="288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Sem instrumentos, gestão e participação, o risco é ampliar desigualdades e conflitos pelo uso da água</a:t>
            </a:r>
          </a:p>
        </p:txBody>
      </p:sp>
      <p:pic>
        <p:nvPicPr>
          <p:cNvPr id="22" name="Imagem 21" descr="Mapa&#10;&#10;O conteúdo gerado por IA pode estar incorreto.">
            <a:extLst>
              <a:ext uri="{FF2B5EF4-FFF2-40B4-BE49-F238E27FC236}">
                <a16:creationId xmlns:a16="http://schemas.microsoft.com/office/drawing/2014/main" id="{3C947136-D74E-7674-9108-B8739C2703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633" y="-1"/>
            <a:ext cx="3007196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Raio 22">
            <a:extLst>
              <a:ext uri="{FF2B5EF4-FFF2-40B4-BE49-F238E27FC236}">
                <a16:creationId xmlns:a16="http://schemas.microsoft.com/office/drawing/2014/main" id="{AB054FB5-4F54-9889-2B36-4F53F23E8A16}"/>
              </a:ext>
            </a:extLst>
          </p:cNvPr>
          <p:cNvSpPr/>
          <p:nvPr/>
        </p:nvSpPr>
        <p:spPr>
          <a:xfrm>
            <a:off x="781775" y="1096047"/>
            <a:ext cx="1080000" cy="1080000"/>
          </a:xfrm>
          <a:prstGeom prst="lightningBol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ol 23">
            <a:extLst>
              <a:ext uri="{FF2B5EF4-FFF2-40B4-BE49-F238E27FC236}">
                <a16:creationId xmlns:a16="http://schemas.microsoft.com/office/drawing/2014/main" id="{C06694FC-A973-4B26-58DD-9542A4554994}"/>
              </a:ext>
            </a:extLst>
          </p:cNvPr>
          <p:cNvSpPr/>
          <p:nvPr/>
        </p:nvSpPr>
        <p:spPr>
          <a:xfrm>
            <a:off x="1912765" y="1096047"/>
            <a:ext cx="1080000" cy="1080000"/>
          </a:xfrm>
          <a:prstGeom prst="su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Seta: para Cima 24">
            <a:extLst>
              <a:ext uri="{FF2B5EF4-FFF2-40B4-BE49-F238E27FC236}">
                <a16:creationId xmlns:a16="http://schemas.microsoft.com/office/drawing/2014/main" id="{6DB2ED21-840B-9958-6511-02E4637F3BF0}"/>
              </a:ext>
            </a:extLst>
          </p:cNvPr>
          <p:cNvSpPr/>
          <p:nvPr/>
        </p:nvSpPr>
        <p:spPr>
          <a:xfrm>
            <a:off x="10785" y="1096047"/>
            <a:ext cx="720000" cy="1080000"/>
          </a:xfrm>
          <a:prstGeom prst="upArrow">
            <a:avLst/>
          </a:prstGeom>
          <a:gradFill>
            <a:gsLst>
              <a:gs pos="0">
                <a:schemeClr val="bg1"/>
              </a:gs>
              <a:gs pos="100000">
                <a:schemeClr val="tx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CBFF459-2B27-143D-CB91-56F7AD5533AD}"/>
              </a:ext>
            </a:extLst>
          </p:cNvPr>
          <p:cNvSpPr/>
          <p:nvPr/>
        </p:nvSpPr>
        <p:spPr>
          <a:xfrm>
            <a:off x="3043754" y="1096047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+ eventos extremos</a:t>
            </a:r>
            <a:endParaRPr lang="pt-B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91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5" grpId="0" animBg="1"/>
      <p:bldP spid="21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269FB-3DC2-F3A6-B848-A804AD89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DCC645C-1BCC-7833-3305-2E9F3C251DA0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7E7E968-D5CB-4436-21C7-1F4B6138027B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81CAC20-FA0D-7221-D2E3-09A425EB89AD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8B24358-CC46-0CCD-E015-BC65DAF9A8FB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2FBEB40-39F4-5B6D-8203-B02D48BD08CD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C34BD5A-E825-A90B-05AE-1716E80D4353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D0C07A9-E5F6-9C36-5FA2-12281D369D30}"/>
              </a:ext>
            </a:extLst>
          </p:cNvPr>
          <p:cNvSpPr/>
          <p:nvPr/>
        </p:nvSpPr>
        <p:spPr>
          <a:xfrm>
            <a:off x="89997" y="72991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Política Nacional de Recursos Hídricos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(Lei Federal 9.433/1997)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2FD5978-7CE6-CFE3-F8F8-DD12C6BC98B8}"/>
              </a:ext>
            </a:extLst>
          </p:cNvPr>
          <p:cNvSpPr/>
          <p:nvPr/>
        </p:nvSpPr>
        <p:spPr>
          <a:xfrm>
            <a:off x="2675724" y="72991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Política Estadual de Recursos Hídricos</a:t>
            </a:r>
          </a:p>
          <a:p>
            <a:pPr algn="ctr"/>
            <a:r>
              <a:rPr lang="pt-BR" sz="1100" dirty="0">
                <a:solidFill>
                  <a:schemeClr val="tx1"/>
                </a:solidFill>
              </a:rPr>
              <a:t>(Lei Estadual 6.308/1996)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7C95101F-4CCE-F721-EC29-2CD9F7A08B36}"/>
              </a:ext>
            </a:extLst>
          </p:cNvPr>
          <p:cNvSpPr/>
          <p:nvPr/>
        </p:nvSpPr>
        <p:spPr>
          <a:xfrm>
            <a:off x="89997" y="22786"/>
            <a:ext cx="1759095" cy="677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Quem define as regras?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A068E0FC-F168-4841-0E36-FB06CC908F91}"/>
              </a:ext>
            </a:extLst>
          </p:cNvPr>
          <p:cNvSpPr/>
          <p:nvPr/>
        </p:nvSpPr>
        <p:spPr>
          <a:xfrm>
            <a:off x="89997" y="1823599"/>
            <a:ext cx="180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Água como bem público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DA9E667E-9F34-3BF8-C919-E60DE766D546}"/>
              </a:ext>
            </a:extLst>
          </p:cNvPr>
          <p:cNvSpPr/>
          <p:nvPr/>
        </p:nvSpPr>
        <p:spPr>
          <a:xfrm>
            <a:off x="89997" y="2917279"/>
            <a:ext cx="180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Recurso limitado e com valor econômico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899DBE27-EF0D-3164-DA76-3638F6E0CEAB}"/>
              </a:ext>
            </a:extLst>
          </p:cNvPr>
          <p:cNvSpPr/>
          <p:nvPr/>
        </p:nvSpPr>
        <p:spPr>
          <a:xfrm>
            <a:off x="89997" y="4010960"/>
            <a:ext cx="180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Uso múltiplo (indústria, agricultura, energia…)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0822780-0E1D-ABDA-F586-10ADC4F1A181}"/>
              </a:ext>
            </a:extLst>
          </p:cNvPr>
          <p:cNvSpPr/>
          <p:nvPr/>
        </p:nvSpPr>
        <p:spPr>
          <a:xfrm>
            <a:off x="89997" y="5104641"/>
            <a:ext cx="180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Gestão por bacias hidrográficas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ECC30D30-F96E-416F-47CE-02AA9AE74D14}"/>
              </a:ext>
            </a:extLst>
          </p:cNvPr>
          <p:cNvSpPr/>
          <p:nvPr/>
        </p:nvSpPr>
        <p:spPr>
          <a:xfrm>
            <a:off x="2675724" y="22786"/>
            <a:ext cx="1759095" cy="677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Como adaptar as regras?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B1B37B5A-9E7A-4D6F-6540-F73F5FEEF710}"/>
              </a:ext>
            </a:extLst>
          </p:cNvPr>
          <p:cNvSpPr/>
          <p:nvPr/>
        </p:nvSpPr>
        <p:spPr>
          <a:xfrm>
            <a:off x="7847178" y="22786"/>
            <a:ext cx="1759095" cy="677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Quem está envolvido?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7B16A4B4-EF97-54C3-414E-6440D3DE2006}"/>
              </a:ext>
            </a:extLst>
          </p:cNvPr>
          <p:cNvSpPr/>
          <p:nvPr/>
        </p:nvSpPr>
        <p:spPr>
          <a:xfrm>
            <a:off x="2675724" y="1823599"/>
            <a:ext cx="180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Baseada na Política Nacional de Recursos Hídricos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CB33471A-435D-EC27-8299-9B0296E96B43}"/>
              </a:ext>
            </a:extLst>
          </p:cNvPr>
          <p:cNvSpPr/>
          <p:nvPr/>
        </p:nvSpPr>
        <p:spPr>
          <a:xfrm>
            <a:off x="2675724" y="2917279"/>
            <a:ext cx="180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Segurança hídrica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E4A3138A-C2EC-14D0-FF33-9B93B30CDA8F}"/>
              </a:ext>
            </a:extLst>
          </p:cNvPr>
          <p:cNvSpPr/>
          <p:nvPr/>
        </p:nvSpPr>
        <p:spPr>
          <a:xfrm>
            <a:off x="2675724" y="4010960"/>
            <a:ext cx="180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Controle do uso da água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246ABCBF-82AE-50DC-61F9-72FA2A4D4698}"/>
              </a:ext>
            </a:extLst>
          </p:cNvPr>
          <p:cNvSpPr/>
          <p:nvPr/>
        </p:nvSpPr>
        <p:spPr>
          <a:xfrm>
            <a:off x="2675724" y="5104641"/>
            <a:ext cx="180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Gestão de reservatórios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831F3FA2-201E-213C-38A6-68DE7BCD3653}"/>
              </a:ext>
            </a:extLst>
          </p:cNvPr>
          <p:cNvSpPr/>
          <p:nvPr/>
        </p:nvSpPr>
        <p:spPr>
          <a:xfrm>
            <a:off x="5261451" y="22786"/>
            <a:ext cx="1759095" cy="677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Como operacionalizar as regras?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94C84066-0FC7-769E-C6BA-A0B9397F1743}"/>
              </a:ext>
            </a:extLst>
          </p:cNvPr>
          <p:cNvSpPr/>
          <p:nvPr/>
        </p:nvSpPr>
        <p:spPr>
          <a:xfrm>
            <a:off x="10432905" y="22786"/>
            <a:ext cx="1759095" cy="677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Quem é impactado com isso?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3E201E4-681A-33E9-1C11-6ACAA95FDEED}"/>
              </a:ext>
            </a:extLst>
          </p:cNvPr>
          <p:cNvSpPr/>
          <p:nvPr/>
        </p:nvSpPr>
        <p:spPr>
          <a:xfrm>
            <a:off x="10392000" y="72991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Abastecimento humano</a:t>
            </a: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1270877F-16DA-278C-AA80-93A9C6D44C96}"/>
              </a:ext>
            </a:extLst>
          </p:cNvPr>
          <p:cNvSpPr/>
          <p:nvPr/>
        </p:nvSpPr>
        <p:spPr>
          <a:xfrm>
            <a:off x="10392000" y="1811535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Indústria</a:t>
            </a: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8B28A2B0-690B-C308-4220-D2DC500AE8DA}"/>
              </a:ext>
            </a:extLst>
          </p:cNvPr>
          <p:cNvSpPr/>
          <p:nvPr/>
        </p:nvSpPr>
        <p:spPr>
          <a:xfrm>
            <a:off x="10392000" y="2893151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Agricultura</a:t>
            </a:r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810506E1-2E94-EF63-08C0-3BB5C032943B}"/>
              </a:ext>
            </a:extLst>
          </p:cNvPr>
          <p:cNvSpPr/>
          <p:nvPr/>
        </p:nvSpPr>
        <p:spPr>
          <a:xfrm>
            <a:off x="10392000" y="3974767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Meio ambiente</a:t>
            </a:r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AADF8FDD-DFFB-685B-A869-F8AC23832C04}"/>
              </a:ext>
            </a:extLst>
          </p:cNvPr>
          <p:cNvSpPr/>
          <p:nvPr/>
        </p:nvSpPr>
        <p:spPr>
          <a:xfrm>
            <a:off x="5196000" y="72991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Plano de Recursos Hídricos</a:t>
            </a: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DE7E9CF8-BB37-8E80-6199-48C93061FE20}"/>
              </a:ext>
            </a:extLst>
          </p:cNvPr>
          <p:cNvSpPr/>
          <p:nvPr/>
        </p:nvSpPr>
        <p:spPr>
          <a:xfrm>
            <a:off x="5196000" y="182359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Enquadramento de corpos de água</a:t>
            </a: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5C1B5D8C-F726-D449-8048-011C6D06AE73}"/>
              </a:ext>
            </a:extLst>
          </p:cNvPr>
          <p:cNvSpPr/>
          <p:nvPr/>
        </p:nvSpPr>
        <p:spPr>
          <a:xfrm>
            <a:off x="5196000" y="291727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Outorga de Direitos de Uso</a:t>
            </a: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B3656880-5CBD-D3D2-7B6B-6C17F35A79AD}"/>
              </a:ext>
            </a:extLst>
          </p:cNvPr>
          <p:cNvSpPr/>
          <p:nvPr/>
        </p:nvSpPr>
        <p:spPr>
          <a:xfrm>
            <a:off x="5196000" y="4010960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Cobrança pelo Uso da Água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41B9F542-0838-2244-0CE4-EEFEBD2014B7}"/>
              </a:ext>
            </a:extLst>
          </p:cNvPr>
          <p:cNvSpPr/>
          <p:nvPr/>
        </p:nvSpPr>
        <p:spPr>
          <a:xfrm>
            <a:off x="5196000" y="5104641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Sistemas de Informações</a:t>
            </a: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B3598F9F-27CF-1A72-2E12-FF8D1597E6A3}"/>
              </a:ext>
            </a:extLst>
          </p:cNvPr>
          <p:cNvSpPr/>
          <p:nvPr/>
        </p:nvSpPr>
        <p:spPr>
          <a:xfrm>
            <a:off x="10392000" y="5056383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D80801E3-4EAB-8B0A-09DB-B457074D432A}"/>
              </a:ext>
            </a:extLst>
          </p:cNvPr>
          <p:cNvSpPr/>
          <p:nvPr/>
        </p:nvSpPr>
        <p:spPr>
          <a:xfrm>
            <a:off x="7847178" y="72991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Conselho Nacional de Recursos Hídricos</a:t>
            </a: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CD0F8EFC-7194-DA40-4541-68D6942F42FE}"/>
              </a:ext>
            </a:extLst>
          </p:cNvPr>
          <p:cNvSpPr/>
          <p:nvPr/>
        </p:nvSpPr>
        <p:spPr>
          <a:xfrm>
            <a:off x="7847178" y="182359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Conselhos de Recursos Hídricos dos Estados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F75BC494-B4C0-0CC8-50C4-E1F44A27B7DE}"/>
              </a:ext>
            </a:extLst>
          </p:cNvPr>
          <p:cNvSpPr/>
          <p:nvPr/>
        </p:nvSpPr>
        <p:spPr>
          <a:xfrm>
            <a:off x="7847178" y="2917279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Comitês de Bacia Hidrográfica</a:t>
            </a: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070F9BFE-55BD-26FA-8C5A-70C5F949E50F}"/>
              </a:ext>
            </a:extLst>
          </p:cNvPr>
          <p:cNvSpPr/>
          <p:nvPr/>
        </p:nvSpPr>
        <p:spPr>
          <a:xfrm>
            <a:off x="7847178" y="4010960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Órgãos dos poderes públicos</a:t>
            </a:r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C763CCEA-1087-EF23-1999-BC13A750727A}"/>
              </a:ext>
            </a:extLst>
          </p:cNvPr>
          <p:cNvSpPr/>
          <p:nvPr/>
        </p:nvSpPr>
        <p:spPr>
          <a:xfrm>
            <a:off x="7847178" y="5104641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Agências de Água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078BD64-AFC3-6CF4-F0E4-2EEBF50881FE}"/>
              </a:ext>
            </a:extLst>
          </p:cNvPr>
          <p:cNvSpPr/>
          <p:nvPr/>
        </p:nvSpPr>
        <p:spPr>
          <a:xfrm rot="16200000">
            <a:off x="2378639" y="3187280"/>
            <a:ext cx="5274722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Os instrumentos de gestão</a:t>
            </a:r>
          </a:p>
        </p:txBody>
      </p:sp>
    </p:spTree>
    <p:extLst>
      <p:ext uri="{BB962C8B-B14F-4D97-AF65-F5344CB8AC3E}">
        <p14:creationId xmlns:p14="http://schemas.microsoft.com/office/powerpoint/2010/main" val="224024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36" grpId="0"/>
      <p:bldP spid="37" grpId="0" animBg="1"/>
      <p:bldP spid="38" grpId="0" animBg="1"/>
      <p:bldP spid="39" grpId="0" animBg="1"/>
      <p:bldP spid="40" grpId="0" animBg="1"/>
      <p:bldP spid="42" grpId="0"/>
      <p:bldP spid="43" grpId="0"/>
      <p:bldP spid="44" grpId="0" animBg="1"/>
      <p:bldP spid="45" grpId="0" animBg="1"/>
      <p:bldP spid="47" grpId="0" animBg="1"/>
      <p:bldP spid="48" grpId="0" animBg="1"/>
      <p:bldP spid="50" grpId="0"/>
      <p:bldP spid="51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5E535-126F-0DFA-C150-0BEBF7758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1C1B93B-8D94-8502-B8B9-3BAC98D102E2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0D5EB04-29FE-C5D0-328A-A22A7D320042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3D52FF7-B44C-20F2-8C91-D958283F1E36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E4284FD-75A6-5DCB-9C4B-298965EAC448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82A631C-122A-FA77-DB4A-17E8EAF8ABB0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3BEAEC7-02AE-17B8-900C-92280914F515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D598186-8704-E1B1-2166-A69C4606537F}"/>
              </a:ext>
            </a:extLst>
          </p:cNvPr>
          <p:cNvSpPr/>
          <p:nvPr/>
        </p:nvSpPr>
        <p:spPr>
          <a:xfrm>
            <a:off x="89997" y="700878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Plano de Recursos Hídricos</a:t>
            </a: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3736345-0768-331D-8B8D-AACD532B8FC0}"/>
              </a:ext>
            </a:extLst>
          </p:cNvPr>
          <p:cNvSpPr/>
          <p:nvPr/>
        </p:nvSpPr>
        <p:spPr>
          <a:xfrm>
            <a:off x="89997" y="1760478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Enquadramento de corpos de água</a:t>
            </a: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1155796-1A52-0613-A25F-71F1F71E696C}"/>
              </a:ext>
            </a:extLst>
          </p:cNvPr>
          <p:cNvSpPr/>
          <p:nvPr/>
        </p:nvSpPr>
        <p:spPr>
          <a:xfrm>
            <a:off x="89997" y="2820078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Outorga de Direitos de Uso</a:t>
            </a: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D129F92-9A2E-0A06-E3FD-3AA791A33B31}"/>
              </a:ext>
            </a:extLst>
          </p:cNvPr>
          <p:cNvSpPr/>
          <p:nvPr/>
        </p:nvSpPr>
        <p:spPr>
          <a:xfrm>
            <a:off x="89997" y="3879678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Cobrança pelo Uso da Água</a:t>
            </a: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88DE1AD-21DD-37FE-F7D1-33F389A844E4}"/>
              </a:ext>
            </a:extLst>
          </p:cNvPr>
          <p:cNvSpPr/>
          <p:nvPr/>
        </p:nvSpPr>
        <p:spPr>
          <a:xfrm>
            <a:off x="89997" y="4926396"/>
            <a:ext cx="180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Sistemas de Informações</a:t>
            </a: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40C5AF5-3EC5-D61E-55DC-C66F08C11A8A}"/>
              </a:ext>
            </a:extLst>
          </p:cNvPr>
          <p:cNvSpPr/>
          <p:nvPr/>
        </p:nvSpPr>
        <p:spPr>
          <a:xfrm>
            <a:off x="2042398" y="700878"/>
            <a:ext cx="5043601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Avaliam a disponibilidade hídrica, projetam demandas futuras e definem diretrizes para o uso sustentável da água. 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CF9466F-CC5E-1F95-28F5-B9B6792D64D2}"/>
              </a:ext>
            </a:extLst>
          </p:cNvPr>
          <p:cNvSpPr/>
          <p:nvPr/>
        </p:nvSpPr>
        <p:spPr>
          <a:xfrm>
            <a:off x="2042398" y="1760478"/>
            <a:ext cx="5043601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Estabelece padrões de qualidade para rios, açudes e demais corpos hídricos, de acordo com os usos preponderantes.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5BC419ED-CED5-A75C-8E48-B2CEF22A48B4}"/>
              </a:ext>
            </a:extLst>
          </p:cNvPr>
          <p:cNvSpPr/>
          <p:nvPr/>
        </p:nvSpPr>
        <p:spPr>
          <a:xfrm>
            <a:off x="2042398" y="2820078"/>
            <a:ext cx="5043601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Regula quantitativamente o uso da água e autoriza a captação de água e o lançamento de efluentes.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CD7FF32E-D3EF-0DB6-0CA5-25E33EFC8B06}"/>
              </a:ext>
            </a:extLst>
          </p:cNvPr>
          <p:cNvSpPr/>
          <p:nvPr/>
        </p:nvSpPr>
        <p:spPr>
          <a:xfrm>
            <a:off x="2042398" y="3879678"/>
            <a:ext cx="5043601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Introduz um mecanismo econômico que incentiva o uso racional da água e estimula a redução do consumo, o reuso e a adoção de tecnologias eficientes.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72DD8F1-BB9E-258C-DE06-7F0DD435EF32}"/>
              </a:ext>
            </a:extLst>
          </p:cNvPr>
          <p:cNvSpPr/>
          <p:nvPr/>
        </p:nvSpPr>
        <p:spPr>
          <a:xfrm>
            <a:off x="2042398" y="4926396"/>
            <a:ext cx="5043601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Reúne dados sobre disponibilidade hídrica, qualidade da água, usos outorgados e monitoramento hidrometeorológico. 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2943972-A570-CFD4-761B-FC57F721E8B6}"/>
              </a:ext>
            </a:extLst>
          </p:cNvPr>
          <p:cNvSpPr/>
          <p:nvPr/>
        </p:nvSpPr>
        <p:spPr>
          <a:xfrm>
            <a:off x="7153271" y="700878"/>
            <a:ext cx="5038729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Influenciam diretamente a viabilidade de novos empreendimentos, a localização de indústrias e a necessidade de adoção de tecnologias mais eficientes no uso da água.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75FA01F6-AF9E-6C9F-EB6C-BF8CB7A2E9AD}"/>
              </a:ext>
            </a:extLst>
          </p:cNvPr>
          <p:cNvSpPr/>
          <p:nvPr/>
        </p:nvSpPr>
        <p:spPr>
          <a:xfrm>
            <a:off x="7153271" y="1760478"/>
            <a:ext cx="5038729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Define as metas de qualidade que devem ser atendidas no tratamento de efluentes industriais, com nível de tratamento exigido condicionado à classe do corpo receptor.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E324A58E-5576-5C97-3784-2F3B98236EA5}"/>
              </a:ext>
            </a:extLst>
          </p:cNvPr>
          <p:cNvSpPr/>
          <p:nvPr/>
        </p:nvSpPr>
        <p:spPr>
          <a:xfrm>
            <a:off x="7153271" y="2820078"/>
            <a:ext cx="5038729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Necessidade de estudos técnicos sobre consumo hídrico, balanço de massa, eficiência de processos e redução de perdas.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DDE6A27-666D-2173-F0C9-57CB7C539258}"/>
              </a:ext>
            </a:extLst>
          </p:cNvPr>
          <p:cNvSpPr/>
          <p:nvPr/>
        </p:nvSpPr>
        <p:spPr>
          <a:xfrm>
            <a:off x="7153271" y="3879678"/>
            <a:ext cx="5038729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Impacto direto nos custos operacionais e ligado a temas como recirculação de água, otimização de processos e redução de cargas poluentes.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339234F1-7C60-0BC3-E0AE-8882C1EAF6AD}"/>
              </a:ext>
            </a:extLst>
          </p:cNvPr>
          <p:cNvSpPr/>
          <p:nvPr/>
        </p:nvSpPr>
        <p:spPr>
          <a:xfrm>
            <a:off x="7153271" y="4926396"/>
            <a:ext cx="5038729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A integração entre dados de quantidade e qualidade da água abre espaço para previsão de cenários, otimização de processos e suporte à gestão.</a:t>
            </a:r>
            <a:endParaRPr lang="pt-BR" sz="1050" dirty="0">
              <a:solidFill>
                <a:schemeClr val="tx1"/>
              </a:solidFill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BE7460B2-A263-883D-3218-584ED3C671F2}"/>
              </a:ext>
            </a:extLst>
          </p:cNvPr>
          <p:cNvSpPr/>
          <p:nvPr/>
        </p:nvSpPr>
        <p:spPr>
          <a:xfrm>
            <a:off x="89997" y="0"/>
            <a:ext cx="180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Os instrumentos de gestão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5954068F-3587-9EE8-1B3D-17A31E37069C}"/>
              </a:ext>
            </a:extLst>
          </p:cNvPr>
          <p:cNvSpPr/>
          <p:nvPr/>
        </p:nvSpPr>
        <p:spPr>
          <a:xfrm>
            <a:off x="3664198" y="0"/>
            <a:ext cx="180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O que eles representam?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4160B2A6-58AA-DFCC-140C-5BC9F9C481D0}"/>
              </a:ext>
            </a:extLst>
          </p:cNvPr>
          <p:cNvSpPr/>
          <p:nvPr/>
        </p:nvSpPr>
        <p:spPr>
          <a:xfrm>
            <a:off x="8772635" y="0"/>
            <a:ext cx="180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Como isso muda a vida de vocês?</a:t>
            </a:r>
          </a:p>
        </p:txBody>
      </p:sp>
    </p:spTree>
    <p:extLst>
      <p:ext uri="{BB962C8B-B14F-4D97-AF65-F5344CB8AC3E}">
        <p14:creationId xmlns:p14="http://schemas.microsoft.com/office/powerpoint/2010/main" val="310138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6B4A9-93FD-995E-9044-3EC3144B1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EE28B04-65FE-6DCF-F4FE-96FE055267E4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FF2E3C1-5185-03B0-0B4D-5C27274A8076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BC52425-4B7C-639B-764C-6C341858508D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705A6E4-8C19-BB58-0D9B-139C9D7109A2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263E7BA-D092-C888-1470-38003A1B77B5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AAD823A-3062-D8D5-D0B9-CCE03F6453A5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41BF488-1CC8-A7A8-3981-8652D5BFE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30"/>
          <a:stretch>
            <a:fillRect/>
          </a:stretch>
        </p:blipFill>
        <p:spPr>
          <a:xfrm>
            <a:off x="938752" y="2918772"/>
            <a:ext cx="5022803" cy="3002126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79C4B1C8-28F6-94DF-E6F6-C76B323C7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" y="534764"/>
            <a:ext cx="5986791" cy="2219136"/>
          </a:xfrm>
          <a:prstGeom prst="rect">
            <a:avLst/>
          </a:prstGeom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484A1876-47E4-9E14-04CF-A5C80FC7E7F1}"/>
              </a:ext>
            </a:extLst>
          </p:cNvPr>
          <p:cNvSpPr/>
          <p:nvPr/>
        </p:nvSpPr>
        <p:spPr>
          <a:xfrm>
            <a:off x="6245928" y="387008"/>
            <a:ext cx="1800000" cy="135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Análise de sistemas e planejamento de alocação de água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EBBE6F3B-1B9F-FC7C-4EBE-ED8251D63993}"/>
              </a:ext>
            </a:extLst>
          </p:cNvPr>
          <p:cNvSpPr/>
          <p:nvPr/>
        </p:nvSpPr>
        <p:spPr>
          <a:xfrm>
            <a:off x="10212000" y="387008"/>
            <a:ext cx="1800000" cy="135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Atendimento e suporte técnico a Comitês de Bacias Hidrográficas, Entidades, usuários e servidores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7369F87B-F020-CE56-D3F0-0BCECFF22EC4}"/>
              </a:ext>
            </a:extLst>
          </p:cNvPr>
          <p:cNvSpPr/>
          <p:nvPr/>
        </p:nvSpPr>
        <p:spPr>
          <a:xfrm>
            <a:off x="6245928" y="3284204"/>
            <a:ext cx="1800000" cy="135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Gestão orçamentária e financeira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BB7C7516-2A55-5A8F-ED98-475A6FF6FAAD}"/>
              </a:ext>
            </a:extLst>
          </p:cNvPr>
          <p:cNvSpPr/>
          <p:nvPr/>
        </p:nvSpPr>
        <p:spPr>
          <a:xfrm>
            <a:off x="6245928" y="1835606"/>
            <a:ext cx="1800000" cy="1350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Cobrança do uso da água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823C249D-69E9-03BE-1BD9-7A416AF63E57}"/>
              </a:ext>
            </a:extLst>
          </p:cNvPr>
          <p:cNvSpPr/>
          <p:nvPr/>
        </p:nvSpPr>
        <p:spPr>
          <a:xfrm>
            <a:off x="10212000" y="1835606"/>
            <a:ext cx="1800000" cy="135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Educação, capacitação e conscientização sobre gestão hídrica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38ED5527-9D8F-212D-2290-9C4415448F8D}"/>
              </a:ext>
            </a:extLst>
          </p:cNvPr>
          <p:cNvSpPr/>
          <p:nvPr/>
        </p:nvSpPr>
        <p:spPr>
          <a:xfrm>
            <a:off x="8232103" y="387008"/>
            <a:ext cx="1800000" cy="135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Fiscalização do uso da água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F3FEDFA0-34B2-CFFA-AA10-6A31EB2AFD24}"/>
              </a:ext>
            </a:extLst>
          </p:cNvPr>
          <p:cNvSpPr/>
          <p:nvPr/>
        </p:nvSpPr>
        <p:spPr>
          <a:xfrm>
            <a:off x="10212000" y="3272091"/>
            <a:ext cx="1800000" cy="1350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Outorga e regularização de usos e usuários dos recursos hídricos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C3F09339-759E-E4B5-F829-93D1BE98E318}"/>
              </a:ext>
            </a:extLst>
          </p:cNvPr>
          <p:cNvSpPr/>
          <p:nvPr/>
        </p:nvSpPr>
        <p:spPr>
          <a:xfrm>
            <a:off x="8232103" y="1835606"/>
            <a:ext cx="1800000" cy="135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Monitoramento hidrometeorológico, qualidade da água e gestão de eventos extremos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E5792694-1BD1-73D9-AFE3-DE55673A936C}"/>
              </a:ext>
            </a:extLst>
          </p:cNvPr>
          <p:cNvSpPr/>
          <p:nvPr/>
        </p:nvSpPr>
        <p:spPr>
          <a:xfrm>
            <a:off x="6245928" y="4732801"/>
            <a:ext cx="1800000" cy="1350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Planejamento, gerenciamento e políticas de gestão dos recursos hídricos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5E42D55A-13D9-7B55-09E7-1E0627FA9694}"/>
              </a:ext>
            </a:extLst>
          </p:cNvPr>
          <p:cNvSpPr/>
          <p:nvPr/>
        </p:nvSpPr>
        <p:spPr>
          <a:xfrm>
            <a:off x="8232103" y="3284204"/>
            <a:ext cx="1800000" cy="135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Tw Cen MT" panose="020B0602020104020603" pitchFamily="34" charset="0"/>
              </a:rPr>
              <a:t>Segurança de barragens, controle operacional de reservatórios e infraestrutura hídrica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264C633-D5A9-F4C5-4B02-DDDD117BC873}"/>
              </a:ext>
            </a:extLst>
          </p:cNvPr>
          <p:cNvSpPr txBox="1"/>
          <p:nvPr/>
        </p:nvSpPr>
        <p:spPr>
          <a:xfrm>
            <a:off x="8592103" y="4781747"/>
            <a:ext cx="17540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Tw Cen MT" panose="020B0602020104020603" pitchFamily="34" charset="0"/>
              </a:rPr>
              <a:t>Engajamento dos usuários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2FBAAD92-9DEC-323B-461F-482E0224D41F}"/>
              </a:ext>
            </a:extLst>
          </p:cNvPr>
          <p:cNvSpPr txBox="1"/>
          <p:nvPr/>
        </p:nvSpPr>
        <p:spPr>
          <a:xfrm>
            <a:off x="8592103" y="5252457"/>
            <a:ext cx="336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Tw Cen MT" panose="020B0602020104020603" pitchFamily="34" charset="0"/>
              </a:rPr>
              <a:t>Estratégia, planejamento e elaboração de políticas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F76095E-740E-5B4B-D865-78636C65EC12}"/>
              </a:ext>
            </a:extLst>
          </p:cNvPr>
          <p:cNvSpPr txBox="1"/>
          <p:nvPr/>
        </p:nvSpPr>
        <p:spPr>
          <a:xfrm>
            <a:off x="8592103" y="5674126"/>
            <a:ext cx="336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Tw Cen MT" panose="020B0602020104020603" pitchFamily="34" charset="0"/>
              </a:rPr>
              <a:t>Proteção, recuperação e desenvolvimento de recursos hídricos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9335D58F-E971-D7E6-C6CD-5399E6F462E8}"/>
              </a:ext>
            </a:extLst>
          </p:cNvPr>
          <p:cNvSpPr/>
          <p:nvPr/>
        </p:nvSpPr>
        <p:spPr>
          <a:xfrm>
            <a:off x="8232103" y="4732801"/>
            <a:ext cx="360000" cy="360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B0F0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473B25BF-D808-782E-1981-6660689361E4}"/>
              </a:ext>
            </a:extLst>
          </p:cNvPr>
          <p:cNvSpPr/>
          <p:nvPr/>
        </p:nvSpPr>
        <p:spPr>
          <a:xfrm>
            <a:off x="8232103" y="5227801"/>
            <a:ext cx="360000" cy="360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5A6D2F09-7DEF-C902-26E3-4CADDE2656C9}"/>
              </a:ext>
            </a:extLst>
          </p:cNvPr>
          <p:cNvSpPr/>
          <p:nvPr/>
        </p:nvSpPr>
        <p:spPr>
          <a:xfrm>
            <a:off x="8232103" y="5722801"/>
            <a:ext cx="360000" cy="360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92D050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81FAF66A-C532-0BBA-D8A3-50E671E7FDBB}"/>
              </a:ext>
            </a:extLst>
          </p:cNvPr>
          <p:cNvSpPr txBox="1"/>
          <p:nvPr/>
        </p:nvSpPr>
        <p:spPr>
          <a:xfrm>
            <a:off x="8232103" y="3284204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u="none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🏗️</a:t>
            </a:r>
            <a:endParaRPr lang="pt-BR" sz="12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DD795B56-9140-7172-B9F4-CD9680C96E78}"/>
              </a:ext>
            </a:extLst>
          </p:cNvPr>
          <p:cNvSpPr txBox="1"/>
          <p:nvPr/>
        </p:nvSpPr>
        <p:spPr>
          <a:xfrm>
            <a:off x="10212000" y="383536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🤝</a:t>
            </a:r>
            <a:endParaRPr lang="pt-BR" sz="1200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A3E6D552-3C38-EB53-33BD-A817C6F9AB22}"/>
              </a:ext>
            </a:extLst>
          </p:cNvPr>
          <p:cNvSpPr txBox="1"/>
          <p:nvPr/>
        </p:nvSpPr>
        <p:spPr>
          <a:xfrm>
            <a:off x="10212000" y="1835606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🎓</a:t>
            </a:r>
            <a:endParaRPr lang="pt-BR" sz="12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5AC90CF9-F0AB-232F-D320-1D2C6D0995B7}"/>
              </a:ext>
            </a:extLst>
          </p:cNvPr>
          <p:cNvSpPr txBox="1"/>
          <p:nvPr/>
        </p:nvSpPr>
        <p:spPr>
          <a:xfrm>
            <a:off x="10212000" y="3284204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✍️</a:t>
            </a:r>
            <a:endParaRPr lang="pt-BR" sz="1200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80F6121D-FE88-DBE1-E0C1-FA8ED72F7C2A}"/>
              </a:ext>
            </a:extLst>
          </p:cNvPr>
          <p:cNvSpPr txBox="1"/>
          <p:nvPr/>
        </p:nvSpPr>
        <p:spPr>
          <a:xfrm>
            <a:off x="6245928" y="387008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📊</a:t>
            </a:r>
            <a:endParaRPr lang="pt-BR" sz="12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78410B9F-C73B-ECE8-E5D7-65188C94B591}"/>
              </a:ext>
            </a:extLst>
          </p:cNvPr>
          <p:cNvSpPr txBox="1"/>
          <p:nvPr/>
        </p:nvSpPr>
        <p:spPr>
          <a:xfrm>
            <a:off x="6245928" y="1835606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💰</a:t>
            </a:r>
            <a:endParaRPr lang="pt-BR" sz="1200" dirty="0"/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5EA2E5D4-B653-5785-2B9F-32D220A7D4AE}"/>
              </a:ext>
            </a:extLst>
          </p:cNvPr>
          <p:cNvSpPr txBox="1"/>
          <p:nvPr/>
        </p:nvSpPr>
        <p:spPr>
          <a:xfrm>
            <a:off x="6245928" y="4732801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📑</a:t>
            </a:r>
            <a:endParaRPr lang="pt-BR" sz="1200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0836628D-BF6C-730D-EE59-A4764FFABB12}"/>
              </a:ext>
            </a:extLst>
          </p:cNvPr>
          <p:cNvSpPr txBox="1"/>
          <p:nvPr/>
        </p:nvSpPr>
        <p:spPr>
          <a:xfrm>
            <a:off x="6245928" y="3284204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⚖️</a:t>
            </a:r>
            <a:endParaRPr lang="pt-BR" sz="1200" dirty="0"/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F5FE6C7F-4043-879A-0182-3EE9F9F96059}"/>
              </a:ext>
            </a:extLst>
          </p:cNvPr>
          <p:cNvSpPr txBox="1"/>
          <p:nvPr/>
        </p:nvSpPr>
        <p:spPr>
          <a:xfrm>
            <a:off x="8232103" y="387008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🔍 </a:t>
            </a:r>
            <a:endParaRPr lang="pt-BR" sz="1200" dirty="0"/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8ECD5137-346E-9B54-AE08-BC89F898509A}"/>
              </a:ext>
            </a:extLst>
          </p:cNvPr>
          <p:cNvSpPr txBox="1"/>
          <p:nvPr/>
        </p:nvSpPr>
        <p:spPr>
          <a:xfrm>
            <a:off x="8232103" y="1835606"/>
            <a:ext cx="360000" cy="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📡</a:t>
            </a:r>
            <a:endParaRPr lang="pt-BR" sz="1200" dirty="0"/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8A721AB6-4F2B-66EE-6D72-9A930532BC4F}"/>
              </a:ext>
            </a:extLst>
          </p:cNvPr>
          <p:cNvSpPr/>
          <p:nvPr/>
        </p:nvSpPr>
        <p:spPr>
          <a:xfrm rot="16200000">
            <a:off x="-1167180" y="4085950"/>
            <a:ext cx="3054355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alpha val="50000"/>
                  </a:schemeClr>
                </a:solidFill>
              </a:rPr>
              <a:t>Áreas de atuação da AESA</a:t>
            </a: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BE62CB19-C897-C7D3-C54D-13BFDB82F2FF}"/>
              </a:ext>
            </a:extLst>
          </p:cNvPr>
          <p:cNvSpPr/>
          <p:nvPr/>
        </p:nvSpPr>
        <p:spPr>
          <a:xfrm>
            <a:off x="4536" y="0"/>
            <a:ext cx="5976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Sistema Integrado de Planejamento e Gerenciamento de Recursos Hídricos (SIGERH)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E10D897A-1F08-E1F7-2419-74945AA9FB03}"/>
              </a:ext>
            </a:extLst>
          </p:cNvPr>
          <p:cNvSpPr/>
          <p:nvPr/>
        </p:nvSpPr>
        <p:spPr>
          <a:xfrm>
            <a:off x="6245928" y="-58012"/>
            <a:ext cx="576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>
                    <a:alpha val="50000"/>
                  </a:schemeClr>
                </a:solidFill>
              </a:rPr>
              <a:t>Que tipo de serviços nós prestamos?</a:t>
            </a:r>
          </a:p>
        </p:txBody>
      </p:sp>
    </p:spTree>
    <p:extLst>
      <p:ext uri="{BB962C8B-B14F-4D97-AF65-F5344CB8AC3E}">
        <p14:creationId xmlns:p14="http://schemas.microsoft.com/office/powerpoint/2010/main" val="200216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E46A-D31B-0CC7-0593-1B7D81132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8CE9CA2-58AD-2592-018A-64C3A27D4E4F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0CE2E73-8D8D-1129-B042-CE0B6369001C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4A53BD3-B620-C25F-0F76-DE1E30A96474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4E6BF51-6740-7583-3324-AF42326F64DE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D2CBCE9-6F7D-F8FF-D091-A92CC2F22366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9E20E56-2004-2F74-B247-E24D8BE9C5DF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2D9BFC0-C12E-CB5D-AFD3-299E2704C348}"/>
              </a:ext>
            </a:extLst>
          </p:cNvPr>
          <p:cNvSpPr/>
          <p:nvPr/>
        </p:nvSpPr>
        <p:spPr>
          <a:xfrm rot="16200000">
            <a:off x="-2520002" y="2733128"/>
            <a:ext cx="5760000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alpha val="50000"/>
                  </a:schemeClr>
                </a:solidFill>
              </a:rPr>
              <a:t>Planos de Recursos Hídricos</a:t>
            </a:r>
          </a:p>
        </p:txBody>
      </p:sp>
      <p:pic>
        <p:nvPicPr>
          <p:cNvPr id="48" name="Imagem 47" descr="Diagrama&#10;&#10;O conteúdo gerado por IA pode estar incorreto.">
            <a:extLst>
              <a:ext uri="{FF2B5EF4-FFF2-40B4-BE49-F238E27FC236}">
                <a16:creationId xmlns:a16="http://schemas.microsoft.com/office/drawing/2014/main" id="{2C26BAE4-92D7-B5A0-6475-44FB6C0CBC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 bwMode="auto">
          <a:xfrm>
            <a:off x="712704" y="3295674"/>
            <a:ext cx="4867295" cy="2615816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B57D1ED0-CC3F-BC90-3E18-66FAD0157D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945" t="17770" r="36530" b="11458"/>
          <a:stretch/>
        </p:blipFill>
        <p:spPr>
          <a:xfrm>
            <a:off x="6736498" y="1197118"/>
            <a:ext cx="1800000" cy="26020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2" name="Retângulo 51">
            <a:extLst>
              <a:ext uri="{FF2B5EF4-FFF2-40B4-BE49-F238E27FC236}">
                <a16:creationId xmlns:a16="http://schemas.microsoft.com/office/drawing/2014/main" id="{810E10CC-49A2-4CED-2D0D-EDBB1FB65144}"/>
              </a:ext>
            </a:extLst>
          </p:cNvPr>
          <p:cNvSpPr/>
          <p:nvPr/>
        </p:nvSpPr>
        <p:spPr>
          <a:xfrm>
            <a:off x="6736498" y="3916248"/>
            <a:ext cx="1800000" cy="19952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Criação da Política Estadual de Reuso e concepção do projeto-piloto</a:t>
            </a:r>
          </a:p>
        </p:txBody>
      </p:sp>
      <p:sp>
        <p:nvSpPr>
          <p:cNvPr id="53" name="Freeform 12">
            <a:extLst>
              <a:ext uri="{FF2B5EF4-FFF2-40B4-BE49-F238E27FC236}">
                <a16:creationId xmlns:a16="http://schemas.microsoft.com/office/drawing/2014/main" id="{BA0E6F33-AF73-1B7D-11BC-93D21B8F51EE}"/>
              </a:ext>
            </a:extLst>
          </p:cNvPr>
          <p:cNvSpPr>
            <a:spLocks noChangeAspect="1"/>
          </p:cNvSpPr>
          <p:nvPr/>
        </p:nvSpPr>
        <p:spPr>
          <a:xfrm>
            <a:off x="6736498" y="555000"/>
            <a:ext cx="2520000" cy="525000"/>
          </a:xfrm>
          <a:custGeom>
            <a:avLst/>
            <a:gdLst/>
            <a:ahLst/>
            <a:cxnLst/>
            <a:rect l="l" t="t" r="r" b="b"/>
            <a:pathLst>
              <a:path w="3505984" h="730413">
                <a:moveTo>
                  <a:pt x="0" y="0"/>
                </a:moveTo>
                <a:lnTo>
                  <a:pt x="3505984" y="0"/>
                </a:lnTo>
                <a:lnTo>
                  <a:pt x="3505984" y="730414"/>
                </a:lnTo>
                <a:lnTo>
                  <a:pt x="0" y="730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endParaRPr lang="pt-BR" sz="1200"/>
          </a:p>
        </p:txBody>
      </p: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353F957A-B4CA-5551-2CD8-DDCB6A50B415}"/>
              </a:ext>
            </a:extLst>
          </p:cNvPr>
          <p:cNvGrpSpPr/>
          <p:nvPr/>
        </p:nvGrpSpPr>
        <p:grpSpPr>
          <a:xfrm>
            <a:off x="719999" y="555000"/>
            <a:ext cx="4860000" cy="2520000"/>
            <a:chOff x="7131294" y="3530626"/>
            <a:chExt cx="4860000" cy="2520000"/>
          </a:xfrm>
        </p:grpSpPr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45BE6D3E-2180-FA74-3CF3-536EAC66AD88}"/>
                </a:ext>
              </a:extLst>
            </p:cNvPr>
            <p:cNvSpPr/>
            <p:nvPr/>
          </p:nvSpPr>
          <p:spPr>
            <a:xfrm>
              <a:off x="7131294" y="3530626"/>
              <a:ext cx="4860000" cy="25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 dirty="0">
                <a:solidFill>
                  <a:schemeClr val="tx1"/>
                </a:solidFill>
              </a:endParaRPr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96F30560-AE7C-A82E-6F1B-5A9463CB6094}"/>
                </a:ext>
              </a:extLst>
            </p:cNvPr>
            <p:cNvSpPr/>
            <p:nvPr/>
          </p:nvSpPr>
          <p:spPr>
            <a:xfrm>
              <a:off x="7280751" y="3624319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PRH do Rio Paraíba</a:t>
              </a:r>
            </a:p>
          </p:txBody>
        </p:sp>
        <p:sp>
          <p:nvSpPr>
            <p:cNvPr id="57" name="Retângulo 56">
              <a:extLst>
                <a:ext uri="{FF2B5EF4-FFF2-40B4-BE49-F238E27FC236}">
                  <a16:creationId xmlns:a16="http://schemas.microsoft.com/office/drawing/2014/main" id="{EBDA4C17-1BD4-200B-FE67-95D79EDE6404}"/>
                </a:ext>
              </a:extLst>
            </p:cNvPr>
            <p:cNvSpPr/>
            <p:nvPr/>
          </p:nvSpPr>
          <p:spPr>
            <a:xfrm>
              <a:off x="8841294" y="3624319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PRH das Bacias do Litoral Norte</a:t>
              </a:r>
            </a:p>
          </p:txBody>
        </p:sp>
        <p:sp>
          <p:nvSpPr>
            <p:cNvPr id="58" name="Retângulo 57">
              <a:extLst>
                <a:ext uri="{FF2B5EF4-FFF2-40B4-BE49-F238E27FC236}">
                  <a16:creationId xmlns:a16="http://schemas.microsoft.com/office/drawing/2014/main" id="{69DA50F9-9C90-F1C4-3F43-C0F04B349A9F}"/>
                </a:ext>
              </a:extLst>
            </p:cNvPr>
            <p:cNvSpPr/>
            <p:nvPr/>
          </p:nvSpPr>
          <p:spPr>
            <a:xfrm>
              <a:off x="7280751" y="4863993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80% concluído</a:t>
              </a:r>
            </a:p>
            <a:p>
              <a:pPr algn="ctr"/>
              <a:r>
                <a:rPr lang="pt-BR" sz="1100" dirty="0">
                  <a:solidFill>
                    <a:schemeClr val="tx1"/>
                  </a:solidFill>
                </a:rPr>
                <a:t>100% em 2026</a:t>
              </a:r>
            </a:p>
          </p:txBody>
        </p:sp>
        <p:sp>
          <p:nvSpPr>
            <p:cNvPr id="59" name="Retângulo 58">
              <a:extLst>
                <a:ext uri="{FF2B5EF4-FFF2-40B4-BE49-F238E27FC236}">
                  <a16:creationId xmlns:a16="http://schemas.microsoft.com/office/drawing/2014/main" id="{8258961C-DE36-2B25-05BB-6C1CC7D2505F}"/>
                </a:ext>
              </a:extLst>
            </p:cNvPr>
            <p:cNvSpPr/>
            <p:nvPr/>
          </p:nvSpPr>
          <p:spPr>
            <a:xfrm>
              <a:off x="8841294" y="4863993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100% </a:t>
              </a:r>
              <a:r>
                <a:rPr lang="pt-BR" sz="1400" dirty="0">
                  <a:solidFill>
                    <a:schemeClr val="tx1"/>
                  </a:solidFill>
                </a:rPr>
                <a:t>atualizado</a:t>
              </a:r>
            </a:p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em 2025</a:t>
              </a:r>
            </a:p>
          </p:txBody>
        </p:sp>
        <p:sp>
          <p:nvSpPr>
            <p:cNvPr id="60" name="Retângulo 59">
              <a:extLst>
                <a:ext uri="{FF2B5EF4-FFF2-40B4-BE49-F238E27FC236}">
                  <a16:creationId xmlns:a16="http://schemas.microsoft.com/office/drawing/2014/main" id="{130A6DA9-0B7F-59FC-6638-95ED24538F2E}"/>
                </a:ext>
              </a:extLst>
            </p:cNvPr>
            <p:cNvSpPr/>
            <p:nvPr/>
          </p:nvSpPr>
          <p:spPr>
            <a:xfrm>
              <a:off x="10401837" y="4863993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100% </a:t>
              </a:r>
              <a:r>
                <a:rPr lang="pt-BR" sz="1400" dirty="0">
                  <a:solidFill>
                    <a:schemeClr val="tx1"/>
                  </a:solidFill>
                </a:rPr>
                <a:t>atualizado</a:t>
              </a:r>
            </a:p>
            <a:p>
              <a:pPr algn="ctr"/>
              <a:r>
                <a:rPr lang="pt-BR" sz="1400" dirty="0">
                  <a:solidFill>
                    <a:schemeClr val="tx1"/>
                  </a:solidFill>
                </a:rPr>
                <a:t>em 2025</a:t>
              </a:r>
            </a:p>
          </p:txBody>
        </p: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C7A9B60E-F597-C4C9-48EA-6992BFAD9C68}"/>
                </a:ext>
              </a:extLst>
            </p:cNvPr>
            <p:cNvSpPr/>
            <p:nvPr/>
          </p:nvSpPr>
          <p:spPr>
            <a:xfrm>
              <a:off x="10401837" y="3624319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PRH das Bacias do Litoral </a:t>
              </a:r>
            </a:p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Sul</a:t>
              </a:r>
            </a:p>
          </p:txBody>
        </p:sp>
      </p:grpSp>
      <p:sp>
        <p:nvSpPr>
          <p:cNvPr id="62" name="Retângulo 61">
            <a:extLst>
              <a:ext uri="{FF2B5EF4-FFF2-40B4-BE49-F238E27FC236}">
                <a16:creationId xmlns:a16="http://schemas.microsoft.com/office/drawing/2014/main" id="{22629AB2-215C-C3F5-A5A1-41E5445B4608}"/>
              </a:ext>
            </a:extLst>
          </p:cNvPr>
          <p:cNvSpPr/>
          <p:nvPr/>
        </p:nvSpPr>
        <p:spPr>
          <a:xfrm>
            <a:off x="9176996" y="1418122"/>
            <a:ext cx="2605533" cy="36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capacidade de gestão 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resiliência a secas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poder de decisão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oferta de água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apoio a produção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</a:p>
        </p:txBody>
      </p:sp>
      <p:cxnSp>
        <p:nvCxnSpPr>
          <p:cNvPr id="63" name="Conector: Angulado 62">
            <a:extLst>
              <a:ext uri="{FF2B5EF4-FFF2-40B4-BE49-F238E27FC236}">
                <a16:creationId xmlns:a16="http://schemas.microsoft.com/office/drawing/2014/main" id="{9C564622-0998-3334-8A59-4AA833D96018}"/>
              </a:ext>
            </a:extLst>
          </p:cNvPr>
          <p:cNvCxnSpPr>
            <a:stCxn id="49" idx="3"/>
            <a:endCxn id="62" idx="1"/>
          </p:cNvCxnSpPr>
          <p:nvPr/>
        </p:nvCxnSpPr>
        <p:spPr>
          <a:xfrm>
            <a:off x="8536498" y="2498125"/>
            <a:ext cx="640498" cy="719997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: Angulado 63">
            <a:extLst>
              <a:ext uri="{FF2B5EF4-FFF2-40B4-BE49-F238E27FC236}">
                <a16:creationId xmlns:a16="http://schemas.microsoft.com/office/drawing/2014/main" id="{F8C800C7-916F-AD8F-5E2B-5281E0E78F6F}"/>
              </a:ext>
            </a:extLst>
          </p:cNvPr>
          <p:cNvCxnSpPr>
            <a:cxnSpLocks/>
            <a:stCxn id="52" idx="3"/>
            <a:endCxn id="62" idx="1"/>
          </p:cNvCxnSpPr>
          <p:nvPr/>
        </p:nvCxnSpPr>
        <p:spPr>
          <a:xfrm flipV="1">
            <a:off x="8536498" y="3218122"/>
            <a:ext cx="640498" cy="1695747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tângulo 64">
            <a:extLst>
              <a:ext uri="{FF2B5EF4-FFF2-40B4-BE49-F238E27FC236}">
                <a16:creationId xmlns:a16="http://schemas.microsoft.com/office/drawing/2014/main" id="{0F1D8AA5-40C8-88E4-93E4-AE72360D13ED}"/>
              </a:ext>
            </a:extLst>
          </p:cNvPr>
          <p:cNvSpPr/>
          <p:nvPr/>
        </p:nvSpPr>
        <p:spPr>
          <a:xfrm>
            <a:off x="1230077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O que estamos fazendo?</a:t>
            </a: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61FF62F2-5D28-BBD7-CA98-BE58BD612708}"/>
              </a:ext>
            </a:extLst>
          </p:cNvPr>
          <p:cNvSpPr/>
          <p:nvPr/>
        </p:nvSpPr>
        <p:spPr>
          <a:xfrm>
            <a:off x="7361925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Nossos próximos passos?</a:t>
            </a:r>
          </a:p>
        </p:txBody>
      </p:sp>
    </p:spTree>
    <p:extLst>
      <p:ext uri="{BB962C8B-B14F-4D97-AF65-F5344CB8AC3E}">
        <p14:creationId xmlns:p14="http://schemas.microsoft.com/office/powerpoint/2010/main" val="233696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4BB82-18D3-7EE5-6C03-4436D31E8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23824EF-4495-4709-FE80-612341B399A9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5F280A6-984D-E93C-93CD-D6DADC8E6A32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39B11A-B642-D553-5141-FAE49DCE58BA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D2CEFC1-211A-ECF2-1073-D3DC5AC82C37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02BB410-E48E-FC91-855F-AF81DE9FF584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CCB8A7A-D9A5-2228-A8C5-B9E98BCE2B85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1DF7F3-ACFB-5BDC-F2F0-DB48F1A9909C}"/>
              </a:ext>
            </a:extLst>
          </p:cNvPr>
          <p:cNvSpPr/>
          <p:nvPr/>
        </p:nvSpPr>
        <p:spPr>
          <a:xfrm rot="16200000">
            <a:off x="-2520002" y="2733128"/>
            <a:ext cx="5760000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alpha val="50000"/>
                  </a:schemeClr>
                </a:solidFill>
              </a:rPr>
              <a:t>Enquadramento</a:t>
            </a:r>
          </a:p>
        </p:txBody>
      </p:sp>
      <p:pic>
        <p:nvPicPr>
          <p:cNvPr id="15" name="Espaço Reservado para Conteúdo 12" descr="Linha do tempo&#10;&#10;O conteúdo gerado por IA pode estar incorreto.">
            <a:extLst>
              <a:ext uri="{FF2B5EF4-FFF2-40B4-BE49-F238E27FC236}">
                <a16:creationId xmlns:a16="http://schemas.microsoft.com/office/drawing/2014/main" id="{AB7DD790-4269-7895-9F95-7C710A050E61}"/>
              </a:ext>
            </a:extLst>
          </p:cNvPr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98" y="3367328"/>
            <a:ext cx="4950001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m 16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2F1EDAAD-BC61-002D-B58F-D18B3DFF23C5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638095" y="593090"/>
            <a:ext cx="5040000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Imagem 20" descr="Diagrama&#10;&#10;O conteúdo gerado por IA pode estar incorreto.">
            <a:extLst>
              <a:ext uri="{FF2B5EF4-FFF2-40B4-BE49-F238E27FC236}">
                <a16:creationId xmlns:a16="http://schemas.microsoft.com/office/drawing/2014/main" id="{8D3222B5-D83D-F0A2-5DC6-50E060A2CD4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" t="4337" r="3541" b="4337"/>
          <a:stretch>
            <a:fillRect/>
          </a:stretch>
        </p:blipFill>
        <p:spPr>
          <a:xfrm>
            <a:off x="719999" y="593090"/>
            <a:ext cx="4950000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52932D6C-7915-B95E-672C-F37D059344CC}"/>
              </a:ext>
            </a:extLst>
          </p:cNvPr>
          <p:cNvSpPr/>
          <p:nvPr/>
        </p:nvSpPr>
        <p:spPr>
          <a:xfrm>
            <a:off x="6852805" y="3293090"/>
            <a:ext cx="144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Início previsto para o primeiro semestre de 2026</a:t>
            </a:r>
            <a:endParaRPr lang="pt-B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CCC7285-9E50-7F54-0E95-ABF2031DBDCA}"/>
              </a:ext>
            </a:extLst>
          </p:cNvPr>
          <p:cNvSpPr/>
          <p:nvPr/>
        </p:nvSpPr>
        <p:spPr>
          <a:xfrm>
            <a:off x="8356873" y="3293090"/>
            <a:ext cx="360000" cy="126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7D485D5C-6C35-D1C6-98CC-1D1E4A252D34}"/>
              </a:ext>
            </a:extLst>
          </p:cNvPr>
          <p:cNvSpPr/>
          <p:nvPr/>
        </p:nvSpPr>
        <p:spPr>
          <a:xfrm>
            <a:off x="8356873" y="4733090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B323B89-C514-FC71-8B46-223E997C6092}"/>
              </a:ext>
            </a:extLst>
          </p:cNvPr>
          <p:cNvSpPr/>
          <p:nvPr/>
        </p:nvSpPr>
        <p:spPr>
          <a:xfrm>
            <a:off x="1230077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O que estamos fazendo?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78E38489-DBCD-7891-D451-B863837CCC53}"/>
              </a:ext>
            </a:extLst>
          </p:cNvPr>
          <p:cNvSpPr/>
          <p:nvPr/>
        </p:nvSpPr>
        <p:spPr>
          <a:xfrm>
            <a:off x="7361925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Nossos próximos passos?</a:t>
            </a:r>
          </a:p>
        </p:txBody>
      </p:sp>
    </p:spTree>
    <p:extLst>
      <p:ext uri="{BB962C8B-B14F-4D97-AF65-F5344CB8AC3E}">
        <p14:creationId xmlns:p14="http://schemas.microsoft.com/office/powerpoint/2010/main" val="219048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1E3F1-CA30-B750-5C33-0DF1C9B96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AD9A7ED-A333-2B77-EF10-7503E2271484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A2661A7-594D-38C4-CA33-21B379E2ADF9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B0114B7-87CA-9577-313A-0DE1D79C8A63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E5C20D-20A0-10F2-47E8-947A3871B018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B7B7052-F351-22B9-70B2-676FBEFBBA50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51CBE7E-3A14-A4C9-261F-8DA7A010083E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0AAC2D7-4A75-9D15-506C-0D2CF4A556F4}"/>
              </a:ext>
            </a:extLst>
          </p:cNvPr>
          <p:cNvSpPr/>
          <p:nvPr/>
        </p:nvSpPr>
        <p:spPr>
          <a:xfrm rot="16200000">
            <a:off x="-2520002" y="2733128"/>
            <a:ext cx="5760000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alpha val="50000"/>
                  </a:schemeClr>
                </a:solidFill>
              </a:rPr>
              <a:t>Outorga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B3BA0FA-5973-AC96-7630-5D2D4D9BA6A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039264" y="2620095"/>
            <a:ext cx="3960000" cy="3240000"/>
          </a:xfrm>
          <a:prstGeom prst="rect">
            <a:avLst/>
          </a:prstGeom>
        </p:spPr>
      </p:pic>
      <p:pic>
        <p:nvPicPr>
          <p:cNvPr id="17" name="Imagem 16" descr="Gráfico, Diagrama&#10;&#10;O conteúdo gerado por IA pode estar incorreto.">
            <a:extLst>
              <a:ext uri="{FF2B5EF4-FFF2-40B4-BE49-F238E27FC236}">
                <a16:creationId xmlns:a16="http://schemas.microsoft.com/office/drawing/2014/main" id="{9945BDB1-0269-2E99-3D3A-AA30AB90A9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30" y="606691"/>
            <a:ext cx="4608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m 18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51D99FAF-86D3-2527-8399-CA076A42E1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831" y="3417159"/>
            <a:ext cx="4607999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5F555966-3076-54EA-03A5-6A67F2BF8354}"/>
              </a:ext>
            </a:extLst>
          </p:cNvPr>
          <p:cNvSpPr/>
          <p:nvPr/>
        </p:nvSpPr>
        <p:spPr>
          <a:xfrm>
            <a:off x="6736498" y="653483"/>
            <a:ext cx="2605533" cy="18456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Minutas de decretos para Outorga e Licença Hídrica serão publicadas até Junho/2026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498F18A-C4CB-8D6A-3584-0D2D03EC6F39}"/>
              </a:ext>
            </a:extLst>
          </p:cNvPr>
          <p:cNvSpPr/>
          <p:nvPr/>
        </p:nvSpPr>
        <p:spPr>
          <a:xfrm>
            <a:off x="6560724" y="2620095"/>
            <a:ext cx="180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Implemento de novos métodos para subsidiar o processo de alocação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F349F2E3-42EC-8022-4598-6F078BAC06A3}"/>
              </a:ext>
            </a:extLst>
          </p:cNvPr>
          <p:cNvSpPr/>
          <p:nvPr/>
        </p:nvSpPr>
        <p:spPr>
          <a:xfrm>
            <a:off x="6096000" y="2620095"/>
            <a:ext cx="360000" cy="90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92393187-9C58-F236-07F0-C4131E07185C}"/>
              </a:ext>
            </a:extLst>
          </p:cNvPr>
          <p:cNvSpPr/>
          <p:nvPr/>
        </p:nvSpPr>
        <p:spPr>
          <a:xfrm>
            <a:off x="6096000" y="3700095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4909E308-2979-138F-610B-2DB566956B8D}"/>
              </a:ext>
            </a:extLst>
          </p:cNvPr>
          <p:cNvSpPr/>
          <p:nvPr/>
        </p:nvSpPr>
        <p:spPr>
          <a:xfrm>
            <a:off x="9513565" y="653483"/>
            <a:ext cx="2605533" cy="1845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+segurança jurídica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+segurança técnica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+atualização dos termos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49D6CCE1-D1D3-DC18-AE82-C2FBF6B46DCB}"/>
              </a:ext>
            </a:extLst>
          </p:cNvPr>
          <p:cNvSpPr/>
          <p:nvPr/>
        </p:nvSpPr>
        <p:spPr>
          <a:xfrm>
            <a:off x="1230077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O que estamos fazendo?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5BA1B12-F926-B93C-05B9-13315B0573B5}"/>
              </a:ext>
            </a:extLst>
          </p:cNvPr>
          <p:cNvSpPr/>
          <p:nvPr/>
        </p:nvSpPr>
        <p:spPr>
          <a:xfrm>
            <a:off x="7361925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Nossos próximos passos?</a:t>
            </a:r>
          </a:p>
        </p:txBody>
      </p:sp>
    </p:spTree>
    <p:extLst>
      <p:ext uri="{BB962C8B-B14F-4D97-AF65-F5344CB8AC3E}">
        <p14:creationId xmlns:p14="http://schemas.microsoft.com/office/powerpoint/2010/main" val="269316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22A1B-2408-E352-5D49-8B2B1D97B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627CF8C-9670-1C7B-9FEE-B0BCE5EDA159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C336E0B-5B0D-8F48-ADC4-BF5CAF257D99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B8425A9-1D3B-1C47-54B7-F748D010D8D4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028AED3-92BD-FA36-CC58-43C273EE1CBA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8958E34-D0C8-94A0-34E0-BE144306709D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97C898C-56B5-513A-CA1C-2D974BD3A71E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E94D548-EA6C-EF94-9EA5-EE07B1FEF2AA}"/>
              </a:ext>
            </a:extLst>
          </p:cNvPr>
          <p:cNvSpPr/>
          <p:nvPr/>
        </p:nvSpPr>
        <p:spPr>
          <a:xfrm rot="16200000">
            <a:off x="-2520002" y="2733128"/>
            <a:ext cx="5760000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alpha val="50000"/>
                  </a:schemeClr>
                </a:solidFill>
              </a:rPr>
              <a:t>Cobrança</a:t>
            </a:r>
          </a:p>
        </p:txBody>
      </p:sp>
      <p:pic>
        <p:nvPicPr>
          <p:cNvPr id="15" name="Imagem 14" descr="Diagrama, Linha do tempo&#10;&#10;O conteúdo gerado por IA pode estar incorreto.">
            <a:extLst>
              <a:ext uri="{FF2B5EF4-FFF2-40B4-BE49-F238E27FC236}">
                <a16:creationId xmlns:a16="http://schemas.microsoft.com/office/drawing/2014/main" id="{572DBA75-970B-8421-7EC2-522B381738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" b="2974"/>
          <a:stretch>
            <a:fillRect/>
          </a:stretch>
        </p:blipFill>
        <p:spPr bwMode="auto">
          <a:xfrm>
            <a:off x="670472" y="547156"/>
            <a:ext cx="5390964" cy="2695482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F40EE2F-6B2D-C7C4-E96F-FDD1E8528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72" y="3373122"/>
            <a:ext cx="3010710" cy="22748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87C3F836-6864-777E-1672-827D9A0B6A8B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392490" y="547156"/>
            <a:ext cx="360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Freeform 12">
            <a:extLst>
              <a:ext uri="{FF2B5EF4-FFF2-40B4-BE49-F238E27FC236}">
                <a16:creationId xmlns:a16="http://schemas.microsoft.com/office/drawing/2014/main" id="{7620D8A7-429B-83FA-4CEA-7A2B4A506E16}"/>
              </a:ext>
            </a:extLst>
          </p:cNvPr>
          <p:cNvSpPr>
            <a:spLocks noChangeAspect="1"/>
          </p:cNvSpPr>
          <p:nvPr/>
        </p:nvSpPr>
        <p:spPr>
          <a:xfrm rot="16200000">
            <a:off x="5745826" y="1544656"/>
            <a:ext cx="2520000" cy="525000"/>
          </a:xfrm>
          <a:custGeom>
            <a:avLst/>
            <a:gdLst/>
            <a:ahLst/>
            <a:cxnLst/>
            <a:rect l="l" t="t" r="r" b="b"/>
            <a:pathLst>
              <a:path w="3505984" h="730413">
                <a:moveTo>
                  <a:pt x="0" y="0"/>
                </a:moveTo>
                <a:lnTo>
                  <a:pt x="3505984" y="0"/>
                </a:lnTo>
                <a:lnTo>
                  <a:pt x="3505984" y="730414"/>
                </a:lnTo>
                <a:lnTo>
                  <a:pt x="0" y="7304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endParaRPr lang="pt-BR" sz="120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E34033B6-6630-D7D5-C3CF-BD2D755C041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5545"/>
          <a:stretch/>
        </p:blipFill>
        <p:spPr>
          <a:xfrm>
            <a:off x="2221518" y="3615362"/>
            <a:ext cx="2132105" cy="24008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16F894C9-427F-F0A3-B896-ECCF9EB563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7463" y="2166528"/>
            <a:ext cx="3387709" cy="38913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202A8F5C-C6DE-1332-32A5-50130124A336}"/>
              </a:ext>
            </a:extLst>
          </p:cNvPr>
          <p:cNvSpPr/>
          <p:nvPr/>
        </p:nvSpPr>
        <p:spPr>
          <a:xfrm>
            <a:off x="6743326" y="3147240"/>
            <a:ext cx="180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Transparência na cobrança pelo uso da água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B832D189-D371-0DA2-648E-F0A1946F64C6}"/>
              </a:ext>
            </a:extLst>
          </p:cNvPr>
          <p:cNvSpPr/>
          <p:nvPr/>
        </p:nvSpPr>
        <p:spPr>
          <a:xfrm>
            <a:off x="6743326" y="4307324"/>
            <a:ext cx="180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Avanços em sustentabilidade e viabilidade financeira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C838E1B9-65E0-ED45-9822-E3381C7B638D}"/>
              </a:ext>
            </a:extLst>
          </p:cNvPr>
          <p:cNvSpPr/>
          <p:nvPr/>
        </p:nvSpPr>
        <p:spPr>
          <a:xfrm>
            <a:off x="4270472" y="3930289"/>
            <a:ext cx="1440000" cy="18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recursos 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ações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estudos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segurança</a:t>
            </a:r>
            <a:endParaRPr lang="pt-B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4B9FF3E4-CB3B-6882-8B9D-6530157B7E70}"/>
              </a:ext>
            </a:extLst>
          </p:cNvPr>
          <p:cNvSpPr/>
          <p:nvPr/>
        </p:nvSpPr>
        <p:spPr>
          <a:xfrm>
            <a:off x="5774540" y="3930289"/>
            <a:ext cx="360000" cy="126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ACBDA060-3250-6DD0-A3F7-FB574A9C3760}"/>
              </a:ext>
            </a:extLst>
          </p:cNvPr>
          <p:cNvSpPr/>
          <p:nvPr/>
        </p:nvSpPr>
        <p:spPr>
          <a:xfrm>
            <a:off x="5774540" y="5370289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16881F4F-A984-BB54-E7B8-36D909304779}"/>
              </a:ext>
            </a:extLst>
          </p:cNvPr>
          <p:cNvSpPr/>
          <p:nvPr/>
        </p:nvSpPr>
        <p:spPr>
          <a:xfrm>
            <a:off x="1230077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O que estamos fazendo?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AC278EDB-42ED-D278-C501-6F0124C6372D}"/>
              </a:ext>
            </a:extLst>
          </p:cNvPr>
          <p:cNvSpPr/>
          <p:nvPr/>
        </p:nvSpPr>
        <p:spPr>
          <a:xfrm>
            <a:off x="7361925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Nossos próximos passos?</a:t>
            </a:r>
          </a:p>
        </p:txBody>
      </p:sp>
    </p:spTree>
    <p:extLst>
      <p:ext uri="{BB962C8B-B14F-4D97-AF65-F5344CB8AC3E}">
        <p14:creationId xmlns:p14="http://schemas.microsoft.com/office/powerpoint/2010/main" val="24143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29318-BA52-61BC-C39D-543A45AE7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BB0D904-136D-8D20-4C17-890FDFD4E809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F0E7F98-5CD2-8F0D-528D-8FDF1A8DB5F9}"/>
              </a:ext>
            </a:extLst>
          </p:cNvPr>
          <p:cNvSpPr/>
          <p:nvPr/>
        </p:nvSpPr>
        <p:spPr>
          <a:xfrm>
            <a:off x="2040077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5D2F995-EC4A-2EA1-1020-4E9237002454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25B6071-30EF-65CB-6E23-5BB4F2D328D4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0611E03-BA80-0E9B-70D2-48F93E7AEB8B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18FE542-AB10-1A83-889D-9A174EFFDD07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918C8F1-2D3A-51C4-AF64-DEDC1260074D}"/>
              </a:ext>
            </a:extLst>
          </p:cNvPr>
          <p:cNvSpPr/>
          <p:nvPr/>
        </p:nvSpPr>
        <p:spPr>
          <a:xfrm rot="16200000">
            <a:off x="-2520002" y="2733128"/>
            <a:ext cx="5760000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>
                    <a:alpha val="50000"/>
                  </a:schemeClr>
                </a:solidFill>
              </a:rPr>
              <a:t>Sistema de Informações</a:t>
            </a:r>
          </a:p>
        </p:txBody>
      </p:sp>
      <p:pic>
        <p:nvPicPr>
          <p:cNvPr id="15" name="Imagem 14" descr="Texto, Carta&#10;&#10;O conteúdo gerado por IA pode estar incorreto.">
            <a:extLst>
              <a:ext uri="{FF2B5EF4-FFF2-40B4-BE49-F238E27FC236}">
                <a16:creationId xmlns:a16="http://schemas.microsoft.com/office/drawing/2014/main" id="{21AF434D-204D-3D12-77F2-07C88D088CC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450076" y="553030"/>
            <a:ext cx="2160000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BB661AEC-A960-BA20-152A-96F52759609E}"/>
              </a:ext>
            </a:extLst>
          </p:cNvPr>
          <p:cNvSpPr/>
          <p:nvPr/>
        </p:nvSpPr>
        <p:spPr>
          <a:xfrm>
            <a:off x="1230077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O que estamos fazendo?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6543DC9-D048-D201-CE45-A820A29EB124}"/>
              </a:ext>
            </a:extLst>
          </p:cNvPr>
          <p:cNvSpPr/>
          <p:nvPr/>
        </p:nvSpPr>
        <p:spPr>
          <a:xfrm>
            <a:off x="8481294" y="1236939"/>
            <a:ext cx="2160000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Contratação</a:t>
            </a:r>
          </a:p>
          <a:p>
            <a:pPr algn="ctr"/>
            <a:r>
              <a:rPr lang="pt-BR" sz="1600" dirty="0">
                <a:solidFill>
                  <a:schemeClr val="tx1"/>
                </a:solidFill>
              </a:rPr>
              <a:t>Novo Sistema de Informações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F4D417B-5311-4DD7-5373-3CB57953BA72}"/>
              </a:ext>
            </a:extLst>
          </p:cNvPr>
          <p:cNvSpPr/>
          <p:nvPr/>
        </p:nvSpPr>
        <p:spPr>
          <a:xfrm>
            <a:off x="7361925" y="61190"/>
            <a:ext cx="3600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Nossos próximos passos?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C0BAFC37-8CA9-2E8B-0F56-66C4864C6980}"/>
              </a:ext>
            </a:extLst>
          </p:cNvPr>
          <p:cNvGrpSpPr/>
          <p:nvPr/>
        </p:nvGrpSpPr>
        <p:grpSpPr>
          <a:xfrm>
            <a:off x="7131294" y="3530626"/>
            <a:ext cx="4860000" cy="2520000"/>
            <a:chOff x="7131294" y="3530626"/>
            <a:chExt cx="4860000" cy="2520000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89349626-8C3D-63EE-B767-A74846751387}"/>
                </a:ext>
              </a:extLst>
            </p:cNvPr>
            <p:cNvSpPr/>
            <p:nvPr/>
          </p:nvSpPr>
          <p:spPr>
            <a:xfrm>
              <a:off x="7131294" y="3530626"/>
              <a:ext cx="4860000" cy="25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 dirty="0">
                <a:solidFill>
                  <a:schemeClr val="tx1"/>
                </a:solidFill>
              </a:endParaRP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1BBB6E95-5003-8DD6-BB9D-C74261FEFBA2}"/>
                </a:ext>
              </a:extLst>
            </p:cNvPr>
            <p:cNvSpPr/>
            <p:nvPr/>
          </p:nvSpPr>
          <p:spPr>
            <a:xfrm>
              <a:off x="7280751" y="3624319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Outorgas e licenças</a:t>
              </a: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B6029E06-D12A-B194-8C78-56E0620D5C3D}"/>
                </a:ext>
              </a:extLst>
            </p:cNvPr>
            <p:cNvSpPr/>
            <p:nvPr/>
          </p:nvSpPr>
          <p:spPr>
            <a:xfrm>
              <a:off x="8841294" y="3624319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Cobrança</a:t>
              </a: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92B54075-62B5-F11D-204A-EABE558F4AC4}"/>
                </a:ext>
              </a:extLst>
            </p:cNvPr>
            <p:cNvSpPr/>
            <p:nvPr/>
          </p:nvSpPr>
          <p:spPr>
            <a:xfrm>
              <a:off x="7280751" y="4863993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Fiscalização</a:t>
              </a:r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5008A0F-BB33-E5AD-1BF6-09218EE30F24}"/>
                </a:ext>
              </a:extLst>
            </p:cNvPr>
            <p:cNvSpPr/>
            <p:nvPr/>
          </p:nvSpPr>
          <p:spPr>
            <a:xfrm>
              <a:off x="8841294" y="4863993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Operação de mananciais</a:t>
              </a:r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A4AAF47A-EA43-2A3E-771E-97CA6089411F}"/>
                </a:ext>
              </a:extLst>
            </p:cNvPr>
            <p:cNvSpPr/>
            <p:nvPr/>
          </p:nvSpPr>
          <p:spPr>
            <a:xfrm>
              <a:off x="10401837" y="4863993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Segurança de barragens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6916A705-50E4-6A2F-D4DC-60F375D329DA}"/>
                </a:ext>
              </a:extLst>
            </p:cNvPr>
            <p:cNvSpPr/>
            <p:nvPr/>
          </p:nvSpPr>
          <p:spPr>
            <a:xfrm>
              <a:off x="10401837" y="3624319"/>
              <a:ext cx="1440000" cy="1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</a:rPr>
                <a:t>Monitoramento</a:t>
              </a:r>
            </a:p>
          </p:txBody>
        </p:sp>
      </p:grp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18C491EF-932A-1267-2000-FF28ED7E90C3}"/>
              </a:ext>
            </a:extLst>
          </p:cNvPr>
          <p:cNvCxnSpPr>
            <a:stCxn id="19" idx="2"/>
            <a:endCxn id="24" idx="0"/>
          </p:cNvCxnSpPr>
          <p:nvPr/>
        </p:nvCxnSpPr>
        <p:spPr>
          <a:xfrm>
            <a:off x="9561294" y="2676939"/>
            <a:ext cx="0" cy="85368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m 34">
            <a:extLst>
              <a:ext uri="{FF2B5EF4-FFF2-40B4-BE49-F238E27FC236}">
                <a16:creationId xmlns:a16="http://schemas.microsoft.com/office/drawing/2014/main" id="{13B8A8A2-8776-B7D6-BB42-294224C199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56" y="549000"/>
            <a:ext cx="4320000" cy="540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895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574A2-DF03-7D7F-83FB-AC953C658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1138332-793B-88DC-1260-661D69A85EE3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FD938DC-8A1B-5DAB-77B5-ABA85955589A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0DAD32B-1D32-0FAF-D745-CBDDAAADB854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90D3B96-0B98-FFA2-3665-431A2C60741A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D79C2F7-6474-99BE-494C-22B7B37939F8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669624F-681D-FE6F-A9B4-C68B7108760B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1D61F4D-64F9-BE33-3F35-183AA62D211C}"/>
              </a:ext>
            </a:extLst>
          </p:cNvPr>
          <p:cNvSpPr/>
          <p:nvPr/>
        </p:nvSpPr>
        <p:spPr>
          <a:xfrm>
            <a:off x="135435" y="1082978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Estudo 01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</a:rPr>
              <a:t>Perdemos muita água para a natureza?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BDF2E30-AB1B-AD12-D162-6C59944D81D6}"/>
              </a:ext>
            </a:extLst>
          </p:cNvPr>
          <p:cNvSpPr/>
          <p:nvPr/>
        </p:nvSpPr>
        <p:spPr>
          <a:xfrm>
            <a:off x="135435" y="2326252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 02</a:t>
            </a:r>
          </a:p>
          <a:p>
            <a:pPr algn="ctr"/>
            <a:r>
              <a:rPr lang="pt-BR" sz="1400" dirty="0"/>
              <a:t>Sobre o que falamos nas reuniões?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4FE4200B-8769-72BA-3A25-A06AA326288E}"/>
              </a:ext>
            </a:extLst>
          </p:cNvPr>
          <p:cNvSpPr/>
          <p:nvPr/>
        </p:nvSpPr>
        <p:spPr>
          <a:xfrm>
            <a:off x="135435" y="3569526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 03</a:t>
            </a:r>
          </a:p>
          <a:p>
            <a:pPr algn="ctr"/>
            <a:r>
              <a:rPr lang="pt-BR" sz="1400" dirty="0"/>
              <a:t>Como monitorar as secas?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D86F4368-EAAA-D5FB-9C99-562001A34697}"/>
              </a:ext>
            </a:extLst>
          </p:cNvPr>
          <p:cNvSpPr/>
          <p:nvPr/>
        </p:nvSpPr>
        <p:spPr>
          <a:xfrm>
            <a:off x="135435" y="4812800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</a:t>
            </a:r>
            <a:r>
              <a:rPr lang="pt-BR" sz="1400" dirty="0"/>
              <a:t> </a:t>
            </a:r>
            <a:r>
              <a:rPr lang="pt-BR" dirty="0"/>
              <a:t>04</a:t>
            </a:r>
            <a:endParaRPr lang="pt-BR" sz="1400" dirty="0"/>
          </a:p>
          <a:p>
            <a:pPr algn="ctr"/>
            <a:r>
              <a:rPr lang="pt-BR" sz="1400" dirty="0"/>
              <a:t>Que serviços prestamos e quanto isso custa?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BBD2CA3-A92D-00A2-A2FE-FF9312CEB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000" y="-5815"/>
            <a:ext cx="5400000" cy="4438425"/>
          </a:xfrm>
          <a:prstGeom prst="rect">
            <a:avLst/>
          </a:prstGeom>
        </p:spPr>
      </p:pic>
      <p:pic>
        <p:nvPicPr>
          <p:cNvPr id="29" name="Imagem 28" descr="Mapa&#10;&#10;O conteúdo gerado por IA pode estar incorreto.">
            <a:extLst>
              <a:ext uri="{FF2B5EF4-FFF2-40B4-BE49-F238E27FC236}">
                <a16:creationId xmlns:a16="http://schemas.microsoft.com/office/drawing/2014/main" id="{6DB9A0A0-FFEE-D473-C132-264565631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145" y="3813"/>
            <a:ext cx="3582193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" name="Retângulo 29">
            <a:extLst>
              <a:ext uri="{FF2B5EF4-FFF2-40B4-BE49-F238E27FC236}">
                <a16:creationId xmlns:a16="http://schemas.microsoft.com/office/drawing/2014/main" id="{B298BC25-7A8B-90C5-436F-53DDB9B9F0FA}"/>
              </a:ext>
            </a:extLst>
          </p:cNvPr>
          <p:cNvSpPr/>
          <p:nvPr/>
        </p:nvSpPr>
        <p:spPr>
          <a:xfrm>
            <a:off x="8828884" y="4241300"/>
            <a:ext cx="288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0000"/>
                </a:solidFill>
              </a:rPr>
              <a:t>Adoção de cenários mais otimistas ou pessimistas para simulação</a:t>
            </a:r>
          </a:p>
          <a:p>
            <a:pPr algn="ctr"/>
            <a:endParaRPr lang="pt-BR" sz="1400" b="1" dirty="0">
              <a:solidFill>
                <a:srgbClr val="FF0000"/>
              </a:solidFill>
            </a:endParaRPr>
          </a:p>
          <a:p>
            <a:pPr algn="ctr"/>
            <a:r>
              <a:rPr lang="pt-BR" sz="1400" b="1" dirty="0">
                <a:solidFill>
                  <a:srgbClr val="FF0000"/>
                </a:solidFill>
              </a:rPr>
              <a:t>Maior facilidade de pactuação com diferentes setores e usuários</a:t>
            </a:r>
          </a:p>
          <a:p>
            <a:pPr algn="ctr"/>
            <a:endParaRPr lang="pt-BR" sz="1400" b="1" dirty="0">
              <a:solidFill>
                <a:srgbClr val="FF0000"/>
              </a:solidFill>
            </a:endParaRPr>
          </a:p>
          <a:p>
            <a:pPr algn="ctr"/>
            <a:r>
              <a:rPr lang="pt-BR" sz="1400" b="1" dirty="0">
                <a:solidFill>
                  <a:srgbClr val="FF0000"/>
                </a:solidFill>
              </a:rPr>
              <a:t>Redução de conflitos e gestão mais transparente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B318FED5-0123-657E-4E3C-4E6BAE5BFFB5}"/>
              </a:ext>
            </a:extLst>
          </p:cNvPr>
          <p:cNvSpPr/>
          <p:nvPr/>
        </p:nvSpPr>
        <p:spPr>
          <a:xfrm>
            <a:off x="11832000" y="4241300"/>
            <a:ext cx="360000" cy="126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FE8C0DAB-81B9-6002-85BC-1977837949D1}"/>
              </a:ext>
            </a:extLst>
          </p:cNvPr>
          <p:cNvSpPr/>
          <p:nvPr/>
        </p:nvSpPr>
        <p:spPr>
          <a:xfrm>
            <a:off x="11832000" y="5681300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3" name="Conector: Angulado 32">
            <a:extLst>
              <a:ext uri="{FF2B5EF4-FFF2-40B4-BE49-F238E27FC236}">
                <a16:creationId xmlns:a16="http://schemas.microsoft.com/office/drawing/2014/main" id="{B7BCBDC0-D1EC-07DB-36F9-F7C7B0BD3FEF}"/>
              </a:ext>
            </a:extLst>
          </p:cNvPr>
          <p:cNvCxnSpPr>
            <a:cxnSpLocks/>
            <a:stCxn id="29" idx="3"/>
            <a:endCxn id="28" idx="1"/>
          </p:cNvCxnSpPr>
          <p:nvPr/>
        </p:nvCxnSpPr>
        <p:spPr>
          <a:xfrm>
            <a:off x="5487338" y="1623813"/>
            <a:ext cx="1304662" cy="5895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932FC504-BB32-BBA1-6547-16CAE2A0B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145" y="3372800"/>
            <a:ext cx="466156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4" name="Conector: Angulado 33">
            <a:extLst>
              <a:ext uri="{FF2B5EF4-FFF2-40B4-BE49-F238E27FC236}">
                <a16:creationId xmlns:a16="http://schemas.microsoft.com/office/drawing/2014/main" id="{560D0C34-B287-C627-082D-D02397946EC5}"/>
              </a:ext>
            </a:extLst>
          </p:cNvPr>
          <p:cNvCxnSpPr>
            <a:cxnSpLocks/>
            <a:stCxn id="30" idx="1"/>
            <a:endCxn id="10" idx="3"/>
          </p:cNvCxnSpPr>
          <p:nvPr/>
        </p:nvCxnSpPr>
        <p:spPr>
          <a:xfrm rot="10800000">
            <a:off x="6566706" y="4632800"/>
            <a:ext cx="2262179" cy="5085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08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CF2D5-B739-FFC0-B407-867A2CDEB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A3FC4DC-CB76-2FB3-240C-7C7F267AD441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1AB8814-4375-EBA7-BF54-48691717902F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C4CF67C-175C-8327-1A44-49BF14F7CAEC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6E3F5A0-1091-D86B-BF5D-EB4A649EA16A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34C6252-7F2F-8BDD-5435-A651C92733B8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917872F-25D4-6493-CA97-30A2B96D7209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pic>
        <p:nvPicPr>
          <p:cNvPr id="16" name="Picture 4" descr="Gota Água Líquido - Gráfico vetorial grátis no Pixabay">
            <a:extLst>
              <a:ext uri="{FF2B5EF4-FFF2-40B4-BE49-F238E27FC236}">
                <a16:creationId xmlns:a16="http://schemas.microsoft.com/office/drawing/2014/main" id="{025BAD25-AE28-1D2C-151D-DC7BC354FEA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"/>
            <a:ext cx="54545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2">
            <a:extLst>
              <a:ext uri="{FF2B5EF4-FFF2-40B4-BE49-F238E27FC236}">
                <a16:creationId xmlns:a16="http://schemas.microsoft.com/office/drawing/2014/main" id="{9290AA75-8671-6518-6F52-FD72D635D58F}"/>
              </a:ext>
            </a:extLst>
          </p:cNvPr>
          <p:cNvSpPr txBox="1">
            <a:spLocks/>
          </p:cNvSpPr>
          <p:nvPr/>
        </p:nvSpPr>
        <p:spPr>
          <a:xfrm>
            <a:off x="545455" y="0"/>
            <a:ext cx="5040000" cy="900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ATUAÇÃO DA AESA </a:t>
            </a:r>
            <a:r>
              <a:rPr lang="pt-BR" sz="1000" dirty="0">
                <a:solidFill>
                  <a:prstClr val="black"/>
                </a:solidFill>
                <a:latin typeface="Tw Cen MT"/>
              </a:rPr>
              <a:t>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 LIGAÇÃO COM AS POLÍTICAS DE RECURSOS HÍDRICOS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AGÊNCIA EXECUTIVA DE GESTÃO DE ÁGUAS DA PARAÍBA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REGINALDO NETO – SUBGERENTE DE ESTUDOS, PLANEJAMENTO E PROJETOS</a:t>
            </a:r>
          </a:p>
        </p:txBody>
      </p:sp>
      <p:pic>
        <p:nvPicPr>
          <p:cNvPr id="19" name="Imagem 18" descr="Gráfico, Gráfico de explosão solar&#10;&#10;O conteúdo gerado por IA pode estar incorreto.">
            <a:extLst>
              <a:ext uri="{FF2B5EF4-FFF2-40B4-BE49-F238E27FC236}">
                <a16:creationId xmlns:a16="http://schemas.microsoft.com/office/drawing/2014/main" id="{ADE4109F-6FAF-C2F3-E937-F25DB14F0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035" y="2470983"/>
            <a:ext cx="3600000" cy="34055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4287420-6B7E-942B-F107-801FB8A94382}"/>
              </a:ext>
            </a:extLst>
          </p:cNvPr>
          <p:cNvSpPr/>
          <p:nvPr/>
        </p:nvSpPr>
        <p:spPr>
          <a:xfrm>
            <a:off x="8797151" y="4076500"/>
            <a:ext cx="288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0000"/>
                </a:solidFill>
              </a:rPr>
              <a:t>Mais transparência e memória institucional</a:t>
            </a:r>
          </a:p>
          <a:p>
            <a:pPr algn="ctr"/>
            <a:endParaRPr lang="pt-BR" sz="1400" b="1" dirty="0">
              <a:solidFill>
                <a:srgbClr val="FF0000"/>
              </a:solidFill>
            </a:endParaRPr>
          </a:p>
          <a:p>
            <a:pPr algn="ctr"/>
            <a:r>
              <a:rPr lang="pt-BR" sz="1400" b="1" dirty="0">
                <a:solidFill>
                  <a:srgbClr val="FF0000"/>
                </a:solidFill>
              </a:rPr>
              <a:t>Diagnóstico da maturidade e efetividade das decisões tomadas</a:t>
            </a:r>
          </a:p>
          <a:p>
            <a:pPr algn="ctr"/>
            <a:endParaRPr lang="pt-BR" sz="1400" b="1" dirty="0">
              <a:solidFill>
                <a:srgbClr val="FF0000"/>
              </a:solidFill>
            </a:endParaRPr>
          </a:p>
          <a:p>
            <a:pPr algn="ctr"/>
            <a:r>
              <a:rPr lang="pt-BR" sz="1400" b="1" dirty="0">
                <a:solidFill>
                  <a:srgbClr val="FF0000"/>
                </a:solidFill>
              </a:rPr>
              <a:t>Identificação de temas recorrentes, pontos fortes e fragilidades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6F5845D-3962-DD13-376B-16F1E319F91B}"/>
              </a:ext>
            </a:extLst>
          </p:cNvPr>
          <p:cNvSpPr/>
          <p:nvPr/>
        </p:nvSpPr>
        <p:spPr>
          <a:xfrm>
            <a:off x="11800267" y="4076500"/>
            <a:ext cx="360000" cy="126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F7546E10-6D2F-3AE7-D12E-110DFF5619BE}"/>
              </a:ext>
            </a:extLst>
          </p:cNvPr>
          <p:cNvSpPr/>
          <p:nvPr/>
        </p:nvSpPr>
        <p:spPr>
          <a:xfrm>
            <a:off x="11800267" y="5516500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17B59B15-263C-6F81-B18B-10FD69C79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5204" y="1130526"/>
            <a:ext cx="2880000" cy="17685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F84AD1B-6ABF-018D-B975-7A97428CAE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4601" y="1353411"/>
            <a:ext cx="2880000" cy="17627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8293C799-F149-6F14-C301-FE085917A8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3998" y="1588607"/>
            <a:ext cx="2880000" cy="15675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Retângulo 25">
            <a:extLst>
              <a:ext uri="{FF2B5EF4-FFF2-40B4-BE49-F238E27FC236}">
                <a16:creationId xmlns:a16="http://schemas.microsoft.com/office/drawing/2014/main" id="{2C46D9A8-5B52-D151-D8A9-DFC651513D24}"/>
              </a:ext>
            </a:extLst>
          </p:cNvPr>
          <p:cNvSpPr/>
          <p:nvPr/>
        </p:nvSpPr>
        <p:spPr>
          <a:xfrm>
            <a:off x="2653395" y="1786235"/>
            <a:ext cx="2880000" cy="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0000"/>
                </a:solidFill>
              </a:rPr>
              <a:t>...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51671AD7-445D-CCE4-38BF-017C0EC135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2792" y="2014805"/>
            <a:ext cx="2880000" cy="16493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Imagem 27" descr="Texto&#10;&#10;O conteúdo gerado por IA pode estar incorreto.">
            <a:extLst>
              <a:ext uri="{FF2B5EF4-FFF2-40B4-BE49-F238E27FC236}">
                <a16:creationId xmlns:a16="http://schemas.microsoft.com/office/drawing/2014/main" id="{760D9DB3-6F39-6FEC-D72D-30D9F2907F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410" y="0"/>
            <a:ext cx="5213590" cy="279457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9" name="Conector: Angulado 28">
            <a:extLst>
              <a:ext uri="{FF2B5EF4-FFF2-40B4-BE49-F238E27FC236}">
                <a16:creationId xmlns:a16="http://schemas.microsoft.com/office/drawing/2014/main" id="{73506ED9-C723-B150-8E06-57BCC76B1940}"/>
              </a:ext>
            </a:extLst>
          </p:cNvPr>
          <p:cNvCxnSpPr>
            <a:stCxn id="27" idx="2"/>
            <a:endCxn id="19" idx="1"/>
          </p:cNvCxnSpPr>
          <p:nvPr/>
        </p:nvCxnSpPr>
        <p:spPr>
          <a:xfrm rot="16200000" flipH="1">
            <a:off x="4428633" y="3528340"/>
            <a:ext cx="509560" cy="78124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0518CB78-681A-8AA5-903D-BE4DD3E37783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 flipV="1">
            <a:off x="5732792" y="1397287"/>
            <a:ext cx="1245618" cy="144220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etângulo 30">
            <a:extLst>
              <a:ext uri="{FF2B5EF4-FFF2-40B4-BE49-F238E27FC236}">
                <a16:creationId xmlns:a16="http://schemas.microsoft.com/office/drawing/2014/main" id="{73256EB9-619D-43A8-E634-CDEA36B29CFB}"/>
              </a:ext>
            </a:extLst>
          </p:cNvPr>
          <p:cNvSpPr/>
          <p:nvPr/>
        </p:nvSpPr>
        <p:spPr>
          <a:xfrm>
            <a:off x="135435" y="1082978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Estudo 01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Perdemos muita água para a natureza?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7AA6BAD4-E11F-EFA2-75F4-9DDB8ECD17B2}"/>
              </a:ext>
            </a:extLst>
          </p:cNvPr>
          <p:cNvSpPr/>
          <p:nvPr/>
        </p:nvSpPr>
        <p:spPr>
          <a:xfrm>
            <a:off x="135435" y="2326252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Estudo 02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</a:rPr>
              <a:t>Sobre o que falamos nas reuniões?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AE314B65-31E6-1A92-B06E-D80D3A7CC038}"/>
              </a:ext>
            </a:extLst>
          </p:cNvPr>
          <p:cNvSpPr/>
          <p:nvPr/>
        </p:nvSpPr>
        <p:spPr>
          <a:xfrm>
            <a:off x="135435" y="3569526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 03</a:t>
            </a:r>
          </a:p>
          <a:p>
            <a:pPr algn="ctr"/>
            <a:r>
              <a:rPr lang="pt-BR" sz="1400" dirty="0"/>
              <a:t>Como monitorar as secas?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28E8BFA5-8194-4C58-66C5-72E47C274DC3}"/>
              </a:ext>
            </a:extLst>
          </p:cNvPr>
          <p:cNvSpPr/>
          <p:nvPr/>
        </p:nvSpPr>
        <p:spPr>
          <a:xfrm>
            <a:off x="135435" y="4812800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</a:t>
            </a:r>
            <a:r>
              <a:rPr lang="pt-BR" sz="1400" dirty="0"/>
              <a:t> </a:t>
            </a:r>
            <a:r>
              <a:rPr lang="pt-BR" dirty="0"/>
              <a:t>04</a:t>
            </a:r>
            <a:endParaRPr lang="pt-BR" sz="1400" dirty="0"/>
          </a:p>
          <a:p>
            <a:pPr algn="ctr"/>
            <a:r>
              <a:rPr lang="pt-BR" sz="1400" dirty="0"/>
              <a:t>Que serviços prestamos e quanto isso custa?</a:t>
            </a:r>
          </a:p>
        </p:txBody>
      </p:sp>
    </p:spTree>
    <p:extLst>
      <p:ext uri="{BB962C8B-B14F-4D97-AF65-F5344CB8AC3E}">
        <p14:creationId xmlns:p14="http://schemas.microsoft.com/office/powerpoint/2010/main" val="35506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07CD-E553-5A93-174A-343996AB6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A3480FF-E0AC-6DB1-F515-50CA79F3A298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F34865F-6267-E9BC-EEB7-8913AD2B4D4D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DB961E8-BECF-6321-1D74-CF340BC4FC79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AE7DC92-C672-1785-722B-CE38459D37D1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7901B58-B9F4-8EF4-F73E-2AE5AD631812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A5A0F0F-C0D6-D37C-509A-0B7184C750F5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pic>
        <p:nvPicPr>
          <p:cNvPr id="16" name="Picture 4" descr="Gota Água Líquido - Gráfico vetorial grátis no Pixabay">
            <a:extLst>
              <a:ext uri="{FF2B5EF4-FFF2-40B4-BE49-F238E27FC236}">
                <a16:creationId xmlns:a16="http://schemas.microsoft.com/office/drawing/2014/main" id="{5D68095C-AF61-E55D-5B50-E926310C7C3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"/>
            <a:ext cx="54545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2">
            <a:extLst>
              <a:ext uri="{FF2B5EF4-FFF2-40B4-BE49-F238E27FC236}">
                <a16:creationId xmlns:a16="http://schemas.microsoft.com/office/drawing/2014/main" id="{6B349746-4040-5C78-BF38-131BE797BC79}"/>
              </a:ext>
            </a:extLst>
          </p:cNvPr>
          <p:cNvSpPr txBox="1">
            <a:spLocks/>
          </p:cNvSpPr>
          <p:nvPr/>
        </p:nvSpPr>
        <p:spPr>
          <a:xfrm>
            <a:off x="545455" y="0"/>
            <a:ext cx="5040000" cy="900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ATUAÇÃO DA AESA </a:t>
            </a:r>
            <a:r>
              <a:rPr lang="pt-BR" sz="1000" dirty="0">
                <a:solidFill>
                  <a:prstClr val="black"/>
                </a:solidFill>
                <a:latin typeface="Tw Cen MT"/>
              </a:rPr>
              <a:t>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 LIGAÇÃO COM AS POLÍTICAS DE RECURSOS HÍDRICOS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AGÊNCIA EXECUTIVA DE GESTÃO DE ÁGUAS DA PARAÍBA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REGINALDO NETO – SUBGERENTE DE ESTUDOS, PLANEJAMENTO E PROJETOS</a:t>
            </a:r>
          </a:p>
        </p:txBody>
      </p:sp>
      <p:pic>
        <p:nvPicPr>
          <p:cNvPr id="13" name="Imagem 12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7EB95496-DC57-B50F-B902-B6E10B252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9" t="7060" r="9975" b="3729"/>
          <a:stretch>
            <a:fillRect/>
          </a:stretch>
        </p:blipFill>
        <p:spPr>
          <a:xfrm>
            <a:off x="1891687" y="2526069"/>
            <a:ext cx="8280000" cy="33667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F5516C11-94B6-D13B-7CC2-164F5D870EB8}"/>
              </a:ext>
            </a:extLst>
          </p:cNvPr>
          <p:cNvSpPr/>
          <p:nvPr/>
        </p:nvSpPr>
        <p:spPr>
          <a:xfrm>
            <a:off x="8797151" y="4076500"/>
            <a:ext cx="288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0000"/>
                </a:solidFill>
              </a:rPr>
              <a:t>Maior entendimento frente a eventos extremos</a:t>
            </a:r>
          </a:p>
          <a:p>
            <a:pPr algn="ctr"/>
            <a:endParaRPr lang="pt-BR" sz="1400" b="1" dirty="0">
              <a:solidFill>
                <a:srgbClr val="FF0000"/>
              </a:solidFill>
            </a:endParaRPr>
          </a:p>
          <a:p>
            <a:pPr algn="ctr"/>
            <a:r>
              <a:rPr lang="pt-BR" sz="1400" b="1" dirty="0">
                <a:solidFill>
                  <a:srgbClr val="FF0000"/>
                </a:solidFill>
              </a:rPr>
              <a:t>Informação atualizada e visual sobre a evolução das secas</a:t>
            </a:r>
          </a:p>
          <a:p>
            <a:pPr algn="ctr"/>
            <a:endParaRPr lang="pt-BR" sz="1400" b="1" dirty="0">
              <a:solidFill>
                <a:srgbClr val="FF0000"/>
              </a:solidFill>
            </a:endParaRPr>
          </a:p>
          <a:p>
            <a:pPr algn="ctr"/>
            <a:r>
              <a:rPr lang="pt-BR" sz="1400" b="1" dirty="0">
                <a:solidFill>
                  <a:srgbClr val="FF0000"/>
                </a:solidFill>
              </a:rPr>
              <a:t>Apoio direto para tomada de decisão local</a:t>
            </a:r>
          </a:p>
        </p:txBody>
      </p:sp>
      <p:pic>
        <p:nvPicPr>
          <p:cNvPr id="17" name="Imagem 16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12DF5057-9424-9520-E722-AF694D68C9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8" t="7352" r="9258" b="7476"/>
          <a:stretch>
            <a:fillRect/>
          </a:stretch>
        </p:blipFill>
        <p:spPr>
          <a:xfrm>
            <a:off x="5818503" y="0"/>
            <a:ext cx="4967229" cy="28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587A751A-8D23-A21A-6414-6E83D8E0D852}"/>
              </a:ext>
            </a:extLst>
          </p:cNvPr>
          <p:cNvSpPr/>
          <p:nvPr/>
        </p:nvSpPr>
        <p:spPr>
          <a:xfrm>
            <a:off x="11106545" y="0"/>
            <a:ext cx="108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SPI 01 = 1.06</a:t>
            </a:r>
          </a:p>
          <a:p>
            <a:pPr algn="ctr"/>
            <a:r>
              <a:rPr lang="pt-BR" sz="700" dirty="0">
                <a:solidFill>
                  <a:srgbClr val="0070C0"/>
                </a:solidFill>
              </a:rPr>
              <a:t>Moderadamente úmido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EE8086B-F284-DC10-AE18-5BA37B79DDAE}"/>
              </a:ext>
            </a:extLst>
          </p:cNvPr>
          <p:cNvSpPr/>
          <p:nvPr/>
        </p:nvSpPr>
        <p:spPr>
          <a:xfrm>
            <a:off x="11106545" y="362125"/>
            <a:ext cx="108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SPI 03 = 0.89</a:t>
            </a:r>
          </a:p>
          <a:p>
            <a:pPr algn="ctr"/>
            <a:r>
              <a:rPr lang="pt-BR" sz="700" dirty="0">
                <a:solidFill>
                  <a:srgbClr val="00B0F0"/>
                </a:solidFill>
              </a:rPr>
              <a:t>Suavemente úmido</a:t>
            </a:r>
            <a:endParaRPr lang="pt-BR" sz="1000" dirty="0">
              <a:solidFill>
                <a:srgbClr val="00B0F0"/>
              </a:solidFill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A88A16A-BA73-79AC-F5C3-EFD5B3B7A87A}"/>
              </a:ext>
            </a:extLst>
          </p:cNvPr>
          <p:cNvSpPr/>
          <p:nvPr/>
        </p:nvSpPr>
        <p:spPr>
          <a:xfrm>
            <a:off x="11106545" y="724250"/>
            <a:ext cx="108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SPI 06 = 0.58</a:t>
            </a:r>
          </a:p>
          <a:p>
            <a:pPr algn="ctr"/>
            <a:r>
              <a:rPr lang="pt-BR" sz="700" dirty="0">
                <a:solidFill>
                  <a:srgbClr val="00B0F0"/>
                </a:solidFill>
              </a:rPr>
              <a:t>Suavemente úmido</a:t>
            </a:r>
            <a:endParaRPr lang="pt-BR" sz="1050" dirty="0">
              <a:solidFill>
                <a:srgbClr val="00B0F0"/>
              </a:solidFill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88C78F14-BF58-D43B-49C4-52B667F0A4F1}"/>
              </a:ext>
            </a:extLst>
          </p:cNvPr>
          <p:cNvSpPr/>
          <p:nvPr/>
        </p:nvSpPr>
        <p:spPr>
          <a:xfrm>
            <a:off x="11106545" y="1086375"/>
            <a:ext cx="108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SPI 09 = 0.71</a:t>
            </a:r>
          </a:p>
          <a:p>
            <a:pPr algn="ctr"/>
            <a:r>
              <a:rPr lang="pt-BR" sz="700" dirty="0">
                <a:solidFill>
                  <a:srgbClr val="00B0F0"/>
                </a:solidFill>
              </a:rPr>
              <a:t>Suavemente úmido</a:t>
            </a:r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76C042D-1748-D11C-A03D-B375DB187850}"/>
              </a:ext>
            </a:extLst>
          </p:cNvPr>
          <p:cNvSpPr/>
          <p:nvPr/>
        </p:nvSpPr>
        <p:spPr>
          <a:xfrm>
            <a:off x="11106545" y="1448500"/>
            <a:ext cx="108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SPI 12 = 0.69</a:t>
            </a:r>
          </a:p>
          <a:p>
            <a:pPr algn="ctr"/>
            <a:r>
              <a:rPr lang="pt-BR" sz="700" dirty="0">
                <a:solidFill>
                  <a:srgbClr val="00B0F0"/>
                </a:solidFill>
              </a:rPr>
              <a:t>Suavemente úmido</a:t>
            </a:r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2D27F8E-66ED-68C3-732A-74CB1816E957}"/>
              </a:ext>
            </a:extLst>
          </p:cNvPr>
          <p:cNvSpPr/>
          <p:nvPr/>
        </p:nvSpPr>
        <p:spPr>
          <a:xfrm>
            <a:off x="11106545" y="1810625"/>
            <a:ext cx="108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SPI 24 = 0.98</a:t>
            </a:r>
          </a:p>
          <a:p>
            <a:pPr algn="ctr"/>
            <a:r>
              <a:rPr lang="pt-BR" sz="700" dirty="0">
                <a:solidFill>
                  <a:srgbClr val="00B0F0"/>
                </a:solidFill>
              </a:rPr>
              <a:t>Suavemente úmido</a:t>
            </a:r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2408F87-3B3E-4DA5-F939-993982E936D8}"/>
              </a:ext>
            </a:extLst>
          </p:cNvPr>
          <p:cNvSpPr/>
          <p:nvPr/>
        </p:nvSpPr>
        <p:spPr>
          <a:xfrm>
            <a:off x="11106545" y="2172750"/>
            <a:ext cx="108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SPI 36 = 0.88</a:t>
            </a:r>
          </a:p>
          <a:p>
            <a:pPr algn="ctr"/>
            <a:r>
              <a:rPr lang="pt-BR" sz="700" dirty="0">
                <a:solidFill>
                  <a:srgbClr val="00B0F0"/>
                </a:solidFill>
              </a:rPr>
              <a:t>Suavemente úmido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84B50C1-3047-21B3-6AF4-094FF1507F54}"/>
              </a:ext>
            </a:extLst>
          </p:cNvPr>
          <p:cNvSpPr/>
          <p:nvPr/>
        </p:nvSpPr>
        <p:spPr>
          <a:xfrm>
            <a:off x="11105291" y="2534878"/>
            <a:ext cx="108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SPI 48 = 1.31</a:t>
            </a:r>
          </a:p>
          <a:p>
            <a:pPr algn="ctr"/>
            <a:r>
              <a:rPr lang="pt-BR" sz="700" dirty="0">
                <a:solidFill>
                  <a:srgbClr val="0070C0"/>
                </a:solidFill>
              </a:rPr>
              <a:t>Moderadamente úmido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A8B91626-4E57-281A-9BD9-8289A4B8787A}"/>
              </a:ext>
            </a:extLst>
          </p:cNvPr>
          <p:cNvSpPr/>
          <p:nvPr/>
        </p:nvSpPr>
        <p:spPr>
          <a:xfrm>
            <a:off x="1891687" y="1765600"/>
            <a:ext cx="144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Janeiro de 1994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77B6E61D-0BFA-65B5-6D3C-027DCE56E7DF}"/>
              </a:ext>
            </a:extLst>
          </p:cNvPr>
          <p:cNvSpPr/>
          <p:nvPr/>
        </p:nvSpPr>
        <p:spPr>
          <a:xfrm>
            <a:off x="2044087" y="1918000"/>
            <a:ext cx="144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2D8E2F6E-6179-55C7-5CF1-1631EB6C4A68}"/>
              </a:ext>
            </a:extLst>
          </p:cNvPr>
          <p:cNvSpPr/>
          <p:nvPr/>
        </p:nvSpPr>
        <p:spPr>
          <a:xfrm>
            <a:off x="2196487" y="2070400"/>
            <a:ext cx="144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Agosto de 2025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B294B9EA-BAD4-C9D0-6B13-A85EE9964F08}"/>
              </a:ext>
            </a:extLst>
          </p:cNvPr>
          <p:cNvSpPr/>
          <p:nvPr/>
        </p:nvSpPr>
        <p:spPr>
          <a:xfrm>
            <a:off x="2348887" y="2222800"/>
            <a:ext cx="144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Setembro de 2025</a:t>
            </a:r>
          </a:p>
        </p:txBody>
      </p: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4AA20FA5-86FA-5CE7-FB3F-2ED650844B6F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10785731" y="135000"/>
            <a:ext cx="3208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tângulo 31">
            <a:extLst>
              <a:ext uri="{FF2B5EF4-FFF2-40B4-BE49-F238E27FC236}">
                <a16:creationId xmlns:a16="http://schemas.microsoft.com/office/drawing/2014/main" id="{61E59197-0690-1BF5-A1F9-6CCA7327F21B}"/>
              </a:ext>
            </a:extLst>
          </p:cNvPr>
          <p:cNvSpPr/>
          <p:nvPr/>
        </p:nvSpPr>
        <p:spPr>
          <a:xfrm rot="16200000">
            <a:off x="4928703" y="1299103"/>
            <a:ext cx="1440000" cy="27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Campina Grande</a:t>
            </a:r>
            <a:endParaRPr lang="pt-BR" sz="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9A69E12D-0004-BBAE-E295-8175A45C9083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10785731" y="497125"/>
            <a:ext cx="3208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94EEDC5D-2872-4952-C37A-8C7FC4CDDE4F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10785731" y="859250"/>
            <a:ext cx="3208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9810E377-1F5A-2A53-D036-E131CCA90324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10785731" y="1221375"/>
            <a:ext cx="3208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D23C2F3C-7B9F-029A-6913-9E1DFF81D048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10785731" y="1583498"/>
            <a:ext cx="320814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4F805E7B-D924-1804-2B9C-5220EB14E640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10785731" y="1945625"/>
            <a:ext cx="3208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C084AD93-5F91-B0FF-3267-3BF5CE089F5C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10785731" y="2307750"/>
            <a:ext cx="3208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74F56EA5-521B-088D-44FA-17AB1037F4A4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10785731" y="2669878"/>
            <a:ext cx="3195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: Angulado 39">
            <a:extLst>
              <a:ext uri="{FF2B5EF4-FFF2-40B4-BE49-F238E27FC236}">
                <a16:creationId xmlns:a16="http://schemas.microsoft.com/office/drawing/2014/main" id="{A149818A-B26C-C026-C38B-E4E7AAE67080}"/>
              </a:ext>
            </a:extLst>
          </p:cNvPr>
          <p:cNvCxnSpPr>
            <a:cxnSpLocks/>
            <a:stCxn id="41" idx="6"/>
            <a:endCxn id="32" idx="0"/>
          </p:cNvCxnSpPr>
          <p:nvPr/>
        </p:nvCxnSpPr>
        <p:spPr>
          <a:xfrm flipV="1">
            <a:off x="3420534" y="1434103"/>
            <a:ext cx="2093169" cy="1854326"/>
          </a:xfrm>
          <a:prstGeom prst="bentConnector3">
            <a:avLst>
              <a:gd name="adj1" fmla="val 26337"/>
            </a:avLst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Elipse 40">
            <a:extLst>
              <a:ext uri="{FF2B5EF4-FFF2-40B4-BE49-F238E27FC236}">
                <a16:creationId xmlns:a16="http://schemas.microsoft.com/office/drawing/2014/main" id="{CE30A804-5DD5-1517-54AC-6BCEDB38F800}"/>
              </a:ext>
            </a:extLst>
          </p:cNvPr>
          <p:cNvSpPr/>
          <p:nvPr/>
        </p:nvSpPr>
        <p:spPr>
          <a:xfrm>
            <a:off x="3145254" y="3150789"/>
            <a:ext cx="275280" cy="2752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B490F2B5-A2FB-D0DE-622C-9FE59BEE537C}"/>
              </a:ext>
            </a:extLst>
          </p:cNvPr>
          <p:cNvSpPr/>
          <p:nvPr/>
        </p:nvSpPr>
        <p:spPr>
          <a:xfrm>
            <a:off x="11800267" y="4076500"/>
            <a:ext cx="360000" cy="126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E79D8BC9-2AFA-ED3E-A547-6E3D797D15CF}"/>
              </a:ext>
            </a:extLst>
          </p:cNvPr>
          <p:cNvSpPr/>
          <p:nvPr/>
        </p:nvSpPr>
        <p:spPr>
          <a:xfrm>
            <a:off x="11800267" y="5516500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3F25D8EB-5D57-E31F-628D-6FF6A3129E62}"/>
              </a:ext>
            </a:extLst>
          </p:cNvPr>
          <p:cNvSpPr/>
          <p:nvPr/>
        </p:nvSpPr>
        <p:spPr>
          <a:xfrm>
            <a:off x="2044087" y="1080465"/>
            <a:ext cx="270000" cy="270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E2A91718-061E-74E9-9672-10C5B89D1E23}"/>
              </a:ext>
            </a:extLst>
          </p:cNvPr>
          <p:cNvSpPr/>
          <p:nvPr/>
        </p:nvSpPr>
        <p:spPr>
          <a:xfrm>
            <a:off x="2044087" y="1418534"/>
            <a:ext cx="270000" cy="270000"/>
          </a:xfrm>
          <a:prstGeom prst="ellipse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884AE4B1-C858-155E-5F5E-A9A4701A519C}"/>
              </a:ext>
            </a:extLst>
          </p:cNvPr>
          <p:cNvSpPr txBox="1"/>
          <p:nvPr/>
        </p:nvSpPr>
        <p:spPr>
          <a:xfrm>
            <a:off x="2315667" y="1075967"/>
            <a:ext cx="1260000" cy="27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Eventos secos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7D3C762-505D-6F8E-ED09-BAFB4C34ECFB}"/>
              </a:ext>
            </a:extLst>
          </p:cNvPr>
          <p:cNvSpPr txBox="1"/>
          <p:nvPr/>
        </p:nvSpPr>
        <p:spPr>
          <a:xfrm>
            <a:off x="2315667" y="1414036"/>
            <a:ext cx="1260000" cy="27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Eventos úmidos</a:t>
            </a:r>
          </a:p>
        </p:txBody>
      </p:sp>
      <p:pic>
        <p:nvPicPr>
          <p:cNvPr id="81" name="Imagem 80">
            <a:extLst>
              <a:ext uri="{FF2B5EF4-FFF2-40B4-BE49-F238E27FC236}">
                <a16:creationId xmlns:a16="http://schemas.microsoft.com/office/drawing/2014/main" id="{9A575397-6A69-1A85-22EA-6BDD1656E9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687" y="3605235"/>
            <a:ext cx="6574055" cy="2287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2" name="Retângulo 81">
            <a:extLst>
              <a:ext uri="{FF2B5EF4-FFF2-40B4-BE49-F238E27FC236}">
                <a16:creationId xmlns:a16="http://schemas.microsoft.com/office/drawing/2014/main" id="{C3FB5531-7C34-852C-7C90-7CB8412AF628}"/>
              </a:ext>
            </a:extLst>
          </p:cNvPr>
          <p:cNvSpPr/>
          <p:nvPr/>
        </p:nvSpPr>
        <p:spPr>
          <a:xfrm>
            <a:off x="135435" y="1082978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Estudo 01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Perdemos muita água para a natureza?</a:t>
            </a:r>
          </a:p>
        </p:txBody>
      </p:sp>
      <p:sp>
        <p:nvSpPr>
          <p:cNvPr id="83" name="Retângulo 82">
            <a:extLst>
              <a:ext uri="{FF2B5EF4-FFF2-40B4-BE49-F238E27FC236}">
                <a16:creationId xmlns:a16="http://schemas.microsoft.com/office/drawing/2014/main" id="{8F6B2EDE-E9D9-9FB0-842B-A8E31404D183}"/>
              </a:ext>
            </a:extLst>
          </p:cNvPr>
          <p:cNvSpPr/>
          <p:nvPr/>
        </p:nvSpPr>
        <p:spPr>
          <a:xfrm>
            <a:off x="135435" y="2326252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 02</a:t>
            </a:r>
          </a:p>
          <a:p>
            <a:pPr algn="ctr"/>
            <a:r>
              <a:rPr lang="pt-BR" sz="1400" dirty="0"/>
              <a:t>Sobre o que falamos nas reuniões?</a:t>
            </a:r>
          </a:p>
        </p:txBody>
      </p:sp>
      <p:sp>
        <p:nvSpPr>
          <p:cNvPr id="84" name="Retângulo 83">
            <a:extLst>
              <a:ext uri="{FF2B5EF4-FFF2-40B4-BE49-F238E27FC236}">
                <a16:creationId xmlns:a16="http://schemas.microsoft.com/office/drawing/2014/main" id="{5A3EC92F-C483-0E47-D5F8-2F1256E3C562}"/>
              </a:ext>
            </a:extLst>
          </p:cNvPr>
          <p:cNvSpPr/>
          <p:nvPr/>
        </p:nvSpPr>
        <p:spPr>
          <a:xfrm>
            <a:off x="135435" y="3569526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Estudo 03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</a:rPr>
              <a:t>Como monitorar as secas?</a:t>
            </a: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457471A0-5518-2290-7709-5FF494E7414F}"/>
              </a:ext>
            </a:extLst>
          </p:cNvPr>
          <p:cNvSpPr/>
          <p:nvPr/>
        </p:nvSpPr>
        <p:spPr>
          <a:xfrm>
            <a:off x="135435" y="4812800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</a:t>
            </a:r>
            <a:r>
              <a:rPr lang="pt-BR" sz="1400" dirty="0"/>
              <a:t> </a:t>
            </a:r>
            <a:r>
              <a:rPr lang="pt-BR" dirty="0"/>
              <a:t>04</a:t>
            </a:r>
            <a:endParaRPr lang="pt-BR" sz="1400" dirty="0"/>
          </a:p>
          <a:p>
            <a:pPr algn="ctr"/>
            <a:r>
              <a:rPr lang="pt-BR" sz="1400" dirty="0"/>
              <a:t>Que serviços prestamos e quanto isso custa?</a:t>
            </a:r>
          </a:p>
        </p:txBody>
      </p:sp>
    </p:spTree>
    <p:extLst>
      <p:ext uri="{BB962C8B-B14F-4D97-AF65-F5344CB8AC3E}">
        <p14:creationId xmlns:p14="http://schemas.microsoft.com/office/powerpoint/2010/main" val="185970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D411C-A891-E2B1-9DA6-26D988470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1DE9A2B-6AD1-E83E-3BB1-2A552A5A26F6}"/>
              </a:ext>
            </a:extLst>
          </p:cNvPr>
          <p:cNvSpPr/>
          <p:nvPr/>
        </p:nvSpPr>
        <p:spPr>
          <a:xfrm>
            <a:off x="-3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Quem sou eu e como eu vim parar aqui?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F66190C-9E58-B97B-9D18-D85BEC55B9A4}"/>
              </a:ext>
            </a:extLst>
          </p:cNvPr>
          <p:cNvSpPr/>
          <p:nvPr/>
        </p:nvSpPr>
        <p:spPr>
          <a:xfrm>
            <a:off x="2042398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Por que a água importa?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6D8F402-2165-3FFE-1EBB-ADD61C7F25E1}"/>
              </a:ext>
            </a:extLst>
          </p:cNvPr>
          <p:cNvSpPr/>
          <p:nvPr/>
        </p:nvSpPr>
        <p:spPr>
          <a:xfrm>
            <a:off x="4084799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Qual a nossa base legal e nossos instrumentos?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1F3BECA-3AB8-9116-D9FF-80A660E4CEAF}"/>
              </a:ext>
            </a:extLst>
          </p:cNvPr>
          <p:cNvSpPr/>
          <p:nvPr/>
        </p:nvSpPr>
        <p:spPr>
          <a:xfrm>
            <a:off x="61272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pt-BR" sz="1400" kern="0" dirty="0">
                <a:solidFill>
                  <a:prstClr val="black"/>
                </a:solidFill>
                <a:cs typeface="Arial" panose="020B0604020202020204" pitchFamily="34" charset="0"/>
              </a:rPr>
              <a:t>O que é a AESA e o que ela faz?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2964ED7-79EF-445A-35C6-17A98D9BC6F4}"/>
              </a:ext>
            </a:extLst>
          </p:cNvPr>
          <p:cNvSpPr/>
          <p:nvPr/>
        </p:nvSpPr>
        <p:spPr>
          <a:xfrm>
            <a:off x="8169601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nós estamos fazendo e nossos próximos passos?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4DA8AF6-DA54-A237-4D54-2A5611CAE99A}"/>
              </a:ext>
            </a:extLst>
          </p:cNvPr>
          <p:cNvSpPr/>
          <p:nvPr/>
        </p:nvSpPr>
        <p:spPr>
          <a:xfrm>
            <a:off x="10212000" y="6138000"/>
            <a:ext cx="1980000" cy="720000"/>
          </a:xfrm>
          <a:prstGeom prst="rect">
            <a:avLst/>
          </a:prstGeom>
          <a:solidFill>
            <a:srgbClr val="94B6D2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/>
                <a:ea typeface="+mn-ea"/>
                <a:cs typeface="Arial" panose="020B0604020202020204" pitchFamily="34" charset="0"/>
              </a:rPr>
              <a:t>O que eu faço na AESA?</a:t>
            </a:r>
          </a:p>
        </p:txBody>
      </p:sp>
      <p:pic>
        <p:nvPicPr>
          <p:cNvPr id="16" name="Picture 4" descr="Gota Água Líquido - Gráfico vetorial grátis no Pixabay">
            <a:extLst>
              <a:ext uri="{FF2B5EF4-FFF2-40B4-BE49-F238E27FC236}">
                <a16:creationId xmlns:a16="http://schemas.microsoft.com/office/drawing/2014/main" id="{DDE757C1-8CC3-7C18-3069-C80019D79E3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"/>
            <a:ext cx="54545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2">
            <a:extLst>
              <a:ext uri="{FF2B5EF4-FFF2-40B4-BE49-F238E27FC236}">
                <a16:creationId xmlns:a16="http://schemas.microsoft.com/office/drawing/2014/main" id="{393A926D-1EDC-498E-AD72-76E627A99CBE}"/>
              </a:ext>
            </a:extLst>
          </p:cNvPr>
          <p:cNvSpPr txBox="1">
            <a:spLocks/>
          </p:cNvSpPr>
          <p:nvPr/>
        </p:nvSpPr>
        <p:spPr>
          <a:xfrm>
            <a:off x="545455" y="0"/>
            <a:ext cx="5040000" cy="900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ATUAÇÃO DA AESA </a:t>
            </a:r>
            <a:r>
              <a:rPr lang="pt-BR" sz="1000" dirty="0">
                <a:solidFill>
                  <a:prstClr val="black"/>
                </a:solidFill>
                <a:latin typeface="Tw Cen MT"/>
              </a:rPr>
              <a:t>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 LIGAÇÃO COM AS POLÍTICAS DE RECURSOS HÍDRICOS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AGÊNCIA EXECUTIVA DE GESTÃO DE ÁGUAS DA PARAÍBA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REGINALDO NETO – SUBGERENTE DE ESTUDOS, PLANEJAMENTO E PROJETOS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55FFE135-0C52-625A-F6A2-F53DFBCE6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057" y="1082977"/>
            <a:ext cx="10261508" cy="4834813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CAFD39E5-9966-C268-6A68-11FFA4DA7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934" y="365678"/>
            <a:ext cx="1110615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FE58A41F-09D6-243A-4055-A2AA02AB712C}"/>
              </a:ext>
            </a:extLst>
          </p:cNvPr>
          <p:cNvSpPr/>
          <p:nvPr/>
        </p:nvSpPr>
        <p:spPr>
          <a:xfrm>
            <a:off x="135435" y="1082978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Estudo 01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Perdemos muita água para a natureza?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07E92AB-B2FA-AEC0-691B-2CFF764CE676}"/>
              </a:ext>
            </a:extLst>
          </p:cNvPr>
          <p:cNvSpPr/>
          <p:nvPr/>
        </p:nvSpPr>
        <p:spPr>
          <a:xfrm>
            <a:off x="135435" y="2326252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 02</a:t>
            </a:r>
          </a:p>
          <a:p>
            <a:pPr algn="ctr"/>
            <a:r>
              <a:rPr lang="pt-BR" sz="1400" dirty="0"/>
              <a:t>Sobre o que falamos nas reuniões?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771C55D8-0073-3F15-734A-5C06901CF07B}"/>
              </a:ext>
            </a:extLst>
          </p:cNvPr>
          <p:cNvSpPr/>
          <p:nvPr/>
        </p:nvSpPr>
        <p:spPr>
          <a:xfrm>
            <a:off x="135435" y="3569526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Estudo 03</a:t>
            </a:r>
          </a:p>
          <a:p>
            <a:pPr algn="ctr"/>
            <a:r>
              <a:rPr lang="pt-BR" sz="1400" dirty="0"/>
              <a:t>Como monitorar as secas?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C52DE84F-EAE3-F61A-5F8A-D3D453A5B7CE}"/>
              </a:ext>
            </a:extLst>
          </p:cNvPr>
          <p:cNvSpPr/>
          <p:nvPr/>
        </p:nvSpPr>
        <p:spPr>
          <a:xfrm>
            <a:off x="135435" y="4812800"/>
            <a:ext cx="1440000" cy="108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Estudo</a:t>
            </a: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dirty="0">
                <a:solidFill>
                  <a:schemeClr val="tx1"/>
                </a:solidFill>
              </a:rPr>
              <a:t>04</a:t>
            </a:r>
            <a:endParaRPr lang="pt-BR" sz="1400" dirty="0">
              <a:solidFill>
                <a:schemeClr val="tx1"/>
              </a:solidFill>
            </a:endParaRPr>
          </a:p>
          <a:p>
            <a:pPr algn="ctr"/>
            <a:r>
              <a:rPr lang="pt-BR" sz="1400" dirty="0">
                <a:solidFill>
                  <a:schemeClr val="tx1"/>
                </a:solidFill>
              </a:rPr>
              <a:t>Que serviços prestamos e quanto isso custa?</a:t>
            </a:r>
          </a:p>
        </p:txBody>
      </p:sp>
    </p:spTree>
    <p:extLst>
      <p:ext uri="{BB962C8B-B14F-4D97-AF65-F5344CB8AC3E}">
        <p14:creationId xmlns:p14="http://schemas.microsoft.com/office/powerpoint/2010/main" val="51463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4E0CCD4-2879-36CE-36B7-25985ABA9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D851C056-6FC6-98FF-F3FE-FF5A10EE80EB}"/>
              </a:ext>
            </a:extLst>
          </p:cNvPr>
          <p:cNvGrpSpPr/>
          <p:nvPr/>
        </p:nvGrpSpPr>
        <p:grpSpPr>
          <a:xfrm>
            <a:off x="3910042" y="4505037"/>
            <a:ext cx="1267915" cy="1267915"/>
            <a:chOff x="0" y="0"/>
            <a:chExt cx="2535830" cy="2535830"/>
          </a:xfrm>
        </p:grpSpPr>
        <p:sp>
          <p:nvSpPr>
            <p:cNvPr id="3" name="AutoShape 8">
              <a:extLst>
                <a:ext uri="{FF2B5EF4-FFF2-40B4-BE49-F238E27FC236}">
                  <a16:creationId xmlns:a16="http://schemas.microsoft.com/office/drawing/2014/main" id="{0A042895-BEA9-4007-6941-4AA3CD7A821F}"/>
                </a:ext>
              </a:extLst>
            </p:cNvPr>
            <p:cNvSpPr/>
            <p:nvPr/>
          </p:nvSpPr>
          <p:spPr>
            <a:xfrm>
              <a:off x="0" y="0"/>
              <a:ext cx="2535830" cy="2535830"/>
            </a:xfrm>
            <a:prstGeom prst="rect">
              <a:avLst/>
            </a:prstGeom>
            <a:solidFill>
              <a:srgbClr val="D6AB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53502CD7-8186-FA6D-8EA9-CA24304EAD62}"/>
                </a:ext>
              </a:extLst>
            </p:cNvPr>
            <p:cNvSpPr/>
            <p:nvPr/>
          </p:nvSpPr>
          <p:spPr>
            <a:xfrm>
              <a:off x="634613" y="634613"/>
              <a:ext cx="1266604" cy="1266604"/>
            </a:xfrm>
            <a:custGeom>
              <a:avLst/>
              <a:gdLst/>
              <a:ahLst/>
              <a:cxnLst/>
              <a:rect l="l" t="t" r="r" b="b"/>
              <a:pathLst>
                <a:path w="1266604" h="1266604">
                  <a:moveTo>
                    <a:pt x="0" y="0"/>
                  </a:moveTo>
                  <a:lnTo>
                    <a:pt x="1266604" y="0"/>
                  </a:lnTo>
                  <a:lnTo>
                    <a:pt x="1266604" y="1266604"/>
                  </a:lnTo>
                  <a:lnTo>
                    <a:pt x="0" y="1266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E4E4C52-3E88-B4E8-C8D8-882DC3F9F34F}"/>
              </a:ext>
            </a:extLst>
          </p:cNvPr>
          <p:cNvGrpSpPr/>
          <p:nvPr/>
        </p:nvGrpSpPr>
        <p:grpSpPr>
          <a:xfrm>
            <a:off x="806042" y="4505037"/>
            <a:ext cx="1267915" cy="1267915"/>
            <a:chOff x="723900" y="1576056"/>
            <a:chExt cx="1267915" cy="1267915"/>
          </a:xfrm>
        </p:grpSpPr>
        <p:sp>
          <p:nvSpPr>
            <p:cNvPr id="6" name="AutoShape 6">
              <a:extLst>
                <a:ext uri="{FF2B5EF4-FFF2-40B4-BE49-F238E27FC236}">
                  <a16:creationId xmlns:a16="http://schemas.microsoft.com/office/drawing/2014/main" id="{2C5F09FC-6213-81F0-38DA-474243E7ADE2}"/>
                </a:ext>
              </a:extLst>
            </p:cNvPr>
            <p:cNvSpPr/>
            <p:nvPr/>
          </p:nvSpPr>
          <p:spPr>
            <a:xfrm>
              <a:off x="723900" y="1576056"/>
              <a:ext cx="1267915" cy="1267915"/>
            </a:xfrm>
            <a:prstGeom prst="rect">
              <a:avLst/>
            </a:prstGeom>
            <a:solidFill>
              <a:srgbClr val="D6AB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BCAE012-8B3C-114A-06E5-74DC69EDB825}"/>
                </a:ext>
              </a:extLst>
            </p:cNvPr>
            <p:cNvSpPr/>
            <p:nvPr/>
          </p:nvSpPr>
          <p:spPr>
            <a:xfrm>
              <a:off x="882720" y="1933245"/>
              <a:ext cx="950275" cy="553535"/>
            </a:xfrm>
            <a:custGeom>
              <a:avLst/>
              <a:gdLst/>
              <a:ahLst/>
              <a:cxnLst/>
              <a:rect l="l" t="t" r="r" b="b"/>
              <a:pathLst>
                <a:path w="1425412" h="830302">
                  <a:moveTo>
                    <a:pt x="0" y="0"/>
                  </a:moveTo>
                  <a:lnTo>
                    <a:pt x="1425412" y="0"/>
                  </a:lnTo>
                  <a:lnTo>
                    <a:pt x="1425412" y="830303"/>
                  </a:lnTo>
                  <a:lnTo>
                    <a:pt x="0" y="830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012FEE3D-3398-62E5-9836-0206A8EA8C5E}"/>
              </a:ext>
            </a:extLst>
          </p:cNvPr>
          <p:cNvGrpSpPr/>
          <p:nvPr/>
        </p:nvGrpSpPr>
        <p:grpSpPr>
          <a:xfrm>
            <a:off x="7014042" y="4505037"/>
            <a:ext cx="1267915" cy="1267915"/>
            <a:chOff x="723900" y="4917643"/>
            <a:chExt cx="1267915" cy="1267915"/>
          </a:xfrm>
        </p:grpSpPr>
        <p:sp>
          <p:nvSpPr>
            <p:cNvPr id="17" name="AutoShape 5">
              <a:extLst>
                <a:ext uri="{FF2B5EF4-FFF2-40B4-BE49-F238E27FC236}">
                  <a16:creationId xmlns:a16="http://schemas.microsoft.com/office/drawing/2014/main" id="{7D459DC8-7662-AD49-E63D-FC7706290326}"/>
                </a:ext>
              </a:extLst>
            </p:cNvPr>
            <p:cNvSpPr/>
            <p:nvPr/>
          </p:nvSpPr>
          <p:spPr>
            <a:xfrm>
              <a:off x="723900" y="4917643"/>
              <a:ext cx="1267915" cy="1267915"/>
            </a:xfrm>
            <a:prstGeom prst="rect">
              <a:avLst/>
            </a:prstGeom>
            <a:solidFill>
              <a:srgbClr val="D6AB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8DD0CA9B-F0B5-B40B-93C4-B14159638FB7}"/>
                </a:ext>
              </a:extLst>
            </p:cNvPr>
            <p:cNvSpPr/>
            <p:nvPr/>
          </p:nvSpPr>
          <p:spPr>
            <a:xfrm>
              <a:off x="989036" y="5219913"/>
              <a:ext cx="737643" cy="737643"/>
            </a:xfrm>
            <a:custGeom>
              <a:avLst/>
              <a:gdLst/>
              <a:ahLst/>
              <a:cxnLst/>
              <a:rect l="l" t="t" r="r" b="b"/>
              <a:pathLst>
                <a:path w="1106464" h="1106464">
                  <a:moveTo>
                    <a:pt x="0" y="0"/>
                  </a:moveTo>
                  <a:lnTo>
                    <a:pt x="1106464" y="0"/>
                  </a:lnTo>
                  <a:lnTo>
                    <a:pt x="1106464" y="1106463"/>
                  </a:lnTo>
                  <a:lnTo>
                    <a:pt x="0" y="11064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AF1B0A0A-22A3-A3D0-75A4-220A1F2A982F}"/>
              </a:ext>
            </a:extLst>
          </p:cNvPr>
          <p:cNvGrpSpPr/>
          <p:nvPr/>
        </p:nvGrpSpPr>
        <p:grpSpPr>
          <a:xfrm>
            <a:off x="10118042" y="4505037"/>
            <a:ext cx="1267915" cy="1267915"/>
            <a:chOff x="0" y="0"/>
            <a:chExt cx="2535830" cy="2535830"/>
          </a:xfrm>
        </p:grpSpPr>
        <p:sp>
          <p:nvSpPr>
            <p:cNvPr id="20" name="AutoShape 13">
              <a:extLst>
                <a:ext uri="{FF2B5EF4-FFF2-40B4-BE49-F238E27FC236}">
                  <a16:creationId xmlns:a16="http://schemas.microsoft.com/office/drawing/2014/main" id="{87E1A377-9838-0573-2F66-6F8E8BCAEDE1}"/>
                </a:ext>
              </a:extLst>
            </p:cNvPr>
            <p:cNvSpPr/>
            <p:nvPr/>
          </p:nvSpPr>
          <p:spPr>
            <a:xfrm>
              <a:off x="0" y="0"/>
              <a:ext cx="2535830" cy="2535830"/>
            </a:xfrm>
            <a:prstGeom prst="rect">
              <a:avLst/>
            </a:prstGeom>
            <a:solidFill>
              <a:srgbClr val="D6AB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0CBEE3B6-F567-8960-1472-607D441669E3}"/>
                </a:ext>
              </a:extLst>
            </p:cNvPr>
            <p:cNvSpPr/>
            <p:nvPr/>
          </p:nvSpPr>
          <p:spPr>
            <a:xfrm>
              <a:off x="688198" y="446151"/>
              <a:ext cx="1159435" cy="1643529"/>
            </a:xfrm>
            <a:custGeom>
              <a:avLst/>
              <a:gdLst/>
              <a:ahLst/>
              <a:cxnLst/>
              <a:rect l="l" t="t" r="r" b="b"/>
              <a:pathLst>
                <a:path w="1159435" h="1643529">
                  <a:moveTo>
                    <a:pt x="0" y="0"/>
                  </a:moveTo>
                  <a:lnTo>
                    <a:pt x="1159435" y="0"/>
                  </a:lnTo>
                  <a:lnTo>
                    <a:pt x="1159435" y="1643529"/>
                  </a:lnTo>
                  <a:lnTo>
                    <a:pt x="0" y="1643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EF6B0B8-8A5F-02D6-0FCA-D2E005D87B52}"/>
              </a:ext>
            </a:extLst>
          </p:cNvPr>
          <p:cNvSpPr txBox="1"/>
          <p:nvPr/>
        </p:nvSpPr>
        <p:spPr>
          <a:xfrm>
            <a:off x="3104000" y="6138000"/>
            <a:ext cx="2880000" cy="72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14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INSTAGRAM</a:t>
            </a:r>
          </a:p>
          <a:p>
            <a:pPr marL="0" marR="0" lvl="0" indent="0" algn="ctr" defTabSz="914400" rtl="0" eaLnBrk="1" fontAlgn="auto" latinLnBrk="0" hangingPunct="1">
              <a:lnSpc>
                <a:spcPts val="29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0" b="0" i="0" u="none" strike="noStrike" kern="1200" cap="none" spc="1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@aesagovpb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908448B4-8D89-3766-0A1C-31A560D67D54}"/>
              </a:ext>
            </a:extLst>
          </p:cNvPr>
          <p:cNvSpPr txBox="1"/>
          <p:nvPr/>
        </p:nvSpPr>
        <p:spPr>
          <a:xfrm>
            <a:off x="6208000" y="6138000"/>
            <a:ext cx="2880000" cy="72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14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TELEFONE</a:t>
            </a:r>
          </a:p>
          <a:p>
            <a:pPr marL="0" marR="0" lvl="0" indent="0" algn="ctr" defTabSz="914400" rtl="0" eaLnBrk="1" fontAlgn="auto" latinLnBrk="0" hangingPunct="1">
              <a:lnSpc>
                <a:spcPts val="29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0" b="0" i="0" u="none" strike="noStrike" kern="1200" cap="none" spc="1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(83) 3225-5508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305BE8BA-E4E9-1E7B-E72A-A555F121B636}"/>
              </a:ext>
            </a:extLst>
          </p:cNvPr>
          <p:cNvSpPr txBox="1"/>
          <p:nvPr/>
        </p:nvSpPr>
        <p:spPr>
          <a:xfrm>
            <a:off x="9312000" y="6138000"/>
            <a:ext cx="2880000" cy="720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70" b="0" i="0" u="none" strike="noStrike" kern="1200" cap="none" spc="1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RUA DUARTE DA SILVEIRA, </a:t>
            </a:r>
            <a:r>
              <a:rPr kumimoji="0" lang="en-US" sz="900" b="0" i="0" u="none" strike="noStrike" kern="1200" cap="none" spc="1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S/N </a:t>
            </a:r>
            <a:r>
              <a:rPr kumimoji="0" lang="en-US" sz="1770" b="0" i="0" u="none" strike="noStrike" kern="1200" cap="none" spc="1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ANEXO – DER/PB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57CF70AA-CBB9-1A7D-C57B-877B09CEE0DA}"/>
              </a:ext>
            </a:extLst>
          </p:cNvPr>
          <p:cNvSpPr txBox="1"/>
          <p:nvPr/>
        </p:nvSpPr>
        <p:spPr>
          <a:xfrm>
            <a:off x="0" y="6138000"/>
            <a:ext cx="2880000" cy="720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14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SITE</a:t>
            </a:r>
          </a:p>
          <a:p>
            <a:pPr marL="0" marR="0" lvl="0" indent="0" algn="ctr" defTabSz="914400" rtl="0" eaLnBrk="1" fontAlgn="auto" latinLnBrk="0" hangingPunct="1">
              <a:lnSpc>
                <a:spcPts val="29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0" b="0" i="0" u="none" strike="noStrike" kern="1200" cap="none" spc="1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www.aesa.pb.gov.br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FF9B882-0FC1-D434-CD62-C84DD7496235}"/>
              </a:ext>
            </a:extLst>
          </p:cNvPr>
          <p:cNvSpPr txBox="1"/>
          <p:nvPr/>
        </p:nvSpPr>
        <p:spPr>
          <a:xfrm>
            <a:off x="3216000" y="2013337"/>
            <a:ext cx="5760000" cy="2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Reginaldo Moura Brasil Neto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Doutor em Engenharia Civil e Ambiental - PPGECAM/UFPB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Bolsista de Fixação de Recursos Humanos - CNPq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Subgerente de Estudos, Projetos e Programas - AESA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  <a:hlinkClick r:id="rId7"/>
              </a:rPr>
              <a:t>reginaldo@aesa.pb.gov.br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C9FB236-17D1-AFC8-8148-80B7D97E761A}"/>
              </a:ext>
            </a:extLst>
          </p:cNvPr>
          <p:cNvSpPr txBox="1"/>
          <p:nvPr/>
        </p:nvSpPr>
        <p:spPr>
          <a:xfrm>
            <a:off x="3036000" y="465005"/>
            <a:ext cx="6120000" cy="1260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Os desafios são grandes, mas é justamente aqui que podemos mostrar como ciência, gestão e participação constroem resiliência!</a:t>
            </a:r>
          </a:p>
        </p:txBody>
      </p:sp>
    </p:spTree>
    <p:extLst>
      <p:ext uri="{BB962C8B-B14F-4D97-AF65-F5344CB8AC3E}">
        <p14:creationId xmlns:p14="http://schemas.microsoft.com/office/powerpoint/2010/main" val="165972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3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2185</Words>
  <Application>Microsoft Office PowerPoint</Application>
  <PresentationFormat>Widescreen</PresentationFormat>
  <Paragraphs>360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Aptos Display</vt:lpstr>
      <vt:lpstr>Arial</vt:lpstr>
      <vt:lpstr>Calibri</vt:lpstr>
      <vt:lpstr>Tw Cen MT</vt:lpstr>
      <vt:lpstr>Wingdings</vt:lpstr>
      <vt:lpstr>Wingdings 2</vt:lpstr>
      <vt:lpstr>Tema do Office</vt:lpstr>
      <vt:lpstr>Mediano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Regis Neto</dc:creator>
  <cp:lastModifiedBy>Regis Neto</cp:lastModifiedBy>
  <cp:revision>1</cp:revision>
  <dcterms:created xsi:type="dcterms:W3CDTF">2026-04-01T13:21:26Z</dcterms:created>
  <dcterms:modified xsi:type="dcterms:W3CDTF">2026-04-06T11:21:54Z</dcterms:modified>
</cp:coreProperties>
</file>